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685" r:id="rId3"/>
    <p:sldMasterId id="2147483697" r:id="rId4"/>
  </p:sldMasterIdLst>
  <p:notesMasterIdLst>
    <p:notesMasterId r:id="rId42"/>
  </p:notesMasterIdLst>
  <p:handoutMasterIdLst>
    <p:handoutMasterId r:id="rId43"/>
  </p:handoutMasterIdLst>
  <p:sldIdLst>
    <p:sldId id="609" r:id="rId5"/>
    <p:sldId id="633" r:id="rId6"/>
    <p:sldId id="632" r:id="rId7"/>
    <p:sldId id="621" r:id="rId8"/>
    <p:sldId id="634" r:id="rId9"/>
    <p:sldId id="644" r:id="rId10"/>
    <p:sldId id="611" r:id="rId11"/>
    <p:sldId id="630" r:id="rId12"/>
    <p:sldId id="664" r:id="rId13"/>
    <p:sldId id="631" r:id="rId14"/>
    <p:sldId id="661" r:id="rId15"/>
    <p:sldId id="635" r:id="rId16"/>
    <p:sldId id="662" r:id="rId17"/>
    <p:sldId id="636" r:id="rId18"/>
    <p:sldId id="637" r:id="rId19"/>
    <p:sldId id="665" r:id="rId20"/>
    <p:sldId id="640" r:id="rId21"/>
    <p:sldId id="663" r:id="rId22"/>
    <p:sldId id="641" r:id="rId23"/>
    <p:sldId id="642" r:id="rId24"/>
    <p:sldId id="643" r:id="rId25"/>
    <p:sldId id="614" r:id="rId26"/>
    <p:sldId id="615" r:id="rId27"/>
    <p:sldId id="656" r:id="rId28"/>
    <p:sldId id="657" r:id="rId29"/>
    <p:sldId id="658" r:id="rId30"/>
    <p:sldId id="659" r:id="rId31"/>
    <p:sldId id="645" r:id="rId32"/>
    <p:sldId id="650" r:id="rId33"/>
    <p:sldId id="646" r:id="rId34"/>
    <p:sldId id="660" r:id="rId35"/>
    <p:sldId id="616" r:id="rId36"/>
    <p:sldId id="647" r:id="rId37"/>
    <p:sldId id="648" r:id="rId38"/>
    <p:sldId id="654" r:id="rId39"/>
    <p:sldId id="351" r:id="rId40"/>
    <p:sldId id="625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Windows User" initials="WU" lastIdx="12" clrIdx="2">
    <p:extLst>
      <p:ext uri="{19B8F6BF-5375-455C-9EA6-DF929625EA0E}">
        <p15:presenceInfo xmlns:p15="http://schemas.microsoft.com/office/powerpoint/2012/main" userId="Windows User" providerId="None"/>
      </p:ext>
    </p:extLst>
  </p:cmAuthor>
  <p:cmAuthor id="4" name="Lâm Thị Thúy Nga" initials="" lastIdx="7" clrIdx="3">
    <p:extLst>
      <p:ext uri="{19B8F6BF-5375-455C-9EA6-DF929625EA0E}">
        <p15:presenceInfo xmlns:p15="http://schemas.microsoft.com/office/powerpoint/2012/main" userId="S::nguyenquocphu012.tu@taphuan.sgdbinhduong.edu.vn::9cc00a32-b4f0-408a-9fa1-9b94944f07da" providerId="AD"/>
      </p:ext>
    </p:extLst>
  </p:cmAuthor>
  <p:cmAuthor id="5" name="Admin" initials="A" lastIdx="9" clrIdx="4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00"/>
    <a:srgbClr val="66FF33"/>
    <a:srgbClr val="E6E6E6"/>
    <a:srgbClr val="0000FF"/>
    <a:srgbClr val="990099"/>
    <a:srgbClr val="800080"/>
    <a:srgbClr val="00FF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557" autoAdjust="0"/>
  </p:normalViewPr>
  <p:slideViewPr>
    <p:cSldViewPr>
      <p:cViewPr varScale="1">
        <p:scale>
          <a:sx n="78" d="100"/>
          <a:sy n="78" d="100"/>
        </p:scale>
        <p:origin x="96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78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hài</a:t>
            </a:r>
            <a:r>
              <a:rPr lang="en-US" dirty="0"/>
              <a:t> </a:t>
            </a:r>
            <a:r>
              <a:rPr lang="en-US" dirty="0" err="1"/>
              <a:t>hoà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6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4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073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96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78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giải quyết tại lớp nếu có thời gian.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4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2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5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3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7991500" y="4324350"/>
            <a:ext cx="604818" cy="4429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1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4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7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1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40.png"/><Relationship Id="rId4" Type="http://schemas.openxmlformats.org/officeDocument/2006/relationships/image" Target="../media/image39.png"/><Relationship Id="rId9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6.emf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71.png"/><Relationship Id="rId4" Type="http://schemas.openxmlformats.org/officeDocument/2006/relationships/image" Target="../media/image79.png"/><Relationship Id="rId9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8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png"/><Relationship Id="rId5" Type="http://schemas.openxmlformats.org/officeDocument/2006/relationships/image" Target="../media/image77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85800" y="235118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000500" y="1485780"/>
            <a:ext cx="46482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3200" dirty="0"/>
          </a:p>
        </p:txBody>
      </p:sp>
      <p:pic>
        <p:nvPicPr>
          <p:cNvPr id="6" name="Hình ảnh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572000" y="2190750"/>
            <a:ext cx="1752600" cy="16966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06242"/>
            <a:ext cx="6303699" cy="2362200"/>
          </a:xfrm>
          <a:prstGeom prst="rect">
            <a:avLst/>
          </a:prstGeom>
        </p:spPr>
      </p:pic>
      <p:sp>
        <p:nvSpPr>
          <p:cNvPr id="7" name="TextBox 6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p:sp>
        <p:nvSpPr>
          <p:cNvPr id="8" name="TextBox 7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45559" y="406689"/>
            <a:ext cx="274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1.Tứ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hought Bubble: Cloud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7E3BE0-CECE-24DF-3977-CA7D6BB6C951}"/>
              </a:ext>
            </a:extLst>
          </p:cNvPr>
          <p:cNvSpPr/>
          <p:nvPr/>
        </p:nvSpPr>
        <p:spPr>
          <a:xfrm>
            <a:off x="533400" y="3181350"/>
            <a:ext cx="6934200" cy="17526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Wav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BF4D5D-18C1-0692-2A78-8CE87F99401F}"/>
              </a:ext>
            </a:extLst>
          </p:cNvPr>
          <p:cNvSpPr/>
          <p:nvPr/>
        </p:nvSpPr>
        <p:spPr>
          <a:xfrm>
            <a:off x="609600" y="2876550"/>
            <a:ext cx="2667000" cy="1447800"/>
          </a:xfrm>
          <a:prstGeom prst="wav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074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5DDDAA-7DC3-7EC1-44A9-2B12F594CBDA}"/>
              </a:ext>
            </a:extLst>
          </p:cNvPr>
          <p:cNvSpPr txBox="1"/>
          <p:nvPr/>
        </p:nvSpPr>
        <p:spPr>
          <a:xfrm>
            <a:off x="213107" y="3596953"/>
            <a:ext cx="89154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B3ED0C-015D-1E71-441F-2BDD1AAC3FF4}"/>
              </a:ext>
            </a:extLst>
          </p:cNvPr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p:sp>
        <p:nvSpPr>
          <p:cNvPr id="5" name="TextBox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D1734B-529C-BA52-FEA6-9FB7F3B2F69F}"/>
              </a:ext>
            </a:extLst>
          </p:cNvPr>
          <p:cNvSpPr txBox="1"/>
          <p:nvPr/>
        </p:nvSpPr>
        <p:spPr>
          <a:xfrm>
            <a:off x="45559" y="406689"/>
            <a:ext cx="274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1.Tứ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703EC-FF5B-4E57-BC05-9C9CD54D8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42" y="929280"/>
            <a:ext cx="2441789" cy="22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20320" y="2197753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lồi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" y="2197753"/>
                <a:ext cx="9144000" cy="954107"/>
              </a:xfrm>
              <a:prstGeom prst="rect">
                <a:avLst/>
              </a:prstGeom>
              <a:blipFill>
                <a:blip r:embed="rId2"/>
                <a:stretch>
                  <a:fillRect l="-1333" t="-7051" r="-1400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86201"/>
            <a:ext cx="2441789" cy="2274429"/>
          </a:xfrm>
          <a:prstGeom prst="rect">
            <a:avLst/>
          </a:prstGeom>
        </p:spPr>
      </p:pic>
      <p:sp>
        <p:nvSpPr>
          <p:cNvPr id="11" name="TextBox 10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121920" y="2977573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</p:txBody>
      </p:sp>
      <p:sp>
        <p:nvSpPr>
          <p:cNvPr id="3" name="TextBox 2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-38774" y="3359759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-25400" y="4185745"/>
                <a:ext cx="914399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𝐵𝐶𝐷𝐴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𝐶𝐷𝐴𝐵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𝐷𝐴𝐵𝐶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𝐴𝐷𝐶𝐵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𝐷𝐶𝐵𝐴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𝐶𝐵𝐴𝐷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𝐵𝐴𝐷𝐶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00" y="4185745"/>
                <a:ext cx="9143999" cy="954107"/>
              </a:xfrm>
              <a:prstGeom prst="rect">
                <a:avLst/>
              </a:prstGeom>
              <a:blipFill>
                <a:blip r:embed="rId4"/>
                <a:stretch>
                  <a:fillRect l="-1400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p:sp>
        <p:nvSpPr>
          <p:cNvPr id="14" name="TextBox 13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45559" y="406689"/>
            <a:ext cx="274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1.Tứ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95636C1-99EC-7723-E315-4ABA74E4F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23221"/>
            <a:ext cx="2441789" cy="2274429"/>
          </a:xfrm>
          <a:prstGeom prst="rect">
            <a:avLst/>
          </a:prstGeom>
        </p:spPr>
      </p:pic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F6E8BD-881D-95A5-289B-C70D1123B0B2}"/>
              </a:ext>
            </a:extLst>
          </p:cNvPr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p:sp>
        <p:nvSpPr>
          <p:cNvPr id="5" name="TextBox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CA1C51-FDDA-DE5B-452E-C2CA0975A21B}"/>
              </a:ext>
            </a:extLst>
          </p:cNvPr>
          <p:cNvSpPr txBox="1"/>
          <p:nvPr/>
        </p:nvSpPr>
        <p:spPr>
          <a:xfrm>
            <a:off x="45559" y="406689"/>
            <a:ext cx="274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1.Tứ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Oval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BBD3AC-DD8A-4511-0602-264F43F80271}"/>
                  </a:ext>
                </a:extLst>
              </p:cNvPr>
              <p:cNvSpPr/>
              <p:nvPr/>
            </p:nvSpPr>
            <p:spPr>
              <a:xfrm>
                <a:off x="1143000" y="1047750"/>
                <a:ext cx="4572000" cy="2133600"/>
              </a:xfrm>
              <a:prstGeom prst="wedgeEllipseCallou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lồi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6" name="Speech Bubble: Oval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BBD3AC-DD8A-4511-0602-264F43F80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47750"/>
                <a:ext cx="4572000" cy="2133600"/>
              </a:xfrm>
              <a:prstGeom prst="wedgeEllipse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Alternate Process 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C7931C5-D419-67C6-0426-23C4B6808BF8}"/>
                  </a:ext>
                </a:extLst>
              </p:cNvPr>
              <p:cNvSpPr/>
              <p:nvPr/>
            </p:nvSpPr>
            <p:spPr>
              <a:xfrm>
                <a:off x="228600" y="3385271"/>
                <a:ext cx="8932158" cy="1371600"/>
              </a:xfrm>
              <a:prstGeom prst="flowChartAlternateProces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/>
                  <a:t>Các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en-US" sz="2800" dirty="0"/>
                  <a:t>(Hay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/>
                  <a:t>)</a:t>
                </a:r>
              </a:p>
              <a:p>
                <a:r>
                  <a:rPr lang="en-US" sz="2800" dirty="0" err="1"/>
                  <a:t>Tên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giác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𝐵𝐶𝐷𝐴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𝐶𝐷𝐴𝐵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𝐷𝐶𝐵𝐴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𝐵𝐴𝐷𝐶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Flowchart: Alternate Process 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C7931C5-D419-67C6-0426-23C4B6808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385271"/>
                <a:ext cx="8932158" cy="1371600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3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88" y="763011"/>
            <a:ext cx="2362200" cy="2178549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0" y="318135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3.3,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p:sp>
        <p:nvSpPr>
          <p:cNvPr id="8" name="TextBox 7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0" y="505273"/>
            <a:ext cx="274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1.Tứ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E2921A8-E476-00FC-7031-A4D04C0A73FA}"/>
                  </a:ext>
                </a:extLst>
              </p:cNvPr>
              <p:cNvSpPr/>
              <p:nvPr/>
            </p:nvSpPr>
            <p:spPr>
              <a:xfrm>
                <a:off x="1295400" y="4171950"/>
                <a:ext cx="7010400" cy="76200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𝐸𝐻𝐹𝐺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𝐹𝐻𝐸𝐺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𝐺𝐹𝐻𝐸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;…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E2921A8-E476-00FC-7031-A4D04C0A7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171950"/>
                <a:ext cx="7010400" cy="762000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1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883048"/>
            <a:ext cx="2772531" cy="2376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152400" y="3310552"/>
                <a:ext cx="8839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49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3.4,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10552"/>
                <a:ext cx="8839200" cy="1384995"/>
              </a:xfrm>
              <a:prstGeom prst="rect">
                <a:avLst/>
              </a:prstGeom>
              <a:blipFill>
                <a:blip r:embed="rId3"/>
                <a:stretch>
                  <a:fillRect l="-1379" t="-4405" r="-1379" b="-11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p:sp>
        <p:nvSpPr>
          <p:cNvPr id="9" name="TextBox 8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98039" y="447953"/>
            <a:ext cx="274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1.Tứ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Alternate Process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F4B4F4-5620-77CC-8654-F381815C9553}"/>
                  </a:ext>
                </a:extLst>
              </p:cNvPr>
              <p:cNvSpPr/>
              <p:nvPr/>
            </p:nvSpPr>
            <p:spPr>
              <a:xfrm>
                <a:off x="2819400" y="1123950"/>
                <a:ext cx="6248412" cy="1828800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Hai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Flowchart: Alternate Process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F4B4F4-5620-77CC-8654-F381815C9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23950"/>
                <a:ext cx="6248412" cy="1828800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2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E291E2-0565-0790-39E4-827FB08D1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022" y="514331"/>
            <a:ext cx="2772531" cy="2376605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C76743-85E1-B7D8-8312-C8B9205C26CA}"/>
              </a:ext>
            </a:extLst>
          </p:cNvPr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03F569-471B-6344-85C3-F338A2E0168C}"/>
              </a:ext>
            </a:extLst>
          </p:cNvPr>
          <p:cNvSpPr txBox="1"/>
          <p:nvPr/>
        </p:nvSpPr>
        <p:spPr>
          <a:xfrm>
            <a:off x="30480" y="514331"/>
            <a:ext cx="274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1.Tứ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C56FD2-A310-05B6-D446-53B06806B3ED}"/>
              </a:ext>
            </a:extLst>
          </p:cNvPr>
          <p:cNvSpPr/>
          <p:nvPr/>
        </p:nvSpPr>
        <p:spPr>
          <a:xfrm>
            <a:off x="220209" y="3581467"/>
            <a:ext cx="8932158" cy="1371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346A8D-E6BE-3201-4335-81A078984066}"/>
              </a:ext>
            </a:extLst>
          </p:cNvPr>
          <p:cNvSpPr txBox="1"/>
          <p:nvPr/>
        </p:nvSpPr>
        <p:spPr>
          <a:xfrm>
            <a:off x="160766" y="2641193"/>
            <a:ext cx="8991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577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0" y="397930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TỔNG CÁC GÓC CỦA MỘT TỨ GIÁC</a:t>
            </a: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56" y="1200150"/>
            <a:ext cx="2186740" cy="2186740"/>
          </a:xfrm>
          <a:prstGeom prst="rect">
            <a:avLst/>
          </a:prstGeom>
        </p:spPr>
      </p:pic>
      <p:sp>
        <p:nvSpPr>
          <p:cNvPr id="5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2133600" y="1512021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6" name="Google Shape;163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3675592" y="907677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3947738" y="1770094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9" name="TextBox 8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</p:spTree>
    <p:extLst>
      <p:ext uri="{BB962C8B-B14F-4D97-AF65-F5344CB8AC3E}">
        <p14:creationId xmlns:p14="http://schemas.microsoft.com/office/powerpoint/2010/main" val="18546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A62227-2896-5EBF-898A-F359FE93BD2D}"/>
              </a:ext>
            </a:extLst>
          </p:cNvPr>
          <p:cNvSpPr txBox="1"/>
          <p:nvPr/>
        </p:nvSpPr>
        <p:spPr>
          <a:xfrm>
            <a:off x="-44245" y="713599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HĐ: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</a:p>
        </p:txBody>
      </p:sp>
      <p:pic>
        <p:nvPicPr>
          <p:cNvPr id="3" name="Pictur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73B081-4A47-50C4-A0B8-DA808E4D0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6" y="1027089"/>
            <a:ext cx="2828895" cy="2033165"/>
          </a:xfrm>
          <a:prstGeom prst="rect">
            <a:avLst/>
          </a:prstGeom>
        </p:spPr>
      </p:pic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C4FDF0-6623-1F2D-71D9-BD0C9FAA7724}"/>
              </a:ext>
            </a:extLst>
          </p:cNvPr>
          <p:cNvSpPr txBox="1"/>
          <p:nvPr/>
        </p:nvSpPr>
        <p:spPr>
          <a:xfrm>
            <a:off x="-48090" y="376444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D5E40D-545C-550E-1418-B3CDCAAE24C2}"/>
              </a:ext>
            </a:extLst>
          </p:cNvPr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B95D93-5FB5-8DA9-8C43-0B5C9529FF44}"/>
              </a:ext>
            </a:extLst>
          </p:cNvPr>
          <p:cNvSpPr txBox="1"/>
          <p:nvPr/>
        </p:nvSpPr>
        <p:spPr>
          <a:xfrm>
            <a:off x="214858" y="2966093"/>
            <a:ext cx="457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3.5 ?</a:t>
            </a:r>
          </a:p>
        </p:txBody>
      </p:sp>
      <p:sp>
        <p:nvSpPr>
          <p:cNvPr id="10" name="TextBox 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69F7E4-3D2E-0929-ACD7-5E82E647F888}"/>
              </a:ext>
            </a:extLst>
          </p:cNvPr>
          <p:cNvSpPr txBox="1"/>
          <p:nvPr/>
        </p:nvSpPr>
        <p:spPr>
          <a:xfrm>
            <a:off x="241101" y="3577249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4E8CF24-AE36-E547-87A0-E49A2FAE922B}"/>
                  </a:ext>
                </a:extLst>
              </p:cNvPr>
              <p:cNvSpPr/>
              <p:nvPr/>
            </p:nvSpPr>
            <p:spPr>
              <a:xfrm>
                <a:off x="5181588" y="2922903"/>
                <a:ext cx="3200400" cy="609600"/>
              </a:xfrm>
              <a:prstGeom prst="flowChartAlternateProcess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Alternate Process 10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4E8CF24-AE36-E547-87A0-E49A2FAE9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88" y="2922903"/>
                <a:ext cx="3200400" cy="609600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54EDD6-0574-F95C-83D0-5A9649B4A579}"/>
                  </a:ext>
                </a:extLst>
              </p:cNvPr>
              <p:cNvSpPr/>
              <p:nvPr/>
            </p:nvSpPr>
            <p:spPr>
              <a:xfrm>
                <a:off x="4686288" y="3766702"/>
                <a:ext cx="4191000" cy="1295400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Alternate Process 1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54EDD6-0574-F95C-83D0-5A9649B4A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88" y="3766702"/>
                <a:ext cx="4191000" cy="1295400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05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-44245" y="713599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HĐ: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</a:p>
        </p:txBody>
      </p:sp>
      <p:pic>
        <p:nvPicPr>
          <p:cNvPr id="3" name="Picture 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6" y="1027089"/>
            <a:ext cx="2828895" cy="2033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174171" y="3115545"/>
                <a:ext cx="4245429" cy="98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của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1" y="3115545"/>
                <a:ext cx="4245429" cy="980205"/>
              </a:xfrm>
              <a:prstGeom prst="rect">
                <a:avLst/>
              </a:prstGeom>
              <a:blipFill>
                <a:blip r:embed="rId3"/>
                <a:stretch>
                  <a:fillRect l="-3017" t="-4348" b="-155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 descr="OPL20U25GSXzBJYl68kk8uQGfFKzs7yb1M4KJWUiLk6ZEvGF+qCIPSnY57AbBFCvTW$2023.18.30$30+K4lPs7H94VUqPe2XwIsfPRnrXQE//QTEXxb8/8N4CNc6FpgZahzpTjFhMzSA7T/nHJa11DE8Ng2TP3iAmRczFlmslSuUNOgUeb6yRvs0="/>
          <p:cNvCxnSpPr/>
          <p:nvPr/>
        </p:nvCxnSpPr>
        <p:spPr>
          <a:xfrm>
            <a:off x="4169229" y="899664"/>
            <a:ext cx="0" cy="4132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4218373" y="698988"/>
                <a:ext cx="4867305" cy="1250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(1)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373" y="698988"/>
                <a:ext cx="4867305" cy="1250983"/>
              </a:xfrm>
              <a:prstGeom prst="rect">
                <a:avLst/>
              </a:prstGeom>
              <a:blipFill>
                <a:blip r:embed="rId4"/>
                <a:stretch>
                  <a:fillRect l="-2005" t="-3902" r="-877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4235438" y="2867018"/>
                <a:ext cx="4898507" cy="122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=360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38" y="2867018"/>
                <a:ext cx="4898507" cy="1224951"/>
              </a:xfrm>
              <a:prstGeom prst="rect">
                <a:avLst/>
              </a:prstGeom>
              <a:blipFill>
                <a:blip r:embed="rId5"/>
                <a:stretch>
                  <a:fillRect l="-1993" t="-3980" b="-10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4218374" y="1759879"/>
                <a:ext cx="4915571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(2)</a:t>
                </a: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374" y="1759879"/>
                <a:ext cx="4915571" cy="1212640"/>
              </a:xfrm>
              <a:prstGeom prst="rect">
                <a:avLst/>
              </a:prstGeom>
              <a:blipFill>
                <a:blip r:embed="rId6"/>
                <a:stretch>
                  <a:fillRect l="-1985" t="-4020" r="-1489" b="-10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4265824" y="3946969"/>
                <a:ext cx="4083534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824" y="3946969"/>
                <a:ext cx="4083534" cy="473976"/>
              </a:xfrm>
              <a:prstGeom prst="rect">
                <a:avLst/>
              </a:prstGeom>
              <a:blipFill>
                <a:blip r:embed="rId7"/>
                <a:stretch>
                  <a:fillRect l="-2388" t="-7692" b="-28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-48090" y="376444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-54269" y="2792175"/>
            <a:ext cx="404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928" y="3257550"/>
                <a:ext cx="3810000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8" y="3257550"/>
                <a:ext cx="3810000" cy="4739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0147" y="3409950"/>
            <a:ext cx="4063795" cy="1963614"/>
            <a:chOff x="5236759" y="222303"/>
            <a:chExt cx="3232360" cy="1963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36759" y="222303"/>
                  <a:ext cx="3232360" cy="19636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𝐴𝐵𝐷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)</a:t>
                  </a:r>
                </a:p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𝐶𝐵𝐷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)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6759" y="222303"/>
                  <a:ext cx="3232360" cy="1963614"/>
                </a:xfrm>
                <a:prstGeom prst="rect">
                  <a:avLst/>
                </a:prstGeom>
                <a:blipFill>
                  <a:blip r:embed="rId9"/>
                  <a:stretch>
                    <a:fillRect r="-21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Up Arrow 17"/>
            <p:cNvSpPr/>
            <p:nvPr/>
          </p:nvSpPr>
          <p:spPr>
            <a:xfrm>
              <a:off x="6704548" y="478612"/>
              <a:ext cx="95006" cy="256793"/>
            </a:xfrm>
            <a:prstGeom prst="upArrow">
              <a:avLst/>
            </a:prstGeom>
            <a:noFill/>
            <a:ln w="6350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83703" y="4322114"/>
                <a:ext cx="4801976" cy="80021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3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3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3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3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3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3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3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3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3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3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3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3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3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𝟑𝟔𝟎</m:t>
                    </m:r>
                    <m:r>
                      <a:rPr lang="en-US" sz="23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°.</m:t>
                    </m:r>
                  </m:oMath>
                </a14:m>
                <a:endParaRPr lang="en-US" sz="2300" b="1" dirty="0">
                  <a:solidFill>
                    <a:schemeClr val="bg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703" y="4322114"/>
                <a:ext cx="4801976" cy="800219"/>
              </a:xfrm>
              <a:prstGeom prst="rect">
                <a:avLst/>
              </a:prstGeom>
              <a:blipFill>
                <a:blip r:embed="rId10"/>
                <a:stretch>
                  <a:fillRect l="-1641" t="-4412" b="-1323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30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2" grpId="0"/>
      <p:bldP spid="11" grpId="0"/>
      <p:bldP spid="13" grpId="0"/>
      <p:bldP spid="8" grpId="0"/>
      <p:bldP spid="16" grpId="0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38" y="361950"/>
            <a:ext cx="8837262" cy="4522226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1752600" y="9527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</a:t>
            </a:r>
          </a:p>
        </p:txBody>
      </p:sp>
      <p:sp>
        <p:nvSpPr>
          <p:cNvPr id="7" name="TextBox 6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5867400" y="62958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HÀNH</a:t>
            </a:r>
          </a:p>
        </p:txBody>
      </p:sp>
      <p:sp>
        <p:nvSpPr>
          <p:cNvPr id="8" name="TextBox 7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556140" y="337525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NHẬT</a:t>
            </a:r>
          </a:p>
        </p:txBody>
      </p:sp>
      <p:sp>
        <p:nvSpPr>
          <p:cNvPr id="9" name="TextBox 8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4047290" y="344754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</a:p>
        </p:txBody>
      </p:sp>
      <p:sp>
        <p:nvSpPr>
          <p:cNvPr id="10" name="TextBox 9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7162800" y="337525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3551990" y="1937375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7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-21771" y="584775"/>
            <a:ext cx="518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-21771" y="1137931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0" y="2897998"/>
                <a:ext cx="515982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𝐸𝐹𝐺𝐻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3.7.</a:t>
                </a:r>
              </a:p>
              <a:p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7998"/>
                <a:ext cx="5159828" cy="1384995"/>
              </a:xfrm>
              <a:prstGeom prst="rect">
                <a:avLst/>
              </a:prstGeom>
              <a:blipFill>
                <a:blip r:embed="rId2"/>
                <a:stretch>
                  <a:fillRect l="-2364" t="-4386" b="-10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44" y="1841858"/>
            <a:ext cx="3095485" cy="2816208"/>
          </a:xfrm>
          <a:prstGeom prst="rect">
            <a:avLst/>
          </a:prstGeom>
        </p:spPr>
      </p:pic>
      <p:sp>
        <p:nvSpPr>
          <p:cNvPr id="9" name="TextBox 8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</p:spTree>
    <p:extLst>
      <p:ext uri="{BB962C8B-B14F-4D97-AF65-F5344CB8AC3E}">
        <p14:creationId xmlns:p14="http://schemas.microsoft.com/office/powerpoint/2010/main" val="23983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-53276" y="468428"/>
                <a:ext cx="4419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𝐸𝐹𝐺𝐻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3.7.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276" y="468428"/>
                <a:ext cx="4419600" cy="1384995"/>
              </a:xfrm>
              <a:prstGeom prst="rect">
                <a:avLst/>
              </a:prstGeom>
              <a:blipFill>
                <a:blip r:embed="rId2"/>
                <a:stretch>
                  <a:fillRect l="-2759" t="-4846" b="-11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71" y="2344869"/>
            <a:ext cx="2805042" cy="2551969"/>
          </a:xfrm>
          <a:prstGeom prst="rect">
            <a:avLst/>
          </a:prstGeom>
        </p:spPr>
      </p:pic>
      <p:cxnSp>
        <p:nvCxnSpPr>
          <p:cNvPr id="7" name="Straight Connector 6" descr="OPL20U25GSXzBJYl68kk8uQGfFKzs7yb1M4KJWUiLk6ZEvGF+qCIPSnY57AbBFCvTW$2023.18.30$30+K4lPs7H94VUqPe2XwIsfPRnrXQE//QTEXxb8/8N4CNc6FpgZahzpTjFhMzSA7T/nHJa11DE8Ng2TP3iAmRczFlmslSuUNOgUeb6yRvs0="/>
          <p:cNvCxnSpPr/>
          <p:nvPr/>
        </p:nvCxnSpPr>
        <p:spPr>
          <a:xfrm>
            <a:off x="3933637" y="1543695"/>
            <a:ext cx="0" cy="35998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4114800" y="2567082"/>
                <a:ext cx="5181551" cy="8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𝐸𝐹𝐺𝐻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=90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567082"/>
                <a:ext cx="5181551" cy="843308"/>
              </a:xfrm>
              <a:prstGeom prst="rect">
                <a:avLst/>
              </a:prstGeom>
              <a:blipFill>
                <a:blip r:embed="rId4"/>
                <a:stretch>
                  <a:fillRect l="-1765" t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4215836" y="3221278"/>
                <a:ext cx="5331917" cy="8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836" y="3221278"/>
                <a:ext cx="5331917" cy="843308"/>
              </a:xfrm>
              <a:prstGeom prst="rect">
                <a:avLst/>
              </a:prstGeom>
              <a:blipFill>
                <a:blip r:embed="rId5"/>
                <a:stretch>
                  <a:fillRect l="-1831" t="-4317" b="-15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4233064" y="3998958"/>
                <a:ext cx="4572000" cy="1220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4" y="3998958"/>
                <a:ext cx="4572000" cy="1220078"/>
              </a:xfrm>
              <a:prstGeom prst="rect">
                <a:avLst/>
              </a:prstGeom>
              <a:blipFill>
                <a:blip r:embed="rId6"/>
                <a:stretch>
                  <a:fillRect l="-2000" t="-3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4215836" y="4718782"/>
                <a:ext cx="2206827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836" y="4718782"/>
                <a:ext cx="2206827" cy="471539"/>
              </a:xfrm>
              <a:prstGeom prst="rect">
                <a:avLst/>
              </a:prstGeom>
              <a:blipFill>
                <a:blip r:embed="rId7"/>
                <a:stretch>
                  <a:fillRect l="-4420" t="-7792" b="-29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4631250" y="526747"/>
            <a:ext cx="387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5847080" y="916057"/>
                <a:ext cx="1219200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080" y="916057"/>
                <a:ext cx="1219200" cy="471539"/>
              </a:xfrm>
              <a:prstGeom prst="rect">
                <a:avLst/>
              </a:prstGeom>
              <a:blipFill>
                <a:blip r:embed="rId8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4834535" y="1299726"/>
            <a:ext cx="3457717" cy="1147037"/>
            <a:chOff x="4834536" y="1297447"/>
            <a:chExt cx="3457717" cy="1147037"/>
          </a:xfrm>
        </p:grpSpPr>
        <p:sp>
          <p:nvSpPr>
            <p:cNvPr id="15" name="Up Arrow 14"/>
            <p:cNvSpPr/>
            <p:nvPr/>
          </p:nvSpPr>
          <p:spPr>
            <a:xfrm rot="10800000">
              <a:off x="6391536" y="1297447"/>
              <a:ext cx="118874" cy="292043"/>
            </a:xfrm>
            <a:prstGeom prst="upArrow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834536" y="1588865"/>
                  <a:ext cx="3457717" cy="855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=360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536" y="1588865"/>
                  <a:ext cx="3457717" cy="855619"/>
                </a:xfrm>
                <a:prstGeom prst="rect">
                  <a:avLst/>
                </a:prstGeom>
                <a:blipFill>
                  <a:blip r:embed="rId9"/>
                  <a:stretch>
                    <a:fillRect r="-529" b="-1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3933637" y="2232911"/>
            <a:ext cx="133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</p:spTree>
    <p:extLst>
      <p:ext uri="{BB962C8B-B14F-4D97-AF65-F5344CB8AC3E}">
        <p14:creationId xmlns:p14="http://schemas.microsoft.com/office/powerpoint/2010/main" val="20305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28600" y="637443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276350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62150"/>
            <a:ext cx="4762500" cy="2857500"/>
          </a:xfrm>
          <a:prstGeom prst="rect">
            <a:avLst/>
          </a:prstGeom>
        </p:spPr>
      </p:pic>
      <p:sp>
        <p:nvSpPr>
          <p:cNvPr id="7" name="TextBox 6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0" y="525598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19665" y="129513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34" name="TextBox 1033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-26852" y="249555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0" name="TextBox 9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</p:spTree>
    <p:extLst>
      <p:ext uri="{BB962C8B-B14F-4D97-AF65-F5344CB8AC3E}">
        <p14:creationId xmlns:p14="http://schemas.microsoft.com/office/powerpoint/2010/main" val="33809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A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740904" y="2779839"/>
                <a:ext cx="2722245" cy="1165408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A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04" y="2779839"/>
                <a:ext cx="2722245" cy="1165408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4260" r="-8072" b="-4712"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42052" y="2779838"/>
            <a:ext cx="782955" cy="1166363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4724402" y="2779839"/>
                <a:ext cx="4419598" cy="120245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B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2" y="2779839"/>
                <a:ext cx="4419598" cy="120245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2759" t="-12183" r="-1793" b="-21320"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B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3984507" y="2780454"/>
            <a:ext cx="739894" cy="1201835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748278" y="4171949"/>
                <a:ext cx="2747090" cy="889878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C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78" y="4171949"/>
                <a:ext cx="2747090" cy="889878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4667" t="-10274" b="-21918"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9497" y="4167955"/>
            <a:ext cx="782955" cy="893871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D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4800600" y="4171949"/>
                <a:ext cx="4343400" cy="889877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38" name="D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171949"/>
                <a:ext cx="4343400" cy="889877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2247" t="-1370" b="-11644"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D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3951369" y="4171949"/>
            <a:ext cx="849231" cy="88988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352887" y="0"/>
            <a:ext cx="8640000" cy="1215947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200" dirty="0">
              <a:latin typeface="+mj-lt"/>
            </a:endParaRPr>
          </a:p>
        </p:txBody>
      </p:sp>
      <p:pic>
        <p:nvPicPr>
          <p:cNvPr id="13" name="Picture 1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1292" y="1120924"/>
            <a:ext cx="2485072" cy="190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A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1107255" y="1976878"/>
                <a:ext cx="3267045" cy="108000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4 </m:t>
                    </m:r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33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A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55" y="1976878"/>
                <a:ext cx="3267045" cy="108000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37713" y="1976877"/>
            <a:ext cx="782955" cy="108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610668" y="1976877"/>
                <a:ext cx="3267045" cy="108000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33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B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668" y="1976877"/>
                <a:ext cx="3267045" cy="108000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B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741126" y="1976877"/>
            <a:ext cx="782955" cy="108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1107255" y="3133874"/>
                <a:ext cx="3267045" cy="108000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3 </m:t>
                    </m:r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C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55" y="3133874"/>
                <a:ext cx="3267045" cy="108000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4124" b="-25989"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37713" y="3133873"/>
            <a:ext cx="782955" cy="108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D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610668" y="3133874"/>
                <a:ext cx="3267045" cy="108000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D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668" y="3133874"/>
                <a:ext cx="3267045" cy="108000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D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741126" y="3133873"/>
            <a:ext cx="782955" cy="108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37713" y="133350"/>
            <a:ext cx="8640000" cy="162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A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783973" y="3105150"/>
                <a:ext cx="3788028" cy="88381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A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73" y="3105150"/>
                <a:ext cx="3788028" cy="88381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2576"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267" y="3105150"/>
            <a:ext cx="782955" cy="88381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354707" y="3105150"/>
                <a:ext cx="3757751" cy="88381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CD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B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07" y="3105150"/>
                <a:ext cx="3757751" cy="88381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2431"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B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650880" y="3105150"/>
            <a:ext cx="703827" cy="88381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783972" y="4019550"/>
                <a:ext cx="3788028" cy="999634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C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72" y="4019550"/>
                <a:ext cx="3788028" cy="999634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2576" t="-14024" b="-23780"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267" y="4019550"/>
            <a:ext cx="782955" cy="10038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D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369636" y="4019550"/>
                <a:ext cx="3742822" cy="999634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D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636" y="4019550"/>
                <a:ext cx="3742822" cy="999634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2606" t="-14024" r="-651" b="-23780"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D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680377" y="4019550"/>
            <a:ext cx="689260" cy="999634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377582" y="0"/>
            <a:ext cx="8640000" cy="120015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 sau. Chọn câu 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96623">
            <a:off x="3668881" y="1361439"/>
            <a:ext cx="2057400" cy="19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A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793057" y="1849539"/>
                <a:ext cx="3812590" cy="1268811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các góc của một tứ giác 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A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57" y="1849539"/>
                <a:ext cx="3812590" cy="1268811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3195" r="-2556" b="-478"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5385" y="1849539"/>
            <a:ext cx="782955" cy="1268811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482294" y="1849539"/>
                <a:ext cx="3585506" cy="126881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các góc của một tứ giác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ằng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360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B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294" y="1849539"/>
                <a:ext cx="3585506" cy="1268810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396" b="-478"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B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696881" y="1849538"/>
            <a:ext cx="782955" cy="1268811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56186" y="3486150"/>
            <a:ext cx="3849461" cy="145886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02" y="3486150"/>
            <a:ext cx="782955" cy="1461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D_answer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489669" y="3486150"/>
                <a:ext cx="3634667" cy="1425066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solidFill>
                <a:srgbClr val="00B0F0">
                  <a:alpha val="70000"/>
                </a:srgbClr>
              </a:soli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 giác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gồm các đoạn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𝐷𝐴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9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9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đó 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ũ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1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D_answer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69" y="3486150"/>
                <a:ext cx="3634667" cy="1425066"/>
              </a:xfrm>
              <a:custGeom>
                <a:avLst/>
                <a:gdLst>
                  <a:gd name="connsiteX0" fmla="*/ 0 w 4356060"/>
                  <a:gd name="connsiteY0" fmla="*/ 0 h 1440000"/>
                  <a:gd name="connsiteX1" fmla="*/ 4116055 w 4356060"/>
                  <a:gd name="connsiteY1" fmla="*/ 0 h 1440000"/>
                  <a:gd name="connsiteX2" fmla="*/ 4356060 w 4356060"/>
                  <a:gd name="connsiteY2" fmla="*/ 240005 h 1440000"/>
                  <a:gd name="connsiteX3" fmla="*/ 4356060 w 4356060"/>
                  <a:gd name="connsiteY3" fmla="*/ 1199995 h 1440000"/>
                  <a:gd name="connsiteX4" fmla="*/ 4116055 w 4356060"/>
                  <a:gd name="connsiteY4" fmla="*/ 1440000 h 1440000"/>
                  <a:gd name="connsiteX5" fmla="*/ 0 w 4356060"/>
                  <a:gd name="connsiteY5" fmla="*/ 144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6060" h="1440000">
                    <a:moveTo>
                      <a:pt x="0" y="0"/>
                    </a:moveTo>
                    <a:lnTo>
                      <a:pt x="4116055" y="0"/>
                    </a:lnTo>
                    <a:cubicBezTo>
                      <a:pt x="4248606" y="0"/>
                      <a:pt x="4356060" y="107454"/>
                      <a:pt x="4356060" y="240005"/>
                    </a:cubicBezTo>
                    <a:lnTo>
                      <a:pt x="4356060" y="1199995"/>
                    </a:lnTo>
                    <a:cubicBezTo>
                      <a:pt x="4356060" y="1332546"/>
                      <a:pt x="4248606" y="1440000"/>
                      <a:pt x="4116055" y="1440000"/>
                    </a:cubicBezTo>
                    <a:lnTo>
                      <a:pt x="0" y="14400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678" t="-7692" r="-1510" b="-11538"/>
                </a:stretch>
              </a:blipFill>
              <a:ln w="7620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D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706714" y="3486150"/>
            <a:ext cx="782955" cy="1425066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85647" y="100937"/>
            <a:ext cx="8640000" cy="162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Hãy chọn câu </a:t>
            </a:r>
            <a:r>
              <a:rPr lang="vi-V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11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141514" y="527556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130628" y="1050776"/>
                <a:ext cx="8839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360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" y="1050776"/>
                <a:ext cx="8839200" cy="954107"/>
              </a:xfrm>
              <a:prstGeom prst="rect">
                <a:avLst/>
              </a:prstGeom>
              <a:blipFill>
                <a:blip r:embed="rId2"/>
                <a:stretch>
                  <a:fillRect l="-1379"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130628" y="2051049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3.1(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3.8.</a:t>
            </a:r>
          </a:p>
        </p:txBody>
      </p:sp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528102"/>
            <a:ext cx="6200485" cy="2533584"/>
          </a:xfrm>
          <a:prstGeom prst="rect">
            <a:avLst/>
          </a:prstGeom>
        </p:spPr>
      </p:pic>
      <p:sp>
        <p:nvSpPr>
          <p:cNvPr id="7" name="TextBox 6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</p:spTree>
    <p:extLst>
      <p:ext uri="{BB962C8B-B14F-4D97-AF65-F5344CB8AC3E}">
        <p14:creationId xmlns:p14="http://schemas.microsoft.com/office/powerpoint/2010/main" val="28812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BD5D2-FF48-2FFC-0B12-5EA7A69360F0}"/>
              </a:ext>
            </a:extLst>
          </p:cNvPr>
          <p:cNvSpPr txBox="1"/>
          <p:nvPr/>
        </p:nvSpPr>
        <p:spPr>
          <a:xfrm>
            <a:off x="685800" y="1393032"/>
            <a:ext cx="7936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1,3,5: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3.8 a)</a:t>
            </a:r>
          </a:p>
          <a:p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2,4,6: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3.8 b)</a:t>
            </a:r>
          </a:p>
        </p:txBody>
      </p:sp>
      <p:sp>
        <p:nvSpPr>
          <p:cNvPr id="4" name="Rounded Rectangle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6D5DDA-05B5-2692-E49E-8C3DC5164861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03:00</a:t>
            </a:r>
          </a:p>
        </p:txBody>
      </p:sp>
      <p:sp>
        <p:nvSpPr>
          <p:cNvPr id="5" name="Rounded 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FA295E-8B7F-2A25-77FA-D5B9F88E2C2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02:59</a:t>
            </a:r>
          </a:p>
        </p:txBody>
      </p:sp>
      <p:sp>
        <p:nvSpPr>
          <p:cNvPr id="6" name="Rounded Rectangl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459759-5F78-43EA-FF37-8C60E3A5CD27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02:58</a:t>
            </a:r>
          </a:p>
        </p:txBody>
      </p:sp>
      <p:sp>
        <p:nvSpPr>
          <p:cNvPr id="7" name="Rounded Rectangle 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C796D4-D441-EE70-F46F-23ACA64638AC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02:57</a:t>
            </a:r>
          </a:p>
        </p:txBody>
      </p:sp>
      <p:sp>
        <p:nvSpPr>
          <p:cNvPr id="8" name="Rounded Rectangle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D93E85C-AAA8-950A-BC71-BF126D438487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02:56</a:t>
            </a:r>
          </a:p>
        </p:txBody>
      </p:sp>
      <p:sp>
        <p:nvSpPr>
          <p:cNvPr id="9" name="Rounded Rectangle 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8CC5F32-9119-0485-A408-761DEA5B85AE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02:55</a:t>
            </a:r>
          </a:p>
        </p:txBody>
      </p:sp>
      <p:sp>
        <p:nvSpPr>
          <p:cNvPr id="10" name="Rounded Rectangle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406504-E1D5-7ED9-8610-548EF0485F6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02:54</a:t>
            </a:r>
          </a:p>
        </p:txBody>
      </p:sp>
      <p:sp>
        <p:nvSpPr>
          <p:cNvPr id="12" name="Rounded Rectangle 1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272CE4-AA12-2DB8-D2EB-5C986706768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02:53</a:t>
            </a:r>
          </a:p>
        </p:txBody>
      </p:sp>
      <p:sp>
        <p:nvSpPr>
          <p:cNvPr id="13" name="Rounded Rectangle 1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A82855-0BE6-1569-082F-A1B32862BFAA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A461C49-B14F-28BC-453F-B05DA80F47A0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AC7424B-FB38-FFC1-5C26-D338EBCAAC8E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6DD55D2-F576-D8A8-D707-F06C1B079E65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7EE789D-8361-0022-4309-3F883C2990AA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02:48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4073CFA-FEC9-E8C1-7F1E-F2A427E0FB6E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02:47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42B9B03-8DB9-00FB-8DCC-909879B8D6A1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62DD58C-EAC6-355A-7C1E-5353F63DF911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5E92B43-4E42-F63A-3215-91D59C4DB5D9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BBEB8D9-A585-12F7-ACDE-ECF9DBFC3C89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02:43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12D3050-6A42-22C3-2237-22696F0F8CE7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02:42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F8D1800-A8B5-B4C2-FD25-7D64AC7F434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05B0BDF-F559-9FCC-6740-201F97494966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E3156DE-1978-FBD9-57E2-E5F1B05582A0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02:39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B945858-E36B-5160-E200-0031CDD72219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02:38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098E1C0-3EAA-3BBA-2582-119DF7D0443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02:37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D17874D-F01B-4417-E45F-7C04ACE77F7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294D722-741D-9346-5112-957F4C272281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46FF1FA-3CBD-C701-9FA7-9D51F8E8F0E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3E41AD4-A5D9-60FA-8BEA-82AA0ABA84F1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93E419-C565-95FC-E6A1-DD1B9AAD262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02:32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5190C36-60F9-382C-25E2-C09F9BABD14A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02:31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3948530-C078-F7A2-F1F4-CE22DAEDA92C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02:30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BD47489-8F3B-C231-DC6B-3EA3AF7D315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02:29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1792E86-BE0C-899F-29BB-C2A6D310E5D0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8FBB5B9-42D0-87BF-D368-DF2C2968C8FE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6DF9AF5-6C7D-A0B4-5DD4-88515188B0DE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02:26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3B2CFAB-C3B8-D099-594A-9758286F47F8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02:25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E05E6BA-514D-4DF2-AFFE-597D49FB3D76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02:24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1F2CF3F-2771-C942-3721-9A4BD4CA2650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A1B0B3F-302E-F20E-3C9E-ACBDA92F9BA9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02:22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FA5B422-D9D2-B609-6FBC-34020AD734BA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02:21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07D9B38-9094-6855-67F3-633F160D2027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02:20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485DF20-3511-9903-A877-AAAF37707C2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02:19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593C307-0003-A561-C03F-AF4DD0252769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02:18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17C0723-E5A7-9994-C6F0-140BCB1B2A43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02:17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6C73332-DC72-97B2-3FE4-4CA876729AA2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3E7CDFF-92AA-0D74-5D09-C94C6EC25BC1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02:15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662F9D6-4CBA-C058-FEA5-7E4BB499392C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02:14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8B9DF5B-8B31-EC0B-CE7F-BCF184352EE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02:13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6003361-766B-CD92-0E41-63B64604FFB3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02:12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5FED5F9B-0D46-B1DB-E83B-E4BBAC28E8A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2B862E9-B018-AAAD-95AE-9FE05149A481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3E3976F-9A93-B575-2963-E7157EB09905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02:09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D51327E4-B5C6-3D2D-3F9D-CF3F53E14B23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02:08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F399A20-872A-725F-9439-84A95F621006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02:07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873905D0-17D2-3B61-028D-4550F1FD321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02:06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4300C531-1252-EF33-3740-2386D704A63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02:05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FDD526F-AACB-CB90-E078-46C2F4183510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02:04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E3134357-7F3A-625D-604B-B1C7AA711AE0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02:03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15B7197-3995-A09B-9AC3-AF283D066959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02:02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035CF8F-43B5-5E26-F7E5-5F6D0CF8361F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02:01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3C5B650-2AF5-7352-114A-7D1C2DD0C55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9A0FCC1-7A45-ABE4-8A43-48CCA4432F1C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01:59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481F51E-2E70-925F-F351-07FFF7AE4D5F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01:58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1FBCA92-4ECB-7F45-8106-F2011913045F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01:57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4EB472E-A190-F4E8-E0CA-9C5FDB536466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01:56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590DA2F-E376-5771-F0A5-B74E77B1D698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01:55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8648474E-2E80-C7C3-6378-DE8FE946F926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01:54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0EC04E55-7904-49AE-DF39-ABCEBA97FE7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01:53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A9613DDD-C4D5-8AB6-9725-1F80A928BA7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01:52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A6BECA93-EE15-D5D3-1B0B-CB7D5A4748E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01:51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E2A34611-C605-CAF0-B04B-FD49D4F66E62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01:50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506B58-981E-078C-1D73-066A39C16E8E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01:49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C0A15355-6F82-4A07-F98B-CB05DC6E429F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01:48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3C57EAB-7B08-2FCA-32FF-1B5253BB1030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01:47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55E0F06-BB26-6E3F-48E5-5E807025EF71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01:46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8558291A-871A-22D4-F7E0-769DB7C0EA2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01:45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E4509BF0-26CE-4713-40EC-6197AADA4BD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01:44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E4DB255E-C5C0-7FB8-BD19-E681CE319AAA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01:43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626AF22-416F-8B29-99BF-167F8698B176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01:42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8FB51410-C606-FB9A-EFBC-E680182688A5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01:41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3EE9265F-10D1-D44C-D990-3FF127516A9E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01:40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3B5979B-DB38-717A-2A98-E1F985C1DFBE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01:39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4E7D3682-826C-241F-247B-6A88F3656F89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01:38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4624B4E-34BB-BE72-D913-08E09CF8057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01:37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42FFC3C-8567-88AD-C04C-A4112502A69C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01:36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6A2757FD-D652-2E10-74BB-505C8CF354DC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01:35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D5DE3C89-0EEE-0A5F-3249-33140B50744F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01:34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EDC18119-F9DC-1D03-6E9E-C6D612488FE3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01:33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19DCAA0C-8910-618C-E159-8A9552314925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01:32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27E1B439-3688-CF00-634D-173501B5948C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01:31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C5E33F5F-CC66-11F8-D9E4-93ED2A5FECAF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01:30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4B4238C7-091F-503A-643B-4948C667D42C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01:29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FA1AABD8-3498-CAF7-EB5B-51BEDE121A7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01:28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F209A49F-6CE3-C632-4568-266B1891EFA1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01:27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1B7AA58D-2347-0375-AE2C-6A768688DC71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01:26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43D1F7ED-E0F1-D1F1-772A-32F87C81FB2A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01:25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FD600A5A-4E15-532E-EF50-FDA71E6ED1A1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01:24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CC3064D7-A515-765D-E871-C8D3E2A9A6A2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01:23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428C132A-0D07-75D2-24D2-D436AFD9B422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01:22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5659A31A-C9CD-DC97-C369-7A53C13D558A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01:21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3838B6E1-86A6-A97A-BD7A-0D9C342833E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01:20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FD0A6924-8C5E-9C7A-5DB3-6F92008BB801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01:19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ADF0F695-A3E1-0BC4-FB05-41D1286A8B4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01:18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E08AF669-C628-64DA-702C-1E7B0BA02F3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01:17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F6A6A7F5-F73A-663D-2B29-867E968A5E87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01:16</a:t>
            </a: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C5D2366F-73ED-51BF-33AF-AACCD0E453D0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01:15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CDA6ECD9-7EB7-A3F4-B586-FA18888CA0B2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01:14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292C589D-047C-E982-923F-51D32672EE8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01:13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C70E3BA8-A80B-EED4-9482-5151D74034F2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01:12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57F773B6-7066-1F24-35EA-D7D418406685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01:11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38F45B60-60B6-A15C-2CC6-8D8063758B2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01:10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6C7AB069-A7DD-0505-7043-97F3A1E1F48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01:09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504024B4-73FD-C4CA-37F5-2782C6D03C6E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01:08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CFEA33D1-66A3-B9C6-9319-EAAB3DB7A620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01:07</a:t>
            </a: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CC317462-2F97-9595-6455-E503234ED370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01:06</a:t>
            </a: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1D646FA0-4178-A424-DC36-5FBE1785126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01:05</a:t>
            </a: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3F1302E2-2539-ED6F-F9A9-A192CEC251F9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01:04</a:t>
            </a: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B2013154-1055-80B7-853A-D4D1EBE4A085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01:03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3569694F-0680-6FBB-6711-89E0D8881876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01:02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AA9D004A-8528-A2B4-60AB-3ABF3F3928B8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01:01</a:t>
            </a:r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0289BB20-CBB1-ECF4-9F56-BB98D693CC05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01:00</a:t>
            </a: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C9FAF588-E2FC-D06B-249D-82FD6BA995AA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00:59</a:t>
            </a: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166B3D0A-717D-A1E6-5B72-F7645F860C3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00:58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DBF5B92D-902E-0900-96D6-DADEE2F32A43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00:57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CA8A5B86-9532-009C-FF31-D28FAB301F6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00:56</a:t>
            </a: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D6D0B6D5-C362-D704-1FD7-D43145D7CB22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00:55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B5EC166C-10A1-F4C7-CB28-87D0E7F2E62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00:54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3D446D56-1FAF-469C-6172-B91EB59C9143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00:53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8EA0B91-1F9F-9904-0A01-1D5C1A9C953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485F2D67-C591-1D11-1E0B-394F92091C69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00:51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67E271AF-46B5-91C9-888D-1EEE7FBFB28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00:50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6863AFCF-0BC3-1E82-89A4-236C0D8D9DA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00:49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33D5E8BA-CE12-7AFA-AB8B-C4EBE99CD72F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00:48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F67A5A32-A0A2-7196-E271-DDA64671710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00:47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490CA53E-41E5-346B-242C-3AE2659AE76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00:46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99EBAEE7-0537-9AA0-DFEC-FCE51C2C2B16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00:45</a:t>
            </a: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6A341C18-7495-2BFD-9781-377844F70B28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00:44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755BBC87-FB46-73D0-639C-7FDA457CF42F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00:43</a:t>
            </a: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4C8174FA-D45C-EDD1-58BC-DF1C3017AD8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00:42</a:t>
            </a: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AB63D019-F215-7B76-3630-E25E6A15A77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00:41</a:t>
            </a: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1E12E34B-6110-37CF-04C4-FF724DC55B0A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00:40</a:t>
            </a: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5565EDBC-D418-5C99-659A-9E3DEC3606D2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00:39</a:t>
            </a: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D8B5F469-6E2C-BA8F-4108-D2123EF3E67C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00:38</a:t>
            </a: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9D973F9A-5898-B417-9F77-D9CD60E721C6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00:37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FAF9B609-9F17-A3E0-29C1-67C1A018EA90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00:36</a:t>
            </a: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F646B497-4C54-E56B-0FA8-B09BB50489F0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00:35</a:t>
            </a:r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8C281BFA-43AA-AA1F-466B-4B303386295C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00:34</a:t>
            </a:r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39B8165A-7092-28C0-0303-47347BA3803F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00:33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EC82CCB-933A-6043-961B-F1C403617ECF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00:32</a:t>
            </a:r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6DF12FE6-5D1F-4003-6272-037B618C43E8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00:31</a:t>
            </a:r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DBA9F4EF-B565-7C0D-666C-D277ACF05C5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00:30</a:t>
            </a: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528F7344-B323-76C5-9C9D-6743D67F9EDC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00:29</a:t>
            </a:r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765F02FF-FEBD-2DCC-EDA1-DCCF0B60C40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00:28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3935CDDA-14A6-8A8C-2D48-C9359755182C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00:27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416C6D49-28FB-D61D-2237-EC8B01081EA0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CB53FC7C-FF01-5502-3D0C-C94F76408026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00:25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D2D17565-0450-6626-582C-1D9DAECD95D7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00:24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E108C9FE-3430-9F14-2AE8-F8310377C94F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00:23</a:t>
            </a: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89CD3AC2-1863-F676-59B5-15663783CFA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00:22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9C82D43C-CD05-2EEF-A653-1EC589E300B7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00:21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37CEB981-F3ED-88C1-4AA8-2803A7EA179A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00:20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C57A82CC-D699-0EAC-5046-237F1D1F473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00:19</a:t>
            </a: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854BF1BF-4128-ACCC-63EB-C7FC4D67B543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00:18</a:t>
            </a: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45E6E230-C4A2-492A-169A-5E384C641ADC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00:17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837E4E1E-B84A-3FB7-F8E9-3E0ED488279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00:16</a:t>
            </a: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F3F9C1A0-A33C-EE89-D0B0-66438C264D8E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00:15</a:t>
            </a: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E970D960-C0D6-9490-011F-F5CF76E607C8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00:14</a:t>
            </a:r>
          </a:p>
        </p:txBody>
      </p: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id="{25640860-A93B-76B6-9173-FA21F512E8F5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00:13</a:t>
            </a:r>
          </a:p>
        </p:txBody>
      </p:sp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A3C36153-9140-11C6-3D82-1E2B0870DB1D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00:12</a:t>
            </a:r>
          </a:p>
        </p:txBody>
      </p:sp>
      <p:sp>
        <p:nvSpPr>
          <p:cNvPr id="174" name="Rounded Rectangle 173">
            <a:extLst>
              <a:ext uri="{FF2B5EF4-FFF2-40B4-BE49-F238E27FC236}">
                <a16:creationId xmlns:a16="http://schemas.microsoft.com/office/drawing/2014/main" id="{B18AC74E-7111-7B7D-9C44-0EBE33A88CB5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00:11</a:t>
            </a:r>
          </a:p>
        </p:txBody>
      </p:sp>
      <p:sp>
        <p:nvSpPr>
          <p:cNvPr id="175" name="Rounded Rectangle 174">
            <a:extLst>
              <a:ext uri="{FF2B5EF4-FFF2-40B4-BE49-F238E27FC236}">
                <a16:creationId xmlns:a16="http://schemas.microsoft.com/office/drawing/2014/main" id="{C01F8274-5F68-2E1B-D61A-7DB2945FCC1F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00:10</a:t>
            </a:r>
          </a:p>
        </p:txBody>
      </p:sp>
      <p:sp>
        <p:nvSpPr>
          <p:cNvPr id="176" name="Rounded Rectangle 175">
            <a:extLst>
              <a:ext uri="{FF2B5EF4-FFF2-40B4-BE49-F238E27FC236}">
                <a16:creationId xmlns:a16="http://schemas.microsoft.com/office/drawing/2014/main" id="{BFACF942-B2DF-7D82-39F4-9C1354859787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00:09</a:t>
            </a:r>
          </a:p>
        </p:txBody>
      </p: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3160ABB0-22BA-9F0F-8048-3E95CF58A614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00:08</a:t>
            </a: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87B9B78D-382E-391B-4592-F036D50DA0E5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00:07</a:t>
            </a:r>
          </a:p>
        </p:txBody>
      </p:sp>
      <p:sp>
        <p:nvSpPr>
          <p:cNvPr id="179" name="Rounded Rectangle 178">
            <a:extLst>
              <a:ext uri="{FF2B5EF4-FFF2-40B4-BE49-F238E27FC236}">
                <a16:creationId xmlns:a16="http://schemas.microsoft.com/office/drawing/2014/main" id="{5FA9EA35-BFFB-0726-BB0D-99C77FBD0467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00:06</a:t>
            </a:r>
          </a:p>
        </p:txBody>
      </p:sp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id="{3410963D-D61C-E12F-E844-F904BBCB09FB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00:05</a:t>
            </a:r>
          </a:p>
        </p:txBody>
      </p:sp>
      <p:sp>
        <p:nvSpPr>
          <p:cNvPr id="181" name="Rounded Rectangle 180">
            <a:extLst>
              <a:ext uri="{FF2B5EF4-FFF2-40B4-BE49-F238E27FC236}">
                <a16:creationId xmlns:a16="http://schemas.microsoft.com/office/drawing/2014/main" id="{8E1E1842-E5E8-0A29-039D-3BE7F105E913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00:04</a:t>
            </a:r>
          </a:p>
        </p:txBody>
      </p:sp>
      <p:sp>
        <p:nvSpPr>
          <p:cNvPr id="182" name="Rounded Rectangle 181">
            <a:extLst>
              <a:ext uri="{FF2B5EF4-FFF2-40B4-BE49-F238E27FC236}">
                <a16:creationId xmlns:a16="http://schemas.microsoft.com/office/drawing/2014/main" id="{3FD84B32-73EE-7880-5F91-945F89477899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00:03</a:t>
            </a:r>
          </a:p>
        </p:txBody>
      </p:sp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093FB147-C15A-8B64-E616-D21D7BAF10AA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00:02</a:t>
            </a:r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id="{5A54714F-800A-327E-9239-B0944772D623}"/>
              </a:ext>
            </a:extLst>
          </p:cNvPr>
          <p:cNvSpPr/>
          <p:nvPr/>
        </p:nvSpPr>
        <p:spPr>
          <a:xfrm>
            <a:off x="7815263" y="964406"/>
            <a:ext cx="8572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00:01</a:t>
            </a:r>
          </a:p>
        </p:txBody>
      </p:sp>
      <p:sp>
        <p:nvSpPr>
          <p:cNvPr id="185" name="Rounded Rectangle 184">
            <a:extLst>
              <a:ext uri="{FF2B5EF4-FFF2-40B4-BE49-F238E27FC236}">
                <a16:creationId xmlns:a16="http://schemas.microsoft.com/office/drawing/2014/main" id="{64EEC999-BF61-7317-5C08-F29A950C8E65}"/>
              </a:ext>
            </a:extLst>
          </p:cNvPr>
          <p:cNvSpPr/>
          <p:nvPr/>
        </p:nvSpPr>
        <p:spPr>
          <a:xfrm>
            <a:off x="7787157" y="951291"/>
            <a:ext cx="913463" cy="426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00:00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</p:spTree>
    <p:extLst>
      <p:ext uri="{BB962C8B-B14F-4D97-AF65-F5344CB8AC3E}">
        <p14:creationId xmlns:p14="http://schemas.microsoft.com/office/powerpoint/2010/main" val="13171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1544070" y="49734"/>
            <a:ext cx="6208259" cy="107721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III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</a:t>
            </a:r>
          </a:p>
        </p:txBody>
      </p:sp>
      <p:sp>
        <p:nvSpPr>
          <p:cNvPr id="5" name="TextBox 4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15964" y="1491229"/>
            <a:ext cx="1295400" cy="13849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38100"/>
            <a:bevelB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</a:t>
            </a:r>
          </a:p>
        </p:txBody>
      </p:sp>
      <p:sp>
        <p:nvSpPr>
          <p:cNvPr id="6" name="TextBox 5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1677671" y="1471341"/>
            <a:ext cx="1528082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</a:t>
            </a:r>
          </a:p>
        </p:txBody>
      </p:sp>
      <p:sp>
        <p:nvSpPr>
          <p:cNvPr id="7" name="TextBox 6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3455227" y="1472222"/>
            <a:ext cx="1450313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8" name="TextBox 7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5130422" y="1452463"/>
            <a:ext cx="1498978" cy="18158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58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8BCD4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9" name="TextBox 8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6854282" y="1426101"/>
            <a:ext cx="1787931" cy="22467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THOI VÀ HÌNH VUÔNG</a:t>
            </a:r>
          </a:p>
        </p:txBody>
      </p:sp>
      <p:cxnSp>
        <p:nvCxnSpPr>
          <p:cNvPr id="12" name="Straight Arrow Connector 11" descr="OPL20U25GSXzBJYl68kk8uQGfFKzs7yb1M4KJWUiLk6ZEvGF+qCIPSnY57AbBFCvTW$2023.18.30$30+K4lPs7H94VUqPe2XwIsfPRnrXQE//QTEXxb8/8N4CNc6FpgZahzpTjFhMzSA7T/nHJa11DE8Ng2TP3iAmRczFlmslSuUNOgUeb6yRvs0="/>
          <p:cNvCxnSpPr/>
          <p:nvPr/>
        </p:nvCxnSpPr>
        <p:spPr>
          <a:xfrm flipH="1">
            <a:off x="1001437" y="1145959"/>
            <a:ext cx="1784781" cy="306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 descr="OPL20U25GSXzBJYl68kk8uQGfFKzs7yb1M4KJWUiLk6ZEvGF+qCIPSnY57AbBFCvTW$2023.18.30$30+K4lPs7H94VUqPe2XwIsfPRnrXQE//QTEXxb8/8N4CNc6FpgZahzpTjFhMzSA7T/nHJa11DE8Ng2TP3iAmRczFlmslSuUNOgUeb6yRvs0="/>
          <p:cNvCxnSpPr/>
          <p:nvPr/>
        </p:nvCxnSpPr>
        <p:spPr>
          <a:xfrm flipH="1">
            <a:off x="2723872" y="1126952"/>
            <a:ext cx="565049" cy="3452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 descr="OPL20U25GSXzBJYl68kk8uQGfFKzs7yb1M4KJWUiLk6ZEvGF+qCIPSnY57AbBFCvTW$2023.18.30$30+K4lPs7H94VUqPe2XwIsfPRnrXQE//QTEXxb8/8N4CNc6FpgZahzpTjFhMzSA7T/nHJa11DE8Ng2TP3iAmRczFlmslSuUNOgUeb6yRvs0="/>
          <p:cNvCxnSpPr/>
          <p:nvPr/>
        </p:nvCxnSpPr>
        <p:spPr>
          <a:xfrm>
            <a:off x="4905541" y="1126952"/>
            <a:ext cx="820823" cy="3158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 descr="OPL20U25GSXzBJYl68kk8uQGfFKzs7yb1M4KJWUiLk6ZEvGF+qCIPSnY57AbBFCvTW$2023.18.30$30+K4lPs7H94VUqPe2XwIsfPRnrXQE//QTEXxb8/8N4CNc6FpgZahzpTjFhMzSA7T/nHJa11DE8Ng2TP3iAmRczFlmslSuUNOgUeb6yRvs0="/>
          <p:cNvCxnSpPr>
            <a:endCxn id="9" idx="0"/>
          </p:cNvCxnSpPr>
          <p:nvPr/>
        </p:nvCxnSpPr>
        <p:spPr>
          <a:xfrm>
            <a:off x="6248400" y="1144717"/>
            <a:ext cx="1499848" cy="2813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7" idx="0"/>
          </p:cNvCxnSpPr>
          <p:nvPr/>
        </p:nvCxnSpPr>
        <p:spPr>
          <a:xfrm flipH="1">
            <a:off x="4180384" y="1126952"/>
            <a:ext cx="10616" cy="3452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63" y="4040348"/>
            <a:ext cx="1675150" cy="1073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019" y="4088799"/>
            <a:ext cx="1493628" cy="817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187" y="4040348"/>
            <a:ext cx="1685955" cy="10541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7" y="4083859"/>
            <a:ext cx="1549827" cy="10732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5808" y="3934118"/>
            <a:ext cx="1304869" cy="13074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8630" y="4168334"/>
            <a:ext cx="1575153" cy="8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21772" y="357633"/>
            <a:ext cx="3776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3.1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51): </a:t>
            </a:r>
            <a:endParaRPr lang="en-US" sz="2800" dirty="0"/>
          </a:p>
        </p:txBody>
      </p:sp>
      <p:pic>
        <p:nvPicPr>
          <p:cNvPr id="4" name="Picture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133" y="551374"/>
            <a:ext cx="2762467" cy="1867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166574" y="1964223"/>
                <a:ext cx="6158026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74" y="1964223"/>
                <a:ext cx="6158026" cy="537776"/>
              </a:xfrm>
              <a:prstGeom prst="rect">
                <a:avLst/>
              </a:prstGeom>
              <a:blipFill>
                <a:blip r:embed="rId3"/>
                <a:stretch>
                  <a:fillRect l="-1978" t="-7955" b="-3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114298" y="998429"/>
            <a:ext cx="2857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 3, 5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3314688" y="51557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30307" y="2571750"/>
                <a:ext cx="8656493" cy="968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=360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(định lí tổng các góc của một tứ giác) </a:t>
                </a: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7" y="2571750"/>
                <a:ext cx="8656493" cy="968470"/>
              </a:xfrm>
              <a:prstGeom prst="rect">
                <a:avLst/>
              </a:prstGeom>
              <a:blipFill>
                <a:blip r:embed="rId4"/>
                <a:stretch>
                  <a:fillRect l="-1479" t="-5031" r="-2113" b="-169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150157" y="3532635"/>
                <a:ext cx="6555443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=360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57" y="3532635"/>
                <a:ext cx="6555443" cy="578685"/>
              </a:xfrm>
              <a:prstGeom prst="rect">
                <a:avLst/>
              </a:prstGeom>
              <a:blipFill>
                <a:blip r:embed="rId5"/>
                <a:stretch>
                  <a:fillRect l="-1953" t="-7447" b="-23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998981" y="4182130"/>
                <a:ext cx="47160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=360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°−3.90°=90°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81" y="4182130"/>
                <a:ext cx="471601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179125" y="4658894"/>
                <a:ext cx="4495800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TextBox 14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25" y="4658894"/>
                <a:ext cx="4495800" cy="537776"/>
              </a:xfrm>
              <a:prstGeom prst="rect">
                <a:avLst/>
              </a:prstGeom>
              <a:blipFill>
                <a:blip r:embed="rId7"/>
                <a:stretch>
                  <a:fillRect l="-2710" t="-10227" b="-29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2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21772" y="357633"/>
            <a:ext cx="3776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3.1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51): </a:t>
            </a:r>
            <a:endParaRPr lang="en-US" sz="2800" dirty="0"/>
          </a:p>
        </p:txBody>
      </p:sp>
      <p:pic>
        <p:nvPicPr>
          <p:cNvPr id="8" name="Picture 7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30" y="156978"/>
            <a:ext cx="2431806" cy="2152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-21772" y="1074601"/>
                <a:ext cx="7260772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𝑈𝑉𝑅𝑆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ngoài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72" y="1074601"/>
                <a:ext cx="7260772" cy="534762"/>
              </a:xfrm>
              <a:prstGeom prst="rect">
                <a:avLst/>
              </a:prstGeom>
              <a:blipFill>
                <a:blip r:embed="rId3"/>
                <a:stretch>
                  <a:fillRect l="-1678" t="-9091" b="-30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3284982" y="45545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2, 4, 6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3200400" y="-19050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0" y="1626749"/>
                <a:ext cx="6858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</a:rPr>
                  <a:t>, góc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ngoài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26749"/>
                <a:ext cx="6858000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136317" y="2174327"/>
                <a:ext cx="5181600" cy="534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</a:rPr>
                  <a:t>nên: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7" y="2174327"/>
                <a:ext cx="5181600" cy="534762"/>
              </a:xfrm>
              <a:prstGeom prst="rect">
                <a:avLst/>
              </a:prstGeom>
              <a:blipFill>
                <a:blip r:embed="rId5"/>
                <a:stretch>
                  <a:fillRect l="-2353" t="-10345" b="-32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838200" y="2723266"/>
                <a:ext cx="4572000" cy="5377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−110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=70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23266"/>
                <a:ext cx="4572000" cy="537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-21772" y="3267207"/>
                <a:ext cx="9165772" cy="537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(định lí tổng các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tứ giác) </a:t>
                </a:r>
              </a:p>
            </p:txBody>
          </p:sp>
        </mc:Choice>
        <mc:Fallback xmlns="">
          <p:sp>
            <p:nvSpPr>
              <p:cNvPr id="19" name="Rectangle 18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72" y="3267207"/>
                <a:ext cx="9165772" cy="537776"/>
              </a:xfrm>
              <a:prstGeom prst="rect">
                <a:avLst/>
              </a:prstGeom>
              <a:blipFill>
                <a:blip r:embed="rId7"/>
                <a:stretch>
                  <a:fillRect l="-1330" t="-9091" r="-864" b="-3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3399" y="3764582"/>
                <a:ext cx="6141602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=360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9" y="3764582"/>
                <a:ext cx="6141602" cy="578685"/>
              </a:xfrm>
              <a:prstGeom prst="rect">
                <a:avLst/>
              </a:prstGeom>
              <a:blipFill>
                <a:blip r:embed="rId8"/>
                <a:stretch>
                  <a:fillRect l="-2085" t="-7447" b="-24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50451" y="4302358"/>
                <a:ext cx="67190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=360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−(120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+90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+70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)=80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51" y="4302358"/>
                <a:ext cx="671904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3011" y="4649998"/>
                <a:ext cx="5187189" cy="53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1" y="4649998"/>
                <a:ext cx="5187189" cy="537776"/>
              </a:xfrm>
              <a:prstGeom prst="rect">
                <a:avLst/>
              </a:prstGeom>
              <a:blipFill>
                <a:blip r:embed="rId10"/>
                <a:stretch>
                  <a:fillRect l="-2468" t="-11364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4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331631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4.VẬN DỤNG</a:t>
            </a:r>
          </a:p>
        </p:txBody>
      </p:sp>
      <p:sp>
        <p:nvSpPr>
          <p:cNvPr id="7" name="TextBox 6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67619" y="506153"/>
            <a:ext cx="434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240889" y="3376447"/>
                <a:ext cx="5476084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89" y="3376447"/>
                <a:ext cx="5476084" cy="1421864"/>
              </a:xfrm>
              <a:prstGeom prst="rect">
                <a:avLst/>
              </a:prstGeom>
              <a:blipFill>
                <a:blip r:embed="rId2"/>
                <a:stretch>
                  <a:fillRect l="-2339" t="-4721" r="-2227" b="-8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779193"/>
            <a:ext cx="3686552" cy="2652883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171" y="1089651"/>
            <a:ext cx="2315520" cy="1985846"/>
          </a:xfrm>
          <a:prstGeom prst="rect">
            <a:avLst/>
          </a:prstGeom>
        </p:spPr>
      </p:pic>
      <p:sp>
        <p:nvSpPr>
          <p:cNvPr id="9" name="TextBox 8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</p:spTree>
    <p:extLst>
      <p:ext uri="{BB962C8B-B14F-4D97-AF65-F5344CB8AC3E}">
        <p14:creationId xmlns:p14="http://schemas.microsoft.com/office/powerpoint/2010/main" val="23007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95350"/>
            <a:ext cx="8772525" cy="4105275"/>
          </a:xfrm>
          <a:prstGeom prst="rect">
            <a:avLst/>
          </a:prstGeom>
        </p:spPr>
      </p:pic>
      <p:sp>
        <p:nvSpPr>
          <p:cNvPr id="4" name="TextBox 3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600" y="209550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</p:spTree>
    <p:extLst>
      <p:ext uri="{BB962C8B-B14F-4D97-AF65-F5344CB8AC3E}">
        <p14:creationId xmlns:p14="http://schemas.microsoft.com/office/powerpoint/2010/main" val="2459558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72" y="3433032"/>
            <a:ext cx="504352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43" y="2646247"/>
            <a:ext cx="2064544" cy="15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37432"/>
            <a:ext cx="3505200" cy="117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60" y="36772"/>
            <a:ext cx="5288280" cy="163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32" y="1246408"/>
            <a:ext cx="2015728" cy="168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40" y="2065734"/>
            <a:ext cx="1807369" cy="145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97536" y="1759772"/>
            <a:ext cx="154305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</p:txBody>
      </p:sp>
    </p:spTree>
    <p:extLst>
      <p:ext uri="{BB962C8B-B14F-4D97-AF65-F5344CB8AC3E}">
        <p14:creationId xmlns:p14="http://schemas.microsoft.com/office/powerpoint/2010/main" val="200926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3950"/>
            <a:ext cx="26670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1981200" y="251059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HỌC Ở 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2694039" y="1444020"/>
            <a:ext cx="5306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3.2; 3.3 SGK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51, 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746826" y="1091467"/>
            <a:ext cx="5981446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336656" y="1123950"/>
            <a:ext cx="3402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p:sp>
        <p:nvSpPr>
          <p:cNvPr id="2" name="TextBox 1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523290" y="43815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TỨ GIÁC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115" y="1938453"/>
            <a:ext cx="1990879" cy="1576568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243" y="1952062"/>
            <a:ext cx="1893157" cy="1562959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556" y="3312774"/>
            <a:ext cx="1882671" cy="1387649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922" y="2774511"/>
            <a:ext cx="1965981" cy="1588192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61379"/>
            <a:ext cx="2257632" cy="1947686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271" y="-39713"/>
            <a:ext cx="2257632" cy="1947686"/>
          </a:xfrm>
          <a:prstGeom prst="rect">
            <a:avLst/>
          </a:prstGeom>
        </p:spPr>
      </p:pic>
      <p:pic>
        <p:nvPicPr>
          <p:cNvPr id="16" name="Picture 15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555" y="-75513"/>
            <a:ext cx="2257632" cy="1947686"/>
          </a:xfrm>
          <a:prstGeom prst="rect">
            <a:avLst/>
          </a:prstGeom>
        </p:spPr>
      </p:pic>
      <p:pic>
        <p:nvPicPr>
          <p:cNvPr id="17" name="Picture 1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5174" y="-88658"/>
            <a:ext cx="2257632" cy="1947686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70224" y="2115420"/>
            <a:ext cx="4784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 ?</a:t>
            </a:r>
          </a:p>
        </p:txBody>
      </p:sp>
      <p:sp>
        <p:nvSpPr>
          <p:cNvPr id="5" name="TextBox 4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6797912" y="443881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</a:t>
            </a:r>
          </a:p>
        </p:txBody>
      </p:sp>
    </p:spTree>
    <p:extLst>
      <p:ext uri="{BB962C8B-B14F-4D97-AF65-F5344CB8AC3E}">
        <p14:creationId xmlns:p14="http://schemas.microsoft.com/office/powerpoint/2010/main" val="288611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193" y="2067538"/>
            <a:ext cx="1864603" cy="1474502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398" y="3192128"/>
            <a:ext cx="1864603" cy="1474502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22" y="405486"/>
            <a:ext cx="1664661" cy="1282176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6" y="451352"/>
            <a:ext cx="1664661" cy="1282176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089" y="386960"/>
            <a:ext cx="1664661" cy="1282176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801" y="386960"/>
            <a:ext cx="1664661" cy="1282176"/>
          </a:xfrm>
          <a:prstGeom prst="rect">
            <a:avLst/>
          </a:prstGeom>
        </p:spPr>
      </p:pic>
      <p:sp>
        <p:nvSpPr>
          <p:cNvPr id="2" name="Speech Bubble: Oval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C04BD3-6374-D150-3E9A-6D975BBF9DBE}"/>
              </a:ext>
            </a:extLst>
          </p:cNvPr>
          <p:cNvSpPr/>
          <p:nvPr/>
        </p:nvSpPr>
        <p:spPr>
          <a:xfrm>
            <a:off x="5181600" y="49362"/>
            <a:ext cx="3810000" cy="267478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84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29649 0.334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16042 0.34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2162 0.488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37722 0.5657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9673" y="60485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88527" y="3688357"/>
            <a:ext cx="4040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TỨ GIÁC LỒI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4229079" y="129064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5802058" y="1051105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6254316" y="1728061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2" name="TextBox 1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579" y="0"/>
            <a:ext cx="3429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3.18.30$30+K4lPs7H94VUqPe2XwIsfPRnrXQE//QTEXxb8/8N4CNc6FpgZahzpTjFhMzSA7T/nHJa11DE8Ng2TP3iAmRczFlmslSuUNOgUeb6yRvs0="/>
              <p:cNvSpPr txBox="1"/>
              <p:nvPr/>
            </p:nvSpPr>
            <p:spPr>
              <a:xfrm>
                <a:off x="47150" y="2647950"/>
                <a:ext cx="9096850" cy="13849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800" b="1" dirty="0" err="1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2800" b="1" dirty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𝐷𝐴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3.18.30$3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0" y="2647950"/>
                <a:ext cx="9096850" cy="1384995"/>
              </a:xfrm>
              <a:prstGeom prst="rect">
                <a:avLst/>
              </a:prstGeom>
              <a:blipFill>
                <a:blip r:embed="rId2"/>
                <a:stretch>
                  <a:fillRect l="-1338" t="-3896" r="-1204" b="-9957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51821"/>
            <a:ext cx="8221874" cy="1981200"/>
          </a:xfrm>
          <a:prstGeom prst="rect">
            <a:avLst/>
          </a:prstGeom>
        </p:spPr>
      </p:pic>
      <p:sp>
        <p:nvSpPr>
          <p:cNvPr id="9" name="TextBox 8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p:sp>
        <p:nvSpPr>
          <p:cNvPr id="10" name="TextBox 9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0" y="356861"/>
            <a:ext cx="274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1.Tứ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00497C-F31A-BF58-3D05-0B9B6316D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51821"/>
            <a:ext cx="8221874" cy="1981200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6B0FBBC-74AE-6D72-3908-D1BA4655BD8F}"/>
              </a:ext>
            </a:extLst>
          </p:cNvPr>
          <p:cNvSpPr txBox="1"/>
          <p:nvPr/>
        </p:nvSpPr>
        <p:spPr>
          <a:xfrm>
            <a:off x="2895578" y="1"/>
            <a:ext cx="35814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TỨ GIÁC</a:t>
            </a: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DD9C11-03EC-D044-EAF3-D992F77F7F5F}"/>
              </a:ext>
            </a:extLst>
          </p:cNvPr>
          <p:cNvSpPr txBox="1"/>
          <p:nvPr/>
        </p:nvSpPr>
        <p:spPr>
          <a:xfrm>
            <a:off x="0" y="356861"/>
            <a:ext cx="274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1.Tứ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AA4D8C-0EDC-C391-38C8-6955DD90E6DA}"/>
              </a:ext>
            </a:extLst>
          </p:cNvPr>
          <p:cNvSpPr txBox="1"/>
          <p:nvPr/>
        </p:nvSpPr>
        <p:spPr>
          <a:xfrm>
            <a:off x="220874" y="263876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3.2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4CB6816-FBE0-29E4-D979-E461B7EE9AB5}"/>
                  </a:ext>
                </a:extLst>
              </p:cNvPr>
              <p:cNvSpPr txBox="1"/>
              <p:nvPr/>
            </p:nvSpPr>
            <p:spPr>
              <a:xfrm>
                <a:off x="228600" y="3486150"/>
                <a:ext cx="87936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4CB6816-FBE0-29E4-D979-E461B7EE9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86150"/>
                <a:ext cx="8793641" cy="461665"/>
              </a:xfrm>
              <a:prstGeom prst="rect">
                <a:avLst/>
              </a:prstGeom>
              <a:blipFill>
                <a:blip r:embed="rId3"/>
                <a:stretch>
                  <a:fillRect l="-111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305A56-4E2B-9787-30CA-C1C2E803D340}"/>
              </a:ext>
            </a:extLst>
          </p:cNvPr>
          <p:cNvSpPr txBox="1"/>
          <p:nvPr/>
        </p:nvSpPr>
        <p:spPr>
          <a:xfrm>
            <a:off x="457200" y="3081666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CE026AC-185B-6EBF-C1EA-BA4239D6429F}"/>
                  </a:ext>
                </a:extLst>
              </p:cNvPr>
              <p:cNvSpPr txBox="1"/>
              <p:nvPr/>
            </p:nvSpPr>
            <p:spPr>
              <a:xfrm>
                <a:off x="381000" y="3867150"/>
                <a:ext cx="879364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𝐷𝐴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CE026AC-185B-6EBF-C1EA-BA4239D64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67150"/>
                <a:ext cx="8793641" cy="1200329"/>
              </a:xfrm>
              <a:prstGeom prst="rect">
                <a:avLst/>
              </a:prstGeom>
              <a:blipFill>
                <a:blip r:embed="rId4"/>
                <a:stretch>
                  <a:fillRect l="-111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3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2096</Words>
  <Application>Microsoft Office PowerPoint</Application>
  <PresentationFormat>On-screen Show (16:9)</PresentationFormat>
  <Paragraphs>394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Times New Roman</vt:lpstr>
      <vt:lpstr>Tw Cen MT</vt:lpstr>
      <vt:lpstr>Wingdings</vt:lpstr>
      <vt:lpstr>Custom Design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Dinh Ha Anh</cp:lastModifiedBy>
  <cp:revision>443</cp:revision>
  <dcterms:created xsi:type="dcterms:W3CDTF">2021-07-22T17:31:00Z</dcterms:created>
  <dcterms:modified xsi:type="dcterms:W3CDTF">2025-08-21T02:13:43Z</dcterms:modified>
</cp:coreProperties>
</file>