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96" r:id="rId3"/>
    <p:sldMasterId id="2147483744" r:id="rId4"/>
    <p:sldMasterId id="2147483756" r:id="rId5"/>
    <p:sldMasterId id="2147483768" r:id="rId6"/>
    <p:sldMasterId id="2147483781" r:id="rId7"/>
  </p:sldMasterIdLst>
  <p:notesMasterIdLst>
    <p:notesMasterId r:id="rId32"/>
  </p:notesMasterIdLst>
  <p:sldIdLst>
    <p:sldId id="609" r:id="rId8"/>
    <p:sldId id="270" r:id="rId9"/>
    <p:sldId id="269" r:id="rId10"/>
    <p:sldId id="273" r:id="rId11"/>
    <p:sldId id="274" r:id="rId12"/>
    <p:sldId id="278" r:id="rId13"/>
    <p:sldId id="294" r:id="rId14"/>
    <p:sldId id="621" r:id="rId15"/>
    <p:sldId id="611" r:id="rId16"/>
    <p:sldId id="647" r:id="rId17"/>
    <p:sldId id="613" r:id="rId18"/>
    <p:sldId id="643" r:id="rId19"/>
    <p:sldId id="627" r:id="rId20"/>
    <p:sldId id="644" r:id="rId21"/>
    <p:sldId id="639" r:id="rId22"/>
    <p:sldId id="614" r:id="rId23"/>
    <p:sldId id="637" r:id="rId24"/>
    <p:sldId id="616" r:id="rId25"/>
    <p:sldId id="632" r:id="rId26"/>
    <p:sldId id="645" r:id="rId27"/>
    <p:sldId id="646" r:id="rId28"/>
    <p:sldId id="642" r:id="rId29"/>
    <p:sldId id="351" r:id="rId30"/>
    <p:sldId id="625" r:id="rId31"/>
  </p:sldIdLst>
  <p:sldSz cx="12192000" cy="6858000"/>
  <p:notesSz cx="6858000" cy="9144000"/>
  <p:embeddedFontLst>
    <p:embeddedFont>
      <p:font typeface="Cambria Math" panose="02040503050406030204" pitchFamily="18" charset="0"/>
      <p:regular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Tw Cen MT" panose="020B0602020104020603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Cuc GV" initials="NTCG" lastIdx="3" clrIdx="0">
    <p:extLst>
      <p:ext uri="{19B8F6BF-5375-455C-9EA6-DF929625EA0E}">
        <p15:presenceInfo xmlns:p15="http://schemas.microsoft.com/office/powerpoint/2012/main" userId="S-1-5-21-2281864391-2064832491-1491113695-1001" providerId="AD"/>
      </p:ext>
    </p:extLst>
  </p:cmAuthor>
  <p:cmAuthor id="2" name="21AK22" initials="2" lastIdx="18" clrIdx="1"/>
  <p:cmAuthor id="3" name="Lâm Thị Thúy Nga" initials="" lastIdx="6" clrIdx="2">
    <p:extLst>
      <p:ext uri="{19B8F6BF-5375-455C-9EA6-DF929625EA0E}">
        <p15:presenceInfo xmlns:p15="http://schemas.microsoft.com/office/powerpoint/2012/main" userId="S::nguyenquocphu012.tu@taphuan.sgdbinhduong.edu.vn::9cc00a32-b4f0-408a-9fa1-9b94944f07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43230"/>
    <a:srgbClr val="3333FF"/>
    <a:srgbClr val="FF33CC"/>
    <a:srgbClr val="0E73B7"/>
    <a:srgbClr val="30CFCD"/>
    <a:srgbClr val="E99D05"/>
    <a:srgbClr val="DBB2CB"/>
    <a:srgbClr val="DCADCB"/>
    <a:srgbClr val="9F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4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17T21:25:35.096" idx="5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17T21:25:31.401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7DA57-1302-4C56-B10F-C645104CDE4E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0A9EF-0E59-476C-8AC1-5B8CB718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7489B-9115-48D9-8D08-A2FE828431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giải quyết tại lớp nếu có thời gian.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35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78F33-5BFD-46E0-A2ED-76DF5F11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3B737-C9CE-439E-8F5B-C89E883E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0FF7C-C904-4AE7-8F5B-5C3098CC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A835C-D743-4C0B-ADC3-7A8313AFE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07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1297-F44D-4706-BA4C-94E9AB19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1AD3A-1C2B-4F09-96DC-4B1FE48F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837E-9883-4F38-ACE4-6E6A0855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3A689-728A-434F-AE5B-865328FD0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603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58A79-E941-4A25-BB72-785B673E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3AF1A-8787-4FF5-ADC4-094499D8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2AF08-C226-40B4-ADE7-1924D366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49168-7852-49FD-94C8-1B44F252B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969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40CBD2-B1A8-4656-B79A-5BE0B6DD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40AAE7-C7B6-44F2-A0C0-B12323A3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7E9EB6-9EE3-4F0B-85B9-287F6165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8A481-2923-451E-B318-44BEFA60D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788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C3C266-BB1C-4E31-B940-7B2BF1E2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12925A-6E22-4BB0-872C-575CF832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EDCF72-699C-4A92-9F0E-35A94F2B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E6A70-335B-4EF4-AC4D-98D3C25F4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918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020A3E-BF3D-4A6A-88D2-6274D1FC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A9DB99-77A2-4A9C-B959-232BB3B0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4027C4-34BC-45DD-B7BE-D385A225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3751B-1CFF-4A22-8CAD-888395CAC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81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94F4B9-E04D-428E-9172-047E64AA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D94CAC-1C83-41A9-9E86-F0B4B22A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DD029C-67D2-4B32-822C-E91E6CAB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34DF2-2F1D-4464-8187-EBA069C6D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54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D46883-74A2-4633-930C-EAB739ED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8A4FE1-23DE-4480-AD18-A3A954F2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A61106-6B90-4711-B6E9-791F6D18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6AFE6-91AD-400D-8ED8-B27C6A0CD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817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A00D5A-AB3F-4A8A-B879-CF833A9F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96B5B3-8C59-43F5-B542-C7794EAE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499540-9B3D-4DAD-BDA4-1ADF2A30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B04C1-656E-4556-BAF8-E74A388F2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80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D6541-8562-49BD-B8CD-B28217B8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333C3-E3CD-4D24-8D31-C93F3E11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DFCB3-A231-42B7-8E8F-B5683FFF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48627-FCD9-490A-8B8F-8DA384FBD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159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BB7A6-FDC4-4879-89D4-D37034D2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D847-8D3A-44E7-B767-52EB4EB3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95085-CF2D-4C7C-8A2B-96AC2D9A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BB44D-C3E6-4D63-9697-F77882F86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930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43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78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65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072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2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97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16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46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46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78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29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679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15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47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3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71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86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55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74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208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70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28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50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7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9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23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232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10655333" y="5765801"/>
            <a:ext cx="806424" cy="59055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47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05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08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126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827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965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82FA-645E-41A2-9783-DD7219320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C9760-C455-4CC2-AF47-3F2872FAD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863C2-0BD2-46EB-9272-CDF63CEB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23-62EA-40F7-A094-147F311D5F8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1E42E-7A1D-4DCC-9E4C-1AB04785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1D53-DF00-4390-B35D-68636B33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E83-8687-4F7C-ADCC-3CC744CCE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7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F255-27AA-435A-9DB6-C2247F16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7FD68-0588-4656-93CD-529766E9A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2B3E2-5CB0-4932-93D5-5B264E45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23-62EA-40F7-A094-147F311D5F8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B6B74-CD59-4059-8350-125CE19C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A3F15-95C7-4B7F-8F33-8F29E1CB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E83-8687-4F7C-ADCC-3CC744CCE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8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903D-933A-450F-B84C-FACFAA83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B44DC-15D7-410C-9B08-4CE6D6D7F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DFDD7-5D6B-487A-9E50-728E1967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23-62EA-40F7-A094-147F311D5F8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AE6C-3B99-4D0B-9367-6FEB4164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A3A81-6166-4C8A-BA2C-E19BA28C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E83-8687-4F7C-ADCC-3CC744CCE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542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ADF6-703C-47D9-8D6A-6299129B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1D0B-6933-435D-BDE7-766A988D8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565E3-6ED1-44E0-B729-B859E890B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5AA2B-D1D7-4491-A38D-094479C7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23-62EA-40F7-A094-147F311D5F8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D9548-FFD1-439D-9EFF-23E9F238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58E59-FD84-44AE-9AF0-9C7CD745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E83-8687-4F7C-ADCC-3CC744CCE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68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9F42-1F15-4E6A-A486-D335DA07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51D6A-380E-422A-AAD7-23AAE937C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A074D-CB2E-42D4-89D1-18B1FF51C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3B15B-55E6-4DDB-871C-0DB95F737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995C36-2D40-4BC0-83A3-A4CE6B017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B8CEC5-C5CB-4A2E-ACB5-66F3CC8F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23-62EA-40F7-A094-147F311D5F8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2F755E-3E99-4C3F-BED3-D3AC02E0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2C31B-C9B0-4423-8E9E-521AFFF4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E83-8687-4F7C-ADCC-3CC744CCE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92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E589-4A66-4453-A777-1CFD6595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3482-7DC6-473A-8BFC-E2CF0F86D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23-62EA-40F7-A094-147F311D5F8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28ECC-78F1-4139-A067-01D027CA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06042-07A9-40CB-B065-142D86C2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E83-8687-4F7C-ADCC-3CC744CCE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52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E5E83-7200-4438-96C5-289F8B9C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23-62EA-40F7-A094-147F311D5F8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0F18B-6B59-4B39-B302-A1467158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A2516-BF55-4EBA-958E-7AB238CE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E83-8687-4F7C-ADCC-3CC744CCE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448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B98D-3AD4-4830-BCEE-EC01B942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D7A59-6FE8-45A1-AA85-90EFA65E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ED2AE-75E3-4A9D-A896-227539DB3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0E966-0CE0-4197-8370-A4299D83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23-62EA-40F7-A094-147F311D5F8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91752-A173-4030-BB3B-4562420A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B35D5-1329-4B40-B2A5-C7E7E3F3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E83-8687-4F7C-ADCC-3CC744CCE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45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5E0A-7702-4402-AECA-ACFAA793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AE69B-AFB4-4D24-A6AD-6E57509D1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76056-DAD0-4663-8076-BDF05EDF5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9280A-D1B5-4812-A11A-66FE6865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23-62EA-40F7-A094-147F311D5F8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A110C-B663-46A6-8344-3D89CCA1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31187-D270-4D3C-8AB6-B418B529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E83-8687-4F7C-ADCC-3CC744CCE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966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146B-4894-4B03-9277-B54874B9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51AA2-C253-4412-B0E0-E22E985F4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B040-A1E0-4B77-B99F-A3760F0B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23-62EA-40F7-A094-147F311D5F8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35029-D880-4409-A64D-8547C556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65A06-7039-4A2E-A6BE-5EFD268D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E83-8687-4F7C-ADCC-3CC744CCE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60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C84F7-FF99-4A6F-94DB-F8670C848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2FAAD-A85C-4C44-833B-BEA7FD14D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18429-DCF0-46F5-A8D5-88ABADFC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523-62EA-40F7-A094-147F311D5F8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3E4AF-1559-456B-B1B1-3BCD356D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FDC33-3129-4195-B613-55DEF21D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6E83-8687-4F7C-ADCC-3CC744CCE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6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6C2DFB9-8F81-46A3-89AA-C521FDD949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C8D9B5C-468D-4513-B239-03B78026E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136C3-282C-42B1-84F8-68727AF24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B9D23-9080-44FF-A10F-F798B6243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84DC5-8066-4DE7-BB7D-6962CAD8E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E21047D7-1BF7-4EDE-8796-2218038B5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6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4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2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A1705-A0A0-49A3-9C4B-F1373A01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9CC5D-7994-495A-9D8D-B9A0F5155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3B484-85D9-4053-8A83-1A3D65284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B6523-62EA-40F7-A094-147F311D5F8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7C948-7660-419B-AE2F-7154C660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4DF4D-1D24-47C8-A6D9-5CBE5DDB3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46E83-8687-4F7C-ADCC-3CC744CCE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2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40.png"/><Relationship Id="rId21" Type="http://schemas.openxmlformats.org/officeDocument/2006/relationships/image" Target="../media/image57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5" Type="http://schemas.openxmlformats.org/officeDocument/2006/relationships/image" Target="../media/image64.png"/><Relationship Id="rId2" Type="http://schemas.openxmlformats.org/officeDocument/2006/relationships/image" Target="../media/image39.png"/><Relationship Id="rId20" Type="http://schemas.openxmlformats.org/officeDocument/2006/relationships/image" Target="../media/image56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26.emf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51.png"/><Relationship Id="rId18" Type="http://schemas.openxmlformats.org/officeDocument/2006/relationships/image" Target="../media/image77.png"/><Relationship Id="rId26" Type="http://schemas.openxmlformats.org/officeDocument/2006/relationships/image" Target="../media/image86.png"/><Relationship Id="rId3" Type="http://schemas.openxmlformats.org/officeDocument/2006/relationships/image" Target="../media/image55.png"/><Relationship Id="rId21" Type="http://schemas.openxmlformats.org/officeDocument/2006/relationships/image" Target="../media/image81.png"/><Relationship Id="rId7" Type="http://schemas.openxmlformats.org/officeDocument/2006/relationships/image" Target="../media/image68.png"/><Relationship Id="rId12" Type="http://schemas.openxmlformats.org/officeDocument/2006/relationships/image" Target="../media/image500.png"/><Relationship Id="rId17" Type="http://schemas.openxmlformats.org/officeDocument/2006/relationships/image" Target="../media/image74.png"/><Relationship Id="rId25" Type="http://schemas.openxmlformats.org/officeDocument/2006/relationships/image" Target="../media/image85.png"/><Relationship Id="rId2" Type="http://schemas.openxmlformats.org/officeDocument/2006/relationships/image" Target="../media/image54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65.png"/><Relationship Id="rId32" Type="http://schemas.openxmlformats.org/officeDocument/2006/relationships/image" Target="../media/image66.emf"/><Relationship Id="rId5" Type="http://schemas.openxmlformats.org/officeDocument/2006/relationships/image" Target="../media/image63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71.png"/><Relationship Id="rId19" Type="http://schemas.openxmlformats.org/officeDocument/2006/relationships/image" Target="../media/image78.png"/><Relationship Id="rId31" Type="http://schemas.openxmlformats.org/officeDocument/2006/relationships/image" Target="../media/image91.png"/><Relationship Id="rId4" Type="http://schemas.openxmlformats.org/officeDocument/2006/relationships/image" Target="../media/image56.png"/><Relationship Id="rId9" Type="http://schemas.openxmlformats.org/officeDocument/2006/relationships/image" Target="../media/image70.png"/><Relationship Id="rId14" Type="http://schemas.openxmlformats.org/officeDocument/2006/relationships/image" Target="../media/image73.png"/><Relationship Id="rId22" Type="http://schemas.openxmlformats.org/officeDocument/2006/relationships/image" Target="../media/image740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16.png"/><Relationship Id="rId3" Type="http://schemas.openxmlformats.org/officeDocument/2006/relationships/image" Target="../media/image82.png"/><Relationship Id="rId21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2" Type="http://schemas.openxmlformats.org/officeDocument/2006/relationships/image" Target="../media/image79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24" Type="http://schemas.openxmlformats.org/officeDocument/2006/relationships/image" Target="../media/image114.png"/><Relationship Id="rId5" Type="http://schemas.openxmlformats.org/officeDocument/2006/relationships/image" Target="../media/image92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117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8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Relationship Id="rId22" Type="http://schemas.openxmlformats.org/officeDocument/2006/relationships/image" Target="../media/image93.png"/><Relationship Id="rId27" Type="http://schemas.openxmlformats.org/officeDocument/2006/relationships/image" Target="../media/image51.png"/><Relationship Id="rId30" Type="http://schemas.openxmlformats.org/officeDocument/2006/relationships/image" Target="../media/image67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8" Type="http://schemas.openxmlformats.org/officeDocument/2006/relationships/image" Target="../media/image920.png"/><Relationship Id="rId26" Type="http://schemas.openxmlformats.org/officeDocument/2006/relationships/image" Target="../media/image143.png"/><Relationship Id="rId3" Type="http://schemas.openxmlformats.org/officeDocument/2006/relationships/image" Target="../media/image120.png"/><Relationship Id="rId21" Type="http://schemas.openxmlformats.org/officeDocument/2006/relationships/image" Target="../media/image1110.png"/><Relationship Id="rId7" Type="http://schemas.openxmlformats.org/officeDocument/2006/relationships/image" Target="../media/image1080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16" Type="http://schemas.openxmlformats.org/officeDocument/2006/relationships/image" Target="../media/image133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70.png"/><Relationship Id="rId11" Type="http://schemas.openxmlformats.org/officeDocument/2006/relationships/image" Target="../media/image1090.png"/><Relationship Id="rId24" Type="http://schemas.openxmlformats.org/officeDocument/2006/relationships/image" Target="../media/image1120.png"/><Relationship Id="rId5" Type="http://schemas.openxmlformats.org/officeDocument/2006/relationships/image" Target="../media/image122.png"/><Relationship Id="rId15" Type="http://schemas.openxmlformats.org/officeDocument/2006/relationships/image" Target="../media/image1100.png"/><Relationship Id="rId23" Type="http://schemas.openxmlformats.org/officeDocument/2006/relationships/image" Target="../media/image140.png"/><Relationship Id="rId28" Type="http://schemas.openxmlformats.org/officeDocument/2006/relationships/image" Target="../media/image67.emf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32.png"/><Relationship Id="rId3" Type="http://schemas.openxmlformats.org/officeDocument/2006/relationships/image" Target="../media/image128.png"/><Relationship Id="rId21" Type="http://schemas.openxmlformats.org/officeDocument/2006/relationships/image" Target="../media/image164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0.png"/><Relationship Id="rId2" Type="http://schemas.openxmlformats.org/officeDocument/2006/relationships/image" Target="../media/image95.png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5" Type="http://schemas.openxmlformats.org/officeDocument/2006/relationships/image" Target="../media/image158.png"/><Relationship Id="rId10" Type="http://schemas.openxmlformats.org/officeDocument/2006/relationships/image" Target="../media/image154.png"/><Relationship Id="rId19" Type="http://schemas.openxmlformats.org/officeDocument/2006/relationships/image" Target="../media/image135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51.png"/><Relationship Id="rId22" Type="http://schemas.openxmlformats.org/officeDocument/2006/relationships/image" Target="../media/image1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7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7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67.png"/><Relationship Id="rId18" Type="http://schemas.openxmlformats.org/officeDocument/2006/relationships/image" Target="../media/image189.png"/><Relationship Id="rId3" Type="http://schemas.openxmlformats.org/officeDocument/2006/relationships/image" Target="../media/image138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17" Type="http://schemas.openxmlformats.org/officeDocument/2006/relationships/image" Target="../media/image188.png"/><Relationship Id="rId2" Type="http://schemas.openxmlformats.org/officeDocument/2006/relationships/image" Target="../media/image112.png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66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19" Type="http://schemas.openxmlformats.org/officeDocument/2006/relationships/image" Target="../media/image190.png"/><Relationship Id="rId4" Type="http://schemas.openxmlformats.org/officeDocument/2006/relationships/image" Target="../media/image141.png"/><Relationship Id="rId9" Type="http://schemas.openxmlformats.org/officeDocument/2006/relationships/image" Target="../media/image180.png"/><Relationship Id="rId14" Type="http://schemas.openxmlformats.org/officeDocument/2006/relationships/image" Target="../media/image1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18" Type="http://schemas.openxmlformats.org/officeDocument/2006/relationships/comments" Target="../comments/comment1.xml"/><Relationship Id="rId3" Type="http://schemas.openxmlformats.org/officeDocument/2006/relationships/image" Target="../media/image145.png"/><Relationship Id="rId7" Type="http://schemas.openxmlformats.org/officeDocument/2006/relationships/image" Target="../media/image162.png"/><Relationship Id="rId12" Type="http://schemas.openxmlformats.org/officeDocument/2006/relationships/image" Target="../media/image173.emf"/><Relationship Id="rId17" Type="http://schemas.openxmlformats.org/officeDocument/2006/relationships/image" Target="../media/image18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1.png"/><Relationship Id="rId11" Type="http://schemas.openxmlformats.org/officeDocument/2006/relationships/image" Target="../media/image172.emf"/><Relationship Id="rId5" Type="http://schemas.openxmlformats.org/officeDocument/2006/relationships/image" Target="../media/image147.png"/><Relationship Id="rId15" Type="http://schemas.openxmlformats.org/officeDocument/2006/relationships/image" Target="../media/image176.png"/><Relationship Id="rId10" Type="http://schemas.openxmlformats.org/officeDocument/2006/relationships/image" Target="../media/image171.emf"/><Relationship Id="rId4" Type="http://schemas.openxmlformats.org/officeDocument/2006/relationships/image" Target="../media/image146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35.xml"/><Relationship Id="rId4" Type="http://schemas.openxmlformats.org/officeDocument/2006/relationships/comments" Target="../comments/commen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1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10.gif"/><Relationship Id="rId5" Type="http://schemas.openxmlformats.org/officeDocument/2006/relationships/image" Target="../media/image8.png"/><Relationship Id="rId10" Type="http://schemas.openxmlformats.org/officeDocument/2006/relationships/image" Target="../media/image9.gif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3.xml"/><Relationship Id="rId1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audio" Target="../media/audio2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microsoft.com/office/2007/relationships/hdphoto" Target="../media/hdphoto3.wdp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3.xml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3.wdp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slide" Target="slide3.xml"/><Relationship Id="rId17" Type="http://schemas.openxmlformats.org/officeDocument/2006/relationships/image" Target="../media/image38.png"/><Relationship Id="rId2" Type="http://schemas.openxmlformats.org/officeDocument/2006/relationships/audio" Target="../media/audio2.wav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5" Type="http://schemas.openxmlformats.org/officeDocument/2006/relationships/image" Target="../media/image36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microsoft.com/office/2007/relationships/hdphoto" Target="../media/hdphoto3.wdp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14400" y="313491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3200" y="2024033"/>
            <a:ext cx="6197600" cy="748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42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Hình ảnh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6096000" y="2921000"/>
            <a:ext cx="2336800" cy="22622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15555" y="635540"/>
            <a:ext cx="11454295" cy="1118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HĐ2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  (H.3.19).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                                                                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          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ra                 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11: HÌNH THANG CÂN (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BB80F05-B2F1-4287-B349-49C3621C90D7}"/>
                  </a:ext>
                </a:extLst>
              </p:cNvPr>
              <p:cNvSpPr txBox="1"/>
              <p:nvPr/>
            </p:nvSpPr>
            <p:spPr bwMode="auto">
              <a:xfrm>
                <a:off x="3677927" y="880674"/>
                <a:ext cx="927648" cy="33130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Object 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BB80F05-B2F1-4287-B349-49C3621C9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7927" y="880674"/>
                <a:ext cx="927648" cy="331303"/>
              </a:xfrm>
              <a:prstGeom prst="rect">
                <a:avLst/>
              </a:prstGeom>
              <a:blipFill>
                <a:blip r:embed="rId2"/>
                <a:stretch>
                  <a:fillRect l="-1961" r="-11765" b="-3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D7FB5FE-D505-4E9D-8A90-BB795FB7039B}"/>
                  </a:ext>
                </a:extLst>
              </p:cNvPr>
              <p:cNvSpPr txBox="1"/>
              <p:nvPr/>
            </p:nvSpPr>
            <p:spPr bwMode="auto">
              <a:xfrm>
                <a:off x="-36479" y="1289126"/>
                <a:ext cx="2282664" cy="33130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ΔACD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ΔBDC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ject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D7FB5FE-D505-4E9D-8A90-BB795FB70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479" y="1289126"/>
                <a:ext cx="2282664" cy="331302"/>
              </a:xfrm>
              <a:prstGeom prst="rect">
                <a:avLst/>
              </a:prstGeom>
              <a:blipFill>
                <a:blip r:embed="rId3"/>
                <a:stretch>
                  <a:fillRect b="-3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9A30A4-E79D-4192-A718-3B5249B5CD09}"/>
                  </a:ext>
                </a:extLst>
              </p:cNvPr>
              <p:cNvSpPr txBox="1"/>
              <p:nvPr/>
            </p:nvSpPr>
            <p:spPr bwMode="auto">
              <a:xfrm>
                <a:off x="6876677" y="867226"/>
                <a:ext cx="1419499" cy="33130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Object 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9A30A4-E79D-4192-A718-3B5249B5C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677" y="867226"/>
                <a:ext cx="1419499" cy="331302"/>
              </a:xfrm>
              <a:prstGeom prst="rect">
                <a:avLst/>
              </a:prstGeom>
              <a:blipFill>
                <a:blip r:embed="rId4"/>
                <a:stretch>
                  <a:fillRect b="-5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3DEC00F-49AE-4BA4-873E-1112578C5F1A}"/>
                  </a:ext>
                </a:extLst>
              </p:cNvPr>
              <p:cNvSpPr txBox="1"/>
              <p:nvPr/>
            </p:nvSpPr>
            <p:spPr bwMode="auto">
              <a:xfrm>
                <a:off x="3826913" y="1282084"/>
                <a:ext cx="1443603" cy="33130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Object 1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3DEC00F-49AE-4BA4-873E-1112578C5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6913" y="1282084"/>
                <a:ext cx="1443603" cy="331302"/>
              </a:xfrm>
              <a:prstGeom prst="rect">
                <a:avLst/>
              </a:prstGeom>
              <a:blipFill>
                <a:blip r:embed="rId5"/>
                <a:stretch>
                  <a:fillRect b="-3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912548B-FB12-4CF9-8EDD-A22CC8AFC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24050"/>
              </p:ext>
            </p:extLst>
          </p:nvPr>
        </p:nvGraphicFramePr>
        <p:xfrm>
          <a:off x="733589" y="1987660"/>
          <a:ext cx="6935259" cy="998766"/>
        </p:xfrm>
        <a:graphic>
          <a:graphicData uri="http://schemas.openxmlformats.org/drawingml/2006/table">
            <a:tbl>
              <a:tblPr firstRow="1" firstCol="1" bandRow="1"/>
              <a:tblGrid>
                <a:gridCol w="924964">
                  <a:extLst>
                    <a:ext uri="{9D8B030D-6E8A-4147-A177-3AD203B41FA5}">
                      <a16:colId xmlns:a16="http://schemas.microsoft.com/office/drawing/2014/main" val="448430491"/>
                    </a:ext>
                  </a:extLst>
                </a:gridCol>
                <a:gridCol w="6010295">
                  <a:extLst>
                    <a:ext uri="{9D8B030D-6E8A-4147-A177-3AD203B41FA5}">
                      <a16:colId xmlns:a16="http://schemas.microsoft.com/office/drawing/2014/main" val="3013613547"/>
                    </a:ext>
                  </a:extLst>
                </a:gridCol>
              </a:tblGrid>
              <a:tr h="633006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thang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       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chéo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768104"/>
                  </a:ext>
                </a:extLst>
              </a:tr>
              <a:tr h="31650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9715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334B2E8-AC2D-43DB-9D7E-16B09EC31557}"/>
                  </a:ext>
                </a:extLst>
              </p:cNvPr>
              <p:cNvSpPr txBox="1"/>
              <p:nvPr/>
            </p:nvSpPr>
            <p:spPr bwMode="auto">
              <a:xfrm>
                <a:off x="3577261" y="1932370"/>
                <a:ext cx="860547" cy="37808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1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334B2E8-AC2D-43DB-9D7E-16B09EC31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7261" y="1932370"/>
                <a:ext cx="860547" cy="378083"/>
              </a:xfrm>
              <a:prstGeom prst="rect">
                <a:avLst/>
              </a:prstGeom>
              <a:blipFill>
                <a:blip r:embed="rId6"/>
                <a:stretch>
                  <a:fillRect l="-2128" r="-21277" b="-19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4721DB5-3928-4209-9228-BA8F505BB89B}"/>
                  </a:ext>
                </a:extLst>
              </p:cNvPr>
              <p:cNvSpPr txBox="1"/>
              <p:nvPr/>
            </p:nvSpPr>
            <p:spPr bwMode="auto">
              <a:xfrm>
                <a:off x="6181260" y="1938027"/>
                <a:ext cx="1243133" cy="33883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Object 1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4721DB5-3928-4209-9228-BA8F505BB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1260" y="1938027"/>
                <a:ext cx="1243133" cy="338831"/>
              </a:xfrm>
              <a:prstGeom prst="rect">
                <a:avLst/>
              </a:prstGeom>
              <a:blipFill>
                <a:blip r:embed="rId7"/>
                <a:stretch>
                  <a:fillRect l="-980" b="-5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386E1D-D24C-4598-935F-34A24A3BE180}"/>
                  </a:ext>
                </a:extLst>
              </p:cNvPr>
              <p:cNvSpPr txBox="1"/>
              <p:nvPr/>
            </p:nvSpPr>
            <p:spPr bwMode="auto">
              <a:xfrm>
                <a:off x="1572021" y="2639080"/>
                <a:ext cx="2329550" cy="33883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ΔACD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ΔBDC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Object 1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386E1D-D24C-4598-935F-34A24A3BE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2021" y="2639080"/>
                <a:ext cx="2329550" cy="338831"/>
              </a:xfrm>
              <a:prstGeom prst="rect">
                <a:avLst/>
              </a:prstGeom>
              <a:blipFill>
                <a:blip r:embed="rId8"/>
                <a:stretch>
                  <a:fillRect b="-32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4ED9CA70-A26B-44C7-9565-A203BB12B0CA}"/>
                  </a:ext>
                </a:extLst>
              </p:cNvPr>
              <p:cNvSpPr txBox="1"/>
              <p:nvPr/>
            </p:nvSpPr>
            <p:spPr bwMode="auto">
              <a:xfrm>
                <a:off x="3755309" y="2623500"/>
                <a:ext cx="1749162" cy="40880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4ED9CA70-A26B-44C7-9565-A203BB12B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5309" y="2623500"/>
                <a:ext cx="1749162" cy="408802"/>
              </a:xfrm>
              <a:prstGeom prst="rect">
                <a:avLst/>
              </a:prstGeom>
              <a:blipFill>
                <a:blip r:embed="rId9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FDE68C3C-92D0-417B-A3F1-EA36CFB58BF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24" y="1408372"/>
            <a:ext cx="2638425" cy="149287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69D12A-AE4F-46B8-9536-77E231379450}"/>
              </a:ext>
            </a:extLst>
          </p:cNvPr>
          <p:cNvSpPr txBox="1"/>
          <p:nvPr/>
        </p:nvSpPr>
        <p:spPr>
          <a:xfrm>
            <a:off x="356134" y="333338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4878E98F-0504-4413-ABE0-20271F2B1AFB}"/>
                  </a:ext>
                </a:extLst>
              </p:cNvPr>
              <p:cNvSpPr txBox="1"/>
              <p:nvPr/>
            </p:nvSpPr>
            <p:spPr bwMode="auto">
              <a:xfrm>
                <a:off x="301269" y="5606122"/>
                <a:ext cx="2191911" cy="35583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ΔACD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ΔBDC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4878E98F-0504-4413-ABE0-20271F2B1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269" y="5606122"/>
                <a:ext cx="2191911" cy="355839"/>
              </a:xfrm>
              <a:prstGeom prst="rect">
                <a:avLst/>
              </a:prstGeom>
              <a:blipFill>
                <a:blip r:embed="rId11"/>
                <a:stretch>
                  <a:fillRect l="-278" r="-278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5D077765-4F22-4F61-A407-19A4A7DDDEB3}"/>
                  </a:ext>
                </a:extLst>
              </p:cNvPr>
              <p:cNvSpPr txBox="1"/>
              <p:nvPr/>
            </p:nvSpPr>
            <p:spPr bwMode="auto">
              <a:xfrm rot="10800000">
                <a:off x="1283797" y="5133274"/>
                <a:ext cx="365340" cy="46166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5D077765-4F22-4F61-A407-19A4A7DDD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>
                <a:off x="1283797" y="5133274"/>
                <a:ext cx="365340" cy="461665"/>
              </a:xfrm>
              <a:prstGeom prst="rect">
                <a:avLst/>
              </a:prstGeom>
              <a:blipFill>
                <a:blip r:embed="rId12"/>
                <a:stretch>
                  <a:fillRect l="-5000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02A5EA63-F129-4004-A6A0-1A2B56A435CB}"/>
                  </a:ext>
                </a:extLst>
              </p:cNvPr>
              <p:cNvSpPr txBox="1"/>
              <p:nvPr/>
            </p:nvSpPr>
            <p:spPr bwMode="auto">
              <a:xfrm>
                <a:off x="356134" y="3950572"/>
                <a:ext cx="696728" cy="31112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02A5EA63-F129-4004-A6A0-1A2B56A4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134" y="3950572"/>
                <a:ext cx="696728" cy="311127"/>
              </a:xfrm>
              <a:prstGeom prst="rect">
                <a:avLst/>
              </a:prstGeom>
              <a:blipFill>
                <a:blip r:embed="rId13"/>
                <a:stretch>
                  <a:fillRect l="-2609" r="-48696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12D83064-43BA-4A83-A7E7-45A6396B8EF7}"/>
                  </a:ext>
                </a:extLst>
              </p:cNvPr>
              <p:cNvSpPr txBox="1"/>
              <p:nvPr/>
            </p:nvSpPr>
            <p:spPr bwMode="auto">
              <a:xfrm rot="10800000">
                <a:off x="1253117" y="4351654"/>
                <a:ext cx="339634" cy="42859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12D83064-43BA-4A83-A7E7-45A6396B8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>
                <a:off x="1253117" y="4351654"/>
                <a:ext cx="339634" cy="428591"/>
              </a:xfrm>
              <a:prstGeom prst="rect">
                <a:avLst/>
              </a:prstGeom>
              <a:blipFill>
                <a:blip r:embed="rId14"/>
                <a:stretch>
                  <a:fillRect l="-12727" t="-5714" r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C4D0D26-E5C3-4D0A-B8FB-634F7E9F34CF}"/>
              </a:ext>
            </a:extLst>
          </p:cNvPr>
          <p:cNvSpPr txBox="1"/>
          <p:nvPr/>
        </p:nvSpPr>
        <p:spPr>
          <a:xfrm>
            <a:off x="1283797" y="3936417"/>
            <a:ext cx="252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FDB2E-3DA1-477D-90EB-EF1E59B370D4}"/>
              </a:ext>
            </a:extLst>
          </p:cNvPr>
          <p:cNvSpPr txBox="1"/>
          <p:nvPr/>
        </p:nvSpPr>
        <p:spPr>
          <a:xfrm>
            <a:off x="5904651" y="2806084"/>
            <a:ext cx="86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838A939-39B4-417F-887D-3430F4842B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4981" y="3352496"/>
            <a:ext cx="12193" cy="3505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33">
                <a:extLst>
                  <a:ext uri="{FF2B5EF4-FFF2-40B4-BE49-F238E27FC236}">
                    <a16:creationId xmlns:a16="http://schemas.microsoft.com/office/drawing/2014/main" id="{9AEDC6E5-BE76-40AD-861C-7B379777C74E}"/>
                  </a:ext>
                </a:extLst>
              </p:cNvPr>
              <p:cNvSpPr txBox="1"/>
              <p:nvPr/>
            </p:nvSpPr>
            <p:spPr bwMode="auto">
              <a:xfrm>
                <a:off x="4759825" y="3132076"/>
                <a:ext cx="1041621" cy="33835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Object 33">
                <a:extLst>
                  <a:ext uri="{FF2B5EF4-FFF2-40B4-BE49-F238E27FC236}">
                    <a16:creationId xmlns:a16="http://schemas.microsoft.com/office/drawing/2014/main" id="{9AEDC6E5-BE76-40AD-861C-7B379777C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825" y="3132076"/>
                <a:ext cx="1041621" cy="338356"/>
              </a:xfrm>
              <a:prstGeom prst="rect">
                <a:avLst/>
              </a:prstGeom>
              <a:blipFill>
                <a:blip r:embed="rId17"/>
                <a:stretch>
                  <a:fillRect l="-1170" r="-585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EB50CD6-093F-471D-8000-0A4D89C9CDAC}"/>
              </a:ext>
            </a:extLst>
          </p:cNvPr>
          <p:cNvSpPr/>
          <p:nvPr/>
        </p:nvSpPr>
        <p:spPr>
          <a:xfrm>
            <a:off x="4321998" y="3150090"/>
            <a:ext cx="3818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38">
                <a:extLst>
                  <a:ext uri="{FF2B5EF4-FFF2-40B4-BE49-F238E27FC236}">
                    <a16:creationId xmlns:a16="http://schemas.microsoft.com/office/drawing/2014/main" id="{370105F3-FCA9-49C9-AD9D-B4B32B6F4CFF}"/>
                  </a:ext>
                </a:extLst>
              </p:cNvPr>
              <p:cNvSpPr txBox="1"/>
              <p:nvPr/>
            </p:nvSpPr>
            <p:spPr bwMode="auto">
              <a:xfrm>
                <a:off x="4054832" y="3562183"/>
                <a:ext cx="3923849" cy="45890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AD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Object 38">
                <a:extLst>
                  <a:ext uri="{FF2B5EF4-FFF2-40B4-BE49-F238E27FC236}">
                    <a16:creationId xmlns:a16="http://schemas.microsoft.com/office/drawing/2014/main" id="{370105F3-FCA9-49C9-AD9D-B4B32B6F4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4832" y="3562183"/>
                <a:ext cx="3923849" cy="458906"/>
              </a:xfrm>
              <a:prstGeom prst="rect">
                <a:avLst/>
              </a:prstGeom>
              <a:blipFill>
                <a:blip r:embed="rId18"/>
                <a:stretch>
                  <a:fillRect l="-62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55">
            <a:extLst>
              <a:ext uri="{FF2B5EF4-FFF2-40B4-BE49-F238E27FC236}">
                <a16:creationId xmlns:a16="http://schemas.microsoft.com/office/drawing/2014/main" id="{DF888A01-C209-4C26-875B-00145E46D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>
                <a:extLst>
                  <a:ext uri="{FF2B5EF4-FFF2-40B4-BE49-F238E27FC236}">
                    <a16:creationId xmlns:a16="http://schemas.microsoft.com/office/drawing/2014/main" id="{203698A6-317E-461F-AC98-D4D958759922}"/>
                  </a:ext>
                </a:extLst>
              </p:cNvPr>
              <p:cNvSpPr txBox="1"/>
              <p:nvPr/>
            </p:nvSpPr>
            <p:spPr bwMode="auto">
              <a:xfrm>
                <a:off x="4261416" y="4030736"/>
                <a:ext cx="916324" cy="33907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ΔACD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Object 40">
                <a:extLst>
                  <a:ext uri="{FF2B5EF4-FFF2-40B4-BE49-F238E27FC236}">
                    <a16:creationId xmlns:a16="http://schemas.microsoft.com/office/drawing/2014/main" id="{203698A6-317E-461F-AC98-D4D958759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1416" y="4030736"/>
                <a:ext cx="916324" cy="339074"/>
              </a:xfrm>
              <a:prstGeom prst="rect">
                <a:avLst/>
              </a:prstGeom>
              <a:blipFill>
                <a:blip r:embed="rId20"/>
                <a:stretch>
                  <a:fillRect l="-2000" r="-13333" b="-3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57">
            <a:extLst>
              <a:ext uri="{FF2B5EF4-FFF2-40B4-BE49-F238E27FC236}">
                <a16:creationId xmlns:a16="http://schemas.microsoft.com/office/drawing/2014/main" id="{33D629DC-AEAF-4FC4-8289-DC6717AC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2">
                <a:extLst>
                  <a:ext uri="{FF2B5EF4-FFF2-40B4-BE49-F238E27FC236}">
                    <a16:creationId xmlns:a16="http://schemas.microsoft.com/office/drawing/2014/main" id="{12EE0768-2DEF-4697-B5BA-353F3D1204AF}"/>
                  </a:ext>
                </a:extLst>
              </p:cNvPr>
              <p:cNvSpPr txBox="1"/>
              <p:nvPr/>
            </p:nvSpPr>
            <p:spPr bwMode="auto">
              <a:xfrm>
                <a:off x="5504471" y="4010834"/>
                <a:ext cx="908746" cy="38378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ΔBDC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Object 42">
                <a:extLst>
                  <a:ext uri="{FF2B5EF4-FFF2-40B4-BE49-F238E27FC236}">
                    <a16:creationId xmlns:a16="http://schemas.microsoft.com/office/drawing/2014/main" id="{12EE0768-2DEF-4697-B5BA-353F3D120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4471" y="4010834"/>
                <a:ext cx="908746" cy="383789"/>
              </a:xfrm>
              <a:prstGeom prst="rect">
                <a:avLst/>
              </a:prstGeom>
              <a:blipFill>
                <a:blip r:embed="rId21"/>
                <a:stretch>
                  <a:fillRect l="-2013" r="-12081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1B058647-93B5-4D90-931F-5F769F3B99F2}"/>
              </a:ext>
            </a:extLst>
          </p:cNvPr>
          <p:cNvSpPr txBox="1"/>
          <p:nvPr/>
        </p:nvSpPr>
        <p:spPr>
          <a:xfrm>
            <a:off x="3686513" y="4030867"/>
            <a:ext cx="445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5" name="Rectangle 59">
            <a:extLst>
              <a:ext uri="{FF2B5EF4-FFF2-40B4-BE49-F238E27FC236}">
                <a16:creationId xmlns:a16="http://schemas.microsoft.com/office/drawing/2014/main" id="{5CE988DA-4677-4D0F-8445-BF2015DF8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ject 45">
                <a:extLst>
                  <a:ext uri="{FF2B5EF4-FFF2-40B4-BE49-F238E27FC236}">
                    <a16:creationId xmlns:a16="http://schemas.microsoft.com/office/drawing/2014/main" id="{ABC43034-71F9-48E2-98AA-926CA32BD019}"/>
                  </a:ext>
                </a:extLst>
              </p:cNvPr>
              <p:cNvSpPr txBox="1"/>
              <p:nvPr/>
            </p:nvSpPr>
            <p:spPr bwMode="auto">
              <a:xfrm>
                <a:off x="4161330" y="4359818"/>
                <a:ext cx="1669627" cy="75037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AD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BC</m:t>
                      </m:r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ac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Object 45">
                <a:extLst>
                  <a:ext uri="{FF2B5EF4-FFF2-40B4-BE49-F238E27FC236}">
                    <a16:creationId xmlns:a16="http://schemas.microsoft.com/office/drawing/2014/main" id="{ABC43034-71F9-48E2-98AA-926CA32BD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1330" y="4359818"/>
                <a:ext cx="1669627" cy="7503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2041AC87-797F-4C54-9F38-4378FF026042}"/>
              </a:ext>
            </a:extLst>
          </p:cNvPr>
          <p:cNvSpPr/>
          <p:nvPr/>
        </p:nvSpPr>
        <p:spPr>
          <a:xfrm>
            <a:off x="5635507" y="4359818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cmt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),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49">
                <a:extLst>
                  <a:ext uri="{FF2B5EF4-FFF2-40B4-BE49-F238E27FC236}">
                    <a16:creationId xmlns:a16="http://schemas.microsoft.com/office/drawing/2014/main" id="{43A92C3C-2B3E-408D-AFC1-C494A8E74527}"/>
                  </a:ext>
                </a:extLst>
              </p:cNvPr>
              <p:cNvSpPr txBox="1"/>
              <p:nvPr/>
            </p:nvSpPr>
            <p:spPr bwMode="auto">
              <a:xfrm>
                <a:off x="4866682" y="5333916"/>
                <a:ext cx="2203790" cy="43925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ΔACD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ΔBDC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Object 49">
                <a:extLst>
                  <a:ext uri="{FF2B5EF4-FFF2-40B4-BE49-F238E27FC236}">
                    <a16:creationId xmlns:a16="http://schemas.microsoft.com/office/drawing/2014/main" id="{43A92C3C-2B3E-408D-AFC1-C494A8E74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6682" y="5333916"/>
                <a:ext cx="2203790" cy="439258"/>
              </a:xfrm>
              <a:prstGeom prst="rect">
                <a:avLst/>
              </a:prstGeom>
              <a:blipFill>
                <a:blip r:embed="rId2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376ECF58-582C-43D9-90F8-427DB39ED98C}"/>
              </a:ext>
            </a:extLst>
          </p:cNvPr>
          <p:cNvSpPr/>
          <p:nvPr/>
        </p:nvSpPr>
        <p:spPr>
          <a:xfrm>
            <a:off x="7016558" y="5311509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c.g.c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</a:p>
        </p:txBody>
      </p:sp>
      <p:sp>
        <p:nvSpPr>
          <p:cNvPr id="53" name="Rectangle 82">
            <a:extLst>
              <a:ext uri="{FF2B5EF4-FFF2-40B4-BE49-F238E27FC236}">
                <a16:creationId xmlns:a16="http://schemas.microsoft.com/office/drawing/2014/main" id="{78677A65-8A73-43DE-BDAE-67378AF4F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ject 53">
                <a:extLst>
                  <a:ext uri="{FF2B5EF4-FFF2-40B4-BE49-F238E27FC236}">
                    <a16:creationId xmlns:a16="http://schemas.microsoft.com/office/drawing/2014/main" id="{ED4DE6DF-1093-45DF-9352-A2ED3C521574}"/>
                  </a:ext>
                </a:extLst>
              </p:cNvPr>
              <p:cNvSpPr txBox="1"/>
              <p:nvPr/>
            </p:nvSpPr>
            <p:spPr bwMode="auto">
              <a:xfrm>
                <a:off x="4201219" y="5878387"/>
                <a:ext cx="1434288" cy="47699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Object 53">
                <a:extLst>
                  <a:ext uri="{FF2B5EF4-FFF2-40B4-BE49-F238E27FC236}">
                    <a16:creationId xmlns:a16="http://schemas.microsoft.com/office/drawing/2014/main" id="{ED4DE6DF-1093-45DF-9352-A2ED3C52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1219" y="5878387"/>
                <a:ext cx="1434288" cy="47699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3BBFAAC2-D17E-4E60-BA81-0996CA348D12}"/>
              </a:ext>
            </a:extLst>
          </p:cNvPr>
          <p:cNvSpPr/>
          <p:nvPr/>
        </p:nvSpPr>
        <p:spPr>
          <a:xfrm>
            <a:off x="5579374" y="5849415"/>
            <a:ext cx="281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55">
                <a:extLst>
                  <a:ext uri="{FF2B5EF4-FFF2-40B4-BE49-F238E27FC236}">
                    <a16:creationId xmlns:a16="http://schemas.microsoft.com/office/drawing/2014/main" id="{50BB7FED-D121-4A7E-A452-1727BC15EC87}"/>
                  </a:ext>
                </a:extLst>
              </p:cNvPr>
              <p:cNvSpPr txBox="1"/>
              <p:nvPr/>
            </p:nvSpPr>
            <p:spPr bwMode="auto">
              <a:xfrm>
                <a:off x="3789228" y="5917523"/>
                <a:ext cx="348109" cy="29429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Object 55">
                <a:extLst>
                  <a:ext uri="{FF2B5EF4-FFF2-40B4-BE49-F238E27FC236}">
                    <a16:creationId xmlns:a16="http://schemas.microsoft.com/office/drawing/2014/main" id="{50BB7FED-D121-4A7E-A452-1727BC15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9228" y="5917523"/>
                <a:ext cx="348109" cy="294298"/>
              </a:xfrm>
              <a:prstGeom prst="rect">
                <a:avLst/>
              </a:prstGeom>
              <a:blipFill>
                <a:blip r:embed="rId25"/>
                <a:stretch>
                  <a:fillRect r="-24561" b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AA263F2D-51BC-4658-A132-CC57032F5596}"/>
              </a:ext>
            </a:extLst>
          </p:cNvPr>
          <p:cNvSpPr/>
          <p:nvPr/>
        </p:nvSpPr>
        <p:spPr>
          <a:xfrm>
            <a:off x="0" y="411911"/>
            <a:ext cx="715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ư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C750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D6506-FC9C-457C-AC43-8BE151C95D8D}"/>
              </a:ext>
            </a:extLst>
          </p:cNvPr>
          <p:cNvSpPr txBox="1"/>
          <p:nvPr/>
        </p:nvSpPr>
        <p:spPr>
          <a:xfrm>
            <a:off x="3958473" y="5364107"/>
            <a:ext cx="1163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EB95C37-7A6D-44E0-A368-D7E6FD44A6FF}"/>
                  </a:ext>
                </a:extLst>
              </p:cNvPr>
              <p:cNvSpPr/>
              <p:nvPr/>
            </p:nvSpPr>
            <p:spPr>
              <a:xfrm>
                <a:off x="4278833" y="5026842"/>
                <a:ext cx="6815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CD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EB95C37-7A6D-44E0-A368-D7E6FD44A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833" y="5026842"/>
                <a:ext cx="681597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A2474794-DB13-457E-A5B6-EEEED8707F68}"/>
              </a:ext>
            </a:extLst>
          </p:cNvPr>
          <p:cNvSpPr/>
          <p:nvPr/>
        </p:nvSpPr>
        <p:spPr>
          <a:xfrm>
            <a:off x="5028366" y="4945604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062F1E-86CD-45FC-9920-B6673C303E70}"/>
                  </a:ext>
                </a:extLst>
              </p:cNvPr>
              <p:cNvSpPr/>
              <p:nvPr/>
            </p:nvSpPr>
            <p:spPr>
              <a:xfrm>
                <a:off x="378466" y="4691961"/>
                <a:ext cx="2343910" cy="474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AD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ac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062F1E-86CD-45FC-9920-B6673C303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66" y="4691961"/>
                <a:ext cx="2343910" cy="47487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0B340E7-564C-40EF-B43E-99E3209708D9}"/>
              </a:ext>
            </a:extLst>
          </p:cNvPr>
          <p:cNvSpPr/>
          <p:nvPr/>
        </p:nvSpPr>
        <p:spPr>
          <a:xfrm>
            <a:off x="9456118" y="290124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3.19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4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  <p:bldP spid="8" grpId="0"/>
      <p:bldP spid="13" grpId="0"/>
      <p:bldP spid="15" grpId="0"/>
      <p:bldP spid="16" grpId="0"/>
      <p:bldP spid="17" grpId="0"/>
      <p:bldP spid="18" grpId="0"/>
      <p:bldP spid="20" grpId="0"/>
      <p:bldP spid="22" grpId="0"/>
      <p:bldP spid="24" grpId="0"/>
      <p:bldP spid="28" grpId="0"/>
      <p:bldP spid="29" grpId="0"/>
      <p:bldP spid="30" grpId="0"/>
      <p:bldP spid="31" grpId="0"/>
      <p:bldP spid="34" grpId="0"/>
      <p:bldP spid="35" grpId="0"/>
      <p:bldP spid="39" grpId="0"/>
      <p:bldP spid="41" grpId="0"/>
      <p:bldP spid="43" grpId="0"/>
      <p:bldP spid="44" grpId="0"/>
      <p:bldP spid="46" grpId="0"/>
      <p:bldP spid="47" grpId="0"/>
      <p:bldP spid="50" grpId="0"/>
      <p:bldP spid="54" grpId="0"/>
      <p:bldP spid="55" grpId="0"/>
      <p:bldP spid="56" grpId="0"/>
      <p:bldP spid="57" grpId="0"/>
      <p:bldP spid="2" grpId="0"/>
      <p:bldP spid="89" grpId="0"/>
      <p:bldP spid="90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24346" y="878386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 HÌNH THANG CÂN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0470CAF-8F8C-4D62-82B9-C2E569BCFCE5}"/>
              </a:ext>
            </a:extLst>
          </p:cNvPr>
          <p:cNvSpPr txBox="1"/>
          <p:nvPr/>
        </p:nvSpPr>
        <p:spPr>
          <a:xfrm>
            <a:off x="300250" y="1608356"/>
            <a:ext cx="903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BBA6E9-A4E9-4384-8CFB-AA1E190D5628}"/>
              </a:ext>
            </a:extLst>
          </p:cNvPr>
          <p:cNvSpPr/>
          <p:nvPr/>
        </p:nvSpPr>
        <p:spPr>
          <a:xfrm>
            <a:off x="270424" y="3167390"/>
            <a:ext cx="7310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5" name="Rectangle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8823ED-9FB8-4FAF-86B4-CA2031664ABF}"/>
              </a:ext>
            </a:extLst>
          </p:cNvPr>
          <p:cNvSpPr/>
          <p:nvPr/>
        </p:nvSpPr>
        <p:spPr>
          <a:xfrm>
            <a:off x="270424" y="2396631"/>
            <a:ext cx="3575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54)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E134E1-A19A-4736-881D-539BA827C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070" y="2131576"/>
            <a:ext cx="3750110" cy="16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11: HÌNH THANG CÂN (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F75AEC-996A-4D90-9A80-589069F5BFFA}"/>
              </a:ext>
            </a:extLst>
          </p:cNvPr>
          <p:cNvSpPr/>
          <p:nvPr/>
        </p:nvSpPr>
        <p:spPr>
          <a:xfrm>
            <a:off x="171258" y="523220"/>
            <a:ext cx="7077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ư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6D4DC4-89E1-4C40-9BD8-805AF101D933}"/>
              </a:ext>
            </a:extLst>
          </p:cNvPr>
          <p:cNvSpPr txBox="1"/>
          <p:nvPr/>
        </p:nvSpPr>
        <p:spPr>
          <a:xfrm>
            <a:off x="145690" y="845511"/>
            <a:ext cx="255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" name="TextBox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FEBA70-EFAD-48E0-989A-DAB9B98C7CD3}"/>
              </a:ext>
            </a:extLst>
          </p:cNvPr>
          <p:cNvSpPr txBox="1"/>
          <p:nvPr/>
        </p:nvSpPr>
        <p:spPr>
          <a:xfrm>
            <a:off x="10160" y="1238582"/>
            <a:ext cx="1171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song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(H.3.20).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6" name="Rectangl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29B347-4443-4C4D-9A54-9EEF375C0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9F1DFF1-A373-43FF-B8E1-105B2E9D4F5A}"/>
                  </a:ext>
                </a:extLst>
              </p:cNvPr>
              <p:cNvSpPr txBox="1"/>
              <p:nvPr/>
            </p:nvSpPr>
            <p:spPr bwMode="auto">
              <a:xfrm>
                <a:off x="1740151" y="1282252"/>
                <a:ext cx="688481" cy="37775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ject 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9F1DFF1-A373-43FF-B8E1-105B2E9D4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151" y="1282252"/>
                <a:ext cx="688481" cy="377759"/>
              </a:xfrm>
              <a:prstGeom prst="rect">
                <a:avLst/>
              </a:prstGeom>
              <a:blipFill>
                <a:blip r:embed="rId2"/>
                <a:stretch>
                  <a:fillRect l="-2655" r="-19469" b="-20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6AF987-FEFE-4556-9CCB-45D821671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BEC8EE-C157-4726-B8E3-0D111C1630A4}"/>
                  </a:ext>
                </a:extLst>
              </p:cNvPr>
              <p:cNvSpPr txBox="1"/>
              <p:nvPr/>
            </p:nvSpPr>
            <p:spPr bwMode="auto">
              <a:xfrm>
                <a:off x="3261141" y="1238553"/>
                <a:ext cx="418105" cy="3853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Object 1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BEC8EE-C157-4726-B8E3-0D111C163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1141" y="1238553"/>
                <a:ext cx="418105" cy="385350"/>
              </a:xfrm>
              <a:prstGeom prst="rect">
                <a:avLst/>
              </a:prstGeom>
              <a:blipFill>
                <a:blip r:embed="rId3"/>
                <a:stretch>
                  <a:fillRect l="-2899" b="-15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FB5A74C-E2D4-4774-ACAC-C326B2B5FC31}"/>
                  </a:ext>
                </a:extLst>
              </p:cNvPr>
              <p:cNvSpPr txBox="1"/>
              <p:nvPr/>
            </p:nvSpPr>
            <p:spPr bwMode="auto">
              <a:xfrm>
                <a:off x="6350685" y="1232546"/>
                <a:ext cx="395785" cy="32980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1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FB5A74C-E2D4-4774-ACAC-C326B2B5F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0685" y="1232546"/>
                <a:ext cx="395785" cy="329808"/>
              </a:xfrm>
              <a:prstGeom prst="rect">
                <a:avLst/>
              </a:prstGeom>
              <a:blipFill>
                <a:blip r:embed="rId4"/>
                <a:stretch>
                  <a:fillRect b="-3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078C4DC-DFF1-474E-BC89-3A8D4AE93EF9}"/>
                  </a:ext>
                </a:extLst>
              </p:cNvPr>
              <p:cNvSpPr txBox="1"/>
              <p:nvPr/>
            </p:nvSpPr>
            <p:spPr bwMode="auto">
              <a:xfrm>
                <a:off x="8520390" y="1296356"/>
                <a:ext cx="418105" cy="32754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Object 1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078C4DC-DFF1-474E-BC89-3A8D4AE9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0390" y="1296356"/>
                <a:ext cx="418105" cy="327547"/>
              </a:xfrm>
              <a:prstGeom prst="rect">
                <a:avLst/>
              </a:prstGeom>
              <a:blipFill>
                <a:blip r:embed="rId5"/>
                <a:stretch>
                  <a:fillRect l="-4412" r="-45588" b="-39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2">
            <a:extLst>
              <a:ext uri="{FF2B5EF4-FFF2-40B4-BE49-F238E27FC236}">
                <a16:creationId xmlns:a16="http://schemas.microsoft.com/office/drawing/2014/main" id="{85EAF782-16C7-43DE-93A9-6B7AF1FBD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FADFACDB-B160-4226-BF24-152B351F2719}"/>
                  </a:ext>
                </a:extLst>
              </p:cNvPr>
              <p:cNvSpPr txBox="1"/>
              <p:nvPr/>
            </p:nvSpPr>
            <p:spPr bwMode="auto">
              <a:xfrm>
                <a:off x="11252957" y="1254149"/>
                <a:ext cx="313898" cy="28660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FADFACDB-B160-4226-BF24-152B351F2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52957" y="1254149"/>
                <a:ext cx="313898" cy="286602"/>
              </a:xfrm>
              <a:prstGeom prst="rect">
                <a:avLst/>
              </a:prstGeom>
              <a:blipFill>
                <a:blip r:embed="rId6"/>
                <a:stretch>
                  <a:fillRect l="-1961" r="-25490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4">
            <a:extLst>
              <a:ext uri="{FF2B5EF4-FFF2-40B4-BE49-F238E27FC236}">
                <a16:creationId xmlns:a16="http://schemas.microsoft.com/office/drawing/2014/main" id="{FEC71AA1-BB60-42FF-9FA0-401628EED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E0D37017-AE0C-4115-BEAE-45A718E17CD2}"/>
                  </a:ext>
                </a:extLst>
              </p:cNvPr>
              <p:cNvSpPr txBox="1"/>
              <p:nvPr/>
            </p:nvSpPr>
            <p:spPr bwMode="auto">
              <a:xfrm>
                <a:off x="1491607" y="1620325"/>
                <a:ext cx="581180" cy="34475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E0D37017-AE0C-4115-BEAE-45A718E17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1607" y="1620325"/>
                <a:ext cx="581180" cy="344756"/>
              </a:xfrm>
              <a:prstGeom prst="rect">
                <a:avLst/>
              </a:prstGeom>
              <a:blipFill>
                <a:blip r:embed="rId7"/>
                <a:stretch>
                  <a:fillRect l="-3158" r="-7368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16">
            <a:extLst>
              <a:ext uri="{FF2B5EF4-FFF2-40B4-BE49-F238E27FC236}">
                <a16:creationId xmlns:a16="http://schemas.microsoft.com/office/drawing/2014/main" id="{998888DD-6285-4B4A-99B8-36E541544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FE3E44D9-0C6A-48F2-9B6D-F62E3703A85E}"/>
                  </a:ext>
                </a:extLst>
              </p:cNvPr>
              <p:cNvSpPr txBox="1"/>
              <p:nvPr/>
            </p:nvSpPr>
            <p:spPr bwMode="auto">
              <a:xfrm>
                <a:off x="2398664" y="1603280"/>
                <a:ext cx="313898" cy="31389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E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FE3E44D9-0C6A-48F2-9B6D-F62E3703A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8664" y="1603280"/>
                <a:ext cx="313898" cy="313899"/>
              </a:xfrm>
              <a:prstGeom prst="rect">
                <a:avLst/>
              </a:prstGeom>
              <a:blipFill>
                <a:blip r:embed="rId8"/>
                <a:stretch>
                  <a:fillRect l="-3846" r="-21154" b="-4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>
                <a:extLst>
                  <a:ext uri="{FF2B5EF4-FFF2-40B4-BE49-F238E27FC236}">
                    <a16:creationId xmlns:a16="http://schemas.microsoft.com/office/drawing/2014/main" id="{1C5A468C-86AC-4015-ADFC-4D1365E79D80}"/>
                  </a:ext>
                </a:extLst>
              </p:cNvPr>
              <p:cNvSpPr txBox="1"/>
              <p:nvPr/>
            </p:nvSpPr>
            <p:spPr bwMode="auto">
              <a:xfrm>
                <a:off x="1522954" y="1962590"/>
                <a:ext cx="965640" cy="36848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DECB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Object 26">
                <a:extLst>
                  <a:ext uri="{FF2B5EF4-FFF2-40B4-BE49-F238E27FC236}">
                    <a16:creationId xmlns:a16="http://schemas.microsoft.com/office/drawing/2014/main" id="{1C5A468C-86AC-4015-ADFC-4D1365E79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2954" y="1962590"/>
                <a:ext cx="965640" cy="368488"/>
              </a:xfrm>
              <a:prstGeom prst="rect">
                <a:avLst/>
              </a:prstGeom>
              <a:blipFill>
                <a:blip r:embed="rId9"/>
                <a:stretch>
                  <a:fillRect l="-1899" r="-506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ECAD3B54-4FC1-49E1-BED4-D2331BE98034}"/>
                  </a:ext>
                </a:extLst>
              </p:cNvPr>
              <p:cNvSpPr txBox="1"/>
              <p:nvPr/>
            </p:nvSpPr>
            <p:spPr bwMode="auto">
              <a:xfrm>
                <a:off x="2085451" y="2375373"/>
                <a:ext cx="1379476" cy="36848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ECAD3B54-4FC1-49E1-BED4-D2331BE98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5451" y="2375373"/>
                <a:ext cx="1379476" cy="368488"/>
              </a:xfrm>
              <a:prstGeom prst="rect">
                <a:avLst/>
              </a:prstGeom>
              <a:blipFill>
                <a:blip r:embed="rId10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9BFA192-07B3-429C-AF8F-83835B98D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56456"/>
              </p:ext>
            </p:extLst>
          </p:nvPr>
        </p:nvGraphicFramePr>
        <p:xfrm>
          <a:off x="54704" y="3267552"/>
          <a:ext cx="5265772" cy="1615440"/>
        </p:xfrm>
        <a:graphic>
          <a:graphicData uri="http://schemas.openxmlformats.org/drawingml/2006/table">
            <a:tbl>
              <a:tblPr firstRow="1" firstCol="1" bandRow="1"/>
              <a:tblGrid>
                <a:gridCol w="821206">
                  <a:extLst>
                    <a:ext uri="{9D8B030D-6E8A-4147-A177-3AD203B41FA5}">
                      <a16:colId xmlns:a16="http://schemas.microsoft.com/office/drawing/2014/main" val="4271852472"/>
                    </a:ext>
                  </a:extLst>
                </a:gridCol>
                <a:gridCol w="4444566">
                  <a:extLst>
                    <a:ext uri="{9D8B030D-6E8A-4147-A177-3AD203B41FA5}">
                      <a16:colId xmlns:a16="http://schemas.microsoft.com/office/drawing/2014/main" val="436717688"/>
                    </a:ext>
                  </a:extLst>
                </a:gridCol>
              </a:tblGrid>
              <a:tr h="28453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   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,          ,  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cắt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   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cắt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 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905525"/>
                  </a:ext>
                </a:extLst>
              </a:tr>
              <a:tr h="67068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KL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      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7916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4897ED8F-67C3-4CBD-92F7-9C1F289F3B51}"/>
                  </a:ext>
                </a:extLst>
              </p:cNvPr>
              <p:cNvSpPr txBox="1"/>
              <p:nvPr/>
            </p:nvSpPr>
            <p:spPr bwMode="auto">
              <a:xfrm>
                <a:off x="822307" y="3256947"/>
                <a:ext cx="933014" cy="34821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ΔABC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4897ED8F-67C3-4CBD-92F7-9C1F289F3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307" y="3256947"/>
                <a:ext cx="933014" cy="348214"/>
              </a:xfrm>
              <a:prstGeom prst="rect">
                <a:avLst/>
              </a:prstGeom>
              <a:blipFill>
                <a:blip r:embed="rId11"/>
                <a:stretch>
                  <a:fillRect l="-1961" r="-9150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33">
                <a:extLst>
                  <a:ext uri="{FF2B5EF4-FFF2-40B4-BE49-F238E27FC236}">
                    <a16:creationId xmlns:a16="http://schemas.microsoft.com/office/drawing/2014/main" id="{0D87EE7D-1D02-4C36-B67F-D0ADBBE289AC}"/>
                  </a:ext>
                </a:extLst>
              </p:cNvPr>
              <p:cNvSpPr txBox="1"/>
              <p:nvPr/>
            </p:nvSpPr>
            <p:spPr bwMode="auto">
              <a:xfrm>
                <a:off x="3061261" y="3238243"/>
                <a:ext cx="900517" cy="33435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m:t>//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Object 33">
                <a:extLst>
                  <a:ext uri="{FF2B5EF4-FFF2-40B4-BE49-F238E27FC236}">
                    <a16:creationId xmlns:a16="http://schemas.microsoft.com/office/drawing/2014/main" id="{0D87EE7D-1D02-4C36-B67F-D0ADBBE28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1261" y="3238243"/>
                <a:ext cx="900517" cy="334354"/>
              </a:xfrm>
              <a:prstGeom prst="rect">
                <a:avLst/>
              </a:prstGeom>
              <a:blipFill>
                <a:blip r:embed="rId12"/>
                <a:stretch>
                  <a:fillRect l="-2027" r="-270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BEB84C72-132B-46CB-B665-385B26D2EC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8297" y="2895169"/>
            <a:ext cx="12193" cy="350550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77F2B91-0437-438B-92F1-F5D1E992A9C3}"/>
              </a:ext>
            </a:extLst>
          </p:cNvPr>
          <p:cNvSpPr/>
          <p:nvPr/>
        </p:nvSpPr>
        <p:spPr>
          <a:xfrm>
            <a:off x="6490212" y="2638178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4C7AE1-9A25-4550-AB1C-823A22312762}"/>
              </a:ext>
            </a:extLst>
          </p:cNvPr>
          <p:cNvSpPr/>
          <p:nvPr/>
        </p:nvSpPr>
        <p:spPr>
          <a:xfrm>
            <a:off x="5694993" y="3275112"/>
            <a:ext cx="1241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a) Ta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ject 48">
                <a:extLst>
                  <a:ext uri="{FF2B5EF4-FFF2-40B4-BE49-F238E27FC236}">
                    <a16:creationId xmlns:a16="http://schemas.microsoft.com/office/drawing/2014/main" id="{7C1D1A8D-1BA0-48C5-B0A3-F6944FD101DD}"/>
                  </a:ext>
                </a:extLst>
              </p:cNvPr>
              <p:cNvSpPr txBox="1"/>
              <p:nvPr/>
            </p:nvSpPr>
            <p:spPr bwMode="auto">
              <a:xfrm>
                <a:off x="6746470" y="3270474"/>
                <a:ext cx="1140910" cy="32785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m:t>//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Object 48">
                <a:extLst>
                  <a:ext uri="{FF2B5EF4-FFF2-40B4-BE49-F238E27FC236}">
                    <a16:creationId xmlns:a16="http://schemas.microsoft.com/office/drawing/2014/main" id="{7C1D1A8D-1BA0-48C5-B0A3-F6944FD10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470" y="3270474"/>
                <a:ext cx="1140910" cy="327856"/>
              </a:xfrm>
              <a:prstGeom prst="rect">
                <a:avLst/>
              </a:prstGeom>
              <a:blipFill>
                <a:blip r:embed="rId14"/>
                <a:stretch>
                  <a:fillRect l="-1070" r="-3743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64">
            <a:extLst>
              <a:ext uri="{FF2B5EF4-FFF2-40B4-BE49-F238E27FC236}">
                <a16:creationId xmlns:a16="http://schemas.microsoft.com/office/drawing/2014/main" id="{492A8B0E-642F-4FEC-9403-F3E7750E2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C895B6-F328-433F-9C82-6E3F8E86D60F}"/>
              </a:ext>
            </a:extLst>
          </p:cNvPr>
          <p:cNvSpPr/>
          <p:nvPr/>
        </p:nvSpPr>
        <p:spPr>
          <a:xfrm>
            <a:off x="6251420" y="3577820"/>
            <a:ext cx="110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tứ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giác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B06EC7E-AAD1-498B-B0F2-F7E9DD2D2503}"/>
              </a:ext>
            </a:extLst>
          </p:cNvPr>
          <p:cNvSpPr/>
          <p:nvPr/>
        </p:nvSpPr>
        <p:spPr>
          <a:xfrm>
            <a:off x="8023811" y="3577819"/>
            <a:ext cx="194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thang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2362437-B6AA-4316-8E79-05F5D27D1697}"/>
              </a:ext>
            </a:extLst>
          </p:cNvPr>
          <p:cNvSpPr/>
          <p:nvPr/>
        </p:nvSpPr>
        <p:spPr>
          <a:xfrm>
            <a:off x="5624012" y="3978646"/>
            <a:ext cx="2624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Mặt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ta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lại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68">
            <a:extLst>
              <a:ext uri="{FF2B5EF4-FFF2-40B4-BE49-F238E27FC236}">
                <a16:creationId xmlns:a16="http://schemas.microsoft.com/office/drawing/2014/main" id="{A52545D2-3B3F-45B0-9C55-2FCED1368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71">
            <a:extLst>
              <a:ext uri="{FF2B5EF4-FFF2-40B4-BE49-F238E27FC236}">
                <a16:creationId xmlns:a16="http://schemas.microsoft.com/office/drawing/2014/main" id="{02006151-51DA-48EA-B4AB-7D25CA24F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4643" y="3989143"/>
            <a:ext cx="30810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(do            </a:t>
            </a: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) </a:t>
            </a:r>
            <a:endParaRPr kumimoji="0" lang="fr-F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Rectangle 75">
            <a:extLst>
              <a:ext uri="{FF2B5EF4-FFF2-40B4-BE49-F238E27FC236}">
                <a16:creationId xmlns:a16="http://schemas.microsoft.com/office/drawing/2014/main" id="{24015052-AE57-4D68-90B5-87E2826DB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792" y="4332790"/>
            <a:ext cx="3592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Rectangle 76">
            <a:extLst>
              <a:ext uri="{FF2B5EF4-FFF2-40B4-BE49-F238E27FC236}">
                <a16:creationId xmlns:a16="http://schemas.microsoft.com/office/drawing/2014/main" id="{8DB05E1C-6F20-4C15-93C1-3407F691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9261" y="4339240"/>
            <a:ext cx="244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thang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F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Rectangle 78">
            <a:extLst>
              <a:ext uri="{FF2B5EF4-FFF2-40B4-BE49-F238E27FC236}">
                <a16:creationId xmlns:a16="http://schemas.microsoft.com/office/drawing/2014/main" id="{4C537DCC-B250-404D-94E5-FF89D096E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993" y="4849178"/>
            <a:ext cx="5267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79">
            <a:extLst>
              <a:ext uri="{FF2B5EF4-FFF2-40B4-BE49-F238E27FC236}">
                <a16:creationId xmlns:a16="http://schemas.microsoft.com/office/drawing/2014/main" id="{6E340CB3-BD8E-4A7E-903C-EFFAC5E03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500" y="4858850"/>
            <a:ext cx="2590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thang</a:t>
            </a: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98C7C5-5314-43E8-A654-1F757B0AF26B}"/>
              </a:ext>
            </a:extLst>
          </p:cNvPr>
          <p:cNvSpPr/>
          <p:nvPr/>
        </p:nvSpPr>
        <p:spPr>
          <a:xfrm>
            <a:off x="6002854" y="5360154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suy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ra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8234E6-BEE5-43BA-8115-5EED873350A7}"/>
              </a:ext>
            </a:extLst>
          </p:cNvPr>
          <p:cNvSpPr/>
          <p:nvPr/>
        </p:nvSpPr>
        <p:spPr>
          <a:xfrm>
            <a:off x="8029810" y="5306186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lí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2).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642362-71E4-4EBF-AF40-9264D186D9B1}"/>
                  </a:ext>
                </a:extLst>
              </p:cNvPr>
              <p:cNvSpPr/>
              <p:nvPr/>
            </p:nvSpPr>
            <p:spPr>
              <a:xfrm>
                <a:off x="10159292" y="1237822"/>
                <a:ext cx="6896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642362-71E4-4EBF-AF40-9264D186D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292" y="1237822"/>
                <a:ext cx="6896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91A6C51-7F65-4FC6-B1AE-AE914E8D89AC}"/>
                  </a:ext>
                </a:extLst>
              </p:cNvPr>
              <p:cNvSpPr/>
              <p:nvPr/>
            </p:nvSpPr>
            <p:spPr>
              <a:xfrm>
                <a:off x="2566500" y="3216978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91A6C51-7F65-4FC6-B1AE-AE914E8D8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500" y="3216978"/>
                <a:ext cx="48442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604881-91E6-42D5-9F67-6C182B0E6468}"/>
                  </a:ext>
                </a:extLst>
              </p:cNvPr>
              <p:cNvSpPr/>
              <p:nvPr/>
            </p:nvSpPr>
            <p:spPr>
              <a:xfrm>
                <a:off x="3909378" y="3238243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604881-91E6-42D5-9F67-6C182B0E6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378" y="3238243"/>
                <a:ext cx="41549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2129C3-2788-45B0-9F23-E189598458A4}"/>
                  </a:ext>
                </a:extLst>
              </p:cNvPr>
              <p:cNvSpPr/>
              <p:nvPr/>
            </p:nvSpPr>
            <p:spPr>
              <a:xfrm>
                <a:off x="4648369" y="3216977"/>
                <a:ext cx="6896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2129C3-2788-45B0-9F23-E18959845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369" y="3216977"/>
                <a:ext cx="68961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C502CCB-BC1B-4145-B327-0FBCA48C7902}"/>
                  </a:ext>
                </a:extLst>
              </p:cNvPr>
              <p:cNvSpPr/>
              <p:nvPr/>
            </p:nvSpPr>
            <p:spPr>
              <a:xfrm>
                <a:off x="1240904" y="3680722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C502CCB-BC1B-4145-B327-0FBCA48C7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04" y="3680722"/>
                <a:ext cx="484427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CD4510-CD20-4C02-9C8C-6AFF9064A616}"/>
                  </a:ext>
                </a:extLst>
              </p:cNvPr>
              <p:cNvSpPr/>
              <p:nvPr/>
            </p:nvSpPr>
            <p:spPr>
              <a:xfrm>
                <a:off x="2062626" y="3687953"/>
                <a:ext cx="6896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CD4510-CD20-4C02-9C8C-6AFF9064A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626" y="3687953"/>
                <a:ext cx="689612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D427D4A-5657-4465-8049-07075421D1F2}"/>
                  </a:ext>
                </a:extLst>
              </p:cNvPr>
              <p:cNvSpPr/>
              <p:nvPr/>
            </p:nvSpPr>
            <p:spPr>
              <a:xfrm>
                <a:off x="2978299" y="3702407"/>
                <a:ext cx="449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E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D427D4A-5657-4465-8049-07075421D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299" y="3702407"/>
                <a:ext cx="449162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3ECB84-F89A-4B7F-BAB9-4667049EBDD6}"/>
                  </a:ext>
                </a:extLst>
              </p:cNvPr>
              <p:cNvSpPr/>
              <p:nvPr/>
            </p:nvSpPr>
            <p:spPr>
              <a:xfrm>
                <a:off x="1206329" y="4075272"/>
                <a:ext cx="10823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DECB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3ECB84-F89A-4B7F-BAB9-4667049EB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329" y="4075272"/>
                <a:ext cx="1082348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B47E4FA-BED1-4C59-8CDC-77C506A05952}"/>
                  </a:ext>
                </a:extLst>
              </p:cNvPr>
              <p:cNvSpPr/>
              <p:nvPr/>
            </p:nvSpPr>
            <p:spPr>
              <a:xfrm>
                <a:off x="1557244" y="4486363"/>
                <a:ext cx="16590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B47E4FA-BED1-4C59-8CDC-77C506A05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244" y="4486363"/>
                <a:ext cx="1659078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3D144F54-8CFF-4BB6-9665-9E61B33A33F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49093" y="3605161"/>
            <a:ext cx="438950" cy="445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067B934-CEC4-4BF6-B9EC-3D5F3816809D}"/>
                  </a:ext>
                </a:extLst>
              </p:cNvPr>
              <p:cNvSpPr/>
              <p:nvPr/>
            </p:nvSpPr>
            <p:spPr>
              <a:xfrm>
                <a:off x="7116913" y="3586564"/>
                <a:ext cx="1082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DECB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067B934-CEC4-4BF6-B9EC-3D5F38168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913" y="3586564"/>
                <a:ext cx="1082348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77DD6C8-249C-4918-A039-1B7FBF3491EC}"/>
                  </a:ext>
                </a:extLst>
              </p:cNvPr>
              <p:cNvSpPr/>
              <p:nvPr/>
            </p:nvSpPr>
            <p:spPr>
              <a:xfrm>
                <a:off x="7924134" y="3997787"/>
                <a:ext cx="1066318" cy="474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77DD6C8-249C-4918-A039-1B7FBF349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34" y="3997787"/>
                <a:ext cx="1066318" cy="47487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033A318-D9DF-475D-993B-D109AA39F481}"/>
                  </a:ext>
                </a:extLst>
              </p:cNvPr>
              <p:cNvSpPr/>
              <p:nvPr/>
            </p:nvSpPr>
            <p:spPr>
              <a:xfrm>
                <a:off x="9273128" y="3983638"/>
                <a:ext cx="10919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ΔABC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033A318-D9DF-475D-993B-D109AA39F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128" y="3983638"/>
                <a:ext cx="1091966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BC25C75-7919-4FD9-8B0F-3600078C7DE7}"/>
                  </a:ext>
                </a:extLst>
              </p:cNvPr>
              <p:cNvSpPr/>
              <p:nvPr/>
            </p:nvSpPr>
            <p:spPr>
              <a:xfrm>
                <a:off x="11049291" y="4003509"/>
                <a:ext cx="4587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BC25C75-7919-4FD9-8B0F-3600078C7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291" y="4003509"/>
                <a:ext cx="458780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2CA1BFB-ADEC-4ED7-951F-00D29CAA642C}"/>
                  </a:ext>
                </a:extLst>
              </p:cNvPr>
              <p:cNvSpPr/>
              <p:nvPr/>
            </p:nvSpPr>
            <p:spPr>
              <a:xfrm>
                <a:off x="7009533" y="4883976"/>
                <a:ext cx="1082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DECB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2CA1BFB-ADEC-4ED7-951F-00D29CAA64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533" y="4883976"/>
                <a:ext cx="1082348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E11BBDC-7E25-4AF0-B126-90125884890A}"/>
                  </a:ext>
                </a:extLst>
              </p:cNvPr>
              <p:cNvSpPr/>
              <p:nvPr/>
            </p:nvSpPr>
            <p:spPr>
              <a:xfrm>
                <a:off x="6783773" y="5363472"/>
                <a:ext cx="14093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E11BBDC-7E25-4AF0-B126-901258848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773" y="5363472"/>
                <a:ext cx="1409360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70BE6EE-815C-485E-A855-3EC632540AB7}"/>
                  </a:ext>
                </a:extLst>
              </p:cNvPr>
              <p:cNvSpPr/>
              <p:nvPr/>
            </p:nvSpPr>
            <p:spPr>
              <a:xfrm>
                <a:off x="8911757" y="4356184"/>
                <a:ext cx="1082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DECB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70BE6EE-815C-485E-A855-3EC632540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757" y="4356184"/>
                <a:ext cx="1082348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70BBF5CF-2161-4B52-8077-52FCC4219D43}"/>
              </a:ext>
            </a:extLst>
          </p:cNvPr>
          <p:cNvSpPr/>
          <p:nvPr/>
        </p:nvSpPr>
        <p:spPr>
          <a:xfrm>
            <a:off x="9967667" y="3573002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BB02A5E-7FC8-45A4-BF7B-3DA22ED63C15}"/>
              </a:ext>
            </a:extLst>
          </p:cNvPr>
          <p:cNvSpPr/>
          <p:nvPr/>
        </p:nvSpPr>
        <p:spPr>
          <a:xfrm>
            <a:off x="11434667" y="3989903"/>
            <a:ext cx="661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718F65-21CD-4ECD-BA77-3E69A3B8C6AB}"/>
              </a:ext>
            </a:extLst>
          </p:cNvPr>
          <p:cNvSpPr/>
          <p:nvPr/>
        </p:nvSpPr>
        <p:spPr>
          <a:xfrm>
            <a:off x="2054248" y="4044218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73781EE-E358-4609-A0AF-B0F7128127D3}"/>
              </a:ext>
            </a:extLst>
          </p:cNvPr>
          <p:cNvSpPr/>
          <p:nvPr/>
        </p:nvSpPr>
        <p:spPr>
          <a:xfrm>
            <a:off x="991459" y="4465174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c/m: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B07A3E9-2E26-43E2-AD0F-8274CA0B6906}"/>
              </a:ext>
            </a:extLst>
          </p:cNvPr>
          <p:cNvSpPr/>
          <p:nvPr/>
        </p:nvSpPr>
        <p:spPr>
          <a:xfrm>
            <a:off x="794631" y="4047854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084C54D-9876-4D57-A53B-5AA68277F10E}"/>
              </a:ext>
            </a:extLst>
          </p:cNvPr>
          <p:cNvSpPr/>
          <p:nvPr/>
        </p:nvSpPr>
        <p:spPr>
          <a:xfrm>
            <a:off x="763293" y="4469006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7D65D-2FC3-45C0-89A5-A3919C37A799}"/>
              </a:ext>
            </a:extLst>
          </p:cNvPr>
          <p:cNvSpPr/>
          <p:nvPr/>
        </p:nvSpPr>
        <p:spPr>
          <a:xfrm>
            <a:off x="9811486" y="3300617"/>
            <a:ext cx="9525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H.3.20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E6ECFFE-2158-4DA0-84D8-BDF169ACD3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736921" y="1493751"/>
            <a:ext cx="3063607" cy="18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3" grpId="0"/>
      <p:bldP spid="15" grpId="0"/>
      <p:bldP spid="17" grpId="0"/>
      <p:bldP spid="21" grpId="0"/>
      <p:bldP spid="23" grpId="0"/>
      <p:bldP spid="25" grpId="0"/>
      <p:bldP spid="27" grpId="0"/>
      <p:bldP spid="29" grpId="0"/>
      <p:bldP spid="32" grpId="0"/>
      <p:bldP spid="34" grpId="0"/>
      <p:bldP spid="43" grpId="0"/>
      <p:bldP spid="44" grpId="0"/>
      <p:bldP spid="49" grpId="0"/>
      <p:bldP spid="52" grpId="0"/>
      <p:bldP spid="55" grpId="0"/>
      <p:bldP spid="56" grpId="0"/>
      <p:bldP spid="61" grpId="0"/>
      <p:bldP spid="64" grpId="0"/>
      <p:bldP spid="66" grpId="0"/>
      <p:bldP spid="67" grpId="0"/>
      <p:bldP spid="69" grpId="0"/>
      <p:bldP spid="70" grpId="0"/>
      <p:bldP spid="73" grpId="0"/>
      <p:bldP spid="9" grpId="0"/>
      <p:bldP spid="10" grpId="0"/>
      <p:bldP spid="11" grpId="0"/>
      <p:bldP spid="14" grpId="0"/>
      <p:bldP spid="16" grpId="0"/>
      <p:bldP spid="18" grpId="0"/>
      <p:bldP spid="26" grpId="0"/>
      <p:bldP spid="28" grpId="0"/>
      <p:bldP spid="45" grpId="0"/>
      <p:bldP spid="48" grpId="0"/>
      <p:bldP spid="53" grpId="0"/>
      <p:bldP spid="62" grpId="0"/>
      <p:bldP spid="63" grpId="0"/>
      <p:bldP spid="71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0160" y="359772"/>
            <a:ext cx="73152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C750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11: HÌNH THANG CÂN (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1E40B4-8385-4A0A-8128-A8AE6F753754}"/>
              </a:ext>
            </a:extLst>
          </p:cNvPr>
          <p:cNvSpPr/>
          <p:nvPr/>
        </p:nvSpPr>
        <p:spPr>
          <a:xfrm>
            <a:off x="296535" y="1043530"/>
            <a:ext cx="3526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54)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98260F-80D8-43B4-A780-806326E0A0B9}"/>
              </a:ext>
            </a:extLst>
          </p:cNvPr>
          <p:cNvSpPr txBox="1"/>
          <p:nvPr/>
        </p:nvSpPr>
        <p:spPr>
          <a:xfrm>
            <a:off x="216455" y="1623615"/>
            <a:ext cx="1091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3B355C-90C6-4C55-8796-943166A7BD11}"/>
              </a:ext>
            </a:extLst>
          </p:cNvPr>
          <p:cNvSpPr/>
          <p:nvPr/>
        </p:nvSpPr>
        <p:spPr>
          <a:xfrm>
            <a:off x="321569" y="2415137"/>
            <a:ext cx="6757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GT, KL 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349742-C6DA-40DA-B797-A517D518A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54594"/>
              </p:ext>
            </p:extLst>
          </p:nvPr>
        </p:nvGraphicFramePr>
        <p:xfrm>
          <a:off x="321568" y="2544060"/>
          <a:ext cx="7003791" cy="899165"/>
        </p:xfrm>
        <a:graphic>
          <a:graphicData uri="http://schemas.openxmlformats.org/drawingml/2006/table">
            <a:tbl>
              <a:tblPr firstRow="1" firstCol="1" bandRow="1"/>
              <a:tblGrid>
                <a:gridCol w="1127715">
                  <a:extLst>
                    <a:ext uri="{9D8B030D-6E8A-4147-A177-3AD203B41FA5}">
                      <a16:colId xmlns:a16="http://schemas.microsoft.com/office/drawing/2014/main" val="1338567963"/>
                    </a:ext>
                  </a:extLst>
                </a:gridCol>
                <a:gridCol w="5876076">
                  <a:extLst>
                    <a:ext uri="{9D8B030D-6E8A-4147-A177-3AD203B41FA5}">
                      <a16:colId xmlns:a16="http://schemas.microsoft.com/office/drawing/2014/main" val="3477317891"/>
                    </a:ext>
                  </a:extLst>
                </a:gridCol>
              </a:tblGrid>
              <a:tr h="37897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thang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chéo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bằng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nhau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925195"/>
                  </a:ext>
                </a:extLst>
              </a:tr>
              <a:tr h="47244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KL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thang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603037"/>
                  </a:ext>
                </a:extLst>
              </a:tr>
            </a:tbl>
          </a:graphicData>
        </a:graphic>
      </p:graphicFrame>
      <p:sp>
        <p:nvSpPr>
          <p:cNvPr id="8" name="Rectangle 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67E91A-412F-4391-981B-06557EEA2DB9}"/>
              </a:ext>
            </a:extLst>
          </p:cNvPr>
          <p:cNvSpPr/>
          <p:nvPr/>
        </p:nvSpPr>
        <p:spPr>
          <a:xfrm>
            <a:off x="4512880" y="3032012"/>
            <a:ext cx="6526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E432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dirty="0">
              <a:solidFill>
                <a:srgbClr val="E43230"/>
              </a:solidFill>
            </a:endParaRPr>
          </a:p>
        </p:txBody>
      </p:sp>
      <p:sp>
        <p:nvSpPr>
          <p:cNvPr id="9" name="Rectangle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228DBD-BDB7-4C4D-A180-CC2AC0C8ADE3}"/>
              </a:ext>
            </a:extLst>
          </p:cNvPr>
          <p:cNvSpPr/>
          <p:nvPr/>
        </p:nvSpPr>
        <p:spPr>
          <a:xfrm>
            <a:off x="241661" y="3218928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10" name="Rectangle 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A0E137-E5A8-405D-BC79-7406AD078E71}"/>
              </a:ext>
            </a:extLst>
          </p:cNvPr>
          <p:cNvSpPr/>
          <p:nvPr/>
        </p:nvSpPr>
        <p:spPr>
          <a:xfrm>
            <a:off x="348549" y="3684132"/>
            <a:ext cx="6117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2" name="Rectangle 1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F2D734-E822-444C-A81D-0A4DA7CA0CD5}"/>
              </a:ext>
            </a:extLst>
          </p:cNvPr>
          <p:cNvSpPr/>
          <p:nvPr/>
        </p:nvSpPr>
        <p:spPr>
          <a:xfrm>
            <a:off x="140832" y="4095345"/>
            <a:ext cx="9413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C2CA2A-613F-4D74-B326-9AFC516A7411}"/>
              </a:ext>
            </a:extLst>
          </p:cNvPr>
          <p:cNvSpPr/>
          <p:nvPr/>
        </p:nvSpPr>
        <p:spPr>
          <a:xfrm>
            <a:off x="140832" y="4525827"/>
            <a:ext cx="8945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35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5" grpId="0"/>
      <p:bldP spid="6" grpId="0"/>
      <p:bldP spid="6" grpId="1"/>
      <p:bldP spid="8" grpId="0"/>
      <p:bldP spid="8" grpId="1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1244" y="205393"/>
            <a:ext cx="73152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biết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C750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11: HÌNH THANG CÂN (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26F664-83F4-4823-BB44-7F22E7082B91}"/>
              </a:ext>
            </a:extLst>
          </p:cNvPr>
          <p:cNvSpPr txBox="1"/>
          <p:nvPr/>
        </p:nvSpPr>
        <p:spPr>
          <a:xfrm>
            <a:off x="11244" y="787051"/>
            <a:ext cx="162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D715B0-7D6E-4618-B861-21CF74244268}"/>
              </a:ext>
            </a:extLst>
          </p:cNvPr>
          <p:cNvSpPr txBox="1"/>
          <p:nvPr/>
        </p:nvSpPr>
        <p:spPr>
          <a:xfrm>
            <a:off x="-25325" y="1249521"/>
            <a:ext cx="7211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        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1A29A43-86C6-4A8F-B2F8-533AE8E21A07}"/>
                  </a:ext>
                </a:extLst>
              </p:cNvPr>
              <p:cNvSpPr txBox="1"/>
              <p:nvPr/>
            </p:nvSpPr>
            <p:spPr bwMode="auto">
              <a:xfrm>
                <a:off x="1951279" y="1272394"/>
                <a:ext cx="2200476" cy="32036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ABCD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CD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Object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1A29A43-86C6-4A8F-B2F8-533AE8E21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1279" y="1272394"/>
                <a:ext cx="2200476" cy="320360"/>
              </a:xfrm>
              <a:prstGeom prst="rect">
                <a:avLst/>
              </a:prstGeom>
              <a:blipFill>
                <a:blip r:embed="rId2"/>
                <a:stretch>
                  <a:fillRect l="-2216" r="-5817" b="-7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C0AB8D-75F9-4578-B20F-586ACA42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597A8C2-4D4B-438B-A1A8-7C74AD13743F}"/>
                  </a:ext>
                </a:extLst>
              </p:cNvPr>
              <p:cNvSpPr txBox="1"/>
              <p:nvPr/>
            </p:nvSpPr>
            <p:spPr bwMode="auto">
              <a:xfrm>
                <a:off x="2269418" y="1637190"/>
                <a:ext cx="992767" cy="32036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ject 9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597A8C2-4D4B-438B-A1A8-7C74AD137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9418" y="1637190"/>
                <a:ext cx="992767" cy="320360"/>
              </a:xfrm>
              <a:prstGeom prst="rect">
                <a:avLst/>
              </a:prstGeom>
              <a:blipFill>
                <a:blip r:embed="rId3"/>
                <a:stretch>
                  <a:fillRect l="-1840" r="-4908" b="-4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69422AA-5622-44E6-8011-726C3A1404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731187"/>
                  </p:ext>
                </p:extLst>
              </p:nvPr>
            </p:nvGraphicFramePr>
            <p:xfrm>
              <a:off x="425487" y="3649702"/>
              <a:ext cx="5914695" cy="12346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2020">
                      <a:extLst>
                        <a:ext uri="{9D8B030D-6E8A-4147-A177-3AD203B41FA5}">
                          <a16:colId xmlns:a16="http://schemas.microsoft.com/office/drawing/2014/main" val="2324722237"/>
                        </a:ext>
                      </a:extLst>
                    </a:gridCol>
                    <a:gridCol w="5092675">
                      <a:extLst>
                        <a:ext uri="{9D8B030D-6E8A-4147-A177-3AD203B41FA5}">
                          <a16:colId xmlns:a16="http://schemas.microsoft.com/office/drawing/2014/main" val="2393980958"/>
                        </a:ext>
                      </a:extLst>
                    </a:gridCol>
                  </a:tblGrid>
                  <a:tr h="544533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GT  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Hình thang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            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             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78954549"/>
                      </a:ext>
                    </a:extLst>
                  </a:tr>
                  <a:tr h="690102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KL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             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99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69422AA-5622-44E6-8011-726C3A1404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731187"/>
                  </p:ext>
                </p:extLst>
              </p:nvPr>
            </p:nvGraphicFramePr>
            <p:xfrm>
              <a:off x="425487" y="3649702"/>
              <a:ext cx="5914695" cy="12346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2020">
                      <a:extLst>
                        <a:ext uri="{9D8B030D-6E8A-4147-A177-3AD203B41FA5}">
                          <a16:colId xmlns:a16="http://schemas.microsoft.com/office/drawing/2014/main" val="2324722237"/>
                        </a:ext>
                      </a:extLst>
                    </a:gridCol>
                    <a:gridCol w="5092675">
                      <a:extLst>
                        <a:ext uri="{9D8B030D-6E8A-4147-A177-3AD203B41FA5}">
                          <a16:colId xmlns:a16="http://schemas.microsoft.com/office/drawing/2014/main" val="2393980958"/>
                        </a:ext>
                      </a:extLst>
                    </a:gridCol>
                  </a:tblGrid>
                  <a:tr h="544533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GT  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29" t="-16667" r="-119" b="-1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8954549"/>
                      </a:ext>
                    </a:extLst>
                  </a:tr>
                  <a:tr h="690102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KL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             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99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49DAE8-1A42-477D-850C-22903D77746B}"/>
                  </a:ext>
                </a:extLst>
              </p:cNvPr>
              <p:cNvSpPr txBox="1"/>
              <p:nvPr/>
            </p:nvSpPr>
            <p:spPr bwMode="auto">
              <a:xfrm>
                <a:off x="3655583" y="3568041"/>
                <a:ext cx="1347343" cy="39195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400" dirty="0">
                        <a:latin typeface="Times New Roman" pitchFamily="18" charset="0"/>
                        <a:cs typeface="Times New Roman" pitchFamily="18" charset="0"/>
                      </a:rPr>
                      <m:t>//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5" name="Object 1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49DAE8-1A42-477D-850C-22903D777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5583" y="3568041"/>
                <a:ext cx="1347343" cy="391957"/>
              </a:xfrm>
              <a:prstGeom prst="rect">
                <a:avLst/>
              </a:prstGeom>
              <a:blipFill>
                <a:blip r:embed="rId5"/>
                <a:stretch>
                  <a:fillRect l="-1357" t="-12308" r="-1810" b="-5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0D34DC-4802-41F5-8F4D-C2BE627DCE81}"/>
              </a:ext>
            </a:extLst>
          </p:cNvPr>
          <p:cNvSpPr/>
          <p:nvPr/>
        </p:nvSpPr>
        <p:spPr>
          <a:xfrm>
            <a:off x="7935277" y="831139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A0C7C268-4C1C-4806-B9ED-C7A76FE80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03E8AEC2-DF0C-4039-8DB6-0DD56F75D5D6}"/>
                  </a:ext>
                </a:extLst>
              </p:cNvPr>
              <p:cNvSpPr txBox="1"/>
              <p:nvPr/>
            </p:nvSpPr>
            <p:spPr bwMode="auto">
              <a:xfrm>
                <a:off x="7777876" y="1278870"/>
                <a:ext cx="891281" cy="34306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03E8AEC2-DF0C-4039-8DB6-0DD56F75D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7876" y="1278870"/>
                <a:ext cx="891281" cy="343065"/>
              </a:xfrm>
              <a:prstGeom prst="rect">
                <a:avLst/>
              </a:prstGeom>
              <a:blipFill>
                <a:blip r:embed="rId6"/>
                <a:stretch>
                  <a:fillRect l="-2055" r="-17123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6">
            <a:extLst>
              <a:ext uri="{FF2B5EF4-FFF2-40B4-BE49-F238E27FC236}">
                <a16:creationId xmlns:a16="http://schemas.microsoft.com/office/drawing/2014/main" id="{81588059-EBC6-4BA3-BE62-C4CC9438A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06" y="1263365"/>
            <a:ext cx="2369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F9343837-79D1-465B-B282-54DD39FFB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AB2236-F869-4FB3-9BA1-468838A4999C}"/>
              </a:ext>
            </a:extLst>
          </p:cNvPr>
          <p:cNvSpPr/>
          <p:nvPr/>
        </p:nvSpPr>
        <p:spPr>
          <a:xfrm>
            <a:off x="7979408" y="1588413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F6485C-79E7-44B2-A90B-79242E34B0E7}"/>
              </a:ext>
            </a:extLst>
          </p:cNvPr>
          <p:cNvSpPr/>
          <p:nvPr/>
        </p:nvSpPr>
        <p:spPr>
          <a:xfrm>
            <a:off x="10137932" y="1588413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226BCD4F-4BA8-479E-9043-6AF85BAC5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38D531F8-F958-41DC-9DC1-595083B6295F}"/>
                  </a:ext>
                </a:extLst>
              </p:cNvPr>
              <p:cNvSpPr txBox="1"/>
              <p:nvPr/>
            </p:nvSpPr>
            <p:spPr bwMode="auto">
              <a:xfrm>
                <a:off x="7792836" y="1995811"/>
                <a:ext cx="1394665" cy="41668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38D531F8-F958-41DC-9DC1-595083B62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2836" y="1995811"/>
                <a:ext cx="1394665" cy="416685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69B6F332-A7E1-4626-80BD-EFD720FC979F}"/>
                  </a:ext>
                </a:extLst>
              </p:cNvPr>
              <p:cNvSpPr txBox="1"/>
              <p:nvPr/>
            </p:nvSpPr>
            <p:spPr bwMode="auto">
              <a:xfrm>
                <a:off x="9794376" y="2469372"/>
                <a:ext cx="2305703" cy="37837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ΔBAD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ΔABC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69B6F332-A7E1-4626-80BD-EFD720FC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4376" y="2469372"/>
                <a:ext cx="2305703" cy="378372"/>
              </a:xfrm>
              <a:prstGeom prst="rect">
                <a:avLst/>
              </a:prstGeom>
              <a:blipFill>
                <a:blip r:embed="rId8"/>
                <a:stretch>
                  <a:fillRect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4">
            <a:extLst>
              <a:ext uri="{FF2B5EF4-FFF2-40B4-BE49-F238E27FC236}">
                <a16:creationId xmlns:a16="http://schemas.microsoft.com/office/drawing/2014/main" id="{4838CB41-3033-425A-B846-94C274E8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9A1EAFE3-546D-49A3-8299-7E7C9CF63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38">
                <a:extLst>
                  <a:ext uri="{FF2B5EF4-FFF2-40B4-BE49-F238E27FC236}">
                    <a16:creationId xmlns:a16="http://schemas.microsoft.com/office/drawing/2014/main" id="{837EAFC1-D293-4617-958B-DA2CDD11BE42}"/>
                  </a:ext>
                </a:extLst>
              </p:cNvPr>
              <p:cNvSpPr txBox="1"/>
              <p:nvPr/>
            </p:nvSpPr>
            <p:spPr bwMode="auto">
              <a:xfrm>
                <a:off x="8687382" y="3767832"/>
                <a:ext cx="739908" cy="40823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ΔIAB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Object 38">
                <a:extLst>
                  <a:ext uri="{FF2B5EF4-FFF2-40B4-BE49-F238E27FC236}">
                    <a16:creationId xmlns:a16="http://schemas.microsoft.com/office/drawing/2014/main" id="{837EAFC1-D293-4617-958B-DA2CDD11B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7382" y="3767832"/>
                <a:ext cx="739908" cy="408232"/>
              </a:xfrm>
              <a:prstGeom prst="rect">
                <a:avLst/>
              </a:prstGeom>
              <a:blipFill>
                <a:blip r:embed="rId9"/>
                <a:stretch>
                  <a:fillRect l="-1653" r="-23967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8">
            <a:extLst>
              <a:ext uri="{FF2B5EF4-FFF2-40B4-BE49-F238E27FC236}">
                <a16:creationId xmlns:a16="http://schemas.microsoft.com/office/drawing/2014/main" id="{92DD4FF6-DF46-436E-BE80-CDB1330C9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731" y="3725731"/>
            <a:ext cx="114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tạị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>
                <a:extLst>
                  <a:ext uri="{FF2B5EF4-FFF2-40B4-BE49-F238E27FC236}">
                    <a16:creationId xmlns:a16="http://schemas.microsoft.com/office/drawing/2014/main" id="{F71754D3-7121-4FE3-89A4-14AF993844BB}"/>
                  </a:ext>
                </a:extLst>
              </p:cNvPr>
              <p:cNvSpPr txBox="1"/>
              <p:nvPr/>
            </p:nvSpPr>
            <p:spPr bwMode="auto">
              <a:xfrm>
                <a:off x="10393546" y="3725731"/>
                <a:ext cx="342397" cy="34228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I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Object 40">
                <a:extLst>
                  <a:ext uri="{FF2B5EF4-FFF2-40B4-BE49-F238E27FC236}">
                    <a16:creationId xmlns:a16="http://schemas.microsoft.com/office/drawing/2014/main" id="{F71754D3-7121-4FE3-89A4-14AF99384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93546" y="3725731"/>
                <a:ext cx="342397" cy="342286"/>
              </a:xfrm>
              <a:prstGeom prst="rect">
                <a:avLst/>
              </a:prstGeom>
              <a:blipFill>
                <a:blip r:embed="rId10"/>
                <a:stretch>
                  <a:fillRect b="-30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2">
                <a:extLst>
                  <a:ext uri="{FF2B5EF4-FFF2-40B4-BE49-F238E27FC236}">
                    <a16:creationId xmlns:a16="http://schemas.microsoft.com/office/drawing/2014/main" id="{46E3351B-F0D9-4E0F-A8F8-D0BA0AFF6D14}"/>
                  </a:ext>
                </a:extLst>
              </p:cNvPr>
              <p:cNvSpPr txBox="1"/>
              <p:nvPr/>
            </p:nvSpPr>
            <p:spPr bwMode="auto">
              <a:xfrm>
                <a:off x="9378501" y="1674014"/>
                <a:ext cx="415875" cy="41942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Object 42">
                <a:extLst>
                  <a:ext uri="{FF2B5EF4-FFF2-40B4-BE49-F238E27FC236}">
                    <a16:creationId xmlns:a16="http://schemas.microsoft.com/office/drawing/2014/main" id="{46E3351B-F0D9-4E0F-A8F8-D0BA0AFF6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8501" y="1674014"/>
                <a:ext cx="415875" cy="419424"/>
              </a:xfrm>
              <a:prstGeom prst="rect">
                <a:avLst/>
              </a:prstGeom>
              <a:blipFill>
                <a:blip r:embed="rId11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0">
            <a:extLst>
              <a:ext uri="{FF2B5EF4-FFF2-40B4-BE49-F238E27FC236}">
                <a16:creationId xmlns:a16="http://schemas.microsoft.com/office/drawing/2014/main" id="{FCA5D8F3-5FD7-41FB-97FB-050819CCF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ject 45">
                <a:extLst>
                  <a:ext uri="{FF2B5EF4-FFF2-40B4-BE49-F238E27FC236}">
                    <a16:creationId xmlns:a16="http://schemas.microsoft.com/office/drawing/2014/main" id="{49A8AE80-9E9F-4B8B-A649-D126DA20A3DB}"/>
                  </a:ext>
                </a:extLst>
              </p:cNvPr>
              <p:cNvSpPr txBox="1"/>
              <p:nvPr/>
            </p:nvSpPr>
            <p:spPr bwMode="auto">
              <a:xfrm>
                <a:off x="8674459" y="4087417"/>
                <a:ext cx="784201" cy="35057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ΔICD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Object 45">
                <a:extLst>
                  <a:ext uri="{FF2B5EF4-FFF2-40B4-BE49-F238E27FC236}">
                    <a16:creationId xmlns:a16="http://schemas.microsoft.com/office/drawing/2014/main" id="{49A8AE80-9E9F-4B8B-A649-D126DA20A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4459" y="4087417"/>
                <a:ext cx="784201" cy="350570"/>
              </a:xfrm>
              <a:prstGeom prst="rect">
                <a:avLst/>
              </a:prstGeom>
              <a:blipFill>
                <a:blip r:embed="rId12"/>
                <a:stretch>
                  <a:fillRect l="-2326" r="-17054" b="-29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85CF7540-B202-42DB-B274-3DA4DC8A0623}"/>
              </a:ext>
            </a:extLst>
          </p:cNvPr>
          <p:cNvSpPr/>
          <p:nvPr/>
        </p:nvSpPr>
        <p:spPr>
          <a:xfrm>
            <a:off x="9483033" y="4018964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tạị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Rectangle 64">
            <a:extLst>
              <a:ext uri="{FF2B5EF4-FFF2-40B4-BE49-F238E27FC236}">
                <a16:creationId xmlns:a16="http://schemas.microsoft.com/office/drawing/2014/main" id="{180E15A7-0DE3-437C-9E61-08B643AA2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180">
            <a:extLst>
              <a:ext uri="{FF2B5EF4-FFF2-40B4-BE49-F238E27FC236}">
                <a16:creationId xmlns:a16="http://schemas.microsoft.com/office/drawing/2014/main" id="{ACC8C8BA-9C6B-404F-A08E-C115D61F8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182">
            <a:extLst>
              <a:ext uri="{FF2B5EF4-FFF2-40B4-BE49-F238E27FC236}">
                <a16:creationId xmlns:a16="http://schemas.microsoft.com/office/drawing/2014/main" id="{FEFB04BB-012C-4A96-8E63-91AE55B07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222">
            <a:extLst>
              <a:ext uri="{FF2B5EF4-FFF2-40B4-BE49-F238E27FC236}">
                <a16:creationId xmlns:a16="http://schemas.microsoft.com/office/drawing/2014/main" id="{4D32B879-95AB-4AA7-9838-A4DB49061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226">
            <a:extLst>
              <a:ext uri="{FF2B5EF4-FFF2-40B4-BE49-F238E27FC236}">
                <a16:creationId xmlns:a16="http://schemas.microsoft.com/office/drawing/2014/main" id="{C72ED07B-9522-47E0-84F7-96FE69C19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266">
            <a:extLst>
              <a:ext uri="{FF2B5EF4-FFF2-40B4-BE49-F238E27FC236}">
                <a16:creationId xmlns:a16="http://schemas.microsoft.com/office/drawing/2014/main" id="{9F671BE0-989E-442C-BDDF-4F9C51DF5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tangle 270">
            <a:extLst>
              <a:ext uri="{FF2B5EF4-FFF2-40B4-BE49-F238E27FC236}">
                <a16:creationId xmlns:a16="http://schemas.microsoft.com/office/drawing/2014/main" id="{81C43BF0-AB4E-41A5-9E6A-B6399C7C1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24BDB5-2B57-463C-9CE1-BED0BF809745}"/>
                  </a:ext>
                </a:extLst>
              </p:cNvPr>
              <p:cNvSpPr/>
              <p:nvPr/>
            </p:nvSpPr>
            <p:spPr>
              <a:xfrm>
                <a:off x="4575015" y="1238427"/>
                <a:ext cx="1718384" cy="474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ACD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BDC</m:t>
                          </m:r>
                        </m:e>
                      </m:ac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24BDB5-2B57-463C-9CE1-BED0BF809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15" y="1238427"/>
                <a:ext cx="1718384" cy="4748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5458B9E-9674-49E1-A856-DE7BDFA0CA59}"/>
                  </a:ext>
                </a:extLst>
              </p:cNvPr>
              <p:cNvSpPr/>
              <p:nvPr/>
            </p:nvSpPr>
            <p:spPr>
              <a:xfrm>
                <a:off x="9794376" y="2008046"/>
                <a:ext cx="1810993" cy="474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ABC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BAD</m:t>
                          </m:r>
                        </m:e>
                      </m:ac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5458B9E-9674-49E1-A856-DE7BDFA0C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376" y="2008046"/>
                <a:ext cx="1810993" cy="474874"/>
              </a:xfrm>
              <a:prstGeom prst="rect">
                <a:avLst/>
              </a:prstGeom>
              <a:blipFill>
                <a:blip r:embed="rId14"/>
                <a:stretch>
                  <a:fillRect t="-5128" r="-55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A9C5E98-A314-488D-93A7-0E7D766B711F}"/>
                  </a:ext>
                </a:extLst>
              </p:cNvPr>
              <p:cNvSpPr/>
              <p:nvPr/>
            </p:nvSpPr>
            <p:spPr>
              <a:xfrm>
                <a:off x="9393222" y="2259160"/>
                <a:ext cx="4203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A9C5E98-A314-488D-93A7-0E7D766B7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222" y="2259160"/>
                <a:ext cx="42030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395B6F2-8C9B-48D1-A0C2-9F362014455B}"/>
                  </a:ext>
                </a:extLst>
              </p:cNvPr>
              <p:cNvSpPr/>
              <p:nvPr/>
            </p:nvSpPr>
            <p:spPr>
              <a:xfrm>
                <a:off x="9415590" y="3540181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395B6F2-8C9B-48D1-A0C2-9F3620144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590" y="3540181"/>
                <a:ext cx="434734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BCB366E-051E-4D3D-B744-68185ACA8733}"/>
                  </a:ext>
                </a:extLst>
              </p:cNvPr>
              <p:cNvSpPr/>
              <p:nvPr/>
            </p:nvSpPr>
            <p:spPr>
              <a:xfrm>
                <a:off x="9458660" y="4879833"/>
                <a:ext cx="4347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BCB366E-051E-4D3D-B744-68185ACA8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660" y="4879833"/>
                <a:ext cx="43473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1E259EA-F248-4DA3-AC4B-95A25313A160}"/>
                  </a:ext>
                </a:extLst>
              </p:cNvPr>
              <p:cNvSpPr/>
              <p:nvPr/>
            </p:nvSpPr>
            <p:spPr>
              <a:xfrm>
                <a:off x="9422133" y="4323813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1E259EA-F248-4DA3-AC4B-95A25313A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133" y="4323813"/>
                <a:ext cx="434734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EC9C33D-69CB-4A80-AC1F-74C7B2D699EB}"/>
                  </a:ext>
                </a:extLst>
              </p:cNvPr>
              <p:cNvSpPr/>
              <p:nvPr/>
            </p:nvSpPr>
            <p:spPr>
              <a:xfrm>
                <a:off x="9393222" y="2617513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EC9C33D-69CB-4A80-AC1F-74C7B2D69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222" y="2617513"/>
                <a:ext cx="434734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ADABD3A-B9E0-42FD-944D-2AB60A97360B}"/>
                  </a:ext>
                </a:extLst>
              </p:cNvPr>
              <p:cNvSpPr/>
              <p:nvPr/>
            </p:nvSpPr>
            <p:spPr>
              <a:xfrm>
                <a:off x="9458660" y="5665458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ADABD3A-B9E0-42FD-944D-2AB60A973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660" y="5665458"/>
                <a:ext cx="43473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F6D3DD9-0984-4149-94DA-9698EE8E2B76}"/>
                  </a:ext>
                </a:extLst>
              </p:cNvPr>
              <p:cNvSpPr/>
              <p:nvPr/>
            </p:nvSpPr>
            <p:spPr>
              <a:xfrm>
                <a:off x="9071127" y="2620264"/>
                <a:ext cx="1123660" cy="1131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IA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IB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IC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ID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F6D3DD9-0984-4149-94DA-9698EE8E2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127" y="2620264"/>
                <a:ext cx="1123660" cy="1131592"/>
              </a:xfrm>
              <a:prstGeom prst="rect">
                <a:avLst/>
              </a:prstGeom>
              <a:blipFill>
                <a:blip r:embed="rId21"/>
                <a:stretch>
                  <a:fillRect r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13082B5-A556-4BA0-8206-133698184C5B}"/>
                  </a:ext>
                </a:extLst>
              </p:cNvPr>
              <p:cNvSpPr/>
              <p:nvPr/>
            </p:nvSpPr>
            <p:spPr>
              <a:xfrm>
                <a:off x="1217519" y="4168470"/>
                <a:ext cx="1117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13082B5-A556-4BA0-8206-133698184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519" y="4168470"/>
                <a:ext cx="111761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13C42FA-9C7B-4A95-95A5-155820645099}"/>
                  </a:ext>
                </a:extLst>
              </p:cNvPr>
              <p:cNvSpPr/>
              <p:nvPr/>
            </p:nvSpPr>
            <p:spPr>
              <a:xfrm>
                <a:off x="10418443" y="4058215"/>
                <a:ext cx="274430" cy="474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I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13C42FA-9C7B-4A95-95A5-155820645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8443" y="4058215"/>
                <a:ext cx="274430" cy="474010"/>
              </a:xfrm>
              <a:prstGeom prst="rect">
                <a:avLst/>
              </a:prstGeom>
              <a:blipFill>
                <a:blip r:embed="rId23"/>
                <a:stretch>
                  <a:fillRect l="-4444" r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3C83BB-C4DE-4F8D-8552-3E5D29B7A999}"/>
                  </a:ext>
                </a:extLst>
              </p:cNvPr>
              <p:cNvSpPr/>
              <p:nvPr/>
            </p:nvSpPr>
            <p:spPr>
              <a:xfrm>
                <a:off x="8809765" y="4575676"/>
                <a:ext cx="2106249" cy="474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BA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ABD</m:t>
                          </m:r>
                        </m:e>
                      </m:ac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3C83BB-C4DE-4F8D-8552-3E5D29B7A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765" y="4575676"/>
                <a:ext cx="2106249" cy="47487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5D29A15-ED0B-4EAF-9739-9BBD3D2669E7}"/>
                  </a:ext>
                </a:extLst>
              </p:cNvPr>
              <p:cNvSpPr/>
              <p:nvPr/>
            </p:nvSpPr>
            <p:spPr>
              <a:xfrm>
                <a:off x="8647690" y="5056456"/>
                <a:ext cx="2030261" cy="84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BAC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0" lang="en-US" sz="2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US" sz="2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ACD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ABD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2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US" sz="2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BDC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5D29A15-ED0B-4EAF-9739-9BBD3D2669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690" y="5056456"/>
                <a:ext cx="2030261" cy="84754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CC9E075-39D7-48AB-AA4F-BD4E830053B4}"/>
                  </a:ext>
                </a:extLst>
              </p:cNvPr>
              <p:cNvSpPr/>
              <p:nvPr/>
            </p:nvSpPr>
            <p:spPr>
              <a:xfrm>
                <a:off x="8790664" y="5937742"/>
                <a:ext cx="1828480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//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DC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US" sz="2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ACD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2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BDC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CC9E075-39D7-48AB-AA4F-BD4E83005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664" y="5937742"/>
                <a:ext cx="1828480" cy="91614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>
            <a:extLst>
              <a:ext uri="{FF2B5EF4-FFF2-40B4-BE49-F238E27FC236}">
                <a16:creationId xmlns:a16="http://schemas.microsoft.com/office/drawing/2014/main" id="{ACE64EFF-E4D2-400C-9CEB-A20C04563266}"/>
              </a:ext>
            </a:extLst>
          </p:cNvPr>
          <p:cNvSpPr txBox="1"/>
          <p:nvPr/>
        </p:nvSpPr>
        <p:spPr>
          <a:xfrm>
            <a:off x="468270" y="5425921"/>
            <a:ext cx="558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4768A81-208F-41AE-8A0F-AB3119FAB90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31291" y="1676248"/>
            <a:ext cx="12193" cy="3505504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53105740-A60E-452F-A295-637FE271A66A}"/>
              </a:ext>
            </a:extLst>
          </p:cNvPr>
          <p:cNvSpPr/>
          <p:nvPr/>
        </p:nvSpPr>
        <p:spPr>
          <a:xfrm>
            <a:off x="2225223" y="4168469"/>
            <a:ext cx="2369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D8779F3-188A-4AC6-84C6-A970706A1537}"/>
                  </a:ext>
                </a:extLst>
              </p:cNvPr>
              <p:cNvSpPr/>
              <p:nvPr/>
            </p:nvSpPr>
            <p:spPr>
              <a:xfrm>
                <a:off x="2668909" y="3598358"/>
                <a:ext cx="11865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ABCD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D8779F3-188A-4AC6-84C6-A970706A1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909" y="3598358"/>
                <a:ext cx="1186552" cy="461665"/>
              </a:xfrm>
              <a:prstGeom prst="rect">
                <a:avLst/>
              </a:prstGeom>
              <a:blipFill>
                <a:blip r:embed="rId28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8D3FD43-3C46-40C5-B166-BD2899D9073C}"/>
                  </a:ext>
                </a:extLst>
              </p:cNvPr>
              <p:cNvSpPr/>
              <p:nvPr/>
            </p:nvSpPr>
            <p:spPr>
              <a:xfrm>
                <a:off x="4748881" y="3534537"/>
                <a:ext cx="1911817" cy="474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ACD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BDC</m:t>
                          </m:r>
                        </m:e>
                      </m:ac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8D3FD43-3C46-40C5-B166-BD2899D90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881" y="3534537"/>
                <a:ext cx="1911817" cy="474874"/>
              </a:xfrm>
              <a:prstGeom prst="rect">
                <a:avLst/>
              </a:prstGeom>
              <a:blipFill>
                <a:blip r:embed="rId29"/>
                <a:stretch>
                  <a:fillRect t="-5128" r="-56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168B7B2-8896-4125-A84D-2E8A02EC67B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96947" y="2185141"/>
            <a:ext cx="2568131" cy="15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0" grpId="0"/>
      <p:bldP spid="15" grpId="0"/>
      <p:bldP spid="19" grpId="0"/>
      <p:bldP spid="21" grpId="0"/>
      <p:bldP spid="22" grpId="0"/>
      <p:bldP spid="25" grpId="0"/>
      <p:bldP spid="26" grpId="0"/>
      <p:bldP spid="28" grpId="0"/>
      <p:bldP spid="32" grpId="0"/>
      <p:bldP spid="39" grpId="0"/>
      <p:bldP spid="40" grpId="0"/>
      <p:bldP spid="41" grpId="0"/>
      <p:bldP spid="43" grpId="0"/>
      <p:bldP spid="46" grpId="0"/>
      <p:bldP spid="47" grpId="0"/>
      <p:bldP spid="14" grpId="0"/>
      <p:bldP spid="53" grpId="0"/>
      <p:bldP spid="55" grpId="0"/>
      <p:bldP spid="82" grpId="0"/>
      <p:bldP spid="83" grpId="0"/>
      <p:bldP spid="95" grpId="0"/>
      <p:bldP spid="105" grpId="0"/>
      <p:bldP spid="110" grpId="0"/>
      <p:bldP spid="111" grpId="0"/>
      <p:bldP spid="116" grpId="0"/>
      <p:bldP spid="117" grpId="0"/>
      <p:bldP spid="118" grpId="0"/>
      <p:bldP spid="119" grpId="0"/>
      <p:bldP spid="121" grpId="0"/>
      <p:bldP spid="136" grpId="0"/>
      <p:bldP spid="140" grpId="0"/>
      <p:bldP spid="1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49430" y="219307"/>
            <a:ext cx="73152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Dấu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750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biết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C750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11: HÌNH THANG CÂN (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26F664-83F4-4823-BB44-7F22E7082B91}"/>
              </a:ext>
            </a:extLst>
          </p:cNvPr>
          <p:cNvSpPr txBox="1"/>
          <p:nvPr/>
        </p:nvSpPr>
        <p:spPr>
          <a:xfrm>
            <a:off x="64201" y="752565"/>
            <a:ext cx="162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Rectangl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C0AB8D-75F9-4578-B20F-586ACA42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C7C268-4C1C-4806-B9ED-C7A76FE80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343837-79D1-465B-B282-54DD39FFB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6BCD4F-4BA8-479E-9043-6AF85BAC5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38CB41-3033-425A-B846-94C274E8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1EAFE3-546D-49A3-8299-7E7C9CF63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A5D8F3-5FD7-41FB-97FB-050819CCF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64">
            <a:extLst>
              <a:ext uri="{FF2B5EF4-FFF2-40B4-BE49-F238E27FC236}">
                <a16:creationId xmlns:a16="http://schemas.microsoft.com/office/drawing/2014/main" id="{180E15A7-0DE3-437C-9E61-08B643AA2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9C768-0A2C-445E-B5F0-010E58188DD0}"/>
              </a:ext>
            </a:extLst>
          </p:cNvPr>
          <p:cNvSpPr/>
          <p:nvPr/>
        </p:nvSpPr>
        <p:spPr>
          <a:xfrm>
            <a:off x="4870881" y="1921958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30A4A-9D96-4C05-8522-53088C024173}"/>
              </a:ext>
            </a:extLst>
          </p:cNvPr>
          <p:cNvSpPr/>
          <p:nvPr/>
        </p:nvSpPr>
        <p:spPr>
          <a:xfrm>
            <a:off x="3186298" y="2296631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Xét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93C5AF-2BAB-41C5-A2E1-AF76DE88D948}"/>
              </a:ext>
            </a:extLst>
          </p:cNvPr>
          <p:cNvSpPr/>
          <p:nvPr/>
        </p:nvSpPr>
        <p:spPr>
          <a:xfrm>
            <a:off x="4465417" y="2272809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237759-678C-4503-A94E-A722939FBA30}"/>
              </a:ext>
            </a:extLst>
          </p:cNvPr>
          <p:cNvSpPr/>
          <p:nvPr/>
        </p:nvSpPr>
        <p:spPr>
          <a:xfrm>
            <a:off x="6459888" y="2266145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(GT)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5818A99-98A3-405D-A52E-B49F44FEC6E1}"/>
              </a:ext>
            </a:extLst>
          </p:cNvPr>
          <p:cNvSpPr/>
          <p:nvPr/>
        </p:nvSpPr>
        <p:spPr>
          <a:xfrm>
            <a:off x="7123613" y="2258316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6696A59-C430-4A70-B9B0-C88E1F936E53}"/>
              </a:ext>
            </a:extLst>
          </p:cNvPr>
          <p:cNvSpPr/>
          <p:nvPr/>
        </p:nvSpPr>
        <p:spPr>
          <a:xfrm>
            <a:off x="8403647" y="2264917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5" name="Rectangle 180">
            <a:extLst>
              <a:ext uri="{FF2B5EF4-FFF2-40B4-BE49-F238E27FC236}">
                <a16:creationId xmlns:a16="http://schemas.microsoft.com/office/drawing/2014/main" id="{ACC8C8BA-9C6B-404F-A08E-C115D61F8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182">
            <a:extLst>
              <a:ext uri="{FF2B5EF4-FFF2-40B4-BE49-F238E27FC236}">
                <a16:creationId xmlns:a16="http://schemas.microsoft.com/office/drawing/2014/main" id="{FEFB04BB-012C-4A96-8E63-91AE55B07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ject 69">
                <a:extLst>
                  <a:ext uri="{FF2B5EF4-FFF2-40B4-BE49-F238E27FC236}">
                    <a16:creationId xmlns:a16="http://schemas.microsoft.com/office/drawing/2014/main" id="{EC917D4C-4403-4908-9E84-E641A5014DDC}"/>
                  </a:ext>
                </a:extLst>
              </p:cNvPr>
              <p:cNvSpPr txBox="1"/>
              <p:nvPr/>
            </p:nvSpPr>
            <p:spPr bwMode="auto">
              <a:xfrm>
                <a:off x="3856651" y="2639166"/>
                <a:ext cx="1301883" cy="32123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IC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ID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Object 69">
                <a:extLst>
                  <a:ext uri="{FF2B5EF4-FFF2-40B4-BE49-F238E27FC236}">
                    <a16:creationId xmlns:a16="http://schemas.microsoft.com/office/drawing/2014/main" id="{EC917D4C-4403-4908-9E84-E641A5014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6651" y="2639166"/>
                <a:ext cx="1301883" cy="321236"/>
              </a:xfrm>
              <a:prstGeom prst="rect">
                <a:avLst/>
              </a:prstGeom>
              <a:blipFill>
                <a:blip r:embed="rId3"/>
                <a:stretch>
                  <a:fillRect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389A528E-D99E-4000-A402-649092DE3804}"/>
              </a:ext>
            </a:extLst>
          </p:cNvPr>
          <p:cNvSpPr/>
          <p:nvPr/>
        </p:nvSpPr>
        <p:spPr>
          <a:xfrm>
            <a:off x="5412670" y="2620075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FA83E06-0927-4CA8-A96C-E4F7B2DDD365}"/>
              </a:ext>
            </a:extLst>
          </p:cNvPr>
          <p:cNvSpPr/>
          <p:nvPr/>
        </p:nvSpPr>
        <p:spPr>
          <a:xfrm>
            <a:off x="3274765" y="3015168"/>
            <a:ext cx="1314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290A294-8186-4326-AF8D-8369CCF3A88A}"/>
              </a:ext>
            </a:extLst>
          </p:cNvPr>
          <p:cNvSpPr/>
          <p:nvPr/>
        </p:nvSpPr>
        <p:spPr>
          <a:xfrm>
            <a:off x="6260134" y="3135269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(GT)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A570F01-CBB9-4297-B705-3EA153166FBF}"/>
              </a:ext>
            </a:extLst>
          </p:cNvPr>
          <p:cNvSpPr/>
          <p:nvPr/>
        </p:nvSpPr>
        <p:spPr>
          <a:xfrm>
            <a:off x="3275411" y="3706490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suy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ra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bject 77">
                <a:extLst>
                  <a:ext uri="{FF2B5EF4-FFF2-40B4-BE49-F238E27FC236}">
                    <a16:creationId xmlns:a16="http://schemas.microsoft.com/office/drawing/2014/main" id="{F8236DF6-1A04-4BA1-B446-5905DE58D417}"/>
                  </a:ext>
                </a:extLst>
              </p:cNvPr>
              <p:cNvSpPr txBox="1"/>
              <p:nvPr/>
            </p:nvSpPr>
            <p:spPr bwMode="auto">
              <a:xfrm>
                <a:off x="4490059" y="3650167"/>
                <a:ext cx="1894764" cy="94350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US" sz="2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BAC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US" sz="2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ACD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US" sz="2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ABD</m:t>
                                  </m:r>
                                  <m:r>
                                    <m:rPr>
                                      <m:nor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US" sz="2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BDC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Object 77">
                <a:extLst>
                  <a:ext uri="{FF2B5EF4-FFF2-40B4-BE49-F238E27FC236}">
                    <a16:creationId xmlns:a16="http://schemas.microsoft.com/office/drawing/2014/main" id="{F8236DF6-1A04-4BA1-B446-5905DE58D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0059" y="3650167"/>
                <a:ext cx="1894764" cy="943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>
            <a:extLst>
              <a:ext uri="{FF2B5EF4-FFF2-40B4-BE49-F238E27FC236}">
                <a16:creationId xmlns:a16="http://schemas.microsoft.com/office/drawing/2014/main" id="{E549BD0F-BE99-4695-B8B5-1369EEE3BFBF}"/>
              </a:ext>
            </a:extLst>
          </p:cNvPr>
          <p:cNvSpPr/>
          <p:nvPr/>
        </p:nvSpPr>
        <p:spPr>
          <a:xfrm>
            <a:off x="6384823" y="3847678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le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0" name="Rectangle 222">
            <a:extLst>
              <a:ext uri="{FF2B5EF4-FFF2-40B4-BE49-F238E27FC236}">
                <a16:creationId xmlns:a16="http://schemas.microsoft.com/office/drawing/2014/main" id="{4D32B879-95AB-4AA7-9838-A4DB49061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226">
            <a:extLst>
              <a:ext uri="{FF2B5EF4-FFF2-40B4-BE49-F238E27FC236}">
                <a16:creationId xmlns:a16="http://schemas.microsoft.com/office/drawing/2014/main" id="{C72ED07B-9522-47E0-84F7-96FE69C19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1F74077-F081-412F-826D-594622DA1B91}"/>
              </a:ext>
            </a:extLst>
          </p:cNvPr>
          <p:cNvSpPr/>
          <p:nvPr/>
        </p:nvSpPr>
        <p:spPr>
          <a:xfrm>
            <a:off x="4540145" y="4943034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361B809-F5FB-4E8D-BD98-02D4400590CA}"/>
              </a:ext>
            </a:extLst>
          </p:cNvPr>
          <p:cNvSpPr/>
          <p:nvPr/>
        </p:nvSpPr>
        <p:spPr>
          <a:xfrm>
            <a:off x="5626751" y="4929463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ra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1" name="Rectangle 266">
            <a:extLst>
              <a:ext uri="{FF2B5EF4-FFF2-40B4-BE49-F238E27FC236}">
                <a16:creationId xmlns:a16="http://schemas.microsoft.com/office/drawing/2014/main" id="{9F671BE0-989E-442C-BDDF-4F9C51DF5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bject 91">
                <a:extLst>
                  <a:ext uri="{FF2B5EF4-FFF2-40B4-BE49-F238E27FC236}">
                    <a16:creationId xmlns:a16="http://schemas.microsoft.com/office/drawing/2014/main" id="{80609AFF-F8DE-4467-A9FD-7B7DF20FDDCF}"/>
                  </a:ext>
                </a:extLst>
              </p:cNvPr>
              <p:cNvSpPr txBox="1"/>
              <p:nvPr/>
            </p:nvSpPr>
            <p:spPr bwMode="auto">
              <a:xfrm>
                <a:off x="6353678" y="4939519"/>
                <a:ext cx="1382711" cy="32924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IA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IB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Object 91">
                <a:extLst>
                  <a:ext uri="{FF2B5EF4-FFF2-40B4-BE49-F238E27FC236}">
                    <a16:creationId xmlns:a16="http://schemas.microsoft.com/office/drawing/2014/main" id="{80609AFF-F8DE-4467-A9FD-7B7DF20FD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3678" y="4939519"/>
                <a:ext cx="1382711" cy="329248"/>
              </a:xfrm>
              <a:prstGeom prst="rect">
                <a:avLst/>
              </a:prstGeom>
              <a:blipFill>
                <a:blip r:embed="rId5"/>
                <a:stretch>
                  <a:fillRect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>
            <a:extLst>
              <a:ext uri="{FF2B5EF4-FFF2-40B4-BE49-F238E27FC236}">
                <a16:creationId xmlns:a16="http://schemas.microsoft.com/office/drawing/2014/main" id="{D6D53EF2-9C75-48E4-9F5A-482BB8C4D220}"/>
              </a:ext>
            </a:extLst>
          </p:cNvPr>
          <p:cNvSpPr/>
          <p:nvPr/>
        </p:nvSpPr>
        <p:spPr>
          <a:xfrm>
            <a:off x="7632424" y="4941174"/>
            <a:ext cx="891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932FEF3-091D-48EC-87C5-56EF1703D63C}"/>
              </a:ext>
            </a:extLst>
          </p:cNvPr>
          <p:cNvSpPr/>
          <p:nvPr/>
        </p:nvSpPr>
        <p:spPr>
          <a:xfrm>
            <a:off x="2701011" y="5429266"/>
            <a:ext cx="2520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(1)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(2)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7" name="Rectangle 270">
            <a:extLst>
              <a:ext uri="{FF2B5EF4-FFF2-40B4-BE49-F238E27FC236}">
                <a16:creationId xmlns:a16="http://schemas.microsoft.com/office/drawing/2014/main" id="{81C43BF0-AB4E-41A5-9E6A-B6399C7C1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bject 99">
                <a:extLst>
                  <a:ext uri="{FF2B5EF4-FFF2-40B4-BE49-F238E27FC236}">
                    <a16:creationId xmlns:a16="http://schemas.microsoft.com/office/drawing/2014/main" id="{2BB4218B-A196-4DC4-A653-9438B3CCADEE}"/>
                  </a:ext>
                </a:extLst>
              </p:cNvPr>
              <p:cNvSpPr txBox="1"/>
              <p:nvPr/>
            </p:nvSpPr>
            <p:spPr bwMode="auto">
              <a:xfrm>
                <a:off x="6719752" y="5501650"/>
                <a:ext cx="4527274" cy="32924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IA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IC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IB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ID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hay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Object 99">
                <a:extLst>
                  <a:ext uri="{FF2B5EF4-FFF2-40B4-BE49-F238E27FC236}">
                    <a16:creationId xmlns:a16="http://schemas.microsoft.com/office/drawing/2014/main" id="{2BB4218B-A196-4DC4-A653-9438B3CCA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9752" y="5501650"/>
                <a:ext cx="4527274" cy="329248"/>
              </a:xfrm>
              <a:prstGeom prst="rect">
                <a:avLst/>
              </a:prstGeom>
              <a:blipFill>
                <a:blip r:embed="rId6"/>
                <a:stretch>
                  <a:fillRect b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274">
            <a:extLst>
              <a:ext uri="{FF2B5EF4-FFF2-40B4-BE49-F238E27FC236}">
                <a16:creationId xmlns:a16="http://schemas.microsoft.com/office/drawing/2014/main" id="{BCFA2125-6B60-45A1-927F-03E8B3308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8020" y="58243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bject 105">
                <a:extLst>
                  <a:ext uri="{FF2B5EF4-FFF2-40B4-BE49-F238E27FC236}">
                    <a16:creationId xmlns:a16="http://schemas.microsoft.com/office/drawing/2014/main" id="{842FB494-4878-4B77-89DC-0EFF2C1A48E7}"/>
                  </a:ext>
                </a:extLst>
              </p:cNvPr>
              <p:cNvSpPr txBox="1"/>
              <p:nvPr/>
            </p:nvSpPr>
            <p:spPr bwMode="auto">
              <a:xfrm>
                <a:off x="3274765" y="5937628"/>
                <a:ext cx="3665984" cy="45816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</a:t>
                </a:r>
                <a:r>
                  <a:rPr kumimoji="0" lang="en-US" sz="24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ABCD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thang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Object 105">
                <a:extLst>
                  <a:ext uri="{FF2B5EF4-FFF2-40B4-BE49-F238E27FC236}">
                    <a16:creationId xmlns:a16="http://schemas.microsoft.com/office/drawing/2014/main" id="{842FB494-4878-4B77-89DC-0EFF2C1A4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4765" y="5937628"/>
                <a:ext cx="3665984" cy="458167"/>
              </a:xfrm>
              <a:prstGeom prst="rect">
                <a:avLst/>
              </a:prstGeom>
              <a:blipFill>
                <a:blip r:embed="rId7"/>
                <a:stretch>
                  <a:fillRect l="-2492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2CC1D44D-D840-41C0-A496-CC5A04F4FD9E}"/>
              </a:ext>
            </a:extLst>
          </p:cNvPr>
          <p:cNvSpPr/>
          <p:nvPr/>
        </p:nvSpPr>
        <p:spPr>
          <a:xfrm>
            <a:off x="3419253" y="6276051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ra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Object 111">
                <a:extLst>
                  <a:ext uri="{FF2B5EF4-FFF2-40B4-BE49-F238E27FC236}">
                    <a16:creationId xmlns:a16="http://schemas.microsoft.com/office/drawing/2014/main" id="{16AD8B6B-72D7-4E59-A724-4B1B710177B7}"/>
                  </a:ext>
                </a:extLst>
              </p:cNvPr>
              <p:cNvSpPr txBox="1"/>
              <p:nvPr/>
            </p:nvSpPr>
            <p:spPr bwMode="auto">
              <a:xfrm>
                <a:off x="4290198" y="6265962"/>
                <a:ext cx="891281" cy="30810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Object 111">
                <a:extLst>
                  <a:ext uri="{FF2B5EF4-FFF2-40B4-BE49-F238E27FC236}">
                    <a16:creationId xmlns:a16="http://schemas.microsoft.com/office/drawing/2014/main" id="{16AD8B6B-72D7-4E59-A724-4B1B71017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0198" y="6265962"/>
                <a:ext cx="891281" cy="308108"/>
              </a:xfrm>
              <a:prstGeom prst="rect">
                <a:avLst/>
              </a:prstGeom>
              <a:blipFill>
                <a:blip r:embed="rId9"/>
                <a:stretch>
                  <a:fillRect l="-2055" r="-17123" b="-4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ectangle 112">
            <a:extLst>
              <a:ext uri="{FF2B5EF4-FFF2-40B4-BE49-F238E27FC236}">
                <a16:creationId xmlns:a16="http://schemas.microsoft.com/office/drawing/2014/main" id="{7E182222-DEEA-4B5D-8C26-07B9AA86DC34}"/>
              </a:ext>
            </a:extLst>
          </p:cNvPr>
          <p:cNvSpPr/>
          <p:nvPr/>
        </p:nvSpPr>
        <p:spPr>
          <a:xfrm>
            <a:off x="5178951" y="6237287"/>
            <a:ext cx="3744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ĐL3)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865E046-C031-413B-B3EA-DBF9928282A1}"/>
                  </a:ext>
                </a:extLst>
              </p:cNvPr>
              <p:cNvSpPr/>
              <p:nvPr/>
            </p:nvSpPr>
            <p:spPr>
              <a:xfrm>
                <a:off x="5106021" y="5255055"/>
                <a:ext cx="1367106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IA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IB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IC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ID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865E046-C031-413B-B3EA-DBF992828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021" y="5255055"/>
                <a:ext cx="1367106" cy="9161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51DDF3B9-92BD-4414-99D7-0EF10FA92697}"/>
                  </a:ext>
                </a:extLst>
              </p:cNvPr>
              <p:cNvSpPr/>
              <p:nvPr/>
            </p:nvSpPr>
            <p:spPr>
              <a:xfrm>
                <a:off x="4439887" y="2937758"/>
                <a:ext cx="2008307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//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DC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US" sz="2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ACD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0" lang="en-US" sz="2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BDC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51DDF3B9-92BD-4414-99D7-0EF10FA92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87" y="2937758"/>
                <a:ext cx="2008307" cy="9161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93D1513-C383-4B59-8A52-137A9DDB5759}"/>
                  </a:ext>
                </a:extLst>
              </p:cNvPr>
              <p:cNvSpPr/>
              <p:nvPr/>
            </p:nvSpPr>
            <p:spPr>
              <a:xfrm>
                <a:off x="3655369" y="2287114"/>
                <a:ext cx="9893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ΔICD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93D1513-C383-4B59-8A52-137A9DDB5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369" y="2287114"/>
                <a:ext cx="98937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7597B51-ECD8-403C-8CD9-ACA595070BE3}"/>
                  </a:ext>
                </a:extLst>
              </p:cNvPr>
              <p:cNvSpPr/>
              <p:nvPr/>
            </p:nvSpPr>
            <p:spPr>
              <a:xfrm>
                <a:off x="4774527" y="2251712"/>
                <a:ext cx="1863011" cy="474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ACD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BDC</m:t>
                          </m:r>
                        </m:e>
                      </m:ac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7597B51-ECD8-403C-8CD9-ACA595070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527" y="2251712"/>
                <a:ext cx="1863011" cy="4748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C32C06F5-59AB-447D-9CF6-BEAF4C0F6F26}"/>
                  </a:ext>
                </a:extLst>
              </p:cNvPr>
              <p:cNvSpPr/>
              <p:nvPr/>
            </p:nvSpPr>
            <p:spPr>
              <a:xfrm>
                <a:off x="7637405" y="2258316"/>
                <a:ext cx="9893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ΔICD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C32C06F5-59AB-447D-9CF6-BEAF4C0F6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405" y="2258316"/>
                <a:ext cx="989373" cy="461665"/>
              </a:xfrm>
              <a:prstGeom prst="rect">
                <a:avLst/>
              </a:prstGeom>
              <a:blipFill>
                <a:blip r:embed="rId1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143EA81-8538-46D1-A05B-B17896115F4B}"/>
                  </a:ext>
                </a:extLst>
              </p:cNvPr>
              <p:cNvSpPr/>
              <p:nvPr/>
            </p:nvSpPr>
            <p:spPr>
              <a:xfrm>
                <a:off x="3676614" y="4951614"/>
                <a:ext cx="9893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ΔIAB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143EA81-8538-46D1-A05B-B17896115F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14" y="4951614"/>
                <a:ext cx="98937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86B980F-298F-4021-AAEA-724AC03117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4377413"/>
                  </p:ext>
                </p:extLst>
              </p:nvPr>
            </p:nvGraphicFramePr>
            <p:xfrm>
              <a:off x="990256" y="1026138"/>
              <a:ext cx="5914695" cy="113256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2020">
                      <a:extLst>
                        <a:ext uri="{9D8B030D-6E8A-4147-A177-3AD203B41FA5}">
                          <a16:colId xmlns:a16="http://schemas.microsoft.com/office/drawing/2014/main" val="3047490507"/>
                        </a:ext>
                      </a:extLst>
                    </a:gridCol>
                    <a:gridCol w="5092675">
                      <a:extLst>
                        <a:ext uri="{9D8B030D-6E8A-4147-A177-3AD203B41FA5}">
                          <a16:colId xmlns:a16="http://schemas.microsoft.com/office/drawing/2014/main" val="2025641023"/>
                        </a:ext>
                      </a:extLst>
                    </a:gridCol>
                  </a:tblGrid>
                  <a:tr h="566281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GT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Hình thang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            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;              ,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4906463"/>
                      </a:ext>
                    </a:extLst>
                  </a:tr>
                  <a:tr h="566281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KL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             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49290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86B980F-298F-4021-AAEA-724AC03117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4377413"/>
                  </p:ext>
                </p:extLst>
              </p:nvPr>
            </p:nvGraphicFramePr>
            <p:xfrm>
              <a:off x="990256" y="1026138"/>
              <a:ext cx="5914695" cy="113256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2020">
                      <a:extLst>
                        <a:ext uri="{9D8B030D-6E8A-4147-A177-3AD203B41FA5}">
                          <a16:colId xmlns:a16="http://schemas.microsoft.com/office/drawing/2014/main" val="3047490507"/>
                        </a:ext>
                      </a:extLst>
                    </a:gridCol>
                    <a:gridCol w="5092675">
                      <a:extLst>
                        <a:ext uri="{9D8B030D-6E8A-4147-A177-3AD203B41FA5}">
                          <a16:colId xmlns:a16="http://schemas.microsoft.com/office/drawing/2014/main" val="2025641023"/>
                        </a:ext>
                      </a:extLst>
                    </a:gridCol>
                  </a:tblGrid>
                  <a:tr h="566281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GT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6148" t="-15957" r="-12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4906463"/>
                      </a:ext>
                    </a:extLst>
                  </a:tr>
                  <a:tr h="566281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KL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             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492906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492ED88-73F5-41B0-8462-11A4F71BEB3C}"/>
                  </a:ext>
                </a:extLst>
              </p:cNvPr>
              <p:cNvSpPr/>
              <p:nvPr/>
            </p:nvSpPr>
            <p:spPr>
              <a:xfrm>
                <a:off x="3228622" y="1002672"/>
                <a:ext cx="1117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ABCD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492ED88-73F5-41B0-8462-11A4F71BE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622" y="1002672"/>
                <a:ext cx="111761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2234B1-C28A-47BE-96F2-ED77CBCD0778}"/>
                  </a:ext>
                </a:extLst>
              </p:cNvPr>
              <p:cNvSpPr/>
              <p:nvPr/>
            </p:nvSpPr>
            <p:spPr>
              <a:xfrm>
                <a:off x="4211412" y="1001174"/>
                <a:ext cx="12875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m:t>//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CD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2234B1-C28A-47BE-96F2-ED77CBCD0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12" y="1001174"/>
                <a:ext cx="128753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C8D42D-1BE0-40D5-8619-17404507BE9B}"/>
                  </a:ext>
                </a:extLst>
              </p:cNvPr>
              <p:cNvSpPr/>
              <p:nvPr/>
            </p:nvSpPr>
            <p:spPr>
              <a:xfrm>
                <a:off x="5339921" y="985800"/>
                <a:ext cx="1896258" cy="474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ACD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BDC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C8D42D-1BE0-40D5-8619-17404507B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921" y="985800"/>
                <a:ext cx="1896258" cy="474874"/>
              </a:xfrm>
              <a:prstGeom prst="rect">
                <a:avLst/>
              </a:prstGeom>
              <a:blipFill>
                <a:blip r:embed="rId19"/>
                <a:stretch>
                  <a:fillRect t="-5128" r="-53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D06678-DC17-4A7A-AE80-7ACB9C54EFC3}"/>
                  </a:ext>
                </a:extLst>
              </p:cNvPr>
              <p:cNvSpPr/>
              <p:nvPr/>
            </p:nvSpPr>
            <p:spPr>
              <a:xfrm>
                <a:off x="1688285" y="1675132"/>
                <a:ext cx="1117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ABCD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D06678-DC17-4A7A-AE80-7ACB9C54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85" y="1675132"/>
                <a:ext cx="11176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D3BB04CF-078E-4226-AC5C-88F6EB546337}"/>
              </a:ext>
            </a:extLst>
          </p:cNvPr>
          <p:cNvSpPr/>
          <p:nvPr/>
        </p:nvSpPr>
        <p:spPr>
          <a:xfrm>
            <a:off x="2712018" y="1685642"/>
            <a:ext cx="2369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4B55FC-C5E1-4D5D-B813-F6897686359E}"/>
                  </a:ext>
                </a:extLst>
              </p:cNvPr>
              <p:cNvSpPr/>
              <p:nvPr/>
            </p:nvSpPr>
            <p:spPr>
              <a:xfrm>
                <a:off x="3355015" y="2678209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4B55FC-C5E1-4D5D-B813-F68976863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015" y="2678209"/>
                <a:ext cx="527709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96FA8F8-95A9-4569-92E4-5816F6E2E5AF}"/>
                  </a:ext>
                </a:extLst>
              </p:cNvPr>
              <p:cNvSpPr/>
              <p:nvPr/>
            </p:nvSpPr>
            <p:spPr>
              <a:xfrm>
                <a:off x="9278114" y="2228421"/>
                <a:ext cx="3642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96FA8F8-95A9-4569-92E4-5816F6E2E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114" y="2228421"/>
                <a:ext cx="364202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F169A4-4E37-4FD3-8E2B-5E46A2BD2BE8}"/>
                  </a:ext>
                </a:extLst>
              </p:cNvPr>
              <p:cNvSpPr/>
              <p:nvPr/>
            </p:nvSpPr>
            <p:spPr>
              <a:xfrm>
                <a:off x="3287287" y="4523727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F169A4-4E37-4FD3-8E2B-5E46A2BD2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287" y="4523727"/>
                <a:ext cx="527709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FC8709-4684-401B-96B9-461065682F39}"/>
                  </a:ext>
                </a:extLst>
              </p:cNvPr>
              <p:cNvSpPr/>
              <p:nvPr/>
            </p:nvSpPr>
            <p:spPr>
              <a:xfrm>
                <a:off x="3835765" y="4513408"/>
                <a:ext cx="1863010" cy="474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BAC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ABD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FC8709-4684-401B-96B9-461065682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765" y="4513408"/>
                <a:ext cx="1863010" cy="47487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79FC30C-83C9-4C76-984C-B8C4CA653525}"/>
                  </a:ext>
                </a:extLst>
              </p:cNvPr>
              <p:cNvSpPr/>
              <p:nvPr/>
            </p:nvSpPr>
            <p:spPr>
              <a:xfrm>
                <a:off x="3287287" y="4941525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79FC30C-83C9-4C76-984C-B8C4CA653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287" y="4941525"/>
                <a:ext cx="52770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795041C-BC5C-4DEA-82B2-49E9C4CA7790}"/>
                  </a:ext>
                </a:extLst>
              </p:cNvPr>
              <p:cNvSpPr/>
              <p:nvPr/>
            </p:nvSpPr>
            <p:spPr>
              <a:xfrm>
                <a:off x="5370200" y="4947142"/>
                <a:ext cx="3642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795041C-BC5C-4DEA-82B2-49E9C4CA7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00" y="4947142"/>
                <a:ext cx="364202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2D4385D-5C24-4F3C-A73E-7AC9BCF62310}"/>
                  </a:ext>
                </a:extLst>
              </p:cNvPr>
              <p:cNvSpPr/>
              <p:nvPr/>
            </p:nvSpPr>
            <p:spPr>
              <a:xfrm>
                <a:off x="6413040" y="5468208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2D4385D-5C24-4F3C-A73E-7AC9BCF62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040" y="5468208"/>
                <a:ext cx="527709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9E328F12-3F41-457E-BDFD-A955E5EA509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416733" y="393610"/>
            <a:ext cx="3659124" cy="173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5" grpId="0"/>
      <p:bldP spid="7" grpId="0"/>
      <p:bldP spid="29" grpId="0"/>
      <p:bldP spid="37" grpId="0"/>
      <p:bldP spid="58" grpId="0"/>
      <p:bldP spid="64" grpId="0"/>
      <p:bldP spid="70" grpId="0"/>
      <p:bldP spid="71" grpId="0"/>
      <p:bldP spid="72" grpId="0"/>
      <p:bldP spid="75" grpId="0"/>
      <p:bldP spid="76" grpId="0"/>
      <p:bldP spid="78" grpId="0"/>
      <p:bldP spid="79" grpId="0"/>
      <p:bldP spid="88" grpId="0"/>
      <p:bldP spid="90" grpId="0"/>
      <p:bldP spid="92" grpId="0"/>
      <p:bldP spid="93" grpId="0"/>
      <p:bldP spid="94" grpId="0"/>
      <p:bldP spid="100" grpId="0"/>
      <p:bldP spid="106" grpId="0"/>
      <p:bldP spid="109" grpId="0"/>
      <p:bldP spid="113" grpId="0"/>
      <p:bldP spid="115" grpId="0"/>
      <p:bldP spid="122" grpId="0"/>
      <p:bldP spid="123" grpId="0"/>
      <p:bldP spid="124" grpId="0"/>
      <p:bldP spid="125" grpId="0"/>
      <p:bldP spid="131" grpId="0"/>
      <p:bldP spid="16" grpId="0"/>
      <p:bldP spid="17" grpId="0"/>
      <p:bldP spid="18" grpId="0"/>
      <p:bldP spid="24" grpId="0"/>
      <p:bldP spid="30" grpId="0"/>
      <p:bldP spid="6" grpId="0"/>
      <p:bldP spid="10" grpId="0"/>
      <p:bldP spid="13" grpId="0"/>
      <p:bldP spid="14" grpId="0"/>
      <p:bldP spid="15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807201" y="2280025"/>
            <a:ext cx="4126436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42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DBA650-E645-40EA-B75D-4A1ECCEC2002}"/>
              </a:ext>
            </a:extLst>
          </p:cNvPr>
          <p:cNvSpPr>
            <a:spLocks/>
          </p:cNvSpPr>
          <p:nvPr/>
        </p:nvSpPr>
        <p:spPr bwMode="auto">
          <a:xfrm>
            <a:off x="6767512" y="2430463"/>
            <a:ext cx="684213" cy="968375"/>
          </a:xfrm>
          <a:custGeom>
            <a:avLst/>
            <a:gdLst>
              <a:gd name="T0" fmla="*/ 0 w 431"/>
              <a:gd name="T1" fmla="*/ 0 h 610"/>
              <a:gd name="T2" fmla="*/ 431 w 431"/>
              <a:gd name="T3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1" h="610">
                <a:moveTo>
                  <a:pt x="0" y="0"/>
                </a:moveTo>
                <a:cubicBezTo>
                  <a:pt x="197" y="159"/>
                  <a:pt x="347" y="371"/>
                  <a:pt x="431" y="610"/>
                </a:cubicBezTo>
              </a:path>
            </a:pathLst>
          </a:custGeom>
          <a:noFill/>
          <a:ln w="4763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C76D66-2897-41AB-B84F-D333AFD8A800}"/>
              </a:ext>
            </a:extLst>
          </p:cNvPr>
          <p:cNvSpPr>
            <a:spLocks/>
          </p:cNvSpPr>
          <p:nvPr/>
        </p:nvSpPr>
        <p:spPr bwMode="auto">
          <a:xfrm>
            <a:off x="4508500" y="2420938"/>
            <a:ext cx="752475" cy="1179513"/>
          </a:xfrm>
          <a:custGeom>
            <a:avLst/>
            <a:gdLst>
              <a:gd name="T0" fmla="*/ 0 w 474"/>
              <a:gd name="T1" fmla="*/ 743 h 743"/>
              <a:gd name="T2" fmla="*/ 474 w 474"/>
              <a:gd name="T3" fmla="*/ 0 h 7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" h="743">
                <a:moveTo>
                  <a:pt x="0" y="743"/>
                </a:moveTo>
                <a:cubicBezTo>
                  <a:pt x="71" y="449"/>
                  <a:pt x="238" y="188"/>
                  <a:pt x="474" y="0"/>
                </a:cubicBezTo>
              </a:path>
            </a:pathLst>
          </a:custGeom>
          <a:noFill/>
          <a:ln w="4763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3EF4B8-1435-4DB7-839B-1E4174224963}"/>
              </a:ext>
            </a:extLst>
          </p:cNvPr>
          <p:cNvGrpSpPr>
            <a:grpSpLocks/>
          </p:cNvGrpSpPr>
          <p:nvPr/>
        </p:nvGrpSpPr>
        <p:grpSpPr bwMode="auto">
          <a:xfrm>
            <a:off x="4672012" y="4052881"/>
            <a:ext cx="3009900" cy="276225"/>
            <a:chOff x="2943" y="2553"/>
            <a:chExt cx="1896" cy="174"/>
          </a:xfrm>
        </p:grpSpPr>
        <p:sp>
          <p:nvSpPr>
            <p:cNvPr id="33" name="Line 7">
              <a:extLst>
                <a:ext uri="{FF2B5EF4-FFF2-40B4-BE49-F238E27FC236}">
                  <a16:creationId xmlns:a16="http://schemas.microsoft.com/office/drawing/2014/main" id="{3AF89006-412E-40AD-BB28-678C0524B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2590"/>
              <a:ext cx="1896" cy="6"/>
            </a:xfrm>
            <a:prstGeom prst="line">
              <a:avLst/>
            </a:prstGeom>
            <a:noFill/>
            <a:ln w="4763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3AE8ED3C-E8E3-420B-AFBD-7E88AF9D7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2553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1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7FB87BB-CD5E-4937-83ED-F526D64A66A8}"/>
              </a:ext>
            </a:extLst>
          </p:cNvPr>
          <p:cNvGrpSpPr>
            <a:grpSpLocks/>
          </p:cNvGrpSpPr>
          <p:nvPr/>
        </p:nvGrpSpPr>
        <p:grpSpPr bwMode="auto">
          <a:xfrm>
            <a:off x="4648199" y="2739226"/>
            <a:ext cx="2895600" cy="276225"/>
            <a:chOff x="2883" y="1725"/>
            <a:chExt cx="1824" cy="174"/>
          </a:xfrm>
        </p:grpSpPr>
        <p:sp>
          <p:nvSpPr>
            <p:cNvPr id="31" name="Line 10">
              <a:extLst>
                <a:ext uri="{FF2B5EF4-FFF2-40B4-BE49-F238E27FC236}">
                  <a16:creationId xmlns:a16="http://schemas.microsoft.com/office/drawing/2014/main" id="{A40B170C-6E71-4612-845F-36933DB97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3" y="1864"/>
              <a:ext cx="1824" cy="6"/>
            </a:xfrm>
            <a:prstGeom prst="line">
              <a:avLst/>
            </a:prstGeom>
            <a:noFill/>
            <a:ln w="4763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11">
              <a:extLst>
                <a:ext uri="{FF2B5EF4-FFF2-40B4-BE49-F238E27FC236}">
                  <a16:creationId xmlns:a16="http://schemas.microsoft.com/office/drawing/2014/main" id="{7607F5DC-D791-44A7-8BDA-2CF31ADF2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1725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Freeform 1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6BE10C-EBDE-4115-8B0F-F54DE4C2F7D3}"/>
              </a:ext>
            </a:extLst>
          </p:cNvPr>
          <p:cNvSpPr>
            <a:spLocks noEditPoints="1"/>
          </p:cNvSpPr>
          <p:nvPr/>
        </p:nvSpPr>
        <p:spPr bwMode="auto">
          <a:xfrm>
            <a:off x="4772025" y="2967038"/>
            <a:ext cx="1835150" cy="1149350"/>
          </a:xfrm>
          <a:custGeom>
            <a:avLst/>
            <a:gdLst>
              <a:gd name="T0" fmla="*/ 0 w 1156"/>
              <a:gd name="T1" fmla="*/ 2 h 724"/>
              <a:gd name="T2" fmla="*/ 41 w 1156"/>
              <a:gd name="T3" fmla="*/ 28 h 724"/>
              <a:gd name="T4" fmla="*/ 68 w 1156"/>
              <a:gd name="T5" fmla="*/ 41 h 724"/>
              <a:gd name="T6" fmla="*/ 78 w 1156"/>
              <a:gd name="T7" fmla="*/ 47 h 724"/>
              <a:gd name="T8" fmla="*/ 78 w 1156"/>
              <a:gd name="T9" fmla="*/ 47 h 724"/>
              <a:gd name="T10" fmla="*/ 102 w 1156"/>
              <a:gd name="T11" fmla="*/ 66 h 724"/>
              <a:gd name="T12" fmla="*/ 143 w 1156"/>
              <a:gd name="T13" fmla="*/ 91 h 724"/>
              <a:gd name="T14" fmla="*/ 170 w 1156"/>
              <a:gd name="T15" fmla="*/ 105 h 724"/>
              <a:gd name="T16" fmla="*/ 180 w 1156"/>
              <a:gd name="T17" fmla="*/ 111 h 724"/>
              <a:gd name="T18" fmla="*/ 180 w 1156"/>
              <a:gd name="T19" fmla="*/ 111 h 724"/>
              <a:gd name="T20" fmla="*/ 204 w 1156"/>
              <a:gd name="T21" fmla="*/ 129 h 724"/>
              <a:gd name="T22" fmla="*/ 245 w 1156"/>
              <a:gd name="T23" fmla="*/ 155 h 724"/>
              <a:gd name="T24" fmla="*/ 272 w 1156"/>
              <a:gd name="T25" fmla="*/ 168 h 724"/>
              <a:gd name="T26" fmla="*/ 282 w 1156"/>
              <a:gd name="T27" fmla="*/ 175 h 724"/>
              <a:gd name="T28" fmla="*/ 282 w 1156"/>
              <a:gd name="T29" fmla="*/ 175 h 724"/>
              <a:gd name="T30" fmla="*/ 306 w 1156"/>
              <a:gd name="T31" fmla="*/ 193 h 724"/>
              <a:gd name="T32" fmla="*/ 346 w 1156"/>
              <a:gd name="T33" fmla="*/ 219 h 724"/>
              <a:gd name="T34" fmla="*/ 373 w 1156"/>
              <a:gd name="T35" fmla="*/ 232 h 724"/>
              <a:gd name="T36" fmla="*/ 384 w 1156"/>
              <a:gd name="T37" fmla="*/ 238 h 724"/>
              <a:gd name="T38" fmla="*/ 384 w 1156"/>
              <a:gd name="T39" fmla="*/ 238 h 724"/>
              <a:gd name="T40" fmla="*/ 407 w 1156"/>
              <a:gd name="T41" fmla="*/ 257 h 724"/>
              <a:gd name="T42" fmla="*/ 448 w 1156"/>
              <a:gd name="T43" fmla="*/ 282 h 724"/>
              <a:gd name="T44" fmla="*/ 475 w 1156"/>
              <a:gd name="T45" fmla="*/ 296 h 724"/>
              <a:gd name="T46" fmla="*/ 485 w 1156"/>
              <a:gd name="T47" fmla="*/ 302 h 724"/>
              <a:gd name="T48" fmla="*/ 485 w 1156"/>
              <a:gd name="T49" fmla="*/ 302 h 724"/>
              <a:gd name="T50" fmla="*/ 509 w 1156"/>
              <a:gd name="T51" fmla="*/ 320 h 724"/>
              <a:gd name="T52" fmla="*/ 550 w 1156"/>
              <a:gd name="T53" fmla="*/ 346 h 724"/>
              <a:gd name="T54" fmla="*/ 577 w 1156"/>
              <a:gd name="T55" fmla="*/ 359 h 724"/>
              <a:gd name="T56" fmla="*/ 587 w 1156"/>
              <a:gd name="T57" fmla="*/ 366 h 724"/>
              <a:gd name="T58" fmla="*/ 587 w 1156"/>
              <a:gd name="T59" fmla="*/ 366 h 724"/>
              <a:gd name="T60" fmla="*/ 611 w 1156"/>
              <a:gd name="T61" fmla="*/ 384 h 724"/>
              <a:gd name="T62" fmla="*/ 652 w 1156"/>
              <a:gd name="T63" fmla="*/ 410 h 724"/>
              <a:gd name="T64" fmla="*/ 679 w 1156"/>
              <a:gd name="T65" fmla="*/ 423 h 724"/>
              <a:gd name="T66" fmla="*/ 689 w 1156"/>
              <a:gd name="T67" fmla="*/ 429 h 724"/>
              <a:gd name="T68" fmla="*/ 689 w 1156"/>
              <a:gd name="T69" fmla="*/ 429 h 724"/>
              <a:gd name="T70" fmla="*/ 713 w 1156"/>
              <a:gd name="T71" fmla="*/ 448 h 724"/>
              <a:gd name="T72" fmla="*/ 754 w 1156"/>
              <a:gd name="T73" fmla="*/ 473 h 724"/>
              <a:gd name="T74" fmla="*/ 781 w 1156"/>
              <a:gd name="T75" fmla="*/ 487 h 724"/>
              <a:gd name="T76" fmla="*/ 791 w 1156"/>
              <a:gd name="T77" fmla="*/ 493 h 724"/>
              <a:gd name="T78" fmla="*/ 791 w 1156"/>
              <a:gd name="T79" fmla="*/ 493 h 724"/>
              <a:gd name="T80" fmla="*/ 815 w 1156"/>
              <a:gd name="T81" fmla="*/ 512 h 724"/>
              <a:gd name="T82" fmla="*/ 855 w 1156"/>
              <a:gd name="T83" fmla="*/ 537 h 724"/>
              <a:gd name="T84" fmla="*/ 882 w 1156"/>
              <a:gd name="T85" fmla="*/ 550 h 724"/>
              <a:gd name="T86" fmla="*/ 892 w 1156"/>
              <a:gd name="T87" fmla="*/ 557 h 724"/>
              <a:gd name="T88" fmla="*/ 892 w 1156"/>
              <a:gd name="T89" fmla="*/ 557 h 724"/>
              <a:gd name="T90" fmla="*/ 916 w 1156"/>
              <a:gd name="T91" fmla="*/ 575 h 724"/>
              <a:gd name="T92" fmla="*/ 957 w 1156"/>
              <a:gd name="T93" fmla="*/ 601 h 724"/>
              <a:gd name="T94" fmla="*/ 984 w 1156"/>
              <a:gd name="T95" fmla="*/ 614 h 724"/>
              <a:gd name="T96" fmla="*/ 994 w 1156"/>
              <a:gd name="T97" fmla="*/ 620 h 724"/>
              <a:gd name="T98" fmla="*/ 994 w 1156"/>
              <a:gd name="T99" fmla="*/ 620 h 724"/>
              <a:gd name="T100" fmla="*/ 1018 w 1156"/>
              <a:gd name="T101" fmla="*/ 639 h 724"/>
              <a:gd name="T102" fmla="*/ 1059 w 1156"/>
              <a:gd name="T103" fmla="*/ 664 h 724"/>
              <a:gd name="T104" fmla="*/ 1086 w 1156"/>
              <a:gd name="T105" fmla="*/ 678 h 724"/>
              <a:gd name="T106" fmla="*/ 1096 w 1156"/>
              <a:gd name="T107" fmla="*/ 684 h 724"/>
              <a:gd name="T108" fmla="*/ 1096 w 1156"/>
              <a:gd name="T109" fmla="*/ 684 h 724"/>
              <a:gd name="T110" fmla="*/ 1120 w 1156"/>
              <a:gd name="T111" fmla="*/ 703 h 724"/>
              <a:gd name="T112" fmla="*/ 1154 w 1156"/>
              <a:gd name="T113" fmla="*/ 724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6" h="724">
                <a:moveTo>
                  <a:pt x="2" y="0"/>
                </a:moveTo>
                <a:lnTo>
                  <a:pt x="17" y="9"/>
                </a:lnTo>
                <a:lnTo>
                  <a:pt x="16" y="12"/>
                </a:lnTo>
                <a:lnTo>
                  <a:pt x="0" y="2"/>
                </a:lnTo>
                <a:lnTo>
                  <a:pt x="2" y="0"/>
                </a:lnTo>
                <a:close/>
                <a:moveTo>
                  <a:pt x="27" y="15"/>
                </a:moveTo>
                <a:lnTo>
                  <a:pt x="43" y="25"/>
                </a:lnTo>
                <a:lnTo>
                  <a:pt x="41" y="28"/>
                </a:lnTo>
                <a:lnTo>
                  <a:pt x="26" y="18"/>
                </a:lnTo>
                <a:lnTo>
                  <a:pt x="27" y="15"/>
                </a:lnTo>
                <a:close/>
                <a:moveTo>
                  <a:pt x="53" y="31"/>
                </a:moveTo>
                <a:lnTo>
                  <a:pt x="68" y="41"/>
                </a:lnTo>
                <a:lnTo>
                  <a:pt x="67" y="43"/>
                </a:lnTo>
                <a:lnTo>
                  <a:pt x="51" y="34"/>
                </a:lnTo>
                <a:lnTo>
                  <a:pt x="53" y="31"/>
                </a:lnTo>
                <a:close/>
                <a:moveTo>
                  <a:pt x="78" y="47"/>
                </a:moveTo>
                <a:lnTo>
                  <a:pt x="94" y="57"/>
                </a:lnTo>
                <a:lnTo>
                  <a:pt x="92" y="59"/>
                </a:lnTo>
                <a:lnTo>
                  <a:pt x="77" y="50"/>
                </a:lnTo>
                <a:lnTo>
                  <a:pt x="78" y="47"/>
                </a:lnTo>
                <a:close/>
                <a:moveTo>
                  <a:pt x="104" y="63"/>
                </a:moveTo>
                <a:lnTo>
                  <a:pt x="119" y="73"/>
                </a:lnTo>
                <a:lnTo>
                  <a:pt x="117" y="75"/>
                </a:lnTo>
                <a:lnTo>
                  <a:pt x="102" y="66"/>
                </a:lnTo>
                <a:lnTo>
                  <a:pt x="104" y="63"/>
                </a:lnTo>
                <a:close/>
                <a:moveTo>
                  <a:pt x="129" y="79"/>
                </a:moveTo>
                <a:lnTo>
                  <a:pt x="144" y="89"/>
                </a:lnTo>
                <a:lnTo>
                  <a:pt x="143" y="91"/>
                </a:lnTo>
                <a:lnTo>
                  <a:pt x="128" y="82"/>
                </a:lnTo>
                <a:lnTo>
                  <a:pt x="129" y="79"/>
                </a:lnTo>
                <a:close/>
                <a:moveTo>
                  <a:pt x="155" y="95"/>
                </a:moveTo>
                <a:lnTo>
                  <a:pt x="170" y="105"/>
                </a:lnTo>
                <a:lnTo>
                  <a:pt x="168" y="107"/>
                </a:lnTo>
                <a:lnTo>
                  <a:pt x="153" y="98"/>
                </a:lnTo>
                <a:lnTo>
                  <a:pt x="155" y="95"/>
                </a:lnTo>
                <a:close/>
                <a:moveTo>
                  <a:pt x="180" y="111"/>
                </a:moveTo>
                <a:lnTo>
                  <a:pt x="195" y="121"/>
                </a:lnTo>
                <a:lnTo>
                  <a:pt x="194" y="123"/>
                </a:lnTo>
                <a:lnTo>
                  <a:pt x="178" y="114"/>
                </a:lnTo>
                <a:lnTo>
                  <a:pt x="180" y="111"/>
                </a:lnTo>
                <a:close/>
                <a:moveTo>
                  <a:pt x="206" y="127"/>
                </a:moveTo>
                <a:lnTo>
                  <a:pt x="221" y="136"/>
                </a:lnTo>
                <a:lnTo>
                  <a:pt x="219" y="139"/>
                </a:lnTo>
                <a:lnTo>
                  <a:pt x="204" y="129"/>
                </a:lnTo>
                <a:lnTo>
                  <a:pt x="206" y="127"/>
                </a:lnTo>
                <a:close/>
                <a:moveTo>
                  <a:pt x="231" y="143"/>
                </a:moveTo>
                <a:lnTo>
                  <a:pt x="246" y="152"/>
                </a:lnTo>
                <a:lnTo>
                  <a:pt x="245" y="155"/>
                </a:lnTo>
                <a:lnTo>
                  <a:pt x="229" y="145"/>
                </a:lnTo>
                <a:lnTo>
                  <a:pt x="231" y="143"/>
                </a:lnTo>
                <a:close/>
                <a:moveTo>
                  <a:pt x="256" y="159"/>
                </a:moveTo>
                <a:lnTo>
                  <a:pt x="272" y="168"/>
                </a:lnTo>
                <a:lnTo>
                  <a:pt x="270" y="171"/>
                </a:lnTo>
                <a:lnTo>
                  <a:pt x="255" y="161"/>
                </a:lnTo>
                <a:lnTo>
                  <a:pt x="256" y="159"/>
                </a:lnTo>
                <a:close/>
                <a:moveTo>
                  <a:pt x="282" y="175"/>
                </a:moveTo>
                <a:lnTo>
                  <a:pt x="297" y="184"/>
                </a:lnTo>
                <a:lnTo>
                  <a:pt x="296" y="187"/>
                </a:lnTo>
                <a:lnTo>
                  <a:pt x="280" y="177"/>
                </a:lnTo>
                <a:lnTo>
                  <a:pt x="282" y="175"/>
                </a:lnTo>
                <a:close/>
                <a:moveTo>
                  <a:pt x="307" y="191"/>
                </a:moveTo>
                <a:lnTo>
                  <a:pt x="323" y="200"/>
                </a:lnTo>
                <a:lnTo>
                  <a:pt x="321" y="203"/>
                </a:lnTo>
                <a:lnTo>
                  <a:pt x="306" y="193"/>
                </a:lnTo>
                <a:lnTo>
                  <a:pt x="307" y="191"/>
                </a:lnTo>
                <a:close/>
                <a:moveTo>
                  <a:pt x="333" y="207"/>
                </a:moveTo>
                <a:lnTo>
                  <a:pt x="348" y="216"/>
                </a:lnTo>
                <a:lnTo>
                  <a:pt x="346" y="219"/>
                </a:lnTo>
                <a:lnTo>
                  <a:pt x="331" y="209"/>
                </a:lnTo>
                <a:lnTo>
                  <a:pt x="333" y="207"/>
                </a:lnTo>
                <a:close/>
                <a:moveTo>
                  <a:pt x="358" y="222"/>
                </a:moveTo>
                <a:lnTo>
                  <a:pt x="373" y="232"/>
                </a:lnTo>
                <a:lnTo>
                  <a:pt x="372" y="235"/>
                </a:lnTo>
                <a:lnTo>
                  <a:pt x="357" y="225"/>
                </a:lnTo>
                <a:lnTo>
                  <a:pt x="358" y="222"/>
                </a:lnTo>
                <a:close/>
                <a:moveTo>
                  <a:pt x="384" y="238"/>
                </a:moveTo>
                <a:lnTo>
                  <a:pt x="399" y="248"/>
                </a:lnTo>
                <a:lnTo>
                  <a:pt x="397" y="250"/>
                </a:lnTo>
                <a:lnTo>
                  <a:pt x="382" y="241"/>
                </a:lnTo>
                <a:lnTo>
                  <a:pt x="384" y="238"/>
                </a:lnTo>
                <a:close/>
                <a:moveTo>
                  <a:pt x="409" y="254"/>
                </a:moveTo>
                <a:lnTo>
                  <a:pt x="424" y="264"/>
                </a:lnTo>
                <a:lnTo>
                  <a:pt x="423" y="266"/>
                </a:lnTo>
                <a:lnTo>
                  <a:pt x="407" y="257"/>
                </a:lnTo>
                <a:lnTo>
                  <a:pt x="409" y="254"/>
                </a:lnTo>
                <a:close/>
                <a:moveTo>
                  <a:pt x="434" y="270"/>
                </a:moveTo>
                <a:lnTo>
                  <a:pt x="450" y="280"/>
                </a:lnTo>
                <a:lnTo>
                  <a:pt x="448" y="282"/>
                </a:lnTo>
                <a:lnTo>
                  <a:pt x="433" y="273"/>
                </a:lnTo>
                <a:lnTo>
                  <a:pt x="434" y="270"/>
                </a:lnTo>
                <a:close/>
                <a:moveTo>
                  <a:pt x="460" y="286"/>
                </a:moveTo>
                <a:lnTo>
                  <a:pt x="475" y="296"/>
                </a:lnTo>
                <a:lnTo>
                  <a:pt x="474" y="298"/>
                </a:lnTo>
                <a:lnTo>
                  <a:pt x="458" y="289"/>
                </a:lnTo>
                <a:lnTo>
                  <a:pt x="460" y="286"/>
                </a:lnTo>
                <a:close/>
                <a:moveTo>
                  <a:pt x="485" y="302"/>
                </a:moveTo>
                <a:lnTo>
                  <a:pt x="501" y="312"/>
                </a:lnTo>
                <a:lnTo>
                  <a:pt x="499" y="314"/>
                </a:lnTo>
                <a:lnTo>
                  <a:pt x="484" y="305"/>
                </a:lnTo>
                <a:lnTo>
                  <a:pt x="485" y="302"/>
                </a:lnTo>
                <a:close/>
                <a:moveTo>
                  <a:pt x="511" y="318"/>
                </a:moveTo>
                <a:lnTo>
                  <a:pt x="526" y="328"/>
                </a:lnTo>
                <a:lnTo>
                  <a:pt x="525" y="330"/>
                </a:lnTo>
                <a:lnTo>
                  <a:pt x="509" y="320"/>
                </a:lnTo>
                <a:lnTo>
                  <a:pt x="511" y="318"/>
                </a:lnTo>
                <a:close/>
                <a:moveTo>
                  <a:pt x="536" y="334"/>
                </a:moveTo>
                <a:lnTo>
                  <a:pt x="552" y="343"/>
                </a:lnTo>
                <a:lnTo>
                  <a:pt x="550" y="346"/>
                </a:lnTo>
                <a:lnTo>
                  <a:pt x="535" y="336"/>
                </a:lnTo>
                <a:lnTo>
                  <a:pt x="536" y="334"/>
                </a:lnTo>
                <a:close/>
                <a:moveTo>
                  <a:pt x="562" y="350"/>
                </a:moveTo>
                <a:lnTo>
                  <a:pt x="577" y="359"/>
                </a:lnTo>
                <a:lnTo>
                  <a:pt x="575" y="362"/>
                </a:lnTo>
                <a:lnTo>
                  <a:pt x="560" y="352"/>
                </a:lnTo>
                <a:lnTo>
                  <a:pt x="562" y="350"/>
                </a:lnTo>
                <a:close/>
                <a:moveTo>
                  <a:pt x="587" y="366"/>
                </a:moveTo>
                <a:lnTo>
                  <a:pt x="602" y="375"/>
                </a:lnTo>
                <a:lnTo>
                  <a:pt x="601" y="378"/>
                </a:lnTo>
                <a:lnTo>
                  <a:pt x="586" y="368"/>
                </a:lnTo>
                <a:lnTo>
                  <a:pt x="587" y="366"/>
                </a:lnTo>
                <a:close/>
                <a:moveTo>
                  <a:pt x="613" y="382"/>
                </a:moveTo>
                <a:lnTo>
                  <a:pt x="628" y="391"/>
                </a:lnTo>
                <a:lnTo>
                  <a:pt x="626" y="394"/>
                </a:lnTo>
                <a:lnTo>
                  <a:pt x="611" y="384"/>
                </a:lnTo>
                <a:lnTo>
                  <a:pt x="613" y="382"/>
                </a:lnTo>
                <a:close/>
                <a:moveTo>
                  <a:pt x="638" y="398"/>
                </a:moveTo>
                <a:lnTo>
                  <a:pt x="653" y="407"/>
                </a:lnTo>
                <a:lnTo>
                  <a:pt x="652" y="410"/>
                </a:lnTo>
                <a:lnTo>
                  <a:pt x="636" y="400"/>
                </a:lnTo>
                <a:lnTo>
                  <a:pt x="638" y="398"/>
                </a:lnTo>
                <a:close/>
                <a:moveTo>
                  <a:pt x="663" y="413"/>
                </a:moveTo>
                <a:lnTo>
                  <a:pt x="679" y="423"/>
                </a:lnTo>
                <a:lnTo>
                  <a:pt x="677" y="426"/>
                </a:lnTo>
                <a:lnTo>
                  <a:pt x="662" y="416"/>
                </a:lnTo>
                <a:lnTo>
                  <a:pt x="663" y="413"/>
                </a:lnTo>
                <a:close/>
                <a:moveTo>
                  <a:pt x="689" y="429"/>
                </a:moveTo>
                <a:lnTo>
                  <a:pt x="704" y="439"/>
                </a:lnTo>
                <a:lnTo>
                  <a:pt x="703" y="442"/>
                </a:lnTo>
                <a:lnTo>
                  <a:pt x="687" y="432"/>
                </a:lnTo>
                <a:lnTo>
                  <a:pt x="689" y="429"/>
                </a:lnTo>
                <a:close/>
                <a:moveTo>
                  <a:pt x="714" y="445"/>
                </a:moveTo>
                <a:lnTo>
                  <a:pt x="730" y="455"/>
                </a:lnTo>
                <a:lnTo>
                  <a:pt x="728" y="457"/>
                </a:lnTo>
                <a:lnTo>
                  <a:pt x="713" y="448"/>
                </a:lnTo>
                <a:lnTo>
                  <a:pt x="714" y="445"/>
                </a:lnTo>
                <a:close/>
                <a:moveTo>
                  <a:pt x="740" y="461"/>
                </a:moveTo>
                <a:lnTo>
                  <a:pt x="755" y="471"/>
                </a:lnTo>
                <a:lnTo>
                  <a:pt x="754" y="473"/>
                </a:lnTo>
                <a:lnTo>
                  <a:pt x="738" y="464"/>
                </a:lnTo>
                <a:lnTo>
                  <a:pt x="740" y="461"/>
                </a:lnTo>
                <a:close/>
                <a:moveTo>
                  <a:pt x="765" y="477"/>
                </a:moveTo>
                <a:lnTo>
                  <a:pt x="781" y="487"/>
                </a:lnTo>
                <a:lnTo>
                  <a:pt x="779" y="489"/>
                </a:lnTo>
                <a:lnTo>
                  <a:pt x="764" y="480"/>
                </a:lnTo>
                <a:lnTo>
                  <a:pt x="765" y="477"/>
                </a:lnTo>
                <a:close/>
                <a:moveTo>
                  <a:pt x="791" y="493"/>
                </a:moveTo>
                <a:lnTo>
                  <a:pt x="806" y="503"/>
                </a:lnTo>
                <a:lnTo>
                  <a:pt x="804" y="505"/>
                </a:lnTo>
                <a:lnTo>
                  <a:pt x="789" y="496"/>
                </a:lnTo>
                <a:lnTo>
                  <a:pt x="791" y="493"/>
                </a:lnTo>
                <a:close/>
                <a:moveTo>
                  <a:pt x="816" y="509"/>
                </a:moveTo>
                <a:lnTo>
                  <a:pt x="831" y="519"/>
                </a:lnTo>
                <a:lnTo>
                  <a:pt x="830" y="521"/>
                </a:lnTo>
                <a:lnTo>
                  <a:pt x="815" y="512"/>
                </a:lnTo>
                <a:lnTo>
                  <a:pt x="816" y="509"/>
                </a:lnTo>
                <a:close/>
                <a:moveTo>
                  <a:pt x="842" y="525"/>
                </a:moveTo>
                <a:lnTo>
                  <a:pt x="857" y="534"/>
                </a:lnTo>
                <a:lnTo>
                  <a:pt x="855" y="537"/>
                </a:lnTo>
                <a:lnTo>
                  <a:pt x="840" y="527"/>
                </a:lnTo>
                <a:lnTo>
                  <a:pt x="842" y="525"/>
                </a:lnTo>
                <a:close/>
                <a:moveTo>
                  <a:pt x="867" y="541"/>
                </a:moveTo>
                <a:lnTo>
                  <a:pt x="882" y="550"/>
                </a:lnTo>
                <a:lnTo>
                  <a:pt x="881" y="553"/>
                </a:lnTo>
                <a:lnTo>
                  <a:pt x="865" y="543"/>
                </a:lnTo>
                <a:lnTo>
                  <a:pt x="867" y="541"/>
                </a:lnTo>
                <a:close/>
                <a:moveTo>
                  <a:pt x="892" y="557"/>
                </a:moveTo>
                <a:lnTo>
                  <a:pt x="908" y="566"/>
                </a:lnTo>
                <a:lnTo>
                  <a:pt x="906" y="569"/>
                </a:lnTo>
                <a:lnTo>
                  <a:pt x="891" y="559"/>
                </a:lnTo>
                <a:lnTo>
                  <a:pt x="892" y="557"/>
                </a:lnTo>
                <a:close/>
                <a:moveTo>
                  <a:pt x="918" y="573"/>
                </a:moveTo>
                <a:lnTo>
                  <a:pt x="933" y="582"/>
                </a:lnTo>
                <a:lnTo>
                  <a:pt x="932" y="585"/>
                </a:lnTo>
                <a:lnTo>
                  <a:pt x="916" y="575"/>
                </a:lnTo>
                <a:lnTo>
                  <a:pt x="918" y="573"/>
                </a:lnTo>
                <a:close/>
                <a:moveTo>
                  <a:pt x="943" y="589"/>
                </a:moveTo>
                <a:lnTo>
                  <a:pt x="959" y="598"/>
                </a:lnTo>
                <a:lnTo>
                  <a:pt x="957" y="601"/>
                </a:lnTo>
                <a:lnTo>
                  <a:pt x="942" y="591"/>
                </a:lnTo>
                <a:lnTo>
                  <a:pt x="943" y="589"/>
                </a:lnTo>
                <a:close/>
                <a:moveTo>
                  <a:pt x="969" y="605"/>
                </a:moveTo>
                <a:lnTo>
                  <a:pt x="984" y="614"/>
                </a:lnTo>
                <a:lnTo>
                  <a:pt x="982" y="617"/>
                </a:lnTo>
                <a:lnTo>
                  <a:pt x="967" y="607"/>
                </a:lnTo>
                <a:lnTo>
                  <a:pt x="969" y="605"/>
                </a:lnTo>
                <a:close/>
                <a:moveTo>
                  <a:pt x="994" y="620"/>
                </a:moveTo>
                <a:lnTo>
                  <a:pt x="1009" y="630"/>
                </a:lnTo>
                <a:lnTo>
                  <a:pt x="1008" y="633"/>
                </a:lnTo>
                <a:lnTo>
                  <a:pt x="993" y="623"/>
                </a:lnTo>
                <a:lnTo>
                  <a:pt x="994" y="620"/>
                </a:lnTo>
                <a:close/>
                <a:moveTo>
                  <a:pt x="1020" y="636"/>
                </a:moveTo>
                <a:lnTo>
                  <a:pt x="1035" y="646"/>
                </a:lnTo>
                <a:lnTo>
                  <a:pt x="1033" y="648"/>
                </a:lnTo>
                <a:lnTo>
                  <a:pt x="1018" y="639"/>
                </a:lnTo>
                <a:lnTo>
                  <a:pt x="1020" y="636"/>
                </a:lnTo>
                <a:close/>
                <a:moveTo>
                  <a:pt x="1045" y="652"/>
                </a:moveTo>
                <a:lnTo>
                  <a:pt x="1060" y="662"/>
                </a:lnTo>
                <a:lnTo>
                  <a:pt x="1059" y="664"/>
                </a:lnTo>
                <a:lnTo>
                  <a:pt x="1044" y="655"/>
                </a:lnTo>
                <a:lnTo>
                  <a:pt x="1045" y="652"/>
                </a:lnTo>
                <a:close/>
                <a:moveTo>
                  <a:pt x="1071" y="668"/>
                </a:moveTo>
                <a:lnTo>
                  <a:pt x="1086" y="678"/>
                </a:lnTo>
                <a:lnTo>
                  <a:pt x="1084" y="680"/>
                </a:lnTo>
                <a:lnTo>
                  <a:pt x="1069" y="671"/>
                </a:lnTo>
                <a:lnTo>
                  <a:pt x="1071" y="668"/>
                </a:lnTo>
                <a:close/>
                <a:moveTo>
                  <a:pt x="1096" y="684"/>
                </a:moveTo>
                <a:lnTo>
                  <a:pt x="1111" y="694"/>
                </a:lnTo>
                <a:lnTo>
                  <a:pt x="1110" y="696"/>
                </a:lnTo>
                <a:lnTo>
                  <a:pt x="1094" y="687"/>
                </a:lnTo>
                <a:lnTo>
                  <a:pt x="1096" y="684"/>
                </a:lnTo>
                <a:close/>
                <a:moveTo>
                  <a:pt x="1121" y="700"/>
                </a:moveTo>
                <a:lnTo>
                  <a:pt x="1137" y="710"/>
                </a:lnTo>
                <a:lnTo>
                  <a:pt x="1135" y="712"/>
                </a:lnTo>
                <a:lnTo>
                  <a:pt x="1120" y="703"/>
                </a:lnTo>
                <a:lnTo>
                  <a:pt x="1121" y="700"/>
                </a:lnTo>
                <a:close/>
                <a:moveTo>
                  <a:pt x="1147" y="716"/>
                </a:moveTo>
                <a:lnTo>
                  <a:pt x="1156" y="722"/>
                </a:lnTo>
                <a:lnTo>
                  <a:pt x="1154" y="724"/>
                </a:lnTo>
                <a:lnTo>
                  <a:pt x="1145" y="719"/>
                </a:lnTo>
                <a:lnTo>
                  <a:pt x="1147" y="716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1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CF08A1F-A7A0-4AF0-BBD2-91AE9FC61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3612" y="2968625"/>
            <a:ext cx="641350" cy="1149350"/>
          </a:xfrm>
          <a:prstGeom prst="line">
            <a:avLst/>
          </a:prstGeom>
          <a:noFill/>
          <a:ln w="4763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B0C473F-5F2D-464D-8C5A-47598C862B45}"/>
              </a:ext>
            </a:extLst>
          </p:cNvPr>
          <p:cNvSpPr>
            <a:spLocks noEditPoints="1"/>
          </p:cNvSpPr>
          <p:nvPr/>
        </p:nvSpPr>
        <p:spPr bwMode="auto">
          <a:xfrm>
            <a:off x="5413375" y="2959100"/>
            <a:ext cx="1827213" cy="1162050"/>
          </a:xfrm>
          <a:custGeom>
            <a:avLst/>
            <a:gdLst>
              <a:gd name="T0" fmla="*/ 2 w 1151"/>
              <a:gd name="T1" fmla="*/ 732 h 732"/>
              <a:gd name="T2" fmla="*/ 42 w 1151"/>
              <a:gd name="T3" fmla="*/ 706 h 732"/>
              <a:gd name="T4" fmla="*/ 66 w 1151"/>
              <a:gd name="T5" fmla="*/ 687 h 732"/>
              <a:gd name="T6" fmla="*/ 76 w 1151"/>
              <a:gd name="T7" fmla="*/ 681 h 732"/>
              <a:gd name="T8" fmla="*/ 76 w 1151"/>
              <a:gd name="T9" fmla="*/ 681 h 732"/>
              <a:gd name="T10" fmla="*/ 103 w 1151"/>
              <a:gd name="T11" fmla="*/ 667 h 732"/>
              <a:gd name="T12" fmla="*/ 144 w 1151"/>
              <a:gd name="T13" fmla="*/ 641 h 732"/>
              <a:gd name="T14" fmla="*/ 168 w 1151"/>
              <a:gd name="T15" fmla="*/ 623 h 732"/>
              <a:gd name="T16" fmla="*/ 178 w 1151"/>
              <a:gd name="T17" fmla="*/ 616 h 732"/>
              <a:gd name="T18" fmla="*/ 178 w 1151"/>
              <a:gd name="T19" fmla="*/ 616 h 732"/>
              <a:gd name="T20" fmla="*/ 205 w 1151"/>
              <a:gd name="T21" fmla="*/ 603 h 732"/>
              <a:gd name="T22" fmla="*/ 245 w 1151"/>
              <a:gd name="T23" fmla="*/ 577 h 732"/>
              <a:gd name="T24" fmla="*/ 269 w 1151"/>
              <a:gd name="T25" fmla="*/ 559 h 732"/>
              <a:gd name="T26" fmla="*/ 279 w 1151"/>
              <a:gd name="T27" fmla="*/ 552 h 732"/>
              <a:gd name="T28" fmla="*/ 279 w 1151"/>
              <a:gd name="T29" fmla="*/ 552 h 732"/>
              <a:gd name="T30" fmla="*/ 306 w 1151"/>
              <a:gd name="T31" fmla="*/ 538 h 732"/>
              <a:gd name="T32" fmla="*/ 347 w 1151"/>
              <a:gd name="T33" fmla="*/ 513 h 732"/>
              <a:gd name="T34" fmla="*/ 370 w 1151"/>
              <a:gd name="T35" fmla="*/ 494 h 732"/>
              <a:gd name="T36" fmla="*/ 380 w 1151"/>
              <a:gd name="T37" fmla="*/ 488 h 732"/>
              <a:gd name="T38" fmla="*/ 380 w 1151"/>
              <a:gd name="T39" fmla="*/ 488 h 732"/>
              <a:gd name="T40" fmla="*/ 407 w 1151"/>
              <a:gd name="T41" fmla="*/ 474 h 732"/>
              <a:gd name="T42" fmla="*/ 448 w 1151"/>
              <a:gd name="T43" fmla="*/ 448 h 732"/>
              <a:gd name="T44" fmla="*/ 472 w 1151"/>
              <a:gd name="T45" fmla="*/ 430 h 732"/>
              <a:gd name="T46" fmla="*/ 482 w 1151"/>
              <a:gd name="T47" fmla="*/ 423 h 732"/>
              <a:gd name="T48" fmla="*/ 482 w 1151"/>
              <a:gd name="T49" fmla="*/ 423 h 732"/>
              <a:gd name="T50" fmla="*/ 509 w 1151"/>
              <a:gd name="T51" fmla="*/ 410 h 732"/>
              <a:gd name="T52" fmla="*/ 549 w 1151"/>
              <a:gd name="T53" fmla="*/ 384 h 732"/>
              <a:gd name="T54" fmla="*/ 573 w 1151"/>
              <a:gd name="T55" fmla="*/ 366 h 732"/>
              <a:gd name="T56" fmla="*/ 583 w 1151"/>
              <a:gd name="T57" fmla="*/ 359 h 732"/>
              <a:gd name="T58" fmla="*/ 583 w 1151"/>
              <a:gd name="T59" fmla="*/ 359 h 732"/>
              <a:gd name="T60" fmla="*/ 610 w 1151"/>
              <a:gd name="T61" fmla="*/ 346 h 732"/>
              <a:gd name="T62" fmla="*/ 651 w 1151"/>
              <a:gd name="T63" fmla="*/ 320 h 732"/>
              <a:gd name="T64" fmla="*/ 674 w 1151"/>
              <a:gd name="T65" fmla="*/ 301 h 732"/>
              <a:gd name="T66" fmla="*/ 685 w 1151"/>
              <a:gd name="T67" fmla="*/ 295 h 732"/>
              <a:gd name="T68" fmla="*/ 685 w 1151"/>
              <a:gd name="T69" fmla="*/ 295 h 732"/>
              <a:gd name="T70" fmla="*/ 711 w 1151"/>
              <a:gd name="T71" fmla="*/ 281 h 732"/>
              <a:gd name="T72" fmla="*/ 752 w 1151"/>
              <a:gd name="T73" fmla="*/ 255 h 732"/>
              <a:gd name="T74" fmla="*/ 776 w 1151"/>
              <a:gd name="T75" fmla="*/ 237 h 732"/>
              <a:gd name="T76" fmla="*/ 786 w 1151"/>
              <a:gd name="T77" fmla="*/ 230 h 732"/>
              <a:gd name="T78" fmla="*/ 786 w 1151"/>
              <a:gd name="T79" fmla="*/ 230 h 732"/>
              <a:gd name="T80" fmla="*/ 813 w 1151"/>
              <a:gd name="T81" fmla="*/ 217 h 732"/>
              <a:gd name="T82" fmla="*/ 853 w 1151"/>
              <a:gd name="T83" fmla="*/ 191 h 732"/>
              <a:gd name="T84" fmla="*/ 877 w 1151"/>
              <a:gd name="T85" fmla="*/ 173 h 732"/>
              <a:gd name="T86" fmla="*/ 887 w 1151"/>
              <a:gd name="T87" fmla="*/ 166 h 732"/>
              <a:gd name="T88" fmla="*/ 887 w 1151"/>
              <a:gd name="T89" fmla="*/ 166 h 732"/>
              <a:gd name="T90" fmla="*/ 914 w 1151"/>
              <a:gd name="T91" fmla="*/ 153 h 732"/>
              <a:gd name="T92" fmla="*/ 955 w 1151"/>
              <a:gd name="T93" fmla="*/ 127 h 732"/>
              <a:gd name="T94" fmla="*/ 978 w 1151"/>
              <a:gd name="T95" fmla="*/ 108 h 732"/>
              <a:gd name="T96" fmla="*/ 989 w 1151"/>
              <a:gd name="T97" fmla="*/ 102 h 732"/>
              <a:gd name="T98" fmla="*/ 989 w 1151"/>
              <a:gd name="T99" fmla="*/ 102 h 732"/>
              <a:gd name="T100" fmla="*/ 1016 w 1151"/>
              <a:gd name="T101" fmla="*/ 88 h 732"/>
              <a:gd name="T102" fmla="*/ 1056 w 1151"/>
              <a:gd name="T103" fmla="*/ 63 h 732"/>
              <a:gd name="T104" fmla="*/ 1080 w 1151"/>
              <a:gd name="T105" fmla="*/ 44 h 732"/>
              <a:gd name="T106" fmla="*/ 1090 w 1151"/>
              <a:gd name="T107" fmla="*/ 37 h 732"/>
              <a:gd name="T108" fmla="*/ 1090 w 1151"/>
              <a:gd name="T109" fmla="*/ 37 h 732"/>
              <a:gd name="T110" fmla="*/ 1117 w 1151"/>
              <a:gd name="T111" fmla="*/ 24 h 732"/>
              <a:gd name="T112" fmla="*/ 1151 w 1151"/>
              <a:gd name="T113" fmla="*/ 2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1" h="732">
                <a:moveTo>
                  <a:pt x="0" y="729"/>
                </a:moveTo>
                <a:lnTo>
                  <a:pt x="15" y="719"/>
                </a:lnTo>
                <a:lnTo>
                  <a:pt x="17" y="722"/>
                </a:lnTo>
                <a:lnTo>
                  <a:pt x="2" y="732"/>
                </a:lnTo>
                <a:lnTo>
                  <a:pt x="0" y="729"/>
                </a:lnTo>
                <a:close/>
                <a:moveTo>
                  <a:pt x="26" y="713"/>
                </a:moveTo>
                <a:lnTo>
                  <a:pt x="41" y="703"/>
                </a:lnTo>
                <a:lnTo>
                  <a:pt x="42" y="706"/>
                </a:lnTo>
                <a:lnTo>
                  <a:pt x="27" y="715"/>
                </a:lnTo>
                <a:lnTo>
                  <a:pt x="26" y="713"/>
                </a:lnTo>
                <a:close/>
                <a:moveTo>
                  <a:pt x="51" y="697"/>
                </a:moveTo>
                <a:lnTo>
                  <a:pt x="66" y="687"/>
                </a:lnTo>
                <a:lnTo>
                  <a:pt x="68" y="690"/>
                </a:lnTo>
                <a:lnTo>
                  <a:pt x="53" y="699"/>
                </a:lnTo>
                <a:lnTo>
                  <a:pt x="51" y="697"/>
                </a:lnTo>
                <a:close/>
                <a:moveTo>
                  <a:pt x="76" y="681"/>
                </a:moveTo>
                <a:lnTo>
                  <a:pt x="91" y="671"/>
                </a:lnTo>
                <a:lnTo>
                  <a:pt x="93" y="674"/>
                </a:lnTo>
                <a:lnTo>
                  <a:pt x="78" y="683"/>
                </a:lnTo>
                <a:lnTo>
                  <a:pt x="76" y="681"/>
                </a:lnTo>
                <a:close/>
                <a:moveTo>
                  <a:pt x="102" y="665"/>
                </a:moveTo>
                <a:lnTo>
                  <a:pt x="117" y="655"/>
                </a:lnTo>
                <a:lnTo>
                  <a:pt x="118" y="658"/>
                </a:lnTo>
                <a:lnTo>
                  <a:pt x="103" y="667"/>
                </a:lnTo>
                <a:lnTo>
                  <a:pt x="102" y="665"/>
                </a:lnTo>
                <a:close/>
                <a:moveTo>
                  <a:pt x="127" y="649"/>
                </a:moveTo>
                <a:lnTo>
                  <a:pt x="142" y="639"/>
                </a:lnTo>
                <a:lnTo>
                  <a:pt x="144" y="641"/>
                </a:lnTo>
                <a:lnTo>
                  <a:pt x="129" y="651"/>
                </a:lnTo>
                <a:lnTo>
                  <a:pt x="127" y="649"/>
                </a:lnTo>
                <a:close/>
                <a:moveTo>
                  <a:pt x="152" y="632"/>
                </a:moveTo>
                <a:lnTo>
                  <a:pt x="168" y="623"/>
                </a:lnTo>
                <a:lnTo>
                  <a:pt x="169" y="625"/>
                </a:lnTo>
                <a:lnTo>
                  <a:pt x="154" y="635"/>
                </a:lnTo>
                <a:lnTo>
                  <a:pt x="152" y="632"/>
                </a:lnTo>
                <a:close/>
                <a:moveTo>
                  <a:pt x="178" y="616"/>
                </a:moveTo>
                <a:lnTo>
                  <a:pt x="193" y="607"/>
                </a:lnTo>
                <a:lnTo>
                  <a:pt x="194" y="609"/>
                </a:lnTo>
                <a:lnTo>
                  <a:pt x="179" y="619"/>
                </a:lnTo>
                <a:lnTo>
                  <a:pt x="178" y="616"/>
                </a:lnTo>
                <a:close/>
                <a:moveTo>
                  <a:pt x="203" y="600"/>
                </a:moveTo>
                <a:lnTo>
                  <a:pt x="218" y="591"/>
                </a:lnTo>
                <a:lnTo>
                  <a:pt x="220" y="593"/>
                </a:lnTo>
                <a:lnTo>
                  <a:pt x="205" y="603"/>
                </a:lnTo>
                <a:lnTo>
                  <a:pt x="203" y="600"/>
                </a:lnTo>
                <a:close/>
                <a:moveTo>
                  <a:pt x="228" y="584"/>
                </a:moveTo>
                <a:lnTo>
                  <a:pt x="244" y="575"/>
                </a:lnTo>
                <a:lnTo>
                  <a:pt x="245" y="577"/>
                </a:lnTo>
                <a:lnTo>
                  <a:pt x="230" y="587"/>
                </a:lnTo>
                <a:lnTo>
                  <a:pt x="228" y="584"/>
                </a:lnTo>
                <a:close/>
                <a:moveTo>
                  <a:pt x="254" y="568"/>
                </a:moveTo>
                <a:lnTo>
                  <a:pt x="269" y="559"/>
                </a:lnTo>
                <a:lnTo>
                  <a:pt x="271" y="561"/>
                </a:lnTo>
                <a:lnTo>
                  <a:pt x="255" y="571"/>
                </a:lnTo>
                <a:lnTo>
                  <a:pt x="254" y="568"/>
                </a:lnTo>
                <a:close/>
                <a:moveTo>
                  <a:pt x="279" y="552"/>
                </a:moveTo>
                <a:lnTo>
                  <a:pt x="294" y="542"/>
                </a:lnTo>
                <a:lnTo>
                  <a:pt x="296" y="545"/>
                </a:lnTo>
                <a:lnTo>
                  <a:pt x="281" y="555"/>
                </a:lnTo>
                <a:lnTo>
                  <a:pt x="279" y="552"/>
                </a:lnTo>
                <a:close/>
                <a:moveTo>
                  <a:pt x="304" y="536"/>
                </a:moveTo>
                <a:lnTo>
                  <a:pt x="320" y="526"/>
                </a:lnTo>
                <a:lnTo>
                  <a:pt x="321" y="529"/>
                </a:lnTo>
                <a:lnTo>
                  <a:pt x="306" y="538"/>
                </a:lnTo>
                <a:lnTo>
                  <a:pt x="304" y="536"/>
                </a:lnTo>
                <a:close/>
                <a:moveTo>
                  <a:pt x="330" y="520"/>
                </a:moveTo>
                <a:lnTo>
                  <a:pt x="345" y="510"/>
                </a:lnTo>
                <a:lnTo>
                  <a:pt x="347" y="513"/>
                </a:lnTo>
                <a:lnTo>
                  <a:pt x="331" y="522"/>
                </a:lnTo>
                <a:lnTo>
                  <a:pt x="330" y="520"/>
                </a:lnTo>
                <a:close/>
                <a:moveTo>
                  <a:pt x="355" y="504"/>
                </a:moveTo>
                <a:lnTo>
                  <a:pt x="370" y="494"/>
                </a:lnTo>
                <a:lnTo>
                  <a:pt x="372" y="497"/>
                </a:lnTo>
                <a:lnTo>
                  <a:pt x="357" y="506"/>
                </a:lnTo>
                <a:lnTo>
                  <a:pt x="355" y="504"/>
                </a:lnTo>
                <a:close/>
                <a:moveTo>
                  <a:pt x="380" y="488"/>
                </a:moveTo>
                <a:lnTo>
                  <a:pt x="396" y="478"/>
                </a:lnTo>
                <a:lnTo>
                  <a:pt x="397" y="481"/>
                </a:lnTo>
                <a:lnTo>
                  <a:pt x="382" y="490"/>
                </a:lnTo>
                <a:lnTo>
                  <a:pt x="380" y="488"/>
                </a:lnTo>
                <a:close/>
                <a:moveTo>
                  <a:pt x="406" y="472"/>
                </a:moveTo>
                <a:lnTo>
                  <a:pt x="421" y="462"/>
                </a:lnTo>
                <a:lnTo>
                  <a:pt x="423" y="465"/>
                </a:lnTo>
                <a:lnTo>
                  <a:pt x="407" y="474"/>
                </a:lnTo>
                <a:lnTo>
                  <a:pt x="406" y="472"/>
                </a:lnTo>
                <a:close/>
                <a:moveTo>
                  <a:pt x="431" y="456"/>
                </a:moveTo>
                <a:lnTo>
                  <a:pt x="446" y="446"/>
                </a:lnTo>
                <a:lnTo>
                  <a:pt x="448" y="448"/>
                </a:lnTo>
                <a:lnTo>
                  <a:pt x="433" y="458"/>
                </a:lnTo>
                <a:lnTo>
                  <a:pt x="431" y="456"/>
                </a:lnTo>
                <a:close/>
                <a:moveTo>
                  <a:pt x="456" y="440"/>
                </a:moveTo>
                <a:lnTo>
                  <a:pt x="472" y="430"/>
                </a:lnTo>
                <a:lnTo>
                  <a:pt x="473" y="432"/>
                </a:lnTo>
                <a:lnTo>
                  <a:pt x="458" y="442"/>
                </a:lnTo>
                <a:lnTo>
                  <a:pt x="456" y="440"/>
                </a:lnTo>
                <a:close/>
                <a:moveTo>
                  <a:pt x="482" y="423"/>
                </a:moveTo>
                <a:lnTo>
                  <a:pt x="497" y="414"/>
                </a:lnTo>
                <a:lnTo>
                  <a:pt x="499" y="416"/>
                </a:lnTo>
                <a:lnTo>
                  <a:pt x="483" y="426"/>
                </a:lnTo>
                <a:lnTo>
                  <a:pt x="482" y="423"/>
                </a:lnTo>
                <a:close/>
                <a:moveTo>
                  <a:pt x="507" y="407"/>
                </a:moveTo>
                <a:lnTo>
                  <a:pt x="522" y="398"/>
                </a:lnTo>
                <a:lnTo>
                  <a:pt x="524" y="400"/>
                </a:lnTo>
                <a:lnTo>
                  <a:pt x="509" y="410"/>
                </a:lnTo>
                <a:lnTo>
                  <a:pt x="507" y="407"/>
                </a:lnTo>
                <a:close/>
                <a:moveTo>
                  <a:pt x="532" y="391"/>
                </a:moveTo>
                <a:lnTo>
                  <a:pt x="548" y="382"/>
                </a:lnTo>
                <a:lnTo>
                  <a:pt x="549" y="384"/>
                </a:lnTo>
                <a:lnTo>
                  <a:pt x="534" y="394"/>
                </a:lnTo>
                <a:lnTo>
                  <a:pt x="532" y="391"/>
                </a:lnTo>
                <a:close/>
                <a:moveTo>
                  <a:pt x="558" y="375"/>
                </a:moveTo>
                <a:lnTo>
                  <a:pt x="573" y="366"/>
                </a:lnTo>
                <a:lnTo>
                  <a:pt x="575" y="368"/>
                </a:lnTo>
                <a:lnTo>
                  <a:pt x="559" y="378"/>
                </a:lnTo>
                <a:lnTo>
                  <a:pt x="558" y="375"/>
                </a:lnTo>
                <a:close/>
                <a:moveTo>
                  <a:pt x="583" y="359"/>
                </a:moveTo>
                <a:lnTo>
                  <a:pt x="598" y="349"/>
                </a:lnTo>
                <a:lnTo>
                  <a:pt x="600" y="352"/>
                </a:lnTo>
                <a:lnTo>
                  <a:pt x="585" y="362"/>
                </a:lnTo>
                <a:lnTo>
                  <a:pt x="583" y="359"/>
                </a:lnTo>
                <a:close/>
                <a:moveTo>
                  <a:pt x="608" y="343"/>
                </a:moveTo>
                <a:lnTo>
                  <a:pt x="624" y="333"/>
                </a:lnTo>
                <a:lnTo>
                  <a:pt x="625" y="336"/>
                </a:lnTo>
                <a:lnTo>
                  <a:pt x="610" y="346"/>
                </a:lnTo>
                <a:lnTo>
                  <a:pt x="608" y="343"/>
                </a:lnTo>
                <a:close/>
                <a:moveTo>
                  <a:pt x="634" y="327"/>
                </a:moveTo>
                <a:lnTo>
                  <a:pt x="649" y="317"/>
                </a:lnTo>
                <a:lnTo>
                  <a:pt x="651" y="320"/>
                </a:lnTo>
                <a:lnTo>
                  <a:pt x="635" y="329"/>
                </a:lnTo>
                <a:lnTo>
                  <a:pt x="634" y="327"/>
                </a:lnTo>
                <a:close/>
                <a:moveTo>
                  <a:pt x="659" y="311"/>
                </a:moveTo>
                <a:lnTo>
                  <a:pt x="674" y="301"/>
                </a:lnTo>
                <a:lnTo>
                  <a:pt x="676" y="304"/>
                </a:lnTo>
                <a:lnTo>
                  <a:pt x="661" y="313"/>
                </a:lnTo>
                <a:lnTo>
                  <a:pt x="659" y="311"/>
                </a:lnTo>
                <a:close/>
                <a:moveTo>
                  <a:pt x="685" y="295"/>
                </a:moveTo>
                <a:lnTo>
                  <a:pt x="700" y="285"/>
                </a:lnTo>
                <a:lnTo>
                  <a:pt x="701" y="288"/>
                </a:lnTo>
                <a:lnTo>
                  <a:pt x="686" y="297"/>
                </a:lnTo>
                <a:lnTo>
                  <a:pt x="685" y="295"/>
                </a:lnTo>
                <a:close/>
                <a:moveTo>
                  <a:pt x="710" y="279"/>
                </a:moveTo>
                <a:lnTo>
                  <a:pt x="725" y="269"/>
                </a:lnTo>
                <a:lnTo>
                  <a:pt x="727" y="272"/>
                </a:lnTo>
                <a:lnTo>
                  <a:pt x="711" y="281"/>
                </a:lnTo>
                <a:lnTo>
                  <a:pt x="710" y="279"/>
                </a:lnTo>
                <a:close/>
                <a:moveTo>
                  <a:pt x="735" y="263"/>
                </a:moveTo>
                <a:lnTo>
                  <a:pt x="750" y="253"/>
                </a:lnTo>
                <a:lnTo>
                  <a:pt x="752" y="255"/>
                </a:lnTo>
                <a:lnTo>
                  <a:pt x="737" y="265"/>
                </a:lnTo>
                <a:lnTo>
                  <a:pt x="735" y="263"/>
                </a:lnTo>
                <a:close/>
                <a:moveTo>
                  <a:pt x="761" y="247"/>
                </a:moveTo>
                <a:lnTo>
                  <a:pt x="776" y="237"/>
                </a:lnTo>
                <a:lnTo>
                  <a:pt x="777" y="239"/>
                </a:lnTo>
                <a:lnTo>
                  <a:pt x="762" y="249"/>
                </a:lnTo>
                <a:lnTo>
                  <a:pt x="761" y="247"/>
                </a:lnTo>
                <a:close/>
                <a:moveTo>
                  <a:pt x="786" y="230"/>
                </a:moveTo>
                <a:lnTo>
                  <a:pt x="801" y="221"/>
                </a:lnTo>
                <a:lnTo>
                  <a:pt x="803" y="223"/>
                </a:lnTo>
                <a:lnTo>
                  <a:pt x="787" y="233"/>
                </a:lnTo>
                <a:lnTo>
                  <a:pt x="786" y="230"/>
                </a:lnTo>
                <a:close/>
                <a:moveTo>
                  <a:pt x="811" y="214"/>
                </a:moveTo>
                <a:lnTo>
                  <a:pt x="826" y="205"/>
                </a:lnTo>
                <a:lnTo>
                  <a:pt x="828" y="207"/>
                </a:lnTo>
                <a:lnTo>
                  <a:pt x="813" y="217"/>
                </a:lnTo>
                <a:lnTo>
                  <a:pt x="811" y="214"/>
                </a:lnTo>
                <a:close/>
                <a:moveTo>
                  <a:pt x="837" y="198"/>
                </a:moveTo>
                <a:lnTo>
                  <a:pt x="852" y="189"/>
                </a:lnTo>
                <a:lnTo>
                  <a:pt x="853" y="191"/>
                </a:lnTo>
                <a:lnTo>
                  <a:pt x="838" y="201"/>
                </a:lnTo>
                <a:lnTo>
                  <a:pt x="837" y="198"/>
                </a:lnTo>
                <a:close/>
                <a:moveTo>
                  <a:pt x="862" y="182"/>
                </a:moveTo>
                <a:lnTo>
                  <a:pt x="877" y="173"/>
                </a:lnTo>
                <a:lnTo>
                  <a:pt x="879" y="175"/>
                </a:lnTo>
                <a:lnTo>
                  <a:pt x="863" y="185"/>
                </a:lnTo>
                <a:lnTo>
                  <a:pt x="862" y="182"/>
                </a:lnTo>
                <a:close/>
                <a:moveTo>
                  <a:pt x="887" y="166"/>
                </a:moveTo>
                <a:lnTo>
                  <a:pt x="902" y="157"/>
                </a:lnTo>
                <a:lnTo>
                  <a:pt x="904" y="159"/>
                </a:lnTo>
                <a:lnTo>
                  <a:pt x="889" y="169"/>
                </a:lnTo>
                <a:lnTo>
                  <a:pt x="887" y="166"/>
                </a:lnTo>
                <a:close/>
                <a:moveTo>
                  <a:pt x="913" y="150"/>
                </a:moveTo>
                <a:lnTo>
                  <a:pt x="928" y="140"/>
                </a:lnTo>
                <a:lnTo>
                  <a:pt x="929" y="143"/>
                </a:lnTo>
                <a:lnTo>
                  <a:pt x="914" y="153"/>
                </a:lnTo>
                <a:lnTo>
                  <a:pt x="913" y="150"/>
                </a:lnTo>
                <a:close/>
                <a:moveTo>
                  <a:pt x="938" y="134"/>
                </a:moveTo>
                <a:lnTo>
                  <a:pt x="953" y="124"/>
                </a:lnTo>
                <a:lnTo>
                  <a:pt x="955" y="127"/>
                </a:lnTo>
                <a:lnTo>
                  <a:pt x="940" y="137"/>
                </a:lnTo>
                <a:lnTo>
                  <a:pt x="938" y="134"/>
                </a:lnTo>
                <a:close/>
                <a:moveTo>
                  <a:pt x="963" y="118"/>
                </a:moveTo>
                <a:lnTo>
                  <a:pt x="978" y="108"/>
                </a:lnTo>
                <a:lnTo>
                  <a:pt x="980" y="111"/>
                </a:lnTo>
                <a:lnTo>
                  <a:pt x="965" y="120"/>
                </a:lnTo>
                <a:lnTo>
                  <a:pt x="963" y="118"/>
                </a:lnTo>
                <a:close/>
                <a:moveTo>
                  <a:pt x="989" y="102"/>
                </a:moveTo>
                <a:lnTo>
                  <a:pt x="1004" y="92"/>
                </a:lnTo>
                <a:lnTo>
                  <a:pt x="1005" y="95"/>
                </a:lnTo>
                <a:lnTo>
                  <a:pt x="990" y="104"/>
                </a:lnTo>
                <a:lnTo>
                  <a:pt x="989" y="102"/>
                </a:lnTo>
                <a:close/>
                <a:moveTo>
                  <a:pt x="1014" y="86"/>
                </a:moveTo>
                <a:lnTo>
                  <a:pt x="1029" y="76"/>
                </a:lnTo>
                <a:lnTo>
                  <a:pt x="1031" y="79"/>
                </a:lnTo>
                <a:lnTo>
                  <a:pt x="1016" y="88"/>
                </a:lnTo>
                <a:lnTo>
                  <a:pt x="1014" y="86"/>
                </a:lnTo>
                <a:close/>
                <a:moveTo>
                  <a:pt x="1039" y="70"/>
                </a:moveTo>
                <a:lnTo>
                  <a:pt x="1054" y="60"/>
                </a:lnTo>
                <a:lnTo>
                  <a:pt x="1056" y="63"/>
                </a:lnTo>
                <a:lnTo>
                  <a:pt x="1041" y="72"/>
                </a:lnTo>
                <a:lnTo>
                  <a:pt x="1039" y="70"/>
                </a:lnTo>
                <a:close/>
                <a:moveTo>
                  <a:pt x="1065" y="54"/>
                </a:moveTo>
                <a:lnTo>
                  <a:pt x="1080" y="44"/>
                </a:lnTo>
                <a:lnTo>
                  <a:pt x="1081" y="46"/>
                </a:lnTo>
                <a:lnTo>
                  <a:pt x="1066" y="56"/>
                </a:lnTo>
                <a:lnTo>
                  <a:pt x="1065" y="54"/>
                </a:lnTo>
                <a:close/>
                <a:moveTo>
                  <a:pt x="1090" y="37"/>
                </a:moveTo>
                <a:lnTo>
                  <a:pt x="1105" y="28"/>
                </a:lnTo>
                <a:lnTo>
                  <a:pt x="1107" y="30"/>
                </a:lnTo>
                <a:lnTo>
                  <a:pt x="1092" y="40"/>
                </a:lnTo>
                <a:lnTo>
                  <a:pt x="1090" y="37"/>
                </a:lnTo>
                <a:close/>
                <a:moveTo>
                  <a:pt x="1115" y="21"/>
                </a:moveTo>
                <a:lnTo>
                  <a:pt x="1130" y="12"/>
                </a:lnTo>
                <a:lnTo>
                  <a:pt x="1132" y="14"/>
                </a:lnTo>
                <a:lnTo>
                  <a:pt x="1117" y="24"/>
                </a:lnTo>
                <a:lnTo>
                  <a:pt x="1115" y="21"/>
                </a:lnTo>
                <a:close/>
                <a:moveTo>
                  <a:pt x="1141" y="5"/>
                </a:moveTo>
                <a:lnTo>
                  <a:pt x="1150" y="0"/>
                </a:lnTo>
                <a:lnTo>
                  <a:pt x="1151" y="2"/>
                </a:lnTo>
                <a:lnTo>
                  <a:pt x="1142" y="8"/>
                </a:lnTo>
                <a:lnTo>
                  <a:pt x="1141" y="5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ine 1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69623C-C452-4F89-AC74-DF70D2BF7A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5587" y="2960688"/>
            <a:ext cx="633413" cy="1154113"/>
          </a:xfrm>
          <a:prstGeom prst="line">
            <a:avLst/>
          </a:prstGeom>
          <a:noFill/>
          <a:ln w="4763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871ABEE-F718-47D8-9585-408FEE0144BE}"/>
              </a:ext>
            </a:extLst>
          </p:cNvPr>
          <p:cNvGrpSpPr>
            <a:grpSpLocks/>
          </p:cNvGrpSpPr>
          <p:nvPr/>
        </p:nvGrpSpPr>
        <p:grpSpPr bwMode="auto">
          <a:xfrm>
            <a:off x="7219936" y="2662238"/>
            <a:ext cx="168275" cy="317500"/>
            <a:chOff x="4548" y="1677"/>
            <a:chExt cx="106" cy="200"/>
          </a:xfrm>
        </p:grpSpPr>
        <p:sp>
          <p:nvSpPr>
            <p:cNvPr id="28" name="Oval 17">
              <a:extLst>
                <a:ext uri="{FF2B5EF4-FFF2-40B4-BE49-F238E27FC236}">
                  <a16:creationId xmlns:a16="http://schemas.microsoft.com/office/drawing/2014/main" id="{0D6DA1A6-975A-489D-B250-71F0C412C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8" y="1853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18">
              <a:extLst>
                <a:ext uri="{FF2B5EF4-FFF2-40B4-BE49-F238E27FC236}">
                  <a16:creationId xmlns:a16="http://schemas.microsoft.com/office/drawing/2014/main" id="{272EA6F2-22C0-4425-8F9D-E15DC96F9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8" y="1853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id="{078E2047-FC3B-404B-B40C-D7BE6AA0F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1677"/>
              <a:ext cx="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2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BDF5AF-4AEF-4B97-BD87-2A4AEE4D30DA}"/>
              </a:ext>
            </a:extLst>
          </p:cNvPr>
          <p:cNvGrpSpPr>
            <a:grpSpLocks/>
          </p:cNvGrpSpPr>
          <p:nvPr/>
        </p:nvGrpSpPr>
        <p:grpSpPr bwMode="auto">
          <a:xfrm>
            <a:off x="4595812" y="2670183"/>
            <a:ext cx="258763" cy="317501"/>
            <a:chOff x="2895" y="1682"/>
            <a:chExt cx="163" cy="200"/>
          </a:xfrm>
        </p:grpSpPr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C592BD2B-F665-49E3-8038-121A69411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" y="185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1C764859-BD09-482A-BE57-C76C16913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" y="1858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2A5F97F0-1D99-430B-BC91-69369B6BA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1682"/>
              <a:ext cx="1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D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id="{D506845F-EB7C-47E1-A940-E1E203035113}"/>
              </a:ext>
            </a:extLst>
          </p:cNvPr>
          <p:cNvGrpSpPr>
            <a:grpSpLocks/>
          </p:cNvGrpSpPr>
          <p:nvPr/>
        </p:nvGrpSpPr>
        <p:grpSpPr bwMode="auto">
          <a:xfrm>
            <a:off x="5319731" y="4098931"/>
            <a:ext cx="141288" cy="344488"/>
            <a:chOff x="3351" y="2582"/>
            <a:chExt cx="89" cy="217"/>
          </a:xfrm>
        </p:grpSpPr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1440DD40-3553-4F46-9AD7-E2362DB64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2582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07011E43-9DED-41AB-9600-795B7A9DA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2582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454B4B72-4234-4A36-85EF-6609AAAB6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2625"/>
              <a:ext cx="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</a:t>
              </a:r>
              <a:endPara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32">
            <a:extLst>
              <a:ext uri="{FF2B5EF4-FFF2-40B4-BE49-F238E27FC236}">
                <a16:creationId xmlns:a16="http://schemas.microsoft.com/office/drawing/2014/main" id="{C0C81AC1-1820-4FFE-BC65-A454504E61BA}"/>
              </a:ext>
            </a:extLst>
          </p:cNvPr>
          <p:cNvGrpSpPr>
            <a:grpSpLocks/>
          </p:cNvGrpSpPr>
          <p:nvPr/>
        </p:nvGrpSpPr>
        <p:grpSpPr bwMode="auto">
          <a:xfrm>
            <a:off x="6519885" y="4095744"/>
            <a:ext cx="141288" cy="339725"/>
            <a:chOff x="4107" y="2580"/>
            <a:chExt cx="89" cy="214"/>
          </a:xfrm>
        </p:grpSpPr>
        <p:sp>
          <p:nvSpPr>
            <p:cNvPr id="19" name="Oval 29">
              <a:extLst>
                <a:ext uri="{FF2B5EF4-FFF2-40B4-BE49-F238E27FC236}">
                  <a16:creationId xmlns:a16="http://schemas.microsoft.com/office/drawing/2014/main" id="{5906E058-778C-44F8-988A-A5122A110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2580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id="{97C04013-480B-44C6-80AE-0E62E3B85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2580"/>
              <a:ext cx="24" cy="24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31">
              <a:extLst>
                <a:ext uri="{FF2B5EF4-FFF2-40B4-BE49-F238E27FC236}">
                  <a16:creationId xmlns:a16="http://schemas.microsoft.com/office/drawing/2014/main" id="{4999A1A0-1A5C-4A78-95F2-8D166ACA4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2620"/>
              <a:ext cx="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</a:t>
              </a:r>
              <a:endPara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708AEE-304C-4C42-8C78-A65FDD4E6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5" y="-108087"/>
            <a:ext cx="12127268" cy="749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72181D-9F3E-41D9-AC5A-1D15E9328B1E}"/>
              </a:ext>
            </a:extLst>
          </p:cNvPr>
          <p:cNvSpPr/>
          <p:nvPr/>
        </p:nvSpPr>
        <p:spPr>
          <a:xfrm>
            <a:off x="164496" y="869330"/>
            <a:ext cx="8293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966180-0187-4264-A387-9ADF4A721FFC}"/>
              </a:ext>
            </a:extLst>
          </p:cNvPr>
          <p:cNvSpPr/>
          <p:nvPr/>
        </p:nvSpPr>
        <p:spPr>
          <a:xfrm>
            <a:off x="793315" y="405110"/>
            <a:ext cx="162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DA94E5DF-E50E-43B3-9ECC-7BED9245FEAE}"/>
                  </a:ext>
                </a:extLst>
              </p:cNvPr>
              <p:cNvSpPr txBox="1"/>
              <p:nvPr/>
            </p:nvSpPr>
            <p:spPr bwMode="auto">
              <a:xfrm>
                <a:off x="4230286" y="1340058"/>
                <a:ext cx="523687" cy="35000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DA94E5DF-E50E-43B3-9ECC-7BED9245F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0286" y="1340058"/>
                <a:ext cx="523687" cy="350009"/>
              </a:xfrm>
              <a:prstGeom prst="rect">
                <a:avLst/>
              </a:prstGeom>
              <a:blipFill>
                <a:blip r:embed="rId3"/>
                <a:stretch>
                  <a:fillRect l="-9302" r="-11628" b="-5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8C351CE3-70BC-41D7-A256-5FF8492F9E15}"/>
                  </a:ext>
                </a:extLst>
              </p:cNvPr>
              <p:cNvSpPr txBox="1"/>
              <p:nvPr/>
            </p:nvSpPr>
            <p:spPr bwMode="auto">
              <a:xfrm>
                <a:off x="5286726" y="1344687"/>
                <a:ext cx="383311" cy="3648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8C351CE3-70BC-41D7-A256-5FF8492F9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6726" y="1344687"/>
                <a:ext cx="383311" cy="364838"/>
              </a:xfrm>
              <a:prstGeom prst="rect">
                <a:avLst/>
              </a:prstGeom>
              <a:blipFill>
                <a:blip r:embed="rId4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85771F6C-9B27-4611-8B42-80B4910E4EEA}"/>
                  </a:ext>
                </a:extLst>
              </p:cNvPr>
              <p:cNvSpPr txBox="1"/>
              <p:nvPr/>
            </p:nvSpPr>
            <p:spPr bwMode="auto">
              <a:xfrm>
                <a:off x="7095238" y="1353488"/>
                <a:ext cx="835972" cy="3648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85771F6C-9B27-4611-8B42-80B4910E4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5238" y="1353488"/>
                <a:ext cx="835972" cy="364838"/>
              </a:xfrm>
              <a:prstGeom prst="rect">
                <a:avLst/>
              </a:prstGeom>
              <a:blipFill>
                <a:blip r:embed="rId5"/>
                <a:stretch>
                  <a:fillRect l="-730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>
            <a:extLst>
              <a:ext uri="{FF2B5EF4-FFF2-40B4-BE49-F238E27FC236}">
                <a16:creationId xmlns:a16="http://schemas.microsoft.com/office/drawing/2014/main" id="{74201052-19CD-4A4B-A9BD-0C5FCBAED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07" y="1317873"/>
            <a:ext cx="4208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C4D94287-B408-44C5-A81D-AC1FDBE93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619" y="1335821"/>
            <a:ext cx="8310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78A64EC4-5436-4C41-9BE3-C51DEB75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135" y="1358839"/>
            <a:ext cx="1824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AFE7CA-DC9E-4E37-A398-A5AE544DE8D6}"/>
              </a:ext>
            </a:extLst>
          </p:cNvPr>
          <p:cNvSpPr txBox="1"/>
          <p:nvPr/>
        </p:nvSpPr>
        <p:spPr>
          <a:xfrm>
            <a:off x="312950" y="1700780"/>
            <a:ext cx="4208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  </a:t>
            </a: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E959A252-EC1C-4088-A1B0-6FA966905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>
                <a:extLst>
                  <a:ext uri="{FF2B5EF4-FFF2-40B4-BE49-F238E27FC236}">
                    <a16:creationId xmlns:a16="http://schemas.microsoft.com/office/drawing/2014/main" id="{7791330C-4B67-4EDC-9C0A-D6E54AB261DA}"/>
                  </a:ext>
                </a:extLst>
              </p:cNvPr>
              <p:cNvSpPr txBox="1"/>
              <p:nvPr/>
            </p:nvSpPr>
            <p:spPr bwMode="auto">
              <a:xfrm>
                <a:off x="3180360" y="1696396"/>
                <a:ext cx="365294" cy="31745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Object 40">
                <a:extLst>
                  <a:ext uri="{FF2B5EF4-FFF2-40B4-BE49-F238E27FC236}">
                    <a16:creationId xmlns:a16="http://schemas.microsoft.com/office/drawing/2014/main" id="{7791330C-4B67-4EDC-9C0A-D6E54AB26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0360" y="1696396"/>
                <a:ext cx="365294" cy="317452"/>
              </a:xfrm>
              <a:prstGeom prst="rect">
                <a:avLst/>
              </a:prstGeom>
              <a:blipFill>
                <a:blip r:embed="rId6"/>
                <a:stretch>
                  <a:fillRect l="-5000" r="-11667" b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16">
            <a:extLst>
              <a:ext uri="{FF2B5EF4-FFF2-40B4-BE49-F238E27FC236}">
                <a16:creationId xmlns:a16="http://schemas.microsoft.com/office/drawing/2014/main" id="{97AAD7AD-97A9-4EA4-AD16-4170ED015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2">
                <a:extLst>
                  <a:ext uri="{FF2B5EF4-FFF2-40B4-BE49-F238E27FC236}">
                    <a16:creationId xmlns:a16="http://schemas.microsoft.com/office/drawing/2014/main" id="{2FDF5F5A-FEDC-4FFF-A6A5-5611BD5745B0}"/>
                  </a:ext>
                </a:extLst>
              </p:cNvPr>
              <p:cNvSpPr txBox="1"/>
              <p:nvPr/>
            </p:nvSpPr>
            <p:spPr bwMode="auto">
              <a:xfrm>
                <a:off x="3918246" y="1684757"/>
                <a:ext cx="389849" cy="3828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Object 42">
                <a:extLst>
                  <a:ext uri="{FF2B5EF4-FFF2-40B4-BE49-F238E27FC236}">
                    <a16:creationId xmlns:a16="http://schemas.microsoft.com/office/drawing/2014/main" id="{2FDF5F5A-FEDC-4FFF-A6A5-5611BD574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8246" y="1684757"/>
                <a:ext cx="389849" cy="382838"/>
              </a:xfrm>
              <a:prstGeom prst="rect">
                <a:avLst/>
              </a:prstGeom>
              <a:blipFill>
                <a:blip r:embed="rId7"/>
                <a:stretch>
                  <a:fillRect l="-3125" r="-1563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18">
            <a:extLst>
              <a:ext uri="{FF2B5EF4-FFF2-40B4-BE49-F238E27FC236}">
                <a16:creationId xmlns:a16="http://schemas.microsoft.com/office/drawing/2014/main" id="{DFAECE92-B891-4426-8A8A-00CED6DF2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bject 44">
            <a:extLst>
              <a:ext uri="{FF2B5EF4-FFF2-40B4-BE49-F238E27FC236}">
                <a16:creationId xmlns:a16="http://schemas.microsoft.com/office/drawing/2014/main" id="{3CB88ECC-E5D1-4EDC-A26A-BC4C8B312D97}"/>
              </a:ext>
            </a:extLst>
          </p:cNvPr>
          <p:cNvSpPr txBox="1"/>
          <p:nvPr/>
        </p:nvSpPr>
        <p:spPr bwMode="auto">
          <a:xfrm>
            <a:off x="2174798" y="2809689"/>
            <a:ext cx="300251" cy="29882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Rectangle 20">
            <a:extLst>
              <a:ext uri="{FF2B5EF4-FFF2-40B4-BE49-F238E27FC236}">
                <a16:creationId xmlns:a16="http://schemas.microsoft.com/office/drawing/2014/main" id="{D52FD3D8-6A0A-4D34-8A15-D1702F384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47">
                <a:extLst>
                  <a:ext uri="{FF2B5EF4-FFF2-40B4-BE49-F238E27FC236}">
                    <a16:creationId xmlns:a16="http://schemas.microsoft.com/office/drawing/2014/main" id="{85EDC701-8BDA-4579-AC0D-B9EE897764CF}"/>
                  </a:ext>
                </a:extLst>
              </p:cNvPr>
              <p:cNvSpPr txBox="1"/>
              <p:nvPr/>
            </p:nvSpPr>
            <p:spPr bwMode="auto">
              <a:xfrm>
                <a:off x="2812222" y="2457232"/>
                <a:ext cx="336666" cy="29960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Object 47">
                <a:extLst>
                  <a:ext uri="{FF2B5EF4-FFF2-40B4-BE49-F238E27FC236}">
                    <a16:creationId xmlns:a16="http://schemas.microsoft.com/office/drawing/2014/main" id="{85EDC701-8BDA-4579-AC0D-B9EE89776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2222" y="2457232"/>
                <a:ext cx="336666" cy="299604"/>
              </a:xfrm>
              <a:prstGeom prst="rect">
                <a:avLst/>
              </a:prstGeom>
              <a:blipFill>
                <a:blip r:embed="rId8"/>
                <a:stretch>
                  <a:fillRect l="-5357" r="-17857" b="-5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22">
            <a:extLst>
              <a:ext uri="{FF2B5EF4-FFF2-40B4-BE49-F238E27FC236}">
                <a16:creationId xmlns:a16="http://schemas.microsoft.com/office/drawing/2014/main" id="{FA6D18F1-BC0C-4992-9B73-574F3733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51">
                <a:extLst>
                  <a:ext uri="{FF2B5EF4-FFF2-40B4-BE49-F238E27FC236}">
                    <a16:creationId xmlns:a16="http://schemas.microsoft.com/office/drawing/2014/main" id="{66286852-089B-4DB5-88D5-B3BC552E0752}"/>
                  </a:ext>
                </a:extLst>
              </p:cNvPr>
              <p:cNvSpPr txBox="1"/>
              <p:nvPr/>
            </p:nvSpPr>
            <p:spPr bwMode="auto">
              <a:xfrm>
                <a:off x="2831637" y="2796242"/>
                <a:ext cx="431057" cy="4647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Object 51">
                <a:extLst>
                  <a:ext uri="{FF2B5EF4-FFF2-40B4-BE49-F238E27FC236}">
                    <a16:creationId xmlns:a16="http://schemas.microsoft.com/office/drawing/2014/main" id="{66286852-089B-4DB5-88D5-B3BC552E0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1637" y="2796242"/>
                <a:ext cx="431057" cy="4647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24">
            <a:extLst>
              <a:ext uri="{FF2B5EF4-FFF2-40B4-BE49-F238E27FC236}">
                <a16:creationId xmlns:a16="http://schemas.microsoft.com/office/drawing/2014/main" id="{A9E01884-B042-4528-B2DB-216D53723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ject 53">
                <a:extLst>
                  <a:ext uri="{FF2B5EF4-FFF2-40B4-BE49-F238E27FC236}">
                    <a16:creationId xmlns:a16="http://schemas.microsoft.com/office/drawing/2014/main" id="{8DEBC179-60BB-4DDC-8DA2-A5ACE00101D8}"/>
                  </a:ext>
                </a:extLst>
              </p:cNvPr>
              <p:cNvSpPr txBox="1"/>
              <p:nvPr/>
            </p:nvSpPr>
            <p:spPr bwMode="auto">
              <a:xfrm>
                <a:off x="1778055" y="3159472"/>
                <a:ext cx="1024377" cy="36449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BD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Object 53">
                <a:extLst>
                  <a:ext uri="{FF2B5EF4-FFF2-40B4-BE49-F238E27FC236}">
                    <a16:creationId xmlns:a16="http://schemas.microsoft.com/office/drawing/2014/main" id="{8DEBC179-60BB-4DDC-8DA2-A5ACE0010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055" y="3159472"/>
                <a:ext cx="1024377" cy="364498"/>
              </a:xfrm>
              <a:prstGeom prst="rect">
                <a:avLst/>
              </a:prstGeom>
              <a:blipFill>
                <a:blip r:embed="rId10"/>
                <a:stretch>
                  <a:fillRect l="-4167" r="-11905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26">
            <a:extLst>
              <a:ext uri="{FF2B5EF4-FFF2-40B4-BE49-F238E27FC236}">
                <a16:creationId xmlns:a16="http://schemas.microsoft.com/office/drawing/2014/main" id="{84C0DBB0-7A56-4264-86FC-F3C836DDA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55">
                <a:extLst>
                  <a:ext uri="{FF2B5EF4-FFF2-40B4-BE49-F238E27FC236}">
                    <a16:creationId xmlns:a16="http://schemas.microsoft.com/office/drawing/2014/main" id="{ACC472FD-A7ED-4940-9F1A-1D38F98613C0}"/>
                  </a:ext>
                </a:extLst>
              </p:cNvPr>
              <p:cNvSpPr txBox="1"/>
              <p:nvPr/>
            </p:nvSpPr>
            <p:spPr bwMode="auto">
              <a:xfrm>
                <a:off x="1735283" y="3548073"/>
                <a:ext cx="1027113" cy="46859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Object 55">
                <a:extLst>
                  <a:ext uri="{FF2B5EF4-FFF2-40B4-BE49-F238E27FC236}">
                    <a16:creationId xmlns:a16="http://schemas.microsoft.com/office/drawing/2014/main" id="{ACC472FD-A7ED-4940-9F1A-1D38F9861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283" y="3548073"/>
                <a:ext cx="1027113" cy="468590"/>
              </a:xfrm>
              <a:prstGeom prst="rect">
                <a:avLst/>
              </a:prstGeom>
              <a:blipFill>
                <a:blip r:embed="rId11"/>
                <a:stretch>
                  <a:fillRect l="-1786" r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41">
            <a:extLst>
              <a:ext uri="{FF2B5EF4-FFF2-40B4-BE49-F238E27FC236}">
                <a16:creationId xmlns:a16="http://schemas.microsoft.com/office/drawing/2014/main" id="{1278E47E-287F-4910-864B-9B30A42C0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bject 57">
                <a:extLst>
                  <a:ext uri="{FF2B5EF4-FFF2-40B4-BE49-F238E27FC236}">
                    <a16:creationId xmlns:a16="http://schemas.microsoft.com/office/drawing/2014/main" id="{E0F6287B-105F-4B69-B710-772A35014708}"/>
                  </a:ext>
                </a:extLst>
              </p:cNvPr>
              <p:cNvSpPr txBox="1"/>
              <p:nvPr/>
            </p:nvSpPr>
            <p:spPr bwMode="auto">
              <a:xfrm>
                <a:off x="953185" y="3898949"/>
                <a:ext cx="478031" cy="43088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Object 57">
                <a:extLst>
                  <a:ext uri="{FF2B5EF4-FFF2-40B4-BE49-F238E27FC236}">
                    <a16:creationId xmlns:a16="http://schemas.microsoft.com/office/drawing/2014/main" id="{E0F6287B-105F-4B69-B710-772A35014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185" y="3898949"/>
                <a:ext cx="478031" cy="430887"/>
              </a:xfrm>
              <a:prstGeom prst="rect">
                <a:avLst/>
              </a:prstGeom>
              <a:blipFill>
                <a:blip r:embed="rId12"/>
                <a:stretch>
                  <a:fillRect l="-3797" r="-29114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43">
            <a:extLst>
              <a:ext uri="{FF2B5EF4-FFF2-40B4-BE49-F238E27FC236}">
                <a16:creationId xmlns:a16="http://schemas.microsoft.com/office/drawing/2014/main" id="{CEB7B713-3D27-4F9C-BCB6-F39B7CF75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bject 59">
                <a:extLst>
                  <a:ext uri="{FF2B5EF4-FFF2-40B4-BE49-F238E27FC236}">
                    <a16:creationId xmlns:a16="http://schemas.microsoft.com/office/drawing/2014/main" id="{97A84344-18F1-47E9-A3AD-22253C3F880A}"/>
                  </a:ext>
                </a:extLst>
              </p:cNvPr>
              <p:cNvSpPr txBox="1"/>
              <p:nvPr/>
            </p:nvSpPr>
            <p:spPr bwMode="auto">
              <a:xfrm>
                <a:off x="1763745" y="3906965"/>
                <a:ext cx="508826" cy="31591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Object 59">
                <a:extLst>
                  <a:ext uri="{FF2B5EF4-FFF2-40B4-BE49-F238E27FC236}">
                    <a16:creationId xmlns:a16="http://schemas.microsoft.com/office/drawing/2014/main" id="{97A84344-18F1-47E9-A3AD-22253C3F8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745" y="3906965"/>
                <a:ext cx="508826" cy="315913"/>
              </a:xfrm>
              <a:prstGeom prst="rect">
                <a:avLst/>
              </a:prstGeom>
              <a:blipFill>
                <a:blip r:embed="rId13"/>
                <a:stretch>
                  <a:fillRect l="-2381" r="-20238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F503F34C-ABB6-4821-BC29-451D9B98CCF5}"/>
              </a:ext>
            </a:extLst>
          </p:cNvPr>
          <p:cNvSpPr/>
          <p:nvPr/>
        </p:nvSpPr>
        <p:spPr>
          <a:xfrm>
            <a:off x="8503658" y="1657757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E2F4E0E4-5947-42DD-8DD1-16610C4721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58935" y="1226986"/>
            <a:ext cx="12193" cy="3505504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DD0F95C1-F155-49F6-AD5A-EE3D14BB65D1}"/>
              </a:ext>
            </a:extLst>
          </p:cNvPr>
          <p:cNvSpPr/>
          <p:nvPr/>
        </p:nvSpPr>
        <p:spPr>
          <a:xfrm>
            <a:off x="8440885" y="934941"/>
            <a:ext cx="3770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       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6C2CFB-CE13-459C-8A6E-F30C9B73624B}"/>
              </a:ext>
            </a:extLst>
          </p:cNvPr>
          <p:cNvSpPr/>
          <p:nvPr/>
        </p:nvSpPr>
        <p:spPr>
          <a:xfrm>
            <a:off x="8889500" y="2277566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0" name="Rectangle 80">
            <a:extLst>
              <a:ext uri="{FF2B5EF4-FFF2-40B4-BE49-F238E27FC236}">
                <a16:creationId xmlns:a16="http://schemas.microsoft.com/office/drawing/2014/main" id="{EFB19E85-B033-40DA-8A77-3270DFE5A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332" y="2817821"/>
            <a:ext cx="36643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      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101">
            <a:extLst>
              <a:ext uri="{FF2B5EF4-FFF2-40B4-BE49-F238E27FC236}">
                <a16:creationId xmlns:a16="http://schemas.microsoft.com/office/drawing/2014/main" id="{B1646DFC-2879-481B-876D-0B467BB5A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ject 74">
                <a:extLst>
                  <a:ext uri="{FF2B5EF4-FFF2-40B4-BE49-F238E27FC236}">
                    <a16:creationId xmlns:a16="http://schemas.microsoft.com/office/drawing/2014/main" id="{93CC2509-1838-4847-81DF-936F349BCDDA}"/>
                  </a:ext>
                </a:extLst>
              </p:cNvPr>
              <p:cNvSpPr txBox="1"/>
              <p:nvPr/>
            </p:nvSpPr>
            <p:spPr bwMode="auto">
              <a:xfrm>
                <a:off x="9710421" y="3177222"/>
                <a:ext cx="1667875" cy="38026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AC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Object 74">
                <a:extLst>
                  <a:ext uri="{FF2B5EF4-FFF2-40B4-BE49-F238E27FC236}">
                    <a16:creationId xmlns:a16="http://schemas.microsoft.com/office/drawing/2014/main" id="{93CC2509-1838-4847-81DF-936F349BC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0421" y="3177222"/>
                <a:ext cx="1667875" cy="380269"/>
              </a:xfrm>
              <a:prstGeom prst="rect">
                <a:avLst/>
              </a:prstGeom>
              <a:blipFill>
                <a:blip r:embed="rId1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104">
            <a:extLst>
              <a:ext uri="{FF2B5EF4-FFF2-40B4-BE49-F238E27FC236}">
                <a16:creationId xmlns:a16="http://schemas.microsoft.com/office/drawing/2014/main" id="{9AF41A38-AFD1-4219-9550-DD3DC57F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41" y="3550275"/>
            <a:ext cx="35734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108">
            <a:extLst>
              <a:ext uri="{FF2B5EF4-FFF2-40B4-BE49-F238E27FC236}">
                <a16:creationId xmlns:a16="http://schemas.microsoft.com/office/drawing/2014/main" id="{D52B396F-D6D9-4655-B546-6C9DDC3F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903" y="4259796"/>
            <a:ext cx="33352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B4C8606-1922-438E-8F39-11075A235A50}"/>
              </a:ext>
            </a:extLst>
          </p:cNvPr>
          <p:cNvSpPr/>
          <p:nvPr/>
        </p:nvSpPr>
        <p:spPr>
          <a:xfrm>
            <a:off x="3031572" y="5428317"/>
            <a:ext cx="7087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ư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 ý: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đường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chéo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bằng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C527AFA-0103-4AA1-8C0B-BA27A2CA2758}"/>
                  </a:ext>
                </a:extLst>
              </p:cNvPr>
              <p:cNvSpPr/>
              <p:nvPr/>
            </p:nvSpPr>
            <p:spPr>
              <a:xfrm>
                <a:off x="1361078" y="2403172"/>
                <a:ext cx="484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C527AFA-0103-4AA1-8C0B-BA27A2CA2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078" y="2403172"/>
                <a:ext cx="48442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2D4D76F-00A1-4DF8-8206-212EC570DD74}"/>
                  </a:ext>
                </a:extLst>
              </p:cNvPr>
              <p:cNvSpPr/>
              <p:nvPr/>
            </p:nvSpPr>
            <p:spPr>
              <a:xfrm>
                <a:off x="1409667" y="2797760"/>
                <a:ext cx="4667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2D4D76F-00A1-4DF8-8206-212EC570D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67" y="2797760"/>
                <a:ext cx="46679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88BD671-C9D3-48DC-94E9-A9DC88333832}"/>
                  </a:ext>
                </a:extLst>
              </p:cNvPr>
              <p:cNvSpPr/>
              <p:nvPr/>
            </p:nvSpPr>
            <p:spPr>
              <a:xfrm>
                <a:off x="9757290" y="2827102"/>
                <a:ext cx="1117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88BD671-C9D3-48DC-94E9-A9DC88333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290" y="2827102"/>
                <a:ext cx="1117614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7C31111-59D1-4872-A8C4-AF46EBF0C3D2}"/>
                  </a:ext>
                </a:extLst>
              </p:cNvPr>
              <p:cNvSpPr/>
              <p:nvPr/>
            </p:nvSpPr>
            <p:spPr>
              <a:xfrm>
                <a:off x="10156216" y="971439"/>
                <a:ext cx="1194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ABCD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7C31111-59D1-4872-A8C4-AF46EBF0C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216" y="971439"/>
                <a:ext cx="1194558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9FB8830-4084-4B68-92B7-58F0D0213102}"/>
                  </a:ext>
                </a:extLst>
              </p:cNvPr>
              <p:cNvSpPr/>
              <p:nvPr/>
            </p:nvSpPr>
            <p:spPr>
              <a:xfrm>
                <a:off x="8157026" y="4659348"/>
                <a:ext cx="1117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ABCD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9FB8830-4084-4B68-92B7-58F0D0213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026" y="4659348"/>
                <a:ext cx="11176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715CEB57-5F52-40BC-937D-3F605C69752E}"/>
              </a:ext>
            </a:extLst>
          </p:cNvPr>
          <p:cNvSpPr/>
          <p:nvPr/>
        </p:nvSpPr>
        <p:spPr>
          <a:xfrm>
            <a:off x="2170872" y="242093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FDD34B4-8C02-4373-93D8-10DA4ACED0E1}"/>
                  </a:ext>
                </a:extLst>
              </p:cNvPr>
              <p:cNvSpPr/>
              <p:nvPr/>
            </p:nvSpPr>
            <p:spPr>
              <a:xfrm>
                <a:off x="9459085" y="3906965"/>
                <a:ext cx="4844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FDD34B4-8C02-4373-93D8-10DA4ACED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085" y="3906965"/>
                <a:ext cx="484428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6535B46-6ABF-4091-8AA7-66A3718A8FB0}"/>
                  </a:ext>
                </a:extLst>
              </p:cNvPr>
              <p:cNvSpPr/>
              <p:nvPr/>
            </p:nvSpPr>
            <p:spPr>
              <a:xfrm>
                <a:off x="11002863" y="3906965"/>
                <a:ext cx="4667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6535B46-6ABF-4091-8AA7-66A3718A8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863" y="3906965"/>
                <a:ext cx="46679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8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3" grpId="0"/>
      <p:bldP spid="5" grpId="0"/>
      <p:bldP spid="6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5" grpId="0"/>
      <p:bldP spid="48" grpId="0"/>
      <p:bldP spid="52" grpId="0"/>
      <p:bldP spid="54" grpId="0"/>
      <p:bldP spid="56" grpId="0"/>
      <p:bldP spid="58" grpId="0"/>
      <p:bldP spid="60" grpId="0"/>
      <p:bldP spid="65" grpId="0"/>
      <p:bldP spid="67" grpId="0"/>
      <p:bldP spid="69" grpId="0"/>
      <p:bldP spid="75" grpId="0"/>
      <p:bldP spid="78" grpId="0"/>
      <p:bldP spid="83" grpId="0"/>
      <p:bldP spid="87" grpId="0"/>
      <p:bldP spid="61" grpId="0"/>
      <p:bldP spid="62" grpId="0"/>
      <p:bldP spid="64" grpId="0"/>
      <p:bldP spid="71" grpId="0"/>
      <p:bldP spid="77" grpId="0"/>
      <p:bldP spid="46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11: HÌNH THANG CÂN (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705493-BC01-42AB-9BE9-8F268BCDF626}"/>
              </a:ext>
            </a:extLst>
          </p:cNvPr>
          <p:cNvSpPr/>
          <p:nvPr/>
        </p:nvSpPr>
        <p:spPr>
          <a:xfrm>
            <a:off x="399093" y="562861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4" name="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6FB1BA-0092-40DD-A1C5-5D3D5DCB6665}"/>
              </a:ext>
            </a:extLst>
          </p:cNvPr>
          <p:cNvSpPr/>
          <p:nvPr/>
        </p:nvSpPr>
        <p:spPr>
          <a:xfrm>
            <a:off x="45494" y="1013060"/>
            <a:ext cx="4899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B4B1678-95C7-419A-A9DC-005172E82438}"/>
              </a:ext>
            </a:extLst>
          </p:cNvPr>
          <p:cNvSpPr/>
          <p:nvPr/>
        </p:nvSpPr>
        <p:spPr>
          <a:xfrm>
            <a:off x="336580" y="1536426"/>
            <a:ext cx="7828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thang.</a:t>
            </a:r>
          </a:p>
        </p:txBody>
      </p:sp>
      <p:sp>
        <p:nvSpPr>
          <p:cNvPr id="6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1626D2-CEC3-4038-9E54-09A602F14D65}"/>
              </a:ext>
            </a:extLst>
          </p:cNvPr>
          <p:cNvSpPr/>
          <p:nvPr/>
        </p:nvSpPr>
        <p:spPr>
          <a:xfrm>
            <a:off x="373421" y="2566354"/>
            <a:ext cx="68859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thang ban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3.11).</a:t>
            </a:r>
          </a:p>
        </p:txBody>
      </p:sp>
      <p:pic>
        <p:nvPicPr>
          <p:cNvPr id="8" name="Picture 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F2C24D-9544-4A56-959B-C908C56BC4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79" y="990784"/>
            <a:ext cx="3209679" cy="21017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4A8CB3-C7B0-42AF-A02A-21F584DB9B98}"/>
              </a:ext>
            </a:extLst>
          </p:cNvPr>
          <p:cNvSpPr/>
          <p:nvPr/>
        </p:nvSpPr>
        <p:spPr>
          <a:xfrm>
            <a:off x="8940360" y="3134521"/>
            <a:ext cx="1607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3.11</a:t>
            </a:r>
            <a:endParaRPr lang="en-US" sz="2800" dirty="0"/>
          </a:p>
        </p:txBody>
      </p:sp>
      <p:sp>
        <p:nvSpPr>
          <p:cNvPr id="9" name="Rectangle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97B267-422E-42EF-A2F2-DDEC6FBEFE00}"/>
              </a:ext>
            </a:extLst>
          </p:cNvPr>
          <p:cNvSpPr/>
          <p:nvPr/>
        </p:nvSpPr>
        <p:spPr>
          <a:xfrm>
            <a:off x="399093" y="3933275"/>
            <a:ext cx="944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0" name="TextBox 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9F2D9D-FA7D-4653-B16C-91C976012DB8}"/>
              </a:ext>
            </a:extLst>
          </p:cNvPr>
          <p:cNvSpPr txBox="1"/>
          <p:nvPr/>
        </p:nvSpPr>
        <p:spPr>
          <a:xfrm>
            <a:off x="575678" y="4921325"/>
            <a:ext cx="9225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2120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1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F258B4-721F-4539-A3F0-883EE04A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240"/>
            <a:ext cx="12904061" cy="647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E8EC8B-2346-4182-8327-27BAC8B1B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2333"/>
            <a:ext cx="660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 CH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VÒNG QUAY MAY MẮN</a:t>
            </a: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173976D-62E9-49B5-ABDE-AD681624C8A2}"/>
              </a:ext>
            </a:extLst>
          </p:cNvPr>
          <p:cNvSpPr/>
          <p:nvPr/>
        </p:nvSpPr>
        <p:spPr>
          <a:xfrm>
            <a:off x="2760180" y="1788775"/>
            <a:ext cx="8100077" cy="420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 CH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11: HÌNH THANG CÂN (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61D8E5-1E0A-4710-BBE7-E3FB42295A5E}"/>
              </a:ext>
            </a:extLst>
          </p:cNvPr>
          <p:cNvSpPr/>
          <p:nvPr/>
        </p:nvSpPr>
        <p:spPr>
          <a:xfrm>
            <a:off x="3333550" y="682020"/>
            <a:ext cx="3848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PHIẾU HỌC TẬP SỐ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1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4C2525-F617-433C-BF8C-11F66B8E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557" y="1211480"/>
            <a:ext cx="3212870" cy="2103302"/>
          </a:xfrm>
          <a:prstGeom prst="rect">
            <a:avLst/>
          </a:prstGeom>
        </p:spPr>
      </p:pic>
      <p:sp>
        <p:nvSpPr>
          <p:cNvPr id="30" name="Rectangle 2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81A4B3-ED69-4D66-9328-A9AF26922703}"/>
              </a:ext>
            </a:extLst>
          </p:cNvPr>
          <p:cNvSpPr/>
          <p:nvPr/>
        </p:nvSpPr>
        <p:spPr>
          <a:xfrm>
            <a:off x="115667" y="3131013"/>
            <a:ext cx="12021571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?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3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D0DD64-56C1-4C1B-B23D-CD151A57523A}"/>
                  </a:ext>
                </a:extLst>
              </p:cNvPr>
              <p:cNvSpPr txBox="1"/>
              <p:nvPr/>
            </p:nvSpPr>
            <p:spPr bwMode="auto">
              <a:xfrm>
                <a:off x="4359595" y="4094140"/>
                <a:ext cx="497574" cy="29826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MB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Object 3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D0DD64-56C1-4C1B-B23D-CD151A575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9595" y="4094140"/>
                <a:ext cx="497574" cy="298264"/>
              </a:xfrm>
              <a:prstGeom prst="rect">
                <a:avLst/>
              </a:prstGeom>
              <a:blipFill>
                <a:blip r:embed="rId3"/>
                <a:stretch>
                  <a:fillRect r="-25610" b="-306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DE8E61F-A625-4C76-8D85-51A9BCDA5CE3}"/>
                  </a:ext>
                </a:extLst>
              </p:cNvPr>
              <p:cNvSpPr txBox="1"/>
              <p:nvPr/>
            </p:nvSpPr>
            <p:spPr bwMode="auto">
              <a:xfrm>
                <a:off x="5433777" y="4009613"/>
                <a:ext cx="504542" cy="34824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Object 3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DE8E61F-A625-4C76-8D85-51A9BCDA5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3777" y="4009613"/>
                <a:ext cx="504542" cy="348245"/>
              </a:xfrm>
              <a:prstGeom prst="rect">
                <a:avLst/>
              </a:prstGeom>
              <a:blipFill>
                <a:blip r:embed="rId4"/>
                <a:stretch>
                  <a:fillRect r="-31325" b="-35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2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D30399-CF81-48B8-8B3F-87D4CCBAE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90" y="4061970"/>
            <a:ext cx="120215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     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3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11237FE-F88C-4518-B26D-832238E68A79}"/>
                  </a:ext>
                </a:extLst>
              </p:cNvPr>
              <p:cNvSpPr txBox="1"/>
              <p:nvPr/>
            </p:nvSpPr>
            <p:spPr bwMode="auto">
              <a:xfrm>
                <a:off x="4618328" y="4926912"/>
                <a:ext cx="583392" cy="33929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NC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 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Object 3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11237FE-F88C-4518-B26D-832238E68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8328" y="4926912"/>
                <a:ext cx="583392" cy="339291"/>
              </a:xfrm>
              <a:prstGeom prst="rect">
                <a:avLst/>
              </a:prstGeom>
              <a:blipFill>
                <a:blip r:embed="rId5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822305-E20C-4993-B9BD-C903F5511BC2}"/>
                  </a:ext>
                </a:extLst>
              </p:cNvPr>
              <p:cNvSpPr txBox="1"/>
              <p:nvPr/>
            </p:nvSpPr>
            <p:spPr bwMode="auto">
              <a:xfrm>
                <a:off x="5627970" y="4823965"/>
                <a:ext cx="583392" cy="34824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C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Object 3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822305-E20C-4993-B9BD-C903F5511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7970" y="4823965"/>
                <a:ext cx="583392" cy="348245"/>
              </a:xfrm>
              <a:prstGeom prst="rect">
                <a:avLst/>
              </a:prstGeom>
              <a:blipFill>
                <a:blip r:embed="rId6"/>
                <a:stretch>
                  <a:fillRect r="-22917" b="-36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16854-B2D1-4751-A301-90DFC806F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6" y="4907961"/>
            <a:ext cx="4690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B7EE533F-8EE1-4BA1-AAFE-82605785E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915" y="4881785"/>
            <a:ext cx="5677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6398AF0F-BB53-4DC7-AEE6-17EC210FA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824" y="4897320"/>
            <a:ext cx="3732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ACB79C7B-DD63-4519-947A-5459D4651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1" y="5725626"/>
            <a:ext cx="58977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3">
                <a:extLst>
                  <a:ext uri="{FF2B5EF4-FFF2-40B4-BE49-F238E27FC236}">
                    <a16:creationId xmlns:a16="http://schemas.microsoft.com/office/drawing/2014/main" id="{65EB453F-0BFE-4839-837D-583401C164B2}"/>
                  </a:ext>
                </a:extLst>
              </p:cNvPr>
              <p:cNvSpPr txBox="1"/>
              <p:nvPr/>
            </p:nvSpPr>
            <p:spPr bwMode="auto">
              <a:xfrm>
                <a:off x="5698280" y="5691660"/>
                <a:ext cx="1210455" cy="39304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M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Object 43">
                <a:extLst>
                  <a:ext uri="{FF2B5EF4-FFF2-40B4-BE49-F238E27FC236}">
                    <a16:creationId xmlns:a16="http://schemas.microsoft.com/office/drawing/2014/main" id="{65EB453F-0BFE-4839-837D-583401C16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8280" y="5691660"/>
                <a:ext cx="1210455" cy="393040"/>
              </a:xfrm>
              <a:prstGeom prst="rect">
                <a:avLst/>
              </a:prstGeom>
              <a:blipFill>
                <a:blip r:embed="rId7"/>
                <a:stretch>
                  <a:fillRect r="-17172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5">
            <a:extLst>
              <a:ext uri="{FF2B5EF4-FFF2-40B4-BE49-F238E27FC236}">
                <a16:creationId xmlns:a16="http://schemas.microsoft.com/office/drawing/2014/main" id="{65B87A9B-101C-40B5-9B33-88ADF9B1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8566" y="5735102"/>
            <a:ext cx="5312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7DEB60-8A84-4880-BA6C-D9BE17FDB2FE}"/>
              </a:ext>
            </a:extLst>
          </p:cNvPr>
          <p:cNvSpPr/>
          <p:nvPr/>
        </p:nvSpPr>
        <p:spPr>
          <a:xfrm>
            <a:off x="343224" y="6223221"/>
            <a:ext cx="10585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…………………………………………………………………………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C1DD2-DE5A-4AF5-8520-66A757503A5E}"/>
              </a:ext>
            </a:extLst>
          </p:cNvPr>
          <p:cNvSpPr/>
          <p:nvPr/>
        </p:nvSpPr>
        <p:spPr>
          <a:xfrm>
            <a:off x="289214" y="4438772"/>
            <a:ext cx="10585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…………………………………………………………………………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025D1-36D8-4719-9678-E3782FFC2316}"/>
              </a:ext>
            </a:extLst>
          </p:cNvPr>
          <p:cNvSpPr/>
          <p:nvPr/>
        </p:nvSpPr>
        <p:spPr>
          <a:xfrm>
            <a:off x="169403" y="3554153"/>
            <a:ext cx="11557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4FE3D-1982-4A7B-8E99-CAFE5DFA3831}"/>
              </a:ext>
            </a:extLst>
          </p:cNvPr>
          <p:cNvSpPr/>
          <p:nvPr/>
        </p:nvSpPr>
        <p:spPr>
          <a:xfrm>
            <a:off x="306273" y="5209066"/>
            <a:ext cx="11548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5541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59863" y="17919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11: HÌNH THANG CÂN (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61D8E5-1E0A-4710-BBE7-E3FB42295A5E}"/>
              </a:ext>
            </a:extLst>
          </p:cNvPr>
          <p:cNvSpPr/>
          <p:nvPr/>
        </p:nvSpPr>
        <p:spPr>
          <a:xfrm>
            <a:off x="3691659" y="639874"/>
            <a:ext cx="3324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PHIẾU HỌC TẬP SỐ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1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4C2525-F617-433C-BF8C-11F66B8E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267" y="461591"/>
            <a:ext cx="3212870" cy="1615115"/>
          </a:xfrm>
          <a:prstGeom prst="rect">
            <a:avLst/>
          </a:prstGeom>
        </p:spPr>
      </p:pic>
      <p:sp>
        <p:nvSpPr>
          <p:cNvPr id="30" name="Rectangle 2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81A4B3-ED69-4D66-9328-A9AF26922703}"/>
              </a:ext>
            </a:extLst>
          </p:cNvPr>
          <p:cNvSpPr/>
          <p:nvPr/>
        </p:nvSpPr>
        <p:spPr>
          <a:xfrm>
            <a:off x="131994" y="1086969"/>
            <a:ext cx="8015719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3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D0DD64-56C1-4C1B-B23D-CD151A57523A}"/>
                  </a:ext>
                </a:extLst>
              </p:cNvPr>
              <p:cNvSpPr txBox="1"/>
              <p:nvPr/>
            </p:nvSpPr>
            <p:spPr bwMode="auto">
              <a:xfrm>
                <a:off x="3702498" y="3016976"/>
                <a:ext cx="574619" cy="37181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MB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Object 3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D0DD64-56C1-4C1B-B23D-CD151A575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2498" y="3016976"/>
                <a:ext cx="574619" cy="371811"/>
              </a:xfrm>
              <a:prstGeom prst="rect">
                <a:avLst/>
              </a:prstGeom>
              <a:blipFill>
                <a:blip r:embed="rId3"/>
                <a:stretch>
                  <a:fillRect l="-2105" r="-14737" b="-18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DE8E61F-A625-4C76-8D85-51A9BCDA5CE3}"/>
                  </a:ext>
                </a:extLst>
              </p:cNvPr>
              <p:cNvSpPr txBox="1"/>
              <p:nvPr/>
            </p:nvSpPr>
            <p:spPr bwMode="auto">
              <a:xfrm>
                <a:off x="4700727" y="2978873"/>
                <a:ext cx="504542" cy="34824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Object 3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DE8E61F-A625-4C76-8D85-51A9BCDA5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0727" y="2978873"/>
                <a:ext cx="504542" cy="348245"/>
              </a:xfrm>
              <a:prstGeom prst="rect">
                <a:avLst/>
              </a:prstGeom>
              <a:blipFill>
                <a:blip r:embed="rId4"/>
                <a:stretch>
                  <a:fillRect r="-13253" b="-175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2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D30399-CF81-48B8-8B3F-87D4CCBAE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4" y="3019648"/>
            <a:ext cx="3696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  </a:t>
            </a:r>
          </a:p>
        </p:txBody>
      </p:sp>
      <p:sp>
        <p:nvSpPr>
          <p:cNvPr id="39" name="Rectangle 3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16854-B2D1-4751-A301-90DFC806F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31" y="4031593"/>
            <a:ext cx="4050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3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7EE533F-8EE1-4BA1-AAFE-82605785E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700" y="4021804"/>
            <a:ext cx="5196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 3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98AF0F-BB53-4DC7-AEE6-17EC210FA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070" y="4032612"/>
            <a:ext cx="3238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ACB79C7B-DD63-4519-947A-5459D4651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1" y="5003272"/>
            <a:ext cx="5081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3">
                <a:extLst>
                  <a:ext uri="{FF2B5EF4-FFF2-40B4-BE49-F238E27FC236}">
                    <a16:creationId xmlns:a16="http://schemas.microsoft.com/office/drawing/2014/main" id="{65EB453F-0BFE-4839-837D-583401C164B2}"/>
                  </a:ext>
                </a:extLst>
              </p:cNvPr>
              <p:cNvSpPr txBox="1"/>
              <p:nvPr/>
            </p:nvSpPr>
            <p:spPr bwMode="auto">
              <a:xfrm>
                <a:off x="4948038" y="4976120"/>
                <a:ext cx="1289851" cy="42601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M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Object 43">
                <a:extLst>
                  <a:ext uri="{FF2B5EF4-FFF2-40B4-BE49-F238E27FC236}">
                    <a16:creationId xmlns:a16="http://schemas.microsoft.com/office/drawing/2014/main" id="{65EB453F-0BFE-4839-837D-583401C16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8038" y="4976120"/>
                <a:ext cx="1289851" cy="4260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5">
            <a:extLst>
              <a:ext uri="{FF2B5EF4-FFF2-40B4-BE49-F238E27FC236}">
                <a16:creationId xmlns:a16="http://schemas.microsoft.com/office/drawing/2014/main" id="{65B87A9B-101C-40B5-9B33-88ADF9B1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999453"/>
            <a:ext cx="4549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6D3068A1-4BC2-47F1-8B3B-2AB4FDE926FC}"/>
                  </a:ext>
                </a:extLst>
              </p:cNvPr>
              <p:cNvSpPr txBox="1"/>
              <p:nvPr/>
            </p:nvSpPr>
            <p:spPr bwMode="auto">
              <a:xfrm>
                <a:off x="10967243" y="2268424"/>
                <a:ext cx="965200" cy="33097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AMND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6D3068A1-4BC2-47F1-8B3B-2AB4FDE92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67243" y="2268424"/>
                <a:ext cx="965200" cy="330974"/>
              </a:xfrm>
              <a:prstGeom prst="rect">
                <a:avLst/>
              </a:prstGeom>
              <a:blipFill>
                <a:blip r:embed="rId6"/>
                <a:stretch>
                  <a:fillRect l="-1899" r="-17089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227CAE46-7FF8-480D-A8DE-F4372D35DF0C}"/>
                  </a:ext>
                </a:extLst>
              </p:cNvPr>
              <p:cNvSpPr txBox="1"/>
              <p:nvPr/>
            </p:nvSpPr>
            <p:spPr bwMode="auto">
              <a:xfrm>
                <a:off x="1315872" y="2650136"/>
                <a:ext cx="1172918" cy="3556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C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227CAE46-7FF8-480D-A8DE-F4372D35D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5872" y="2650136"/>
                <a:ext cx="1172918" cy="355600"/>
              </a:xfrm>
              <a:prstGeom prst="rect">
                <a:avLst/>
              </a:prstGeom>
              <a:blipFill>
                <a:blip r:embed="rId7"/>
                <a:stretch>
                  <a:fillRect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B25A3132-932F-4B8F-A678-C993463E4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3" y="1908259"/>
            <a:ext cx="116630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D524E04-F118-4681-B3AE-80937B12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4" y="2686916"/>
            <a:ext cx="2440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29B9D8FA-BCAF-4B27-A437-441C90DFEA29}"/>
                  </a:ext>
                </a:extLst>
              </p:cNvPr>
              <p:cNvSpPr txBox="1"/>
              <p:nvPr/>
            </p:nvSpPr>
            <p:spPr bwMode="auto">
              <a:xfrm>
                <a:off x="2680539" y="3525478"/>
                <a:ext cx="520485" cy="30168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MB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29B9D8FA-BCAF-4B27-A437-441C90DFE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0539" y="3525478"/>
                <a:ext cx="520485" cy="301684"/>
              </a:xfrm>
              <a:prstGeom prst="rect">
                <a:avLst/>
              </a:prstGeom>
              <a:blipFill>
                <a:blip r:embed="rId8"/>
                <a:stretch>
                  <a:fillRect l="-2353" r="-28235" b="-4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1E65C039-46B5-4441-A8EB-195AB8458F7D}"/>
                  </a:ext>
                </a:extLst>
              </p:cNvPr>
              <p:cNvSpPr txBox="1"/>
              <p:nvPr/>
            </p:nvSpPr>
            <p:spPr bwMode="auto">
              <a:xfrm>
                <a:off x="3595384" y="3513812"/>
                <a:ext cx="417355" cy="39275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B</m:t>
                      </m:r>
                      <m:sSup>
                        <m:sSup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1E65C039-46B5-4441-A8EB-195AB8458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5384" y="3513812"/>
                <a:ext cx="417355" cy="392756"/>
              </a:xfrm>
              <a:prstGeom prst="rect">
                <a:avLst/>
              </a:prstGeom>
              <a:blipFill>
                <a:blip r:embed="rId9"/>
                <a:stretch>
                  <a:fillRect r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5">
            <a:extLst>
              <a:ext uri="{FF2B5EF4-FFF2-40B4-BE49-F238E27FC236}">
                <a16:creationId xmlns:a16="http://schemas.microsoft.com/office/drawing/2014/main" id="{8EDBFC27-B1FD-427C-AABC-685F02D6A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65" y="3504022"/>
            <a:ext cx="2621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94B27F97-82D4-45F2-B65A-27BAB7BD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363" y="3522405"/>
            <a:ext cx="628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C2A60293-7176-42E5-BA3F-0AE63A6A0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508" y="3538410"/>
            <a:ext cx="34708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56065274-7C6D-460F-8EB3-D0AD79E699D2}"/>
                  </a:ext>
                </a:extLst>
              </p:cNvPr>
              <p:cNvSpPr txBox="1"/>
              <p:nvPr/>
            </p:nvSpPr>
            <p:spPr bwMode="auto">
              <a:xfrm>
                <a:off x="7143744" y="3497591"/>
                <a:ext cx="3312386" cy="44879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CB</m:t>
                          </m:r>
                          <m:sSup>
                            <m:sSup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m:rPr>
                                  <m:nor/>
                                </m:rPr>
                                <a:rPr kumimoji="0" lang="en-US" sz="2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acc>
                      <m:r>
                        <m:rPr>
                          <m:nor/>
                        </m:rP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180°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56065274-7C6D-460F-8EB3-D0AD79E69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3744" y="3497591"/>
                <a:ext cx="3312386" cy="4487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EE8D3813-1C92-41C5-9664-36204879C60F}"/>
              </a:ext>
            </a:extLst>
          </p:cNvPr>
          <p:cNvSpPr/>
          <p:nvPr/>
        </p:nvSpPr>
        <p:spPr>
          <a:xfrm>
            <a:off x="190071" y="4493766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8F99BC-D2B6-486E-96E8-8D1E2AEC20FB}"/>
              </a:ext>
            </a:extLst>
          </p:cNvPr>
          <p:cNvSpPr/>
          <p:nvPr/>
        </p:nvSpPr>
        <p:spPr>
          <a:xfrm>
            <a:off x="2205729" y="4515411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0E18D6-BDF3-4686-9895-5120B0642889}"/>
              </a:ext>
            </a:extLst>
          </p:cNvPr>
          <p:cNvSpPr/>
          <p:nvPr/>
        </p:nvSpPr>
        <p:spPr>
          <a:xfrm>
            <a:off x="3189927" y="4515411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383251-0B4B-49EF-856E-36ACA5F85116}"/>
              </a:ext>
            </a:extLst>
          </p:cNvPr>
          <p:cNvSpPr/>
          <p:nvPr/>
        </p:nvSpPr>
        <p:spPr>
          <a:xfrm>
            <a:off x="178574" y="549548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148E0D-63E4-44BB-973C-6A3E6A99E154}"/>
              </a:ext>
            </a:extLst>
          </p:cNvPr>
          <p:cNvSpPr/>
          <p:nvPr/>
        </p:nvSpPr>
        <p:spPr>
          <a:xfrm>
            <a:off x="2571834" y="5464712"/>
            <a:ext cx="2089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1">
            <a:extLst>
              <a:ext uri="{FF2B5EF4-FFF2-40B4-BE49-F238E27FC236}">
                <a16:creationId xmlns:a16="http://schemas.microsoft.com/office/drawing/2014/main" id="{A16CBA69-B2F3-49E0-B570-5E6DDA14C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1AD7947-8630-44CE-B294-C2E4344DF37B}"/>
              </a:ext>
            </a:extLst>
          </p:cNvPr>
          <p:cNvSpPr/>
          <p:nvPr/>
        </p:nvSpPr>
        <p:spPr>
          <a:xfrm>
            <a:off x="4427902" y="5467535"/>
            <a:ext cx="474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973E3E7-359B-4E96-922C-19D65B899D2C}"/>
              </a:ext>
            </a:extLst>
          </p:cNvPr>
          <p:cNvSpPr/>
          <p:nvPr/>
        </p:nvSpPr>
        <p:spPr>
          <a:xfrm>
            <a:off x="6596398" y="5448796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(so 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C34BCE3-D4BE-4070-A3DA-268599BBC9D1}"/>
              </a:ext>
            </a:extLst>
          </p:cNvPr>
          <p:cNvSpPr/>
          <p:nvPr/>
        </p:nvSpPr>
        <p:spPr>
          <a:xfrm>
            <a:off x="8417912" y="5461807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54">
                <a:extLst>
                  <a:ext uri="{FF2B5EF4-FFF2-40B4-BE49-F238E27FC236}">
                    <a16:creationId xmlns:a16="http://schemas.microsoft.com/office/drawing/2014/main" id="{638AD71D-4523-4419-B091-5DBF7863DD57}"/>
                  </a:ext>
                </a:extLst>
              </p:cNvPr>
              <p:cNvSpPr txBox="1"/>
              <p:nvPr/>
            </p:nvSpPr>
            <p:spPr bwMode="auto">
              <a:xfrm>
                <a:off x="10681029" y="5378800"/>
                <a:ext cx="539230" cy="44364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Object 54">
                <a:extLst>
                  <a:ext uri="{FF2B5EF4-FFF2-40B4-BE49-F238E27FC236}">
                    <a16:creationId xmlns:a16="http://schemas.microsoft.com/office/drawing/2014/main" id="{638AD71D-4523-4419-B091-5DBF7863D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1029" y="5378800"/>
                <a:ext cx="539230" cy="443643"/>
              </a:xfrm>
              <a:prstGeom prst="rect">
                <a:avLst/>
              </a:prstGeom>
              <a:blipFill>
                <a:blip r:embed="rId11"/>
                <a:stretch>
                  <a:fillRect r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AD6349CF-5557-4F5C-82D9-CB68A18CC893}"/>
              </a:ext>
            </a:extLst>
          </p:cNvPr>
          <p:cNvSpPr/>
          <p:nvPr/>
        </p:nvSpPr>
        <p:spPr>
          <a:xfrm>
            <a:off x="178574" y="5998123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E0806BD-F7A5-410E-8DFC-792B36EFBD41}"/>
              </a:ext>
            </a:extLst>
          </p:cNvPr>
          <p:cNvSpPr/>
          <p:nvPr/>
        </p:nvSpPr>
        <p:spPr>
          <a:xfrm>
            <a:off x="3321279" y="6009418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DF444E-447F-4F22-845A-2CC3F39D417C}"/>
              </a:ext>
            </a:extLst>
          </p:cNvPr>
          <p:cNvSpPr/>
          <p:nvPr/>
        </p:nvSpPr>
        <p:spPr>
          <a:xfrm>
            <a:off x="4736923" y="5991816"/>
            <a:ext cx="3046027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5AA853-147B-4EDA-8A8D-AA7D1867E33C}"/>
                  </a:ext>
                </a:extLst>
              </p:cNvPr>
              <p:cNvSpPr/>
              <p:nvPr/>
            </p:nvSpPr>
            <p:spPr>
              <a:xfrm>
                <a:off x="1681027" y="4498578"/>
                <a:ext cx="6896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NC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5AA853-147B-4EDA-8A8D-AA7D1867E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27" y="4498578"/>
                <a:ext cx="68961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E5C7B67-40F2-4417-9C37-35D8737C1E6F}"/>
                  </a:ext>
                </a:extLst>
              </p:cNvPr>
              <p:cNvSpPr/>
              <p:nvPr/>
            </p:nvSpPr>
            <p:spPr>
              <a:xfrm>
                <a:off x="3921868" y="4034579"/>
                <a:ext cx="6896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NC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E5C7B67-40F2-4417-9C37-35D8737C1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868" y="4034579"/>
                <a:ext cx="6896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8BA512-3CF3-41CF-9045-28AEADB67C5B}"/>
                  </a:ext>
                </a:extLst>
              </p:cNvPr>
              <p:cNvSpPr/>
              <p:nvPr/>
            </p:nvSpPr>
            <p:spPr>
              <a:xfrm>
                <a:off x="4861218" y="3984562"/>
                <a:ext cx="814582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8BA512-3CF3-41CF-9045-28AEADB67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218" y="3984562"/>
                <a:ext cx="814582" cy="5269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44A1AAC-CCBF-4FF6-8B9D-14469EAC2786}"/>
                  </a:ext>
                </a:extLst>
              </p:cNvPr>
              <p:cNvSpPr/>
              <p:nvPr/>
            </p:nvSpPr>
            <p:spPr>
              <a:xfrm>
                <a:off x="2632502" y="4446704"/>
                <a:ext cx="814582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44A1AAC-CCBF-4FF6-8B9D-14469EAC2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02" y="4446704"/>
                <a:ext cx="814582" cy="5269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B4B66CB-B7AF-4FE6-8B27-73028912CCD6}"/>
                  </a:ext>
                </a:extLst>
              </p:cNvPr>
              <p:cNvSpPr/>
              <p:nvPr/>
            </p:nvSpPr>
            <p:spPr>
              <a:xfrm>
                <a:off x="2055548" y="5965485"/>
                <a:ext cx="1415644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M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B4B66CB-B7AF-4FE6-8B27-73028912C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548" y="5965485"/>
                <a:ext cx="1415644" cy="5269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519F9E-5A02-431F-8FB3-626E3472072F}"/>
                  </a:ext>
                </a:extLst>
              </p:cNvPr>
              <p:cNvSpPr/>
              <p:nvPr/>
            </p:nvSpPr>
            <p:spPr>
              <a:xfrm>
                <a:off x="546157" y="5380072"/>
                <a:ext cx="2161041" cy="567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NMA</m:t>
                          </m:r>
                        </m:e>
                      </m:ac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519F9E-5A02-431F-8FB3-626E34720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7" y="5380072"/>
                <a:ext cx="2161041" cy="56727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32830E0-FE63-4922-A7F6-1551A1CFDBAA}"/>
                  </a:ext>
                </a:extLst>
              </p:cNvPr>
              <p:cNvSpPr/>
              <p:nvPr/>
            </p:nvSpPr>
            <p:spPr>
              <a:xfrm>
                <a:off x="4811948" y="5378800"/>
                <a:ext cx="2224648" cy="567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NMA</m:t>
                          </m:r>
                        </m:e>
                      </m:acc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MN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32830E0-FE63-4922-A7F6-1551A1CFD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948" y="5378800"/>
                <a:ext cx="2224648" cy="5672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4BD3A86-ADCE-4C61-93E5-893EE27B7218}"/>
                  </a:ext>
                </a:extLst>
              </p:cNvPr>
              <p:cNvSpPr/>
              <p:nvPr/>
            </p:nvSpPr>
            <p:spPr>
              <a:xfrm>
                <a:off x="6291861" y="4447401"/>
                <a:ext cx="5131315" cy="567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BC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DAM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180°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4BD3A86-ADCE-4C61-93E5-893EE27B7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861" y="4447401"/>
                <a:ext cx="5131315" cy="5672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F55D509-5856-489B-82CB-D18200182F4A}"/>
              </a:ext>
            </a:extLst>
          </p:cNvPr>
          <p:cNvSpPr/>
          <p:nvPr/>
        </p:nvSpPr>
        <p:spPr>
          <a:xfrm>
            <a:off x="4277058" y="3048519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697F09-DA29-4C73-82C5-45D0EAC9D154}"/>
              </a:ext>
            </a:extLst>
          </p:cNvPr>
          <p:cNvSpPr/>
          <p:nvPr/>
        </p:nvSpPr>
        <p:spPr>
          <a:xfrm>
            <a:off x="5277388" y="3048518"/>
            <a:ext cx="3161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9" grpId="0"/>
      <p:bldP spid="40" grpId="0"/>
      <p:bldP spid="43" grpId="0"/>
      <p:bldP spid="44" grpId="0"/>
      <p:bldP spid="45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4" grpId="0"/>
      <p:bldP spid="16" grpId="0"/>
      <p:bldP spid="21" grpId="0"/>
      <p:bldP spid="28" grpId="0"/>
      <p:bldP spid="35" grpId="0"/>
      <p:bldP spid="47" grpId="0"/>
      <p:bldP spid="51" grpId="0"/>
      <p:bldP spid="52" grpId="0"/>
      <p:bldP spid="53" grpId="0"/>
      <p:bldP spid="55" grpId="0"/>
      <p:bldP spid="56" grpId="0"/>
      <p:bldP spid="59" grpId="0"/>
      <p:bldP spid="4" grpId="0"/>
      <p:bldP spid="9" grpId="0"/>
      <p:bldP spid="18" grpId="0"/>
      <p:bldP spid="20" grpId="0"/>
      <p:bldP spid="22" grpId="0"/>
      <p:bldP spid="29" grpId="0"/>
      <p:bldP spid="36" grpId="0"/>
      <p:bldP spid="42" grpId="0"/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44" name="Picture 40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42" y="1650722"/>
            <a:ext cx="1344033" cy="7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2" name="Picture 38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31" y="310977"/>
            <a:ext cx="1508564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0" name="Picture 36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55" y="665809"/>
            <a:ext cx="2794381" cy="217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73" y="2647137"/>
            <a:ext cx="3620420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60" y="380696"/>
            <a:ext cx="155363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871">
            <a:off x="4394593" y="965052"/>
            <a:ext cx="2062385" cy="9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00" y="3067584"/>
            <a:ext cx="2773419" cy="19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638" y="1650722"/>
            <a:ext cx="2645833" cy="13618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-178869" y="1976291"/>
            <a:ext cx="2975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THANG</a:t>
            </a:r>
          </a:p>
          <a:p>
            <a:pPr algn="ctr" defTabSz="1219170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CÂN</a:t>
            </a: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 rot="19230974">
            <a:off x="2590664" y="1505222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0505" y="44887"/>
            <a:ext cx="3657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941467">
            <a:off x="4629224" y="186553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endParaRPr lang="vi-VN" sz="2400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8259" y="1946083"/>
            <a:ext cx="457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551420">
            <a:off x="4476765" y="1243948"/>
            <a:ext cx="2304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dirty="0" err="1">
                <a:solidFill>
                  <a:srgbClr val="02023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202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2023C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solidFill>
                  <a:srgbClr val="0202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2023C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solidFill>
                  <a:srgbClr val="0202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srgbClr val="0202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067" y="574174"/>
            <a:ext cx="2433296" cy="143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00" y="2574310"/>
            <a:ext cx="2641600" cy="19184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5044795" y="2901938"/>
            <a:ext cx="4267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10136" y="2574310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5171" y="4162247"/>
            <a:ext cx="407734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51648">
            <a:off x="2481261" y="3849392"/>
            <a:ext cx="173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5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615" y="4042646"/>
            <a:ext cx="2692820" cy="155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69020" y="151372"/>
            <a:ext cx="37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-9263" y="-146347"/>
            <a:ext cx="3651908" cy="77762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B5B04-FEE7-48E7-BB39-6821567DF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3143" y="4379047"/>
            <a:ext cx="849635" cy="625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0831FF-5061-40A6-B9E6-609911ACCC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49832">
            <a:off x="4502433" y="4644813"/>
            <a:ext cx="1311593" cy="11893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7F7D35-5D7E-4E7A-8E3B-FDC790A8A8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62407" y="5257321"/>
            <a:ext cx="2429575" cy="14643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52D211-5694-45BF-B368-DC781A5AF1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4128552">
            <a:off x="674301" y="3707677"/>
            <a:ext cx="2233871" cy="6259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4AF168-81B3-41ED-9929-B508A548CCA5}"/>
              </a:ext>
            </a:extLst>
          </p:cNvPr>
          <p:cNvSpPr txBox="1"/>
          <p:nvPr/>
        </p:nvSpPr>
        <p:spPr>
          <a:xfrm rot="20230962">
            <a:off x="1673026" y="3072683"/>
            <a:ext cx="1042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219170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39820F-EBC8-4C25-8648-453F5E9077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899415">
            <a:off x="2104141" y="4722938"/>
            <a:ext cx="1290911" cy="6259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21C85B-2013-4D2B-B9BE-717AF068538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8363642">
            <a:off x="1664894" y="4853127"/>
            <a:ext cx="632364" cy="62591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9813F07-C209-4C0D-877A-03F6C5F734D9}"/>
              </a:ext>
            </a:extLst>
          </p:cNvPr>
          <p:cNvSpPr/>
          <p:nvPr/>
        </p:nvSpPr>
        <p:spPr>
          <a:xfrm>
            <a:off x="5326965" y="5228310"/>
            <a:ext cx="4077339" cy="11175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4BD56F-5506-4DD8-B145-2D8A091B9071}"/>
              </a:ext>
            </a:extLst>
          </p:cNvPr>
          <p:cNvSpPr/>
          <p:nvPr/>
        </p:nvSpPr>
        <p:spPr>
          <a:xfrm>
            <a:off x="2605019" y="5096409"/>
            <a:ext cx="2184095" cy="158475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115136-5DD7-4473-A826-E3C00BB6FE5C}"/>
              </a:ext>
            </a:extLst>
          </p:cNvPr>
          <p:cNvSpPr/>
          <p:nvPr/>
        </p:nvSpPr>
        <p:spPr>
          <a:xfrm>
            <a:off x="100691" y="5391764"/>
            <a:ext cx="2429575" cy="1314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57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7" grpId="0"/>
      <p:bldP spid="8" grpId="0" animBg="1"/>
      <p:bldP spid="10" grpId="0"/>
      <p:bldP spid="12" grpId="0" animBg="1"/>
      <p:bldP spid="13" grpId="0"/>
      <p:bldP spid="14" grpId="0" animBg="1"/>
      <p:bldP spid="16" grpId="0"/>
      <p:bldP spid="60" grpId="0"/>
      <p:bldP spid="19" grpId="0"/>
      <p:bldP spid="28" grpId="0" animBg="1"/>
      <p:bldP spid="11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76000" y="81943"/>
            <a:ext cx="1254488" cy="1254488"/>
          </a:xfrm>
          <a:prstGeom prst="rect">
            <a:avLst/>
          </a:prstGeom>
        </p:spPr>
      </p:pic>
      <p:pic>
        <p:nvPicPr>
          <p:cNvPr id="4" name="Google Shape;213;p2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1" y="1498601"/>
            <a:ext cx="4095727" cy="32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3251200" y="334745"/>
            <a:ext cx="7702888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buClr>
                <a:srgbClr val="000000"/>
              </a:buClr>
            </a:pP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4267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4197327" y="1751403"/>
            <a:ext cx="78547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3.5, 3.6, 3.7, 3.8 (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54).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2328301" y="1455290"/>
            <a:ext cx="797686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 defTabSz="1219170">
              <a:defRPr/>
            </a:pP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 descr="OPL20U25GSXzBJYl68kk8uQGfFKzs7yb1M4KJWUiLk6ZEvGF+qCIPSnY57AbBFCvTW$2023.18.30$30+K4lPs7H94VUqPe2XwIsfPRnrXQE//QTEXxb8/8N4CNc6FpgZahzpTjFhMzSA7T/nHJa11DE8Ng2TP3iAmRczFlmslSuUNOgUeb6yRvs0=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 descr="OPL20U25GSXzBJYl68kk8uQGfFKzs7yb1M4KJWUiLk6ZEvGF+qCIPSnY57AbBFCvTW$2023.18.30$30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 descr="OPL20U25GSXzBJYl68kk8uQGfFKzs7yb1M4KJWUiLk6ZEvGF+qCIPSnY57AbBFCvTW$2023.18.30$30+K4lPs7H94VUqPe2XwIsfPRnrXQE//QTEXxb8/8N4CNc6FpgZahzpTjFhMzSA7T/nHJa11DE8Ng2TP3iAmRczFlmslSuUNOgUeb6yRvs0=">
            <a:hlinkClick r:id="rId8" action="ppaction://hlinksldjump"/>
          </p:cNvPr>
          <p:cNvSpPr/>
          <p:nvPr/>
        </p:nvSpPr>
        <p:spPr>
          <a:xfrm>
            <a:off x="857805" y="373190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 descr="OPL20U25GSXzBJYl68kk8uQGfFKzs7yb1M4KJWUiLk6ZEvGF+qCIPSnY57AbBFCvTW$2023.18.30$30+K4lPs7H94VUqPe2XwIsfPRnrXQE//QTEXxb8/8N4CNc6FpgZahzpTjFhMzSA7T/nHJa11DE8Ng2TP3iAmRczFlmslSuUNOgUeb6yRvs0=">
            <a:hlinkClick r:id="rId9" action="ppaction://hlinksldjump"/>
          </p:cNvPr>
          <p:cNvSpPr/>
          <p:nvPr/>
        </p:nvSpPr>
        <p:spPr>
          <a:xfrm>
            <a:off x="2355722" y="373190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91815" y="1924956"/>
            <a:ext cx="4787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6183" y="19586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49019" y="2782062"/>
            <a:ext cx="4792745" cy="85704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6183" y="2790168"/>
            <a:ext cx="4906798" cy="8110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72181" y="29687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470C24-B799-4186-A263-85460C9442A1}"/>
                  </a:ext>
                </a:extLst>
              </p:cNvPr>
              <p:cNvSpPr txBox="1"/>
              <p:nvPr/>
            </p:nvSpPr>
            <p:spPr>
              <a:xfrm>
                <a:off x="1800441" y="2059787"/>
                <a:ext cx="70212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360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470C24-B799-4186-A263-85460C944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41" y="2059787"/>
                <a:ext cx="702127" cy="492443"/>
              </a:xfrm>
              <a:prstGeom prst="rect">
                <a:avLst/>
              </a:prstGeom>
              <a:blipFill>
                <a:blip r:embed="rId14"/>
                <a:stretch>
                  <a:fillRect r="-16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3A13E1-E3E9-4694-B279-CA828A08A130}"/>
                  </a:ext>
                </a:extLst>
              </p:cNvPr>
              <p:cNvSpPr txBox="1"/>
              <p:nvPr/>
            </p:nvSpPr>
            <p:spPr>
              <a:xfrm>
                <a:off x="1800441" y="2941311"/>
                <a:ext cx="7482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3A13E1-E3E9-4694-B279-CA828A08A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41" y="2941311"/>
                <a:ext cx="748218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24E61C-4807-4A16-A7CA-8FB56AB75972}"/>
                  </a:ext>
                </a:extLst>
              </p:cNvPr>
              <p:cNvSpPr txBox="1"/>
              <p:nvPr/>
            </p:nvSpPr>
            <p:spPr>
              <a:xfrm>
                <a:off x="6684913" y="2949451"/>
                <a:ext cx="9534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24E61C-4807-4A16-A7CA-8FB56AB75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13" y="2949451"/>
                <a:ext cx="953403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CF57E0E-127B-4AA3-B5D9-1E9668363005}"/>
                  </a:ext>
                </a:extLst>
              </p:cNvPr>
              <p:cNvSpPr/>
              <p:nvPr/>
            </p:nvSpPr>
            <p:spPr>
              <a:xfrm>
                <a:off x="6578933" y="2051694"/>
                <a:ext cx="11827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460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CF57E0E-127B-4AA3-B5D9-1E9668363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933" y="2051694"/>
                <a:ext cx="1182760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" grpId="0"/>
      <p:bldP spid="14" grpId="0"/>
      <p:bldP spid="1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98021" y="186716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6" name="Rectangle 2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10220" y="201796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0" name="Cloud 3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28">
            <a:extLst>
              <a:ext uri="{FF2B5EF4-FFF2-40B4-BE49-F238E27FC236}">
                <a16:creationId xmlns:a16="http://schemas.microsoft.com/office/drawing/2014/main" id="{01377292-4832-44AD-A866-6D2EF0688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39" y="376969"/>
            <a:ext cx="96071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5">
            <a:extLst>
              <a:ext uri="{FF2B5EF4-FFF2-40B4-BE49-F238E27FC236}">
                <a16:creationId xmlns:a16="http://schemas.microsoft.com/office/drawing/2014/main" id="{957CA586-3A16-460F-B4C1-746F5B03F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448" y="30985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DDF3D9A-B2A5-43DA-883A-0308B2E7C70C}"/>
                  </a:ext>
                </a:extLst>
              </p:cNvPr>
              <p:cNvSpPr/>
              <p:nvPr/>
            </p:nvSpPr>
            <p:spPr>
              <a:xfrm>
                <a:off x="1656641" y="2146377"/>
                <a:ext cx="13976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AD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DDF3D9A-B2A5-43DA-883A-0308B2E7C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41" y="2146377"/>
                <a:ext cx="139766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FBC2CA8-5561-4080-A21A-4F3B255BDA44}"/>
                  </a:ext>
                </a:extLst>
              </p:cNvPr>
              <p:cNvSpPr/>
              <p:nvPr/>
            </p:nvSpPr>
            <p:spPr>
              <a:xfrm>
                <a:off x="1560285" y="2954569"/>
                <a:ext cx="13786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DC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FBC2CA8-5561-4080-A21A-4F3B255BD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285" y="2954569"/>
                <a:ext cx="137861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5CEB97-728D-4930-8545-0D3F6E90819C}"/>
                  </a:ext>
                </a:extLst>
              </p:cNvPr>
              <p:cNvSpPr/>
              <p:nvPr/>
            </p:nvSpPr>
            <p:spPr>
              <a:xfrm>
                <a:off x="6450717" y="2105875"/>
                <a:ext cx="16249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AD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5CEB97-728D-4930-8545-0D3F6E9081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717" y="2105875"/>
                <a:ext cx="162496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888AE74-509F-47E1-8285-4145283685D9}"/>
                  </a:ext>
                </a:extLst>
              </p:cNvPr>
              <p:cNvSpPr/>
              <p:nvPr/>
            </p:nvSpPr>
            <p:spPr>
              <a:xfrm>
                <a:off x="6567309" y="2980710"/>
                <a:ext cx="13917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BC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888AE74-509F-47E1-8285-414528368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309" y="2980710"/>
                <a:ext cx="139177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15D562D-1CBE-4D92-9151-0DECE3A1E74C}"/>
                  </a:ext>
                </a:extLst>
              </p:cNvPr>
              <p:cNvSpPr/>
              <p:nvPr/>
            </p:nvSpPr>
            <p:spPr>
              <a:xfrm>
                <a:off x="4866489" y="358436"/>
                <a:ext cx="27653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BCD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itchFamily="18" charset="0"/>
                              <a:cs typeface="Times New Roman" pitchFamily="18" charset="0"/>
                            </a:rPr>
                            <m:t>//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CD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15D562D-1CBE-4D92-9151-0DECE3A1E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489" y="358436"/>
                <a:ext cx="276537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5" grpId="0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70024" y="373438"/>
            <a:ext cx="10526728" cy="155087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6" name="Rectangle 2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26590" y="194198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Cloud 3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 4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26590" y="285166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4" name="Rectangle 4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id="{F42D7AFE-730C-49DB-9917-E220CD544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57" y="465276"/>
            <a:ext cx="41617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BEE46CB6-2272-425E-A9CA-56FEA0527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796" y="515588"/>
            <a:ext cx="20120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FC91C0-E906-4A25-98AA-67EAF99E1646}"/>
                  </a:ext>
                </a:extLst>
              </p:cNvPr>
              <p:cNvSpPr txBox="1"/>
              <p:nvPr/>
            </p:nvSpPr>
            <p:spPr>
              <a:xfrm>
                <a:off x="4680419" y="554860"/>
                <a:ext cx="26640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MNPQ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//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PQ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FC91C0-E906-4A25-98AA-67EAF99E1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419" y="554860"/>
                <a:ext cx="2664063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8B7123D-7C3E-4C03-8A4B-59E59803A8A2}"/>
                  </a:ext>
                </a:extLst>
              </p:cNvPr>
              <p:cNvSpPr/>
              <p:nvPr/>
            </p:nvSpPr>
            <p:spPr>
              <a:xfrm>
                <a:off x="1610194" y="2047458"/>
                <a:ext cx="1302763" cy="538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</m:acc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8B7123D-7C3E-4C03-8A4B-59E59803A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194" y="2047458"/>
                <a:ext cx="1302763" cy="5386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48D59EE-D3FF-4885-A9E3-E0A4EF93C616}"/>
              </a:ext>
            </a:extLst>
          </p:cNvPr>
          <p:cNvSpPr txBox="1"/>
          <p:nvPr/>
        </p:nvSpPr>
        <p:spPr>
          <a:xfrm>
            <a:off x="6469038" y="29752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6AACC1-D163-44BF-A951-1F9D26A99AB2}"/>
                  </a:ext>
                </a:extLst>
              </p:cNvPr>
              <p:cNvSpPr/>
              <p:nvPr/>
            </p:nvSpPr>
            <p:spPr>
              <a:xfrm>
                <a:off x="6666330" y="2075057"/>
                <a:ext cx="1164101" cy="533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</m:acc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6AACC1-D163-44BF-A951-1F9D26A99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330" y="2075057"/>
                <a:ext cx="1164101" cy="5332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D873D1F-7570-41EF-B9EA-BE5C4A49B7E2}"/>
                  </a:ext>
                </a:extLst>
              </p:cNvPr>
              <p:cNvSpPr/>
              <p:nvPr/>
            </p:nvSpPr>
            <p:spPr>
              <a:xfrm>
                <a:off x="1610195" y="2974219"/>
                <a:ext cx="1302763" cy="538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D873D1F-7570-41EF-B9EA-BE5C4A49B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195" y="2974219"/>
                <a:ext cx="1302763" cy="5386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B8D6C8B-D455-4EA0-B3E7-0E9D27B5D11C}"/>
                  </a:ext>
                </a:extLst>
              </p:cNvPr>
              <p:cNvSpPr/>
              <p:nvPr/>
            </p:nvSpPr>
            <p:spPr>
              <a:xfrm>
                <a:off x="6666330" y="2963895"/>
                <a:ext cx="1064932" cy="538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B8D6C8B-D455-4EA0-B3E7-0E9D27B5D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330" y="2963895"/>
                <a:ext cx="1064932" cy="5386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" grpId="0"/>
      <p:bldP spid="20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937568" y="199870"/>
            <a:ext cx="1090443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40" name="Cloud 3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04225" y="193420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43" name="Rectangle 4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09034" y="278810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44" name="Rectangle 4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0615" y="2808585"/>
            <a:ext cx="4906798" cy="7503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2886705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4667494" y="538903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A3C3DFC-D244-4FCF-B3C1-323BD0FDC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494" y="6695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AD84AA91-79E8-421E-8E1F-7DE72B14A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06" y="3646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BAF63BF-29D8-4827-BB6B-E7D42A6E2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601" y="12130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6E799D7-48D3-4974-9427-54AB66C1F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1036DCC8-41FE-4229-9F11-406F356B2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050" y="12137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4E13FB83-3383-4612-AE94-A77B1185E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686" y="22249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FD32ECCE-8DB0-4D40-82FD-A0E75248A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898" y="21959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274B061A-C320-46E1-BE38-D0845DE8B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353" y="310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B1A4C018-A4B8-4689-A68A-1D7E3B680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714" y="30816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48">
            <a:extLst>
              <a:ext uri="{FF2B5EF4-FFF2-40B4-BE49-F238E27FC236}">
                <a16:creationId xmlns:a16="http://schemas.microsoft.com/office/drawing/2014/main" id="{C6718B96-F62E-4973-A426-A00DF9D61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92" y="487235"/>
            <a:ext cx="75032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21A4C3C2-A903-4CAF-A6E3-BD51C79DE09E}"/>
                  </a:ext>
                </a:extLst>
              </p:cNvPr>
              <p:cNvSpPr txBox="1"/>
              <p:nvPr/>
            </p:nvSpPr>
            <p:spPr bwMode="auto">
              <a:xfrm>
                <a:off x="4865731" y="506171"/>
                <a:ext cx="2222162" cy="39431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ABCD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m:t>//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CD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21A4C3C2-A903-4CAF-A6E3-BD51C79DE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5731" y="506171"/>
                <a:ext cx="2222162" cy="394313"/>
              </a:xfrm>
              <a:prstGeom prst="rect">
                <a:avLst/>
              </a:prstGeom>
              <a:blipFill>
                <a:blip r:embed="rId13"/>
                <a:stretch>
                  <a:fillRect r="-11781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53">
            <a:extLst>
              <a:ext uri="{FF2B5EF4-FFF2-40B4-BE49-F238E27FC236}">
                <a16:creationId xmlns:a16="http://schemas.microsoft.com/office/drawing/2014/main" id="{481256D2-913A-4111-BD34-8BD52412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835" y="23067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id="{3D0FCCF4-DE03-498B-B252-412B10023C3F}"/>
                  </a:ext>
                </a:extLst>
              </p:cNvPr>
              <p:cNvSpPr txBox="1"/>
              <p:nvPr/>
            </p:nvSpPr>
            <p:spPr bwMode="auto">
              <a:xfrm>
                <a:off x="1591449" y="2081793"/>
                <a:ext cx="1930968" cy="37578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AD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id="{3D0FCCF4-DE03-498B-B252-412B10023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1449" y="2081793"/>
                <a:ext cx="1930968" cy="375781"/>
              </a:xfrm>
              <a:prstGeom prst="rect">
                <a:avLst/>
              </a:prstGeom>
              <a:blipFill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55">
            <a:extLst>
              <a:ext uri="{FF2B5EF4-FFF2-40B4-BE49-F238E27FC236}">
                <a16:creationId xmlns:a16="http://schemas.microsoft.com/office/drawing/2014/main" id="{DC56F94F-6102-48C9-8743-ADC4EFC04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898" y="22233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3F9E8883-A5FB-43FC-B384-FFDB2080C7EE}"/>
                  </a:ext>
                </a:extLst>
              </p:cNvPr>
              <p:cNvSpPr txBox="1"/>
              <p:nvPr/>
            </p:nvSpPr>
            <p:spPr bwMode="auto">
              <a:xfrm>
                <a:off x="6617609" y="2065716"/>
                <a:ext cx="1796483" cy="34034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AD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CD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3F9E8883-A5FB-43FC-B384-FFDB2080C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7609" y="2065716"/>
                <a:ext cx="1796483" cy="340348"/>
              </a:xfrm>
              <a:prstGeom prst="rect">
                <a:avLst/>
              </a:prstGeom>
              <a:blipFill>
                <a:blip r:embed="rId15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57">
            <a:extLst>
              <a:ext uri="{FF2B5EF4-FFF2-40B4-BE49-F238E27FC236}">
                <a16:creationId xmlns:a16="http://schemas.microsoft.com/office/drawing/2014/main" id="{1D9AA21E-D29D-4EC9-AD92-B2BFC9804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310" y="30812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D046D5D-36EE-496C-AEF6-DC7937D81B5E}"/>
                  </a:ext>
                </a:extLst>
              </p:cNvPr>
              <p:cNvSpPr txBox="1"/>
              <p:nvPr/>
            </p:nvSpPr>
            <p:spPr bwMode="auto">
              <a:xfrm>
                <a:off x="1700008" y="2907658"/>
                <a:ext cx="1734666" cy="37997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AD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BC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D046D5D-36EE-496C-AEF6-DC7937D81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0008" y="2907658"/>
                <a:ext cx="1734666" cy="379979"/>
              </a:xfrm>
              <a:prstGeom prst="rect">
                <a:avLst/>
              </a:prstGeom>
              <a:blipFill>
                <a:blip r:embed="rId16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59">
            <a:extLst>
              <a:ext uri="{FF2B5EF4-FFF2-40B4-BE49-F238E27FC236}">
                <a16:creationId xmlns:a16="http://schemas.microsoft.com/office/drawing/2014/main" id="{53760A8A-2F64-4698-AF4F-E7424BC1C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648" y="3165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7">
                <a:extLst>
                  <a:ext uri="{FF2B5EF4-FFF2-40B4-BE49-F238E27FC236}">
                    <a16:creationId xmlns:a16="http://schemas.microsoft.com/office/drawing/2014/main" id="{58B8A716-72C8-4FC5-BF6D-743EFCAACB94}"/>
                  </a:ext>
                </a:extLst>
              </p:cNvPr>
              <p:cNvSpPr txBox="1"/>
              <p:nvPr/>
            </p:nvSpPr>
            <p:spPr bwMode="auto">
              <a:xfrm>
                <a:off x="6709121" y="2910523"/>
                <a:ext cx="1655361" cy="39762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DC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Object 37">
                <a:extLst>
                  <a:ext uri="{FF2B5EF4-FFF2-40B4-BE49-F238E27FC236}">
                    <a16:creationId xmlns:a16="http://schemas.microsoft.com/office/drawing/2014/main" id="{58B8A716-72C8-4FC5-BF6D-743EFCAAC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9121" y="2910523"/>
                <a:ext cx="1655361" cy="3976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5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2" grpId="0"/>
      <p:bldP spid="29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614454" y="2108200"/>
            <a:ext cx="8963096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 HÌNH THANG CÂN (</a:t>
            </a:r>
            <a:r>
              <a:rPr lang="en-US" sz="4267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5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331197" y="787400"/>
            <a:ext cx="3467617" cy="748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70"/>
            <a:r>
              <a:rPr lang="en-US" sz="4267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12370" y="606224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980499" y="2216199"/>
            <a:ext cx="7821101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42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7" name="Google Shape;163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8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1922</Words>
  <Application>Microsoft Office PowerPoint</Application>
  <PresentationFormat>Widescreen</PresentationFormat>
  <Paragraphs>434</Paragraphs>
  <Slides>24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Times New Roman</vt:lpstr>
      <vt:lpstr>Calibri Light</vt:lpstr>
      <vt:lpstr>Tahoma</vt:lpstr>
      <vt:lpstr>Cambria Math</vt:lpstr>
      <vt:lpstr>Wingdings</vt:lpstr>
      <vt:lpstr>Calibri</vt:lpstr>
      <vt:lpstr>Tw Cen MT</vt:lpstr>
      <vt:lpstr>Arial</vt:lpstr>
      <vt:lpstr>1_Office Theme</vt:lpstr>
      <vt:lpstr>2_Office Theme</vt:lpstr>
      <vt:lpstr>4_Office Theme</vt:lpstr>
      <vt:lpstr>6_Office Theme</vt:lpstr>
      <vt:lpstr>7_Office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Dinh Ha Anh</cp:lastModifiedBy>
  <cp:revision>242</cp:revision>
  <dcterms:created xsi:type="dcterms:W3CDTF">2018-05-10T00:06:18Z</dcterms:created>
  <dcterms:modified xsi:type="dcterms:W3CDTF">2025-09-09T10:20:57Z</dcterms:modified>
</cp:coreProperties>
</file>