
<file path=[Content_Types].xml><?xml version="1.0" encoding="utf-8"?>
<Types xmlns="http://schemas.openxmlformats.org/package/2006/content-types">
  <Default Extension="png" ContentType="image/png"/>
  <Default Extension="svg" ContentType="image/svg+xml"/>
  <Default Extension="wmf" ContentType="image/x-w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sldIdLst>
    <p:sldId id="299" r:id="rId2"/>
    <p:sldId id="279" r:id="rId3"/>
    <p:sldId id="278" r:id="rId4"/>
    <p:sldId id="261" r:id="rId5"/>
    <p:sldId id="262" r:id="rId6"/>
    <p:sldId id="263" r:id="rId7"/>
    <p:sldId id="264" r:id="rId8"/>
    <p:sldId id="281" r:id="rId9"/>
    <p:sldId id="282" r:id="rId10"/>
    <p:sldId id="283" r:id="rId11"/>
    <p:sldId id="284" r:id="rId12"/>
    <p:sldId id="268" r:id="rId13"/>
    <p:sldId id="269" r:id="rId14"/>
    <p:sldId id="295" r:id="rId15"/>
    <p:sldId id="300" r:id="rId16"/>
    <p:sldId id="301" r:id="rId17"/>
    <p:sldId id="303" r:id="rId18"/>
    <p:sldId id="302" r:id="rId19"/>
    <p:sldId id="304" r:id="rId20"/>
    <p:sldId id="305" r:id="rId21"/>
    <p:sldId id="306" r:id="rId22"/>
    <p:sldId id="307" r:id="rId23"/>
    <p:sldId id="296" r:id="rId24"/>
    <p:sldId id="297" r:id="rId25"/>
    <p:sldId id="298" r:id="rId26"/>
    <p:sldId id="291" r:id="rId27"/>
    <p:sldId id="292" r:id="rId28"/>
    <p:sldId id="293" r:id="rId29"/>
    <p:sldId id="294" r:id="rId30"/>
    <p:sldId id="273" r:id="rId31"/>
    <p:sldId id="274" r:id="rId32"/>
  </p:sldIdLst>
  <p:sldSz cx="12188825"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39">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58" d="100"/>
          <a:sy n="58" d="100"/>
        </p:scale>
        <p:origin x="48" y="120"/>
      </p:cViewPr>
      <p:guideLst>
        <p:guide orient="horz" pos="2160"/>
        <p:guide pos="3839"/>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1E7B134-2840-4DE9-A130-58F22FFD45BF}" type="datetimeFigureOut">
              <a:rPr lang="en-US" smtClean="0"/>
              <a:t>9/10/2025</a:t>
            </a:fld>
            <a:endParaRPr lang="en-US"/>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96EA14D-5F8A-4E72-AAE7-16CB9218B8A1}" type="slidenum">
              <a:rPr lang="en-US" smtClean="0"/>
              <a:t>‹#›</a:t>
            </a:fld>
            <a:endParaRPr lang="en-US"/>
          </a:p>
        </p:txBody>
      </p:sp>
    </p:spTree>
    <p:extLst>
      <p:ext uri="{BB962C8B-B14F-4D97-AF65-F5344CB8AC3E}">
        <p14:creationId xmlns:p14="http://schemas.microsoft.com/office/powerpoint/2010/main" val="42526933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google.com/search?sca_esv=2c3c6c9257d3bc5e&amp;cs=0&amp;sxsrf=AE3TifN2opYy15GhDKbi-GpPel0P6lAzjQ%3A1757467093421&amp;q=%C4%90%C3%A0i+Thi%C3%AAn+v%C4%83n+Ho%C3%A0ng+gia+Greenwich&amp;sa=X&amp;ved=2ahUKEwjn9bWOg82PAxUjQPUHHe6MFnAQxccNegQIAhAB&amp;mstk=AUtExfBchnSiNXKnVvxVOo6GKuHTgdM8DoDPQvojllBNoS5XEUAGn3j2MZ0Xi1C4NdQxrHk7jTxseCBmLHjNCT9A9BjQib1T3c6Tbcndv9QvhnDfL6W-jjEMqVlwlMCm1NJ_TAUZhyebPXbb8CMNAgtZLWKAJl4T1TPKhaWsTEBIU23oePnEd9ZRWFDi1AznCECG8nmWdEJp14P6A3xkL-gLoek_8tpUCNxj1xeUfaeMjup-WckIvQvKtx9L82l8IvGog93fXjtPzbBVPWgAIvNsZ1lnuBfH_1Jn-LOKNo_R3cGx29-u3pOEmLA9JTvg12rr6pyQAHwB-HghxHPDkEmUCqf9vuIItd3mZZB9jrbM-5LTg8HMCGP3qKVwTK89GlE1dN95KcHvGd9j8-Jrj0j2fw&amp;csui=3"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s://www.google.com/search?sca_esv=2c3c6c9257d3bc5e&amp;cs=0&amp;sxsrf=AE3TifN2opYy15GhDKbi-GpPel0P6lAzjQ%3A1757467093421&amp;q=GPS&amp;sa=X&amp;ved=2ahUKEwjn9bWOg82PAxUjQPUHHe6MFnAQxccNegQIBxAB&amp;mstk=AUtExfBchnSiNXKnVvxVOo6GKuHTgdM8DoDPQvojllBNoS5XEUAGn3j2MZ0Xi1C4NdQxrHk7jTxseCBmLHjNCT9A9BjQib1T3c6Tbcndv9QvhnDfL6W-jjEMqVlwlMCm1NJ_TAUZhyebPXbb8CMNAgtZLWKAJl4T1TPKhaWsTEBIU23oePnEd9ZRWFDi1AznCECG8nmWdEJp14P6A3xkL-gLoek_8tpUCNxj1xeUfaeMjup-WckIvQvKtx9L82l8IvGog93fXjtPzbBVPWgAIvNsZ1lnuBfH_1Jn-LOKNo_R3cGx29-u3pOEmLA9JTvg12rr6pyQAHwB-HghxHPDkEmUCqf9vuIItd3mZZB9jrbM-5LTg8HMCGP3qKVwTK89GlE1dN95KcHvGd9j8-Jrj0j2fw&amp;csui=3"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EE085A42-9C0D-476C-ADA3-69C48D4E691C}"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1</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5222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ltLang="en-US" sz="1200" b="1" dirty="0" smtClean="0">
                <a:solidFill>
                  <a:srgbClr val="00B050"/>
                </a:solidFill>
              </a:rPr>
              <a:t>. </a:t>
            </a:r>
            <a:r>
              <a:rPr lang="en-US" altLang="en-US" sz="1200" b="1" dirty="0" err="1" smtClean="0">
                <a:solidFill>
                  <a:srgbClr val="00B050"/>
                </a:solidFill>
              </a:rPr>
              <a:t>Để</a:t>
            </a:r>
            <a:r>
              <a:rPr lang="en-US" altLang="en-US" sz="1200" b="1" dirty="0" smtClean="0">
                <a:solidFill>
                  <a:srgbClr val="00B050"/>
                </a:solidFill>
              </a:rPr>
              <a:t> </a:t>
            </a:r>
            <a:r>
              <a:rPr lang="en-US" altLang="en-US" sz="1200" b="1" dirty="0" err="1" smtClean="0">
                <a:solidFill>
                  <a:srgbClr val="00B050"/>
                </a:solidFill>
              </a:rPr>
              <a:t>khắc</a:t>
            </a:r>
            <a:r>
              <a:rPr lang="en-US" altLang="en-US" sz="1200" b="1" dirty="0" smtClean="0">
                <a:solidFill>
                  <a:srgbClr val="00B050"/>
                </a:solidFill>
              </a:rPr>
              <a:t> </a:t>
            </a:r>
            <a:r>
              <a:rPr lang="en-US" altLang="en-US" sz="1200" b="1" dirty="0" err="1" smtClean="0">
                <a:solidFill>
                  <a:srgbClr val="00B050"/>
                </a:solidFill>
              </a:rPr>
              <a:t>phục</a:t>
            </a:r>
            <a:r>
              <a:rPr lang="en-US" altLang="en-US" sz="1200" b="1" dirty="0" smtClean="0">
                <a:solidFill>
                  <a:srgbClr val="00B050"/>
                </a:solidFill>
              </a:rPr>
              <a:t> </a:t>
            </a:r>
            <a:r>
              <a:rPr lang="en-US" altLang="en-US" sz="1200" b="1" dirty="0" err="1" smtClean="0">
                <a:solidFill>
                  <a:srgbClr val="00B050"/>
                </a:solidFill>
              </a:rPr>
              <a:t>điều</a:t>
            </a:r>
            <a:r>
              <a:rPr lang="en-US" altLang="en-US" sz="1200" b="1" dirty="0" smtClean="0">
                <a:solidFill>
                  <a:srgbClr val="00B050"/>
                </a:solidFill>
              </a:rPr>
              <a:t> </a:t>
            </a:r>
            <a:r>
              <a:rPr lang="en-US" altLang="en-US" sz="1200" b="1" dirty="0" err="1" smtClean="0">
                <a:solidFill>
                  <a:srgbClr val="00B050"/>
                </a:solidFill>
              </a:rPr>
              <a:t>này</a:t>
            </a:r>
            <a:r>
              <a:rPr lang="en-US" altLang="en-US" sz="1200" b="1" dirty="0" smtClean="0">
                <a:solidFill>
                  <a:srgbClr val="00B050"/>
                </a:solidFill>
              </a:rPr>
              <a:t>, con ng</a:t>
            </a:r>
            <a:r>
              <a:rPr lang="vi-VN" altLang="en-US" sz="1200" b="1" dirty="0" smtClean="0">
                <a:solidFill>
                  <a:srgbClr val="00B050"/>
                </a:solidFill>
              </a:rPr>
              <a:t>ư</a:t>
            </a:r>
            <a:r>
              <a:rPr lang="en-US" altLang="en-US" sz="1200" b="1" dirty="0" err="1" smtClean="0">
                <a:solidFill>
                  <a:srgbClr val="00B050"/>
                </a:solidFill>
              </a:rPr>
              <a:t>ời</a:t>
            </a:r>
            <a:r>
              <a:rPr lang="en-US" altLang="en-US" sz="1200" b="1" dirty="0" smtClean="0">
                <a:solidFill>
                  <a:srgbClr val="00B050"/>
                </a:solidFill>
              </a:rPr>
              <a:t> </a:t>
            </a:r>
            <a:r>
              <a:rPr lang="en-US" altLang="en-US" sz="1200" b="1" dirty="0" err="1" smtClean="0">
                <a:solidFill>
                  <a:srgbClr val="00B050"/>
                </a:solidFill>
              </a:rPr>
              <a:t>đã</a:t>
            </a:r>
            <a:r>
              <a:rPr lang="en-US" altLang="en-US" sz="1200" b="1" dirty="0" smtClean="0">
                <a:solidFill>
                  <a:srgbClr val="00B050"/>
                </a:solidFill>
              </a:rPr>
              <a:t> </a:t>
            </a:r>
            <a:r>
              <a:rPr lang="en-US" altLang="en-US" sz="1200" b="1" dirty="0" err="1" smtClean="0">
                <a:solidFill>
                  <a:srgbClr val="00B050"/>
                </a:solidFill>
              </a:rPr>
              <a:t>nỗ</a:t>
            </a:r>
            <a:r>
              <a:rPr lang="en-US" altLang="en-US" sz="1200" b="1" dirty="0" smtClean="0">
                <a:solidFill>
                  <a:srgbClr val="00B050"/>
                </a:solidFill>
              </a:rPr>
              <a:t> </a:t>
            </a:r>
            <a:r>
              <a:rPr lang="en-US" altLang="en-US" sz="1200" b="1" dirty="0" err="1" smtClean="0">
                <a:solidFill>
                  <a:srgbClr val="00B050"/>
                </a:solidFill>
              </a:rPr>
              <a:t>lực</a:t>
            </a:r>
            <a:r>
              <a:rPr lang="en-US" altLang="en-US" sz="1200" b="1" dirty="0" smtClean="0">
                <a:solidFill>
                  <a:srgbClr val="00B050"/>
                </a:solidFill>
              </a:rPr>
              <a:t> </a:t>
            </a:r>
            <a:r>
              <a:rPr lang="en-US" altLang="en-US" sz="1200" b="1" dirty="0" err="1" smtClean="0">
                <a:solidFill>
                  <a:srgbClr val="00B050"/>
                </a:solidFill>
              </a:rPr>
              <a:t>tìm</a:t>
            </a:r>
            <a:r>
              <a:rPr lang="en-US" altLang="en-US" sz="1200" b="1" dirty="0" smtClean="0">
                <a:solidFill>
                  <a:srgbClr val="00B050"/>
                </a:solidFill>
              </a:rPr>
              <a:t> </a:t>
            </a:r>
            <a:r>
              <a:rPr lang="en-US" altLang="en-US" sz="1200" b="1" dirty="0" err="1" smtClean="0">
                <a:solidFill>
                  <a:srgbClr val="00B050"/>
                </a:solidFill>
              </a:rPr>
              <a:t>kiếm</a:t>
            </a:r>
            <a:r>
              <a:rPr lang="en-US" altLang="en-US" sz="1200" b="1" dirty="0" smtClean="0">
                <a:solidFill>
                  <a:srgbClr val="00B050"/>
                </a:solidFill>
              </a:rPr>
              <a:t> </a:t>
            </a:r>
            <a:r>
              <a:rPr lang="en-US" altLang="en-US" sz="1200" b="1" dirty="0" err="1" smtClean="0">
                <a:solidFill>
                  <a:srgbClr val="00B050"/>
                </a:solidFill>
              </a:rPr>
              <a:t>cách</a:t>
            </a:r>
            <a:r>
              <a:rPr lang="en-US" altLang="en-US" sz="1200" b="1" dirty="0" smtClean="0">
                <a:solidFill>
                  <a:srgbClr val="00B050"/>
                </a:solidFill>
              </a:rPr>
              <a:t> </a:t>
            </a:r>
            <a:r>
              <a:rPr lang="en-US" altLang="en-US" sz="1200" b="1" dirty="0" err="1" smtClean="0">
                <a:solidFill>
                  <a:srgbClr val="00B050"/>
                </a:solidFill>
              </a:rPr>
              <a:t>xác</a:t>
            </a:r>
            <a:r>
              <a:rPr lang="en-US" altLang="en-US" sz="1200" b="1" dirty="0" smtClean="0">
                <a:solidFill>
                  <a:srgbClr val="00B050"/>
                </a:solidFill>
              </a:rPr>
              <a:t> </a:t>
            </a:r>
            <a:r>
              <a:rPr lang="en-US" altLang="en-US" sz="1200" b="1" dirty="0" err="1" smtClean="0">
                <a:solidFill>
                  <a:srgbClr val="00B050"/>
                </a:solidFill>
              </a:rPr>
              <a:t>định</a:t>
            </a:r>
            <a:r>
              <a:rPr lang="en-US" altLang="en-US" sz="1200" b="1" dirty="0" smtClean="0">
                <a:solidFill>
                  <a:srgbClr val="00B050"/>
                </a:solidFill>
              </a:rPr>
              <a:t> </a:t>
            </a:r>
            <a:r>
              <a:rPr lang="en-US" altLang="en-US" sz="1200" b="1" dirty="0" err="1" smtClean="0">
                <a:solidFill>
                  <a:srgbClr val="00B050"/>
                </a:solidFill>
              </a:rPr>
              <a:t>vị</a:t>
            </a:r>
            <a:r>
              <a:rPr lang="en-US" altLang="en-US" sz="1200" b="1" dirty="0" smtClean="0">
                <a:solidFill>
                  <a:srgbClr val="00B050"/>
                </a:solidFill>
              </a:rPr>
              <a:t> </a:t>
            </a:r>
            <a:r>
              <a:rPr lang="en-US" altLang="en-US" sz="1200" b="1" dirty="0" err="1" smtClean="0">
                <a:solidFill>
                  <a:srgbClr val="00B050"/>
                </a:solidFill>
              </a:rPr>
              <a:t>trí</a:t>
            </a:r>
            <a:r>
              <a:rPr lang="en-US" altLang="en-US" sz="1200" b="1" dirty="0" smtClean="0">
                <a:solidFill>
                  <a:srgbClr val="00B050"/>
                </a:solidFill>
              </a:rPr>
              <a:t>, </a:t>
            </a:r>
            <a:r>
              <a:rPr lang="en-US" altLang="en-US" sz="1200" b="1" dirty="0" err="1" smtClean="0">
                <a:solidFill>
                  <a:srgbClr val="00B050"/>
                </a:solidFill>
              </a:rPr>
              <a:t>cách</a:t>
            </a:r>
            <a:r>
              <a:rPr lang="en-US" altLang="en-US" sz="1200" b="1" dirty="0" smtClean="0">
                <a:solidFill>
                  <a:srgbClr val="00B050"/>
                </a:solidFill>
              </a:rPr>
              <a:t> </a:t>
            </a:r>
            <a:r>
              <a:rPr lang="en-US" altLang="en-US" sz="1200" b="1" dirty="0" err="1" smtClean="0">
                <a:solidFill>
                  <a:srgbClr val="00B050"/>
                </a:solidFill>
              </a:rPr>
              <a:t>tìm</a:t>
            </a:r>
            <a:r>
              <a:rPr lang="en-US" altLang="en-US" sz="1200" b="1" dirty="0" smtClean="0">
                <a:solidFill>
                  <a:srgbClr val="00B050"/>
                </a:solidFill>
              </a:rPr>
              <a:t> đ</a:t>
            </a:r>
            <a:r>
              <a:rPr lang="vi-VN" altLang="en-US" sz="1200" b="1" dirty="0" smtClean="0">
                <a:solidFill>
                  <a:srgbClr val="00B050"/>
                </a:solidFill>
              </a:rPr>
              <a:t>ư</a:t>
            </a:r>
            <a:r>
              <a:rPr lang="en-US" altLang="en-US" sz="1200" b="1" dirty="0" err="1" smtClean="0">
                <a:solidFill>
                  <a:srgbClr val="00B050"/>
                </a:solidFill>
              </a:rPr>
              <a:t>ờng</a:t>
            </a:r>
            <a:r>
              <a:rPr lang="en-US" altLang="en-US" sz="1200" b="1" dirty="0" smtClean="0">
                <a:solidFill>
                  <a:srgbClr val="00B050"/>
                </a:solidFill>
              </a:rPr>
              <a:t> </a:t>
            </a:r>
            <a:r>
              <a:rPr lang="en-US" altLang="en-US" sz="1200" b="1" dirty="0" err="1" smtClean="0">
                <a:solidFill>
                  <a:srgbClr val="00B050"/>
                </a:solidFill>
              </a:rPr>
              <a:t>đi</a:t>
            </a:r>
            <a:r>
              <a:rPr lang="en-US" altLang="en-US" sz="1200" b="1" dirty="0" smtClean="0">
                <a:solidFill>
                  <a:srgbClr val="00B050"/>
                </a:solidFill>
              </a:rPr>
              <a:t> </a:t>
            </a:r>
            <a:r>
              <a:rPr lang="en-US" altLang="en-US" sz="1200" b="1" dirty="0" err="1" smtClean="0">
                <a:solidFill>
                  <a:srgbClr val="00B050"/>
                </a:solidFill>
              </a:rPr>
              <a:t>đến</a:t>
            </a:r>
            <a:r>
              <a:rPr lang="en-US" altLang="en-US" sz="1200" b="1" dirty="0" smtClean="0">
                <a:solidFill>
                  <a:srgbClr val="00B050"/>
                </a:solidFill>
              </a:rPr>
              <a:t> </a:t>
            </a:r>
            <a:r>
              <a:rPr lang="en-US" altLang="en-US" sz="1200" b="1" dirty="0" err="1" smtClean="0">
                <a:solidFill>
                  <a:srgbClr val="00B050"/>
                </a:solidFill>
              </a:rPr>
              <a:t>mọi</a:t>
            </a:r>
            <a:r>
              <a:rPr lang="en-US" altLang="en-US" sz="1200" b="1" dirty="0" smtClean="0">
                <a:solidFill>
                  <a:srgbClr val="00B050"/>
                </a:solidFill>
              </a:rPr>
              <a:t> </a:t>
            </a:r>
            <a:r>
              <a:rPr lang="en-US" altLang="en-US" sz="1200" b="1" dirty="0" err="1" smtClean="0">
                <a:solidFill>
                  <a:srgbClr val="00B050"/>
                </a:solidFill>
              </a:rPr>
              <a:t>địa</a:t>
            </a:r>
            <a:r>
              <a:rPr lang="en-US" altLang="en-US" sz="1200" b="1" dirty="0" smtClean="0">
                <a:solidFill>
                  <a:srgbClr val="00B050"/>
                </a:solidFill>
              </a:rPr>
              <a:t>  </a:t>
            </a:r>
            <a:r>
              <a:rPr lang="en-US" altLang="en-US" sz="1200" b="1" dirty="0" err="1" smtClean="0">
                <a:solidFill>
                  <a:srgbClr val="00B050"/>
                </a:solidFill>
              </a:rPr>
              <a:t>điểm</a:t>
            </a:r>
            <a:r>
              <a:rPr lang="en-US" altLang="en-US" sz="1200" b="1" dirty="0" smtClean="0">
                <a:solidFill>
                  <a:srgbClr val="00B050"/>
                </a:solidFill>
              </a:rPr>
              <a:t> </a:t>
            </a:r>
            <a:r>
              <a:rPr lang="en-US" altLang="en-US" sz="1200" b="1" dirty="0" err="1" smtClean="0">
                <a:solidFill>
                  <a:srgbClr val="00B050"/>
                </a:solidFill>
              </a:rPr>
              <a:t>trên</a:t>
            </a:r>
            <a:r>
              <a:rPr lang="en-US" altLang="en-US" sz="1200" b="1" dirty="0" smtClean="0">
                <a:solidFill>
                  <a:srgbClr val="00B050"/>
                </a:solidFill>
              </a:rPr>
              <a:t> </a:t>
            </a:r>
            <a:r>
              <a:rPr lang="en-US" altLang="en-US" sz="1200" b="1" dirty="0" err="1" smtClean="0">
                <a:solidFill>
                  <a:srgbClr val="00B050"/>
                </a:solidFill>
              </a:rPr>
              <a:t>bề</a:t>
            </a:r>
            <a:r>
              <a:rPr lang="en-US" altLang="en-US" sz="1200" b="1" dirty="0" smtClean="0">
                <a:solidFill>
                  <a:srgbClr val="00B050"/>
                </a:solidFill>
              </a:rPr>
              <a:t> </a:t>
            </a:r>
            <a:r>
              <a:rPr lang="en-US" altLang="en-US" sz="1200" b="1" dirty="0" err="1" smtClean="0">
                <a:solidFill>
                  <a:srgbClr val="00B050"/>
                </a:solidFill>
              </a:rPr>
              <a:t>mặt</a:t>
            </a:r>
            <a:r>
              <a:rPr lang="en-US" altLang="en-US" sz="1200" b="1" dirty="0" smtClean="0">
                <a:solidFill>
                  <a:srgbClr val="00B050"/>
                </a:solidFill>
              </a:rPr>
              <a:t> </a:t>
            </a:r>
            <a:r>
              <a:rPr lang="en-US" altLang="en-US" sz="1200" b="1" dirty="0" err="1" smtClean="0">
                <a:solidFill>
                  <a:srgbClr val="00B050"/>
                </a:solidFill>
              </a:rPr>
              <a:t>Trái</a:t>
            </a:r>
            <a:r>
              <a:rPr lang="en-US" altLang="en-US" sz="1200" b="1" dirty="0" smtClean="0">
                <a:solidFill>
                  <a:srgbClr val="00B050"/>
                </a:solidFill>
              </a:rPr>
              <a:t> </a:t>
            </a:r>
            <a:r>
              <a:rPr lang="en-US" altLang="en-US" sz="1200" b="1" dirty="0" err="1" smtClean="0">
                <a:solidFill>
                  <a:srgbClr val="00B050"/>
                </a:solidFill>
              </a:rPr>
              <a:t>Đất</a:t>
            </a:r>
            <a:r>
              <a:rPr lang="en-US" altLang="en-US" sz="1200" b="1" dirty="0" smtClean="0">
                <a:solidFill>
                  <a:srgbClr val="00B050"/>
                </a:solidFill>
              </a:rPr>
              <a:t>. </a:t>
            </a:r>
            <a:r>
              <a:rPr lang="en-US" altLang="en-US" sz="1200" b="1" dirty="0" err="1" smtClean="0">
                <a:solidFill>
                  <a:srgbClr val="00B050"/>
                </a:solidFill>
              </a:rPr>
              <a:t>Vì</a:t>
            </a:r>
            <a:r>
              <a:rPr lang="en-US" altLang="en-US" sz="1200" b="1" dirty="0" smtClean="0">
                <a:solidFill>
                  <a:srgbClr val="00B050"/>
                </a:solidFill>
              </a:rPr>
              <a:t> </a:t>
            </a:r>
            <a:r>
              <a:rPr lang="en-US" altLang="en-US" sz="1200" b="1" dirty="0" err="1" smtClean="0">
                <a:solidFill>
                  <a:srgbClr val="00B050"/>
                </a:solidFill>
              </a:rPr>
              <a:t>thế</a:t>
            </a:r>
            <a:r>
              <a:rPr lang="en-US" altLang="en-US" sz="1200" b="1" dirty="0" smtClean="0">
                <a:solidFill>
                  <a:srgbClr val="00B050"/>
                </a:solidFill>
              </a:rPr>
              <a:t>, 1 </a:t>
            </a:r>
            <a:r>
              <a:rPr lang="en-US" altLang="en-US" sz="1200" b="1" dirty="0" err="1" smtClean="0">
                <a:solidFill>
                  <a:srgbClr val="00B050"/>
                </a:solidFill>
              </a:rPr>
              <a:t>mạng</a:t>
            </a:r>
            <a:r>
              <a:rPr lang="en-US" altLang="en-US" sz="1200" b="1" dirty="0" smtClean="0">
                <a:solidFill>
                  <a:srgbClr val="00B050"/>
                </a:solidFill>
              </a:rPr>
              <a:t> l</a:t>
            </a:r>
            <a:r>
              <a:rPr lang="vi-VN" altLang="en-US" sz="1200" b="1" dirty="0" smtClean="0">
                <a:solidFill>
                  <a:srgbClr val="00B050"/>
                </a:solidFill>
              </a:rPr>
              <a:t>ư</a:t>
            </a:r>
            <a:r>
              <a:rPr lang="en-US" altLang="en-US" sz="1200" b="1" dirty="0" err="1" smtClean="0">
                <a:solidFill>
                  <a:srgbClr val="00B050"/>
                </a:solidFill>
              </a:rPr>
              <a:t>ới</a:t>
            </a:r>
            <a:r>
              <a:rPr lang="en-US" altLang="en-US" sz="1200" b="1" dirty="0" smtClean="0">
                <a:solidFill>
                  <a:srgbClr val="00B050"/>
                </a:solidFill>
              </a:rPr>
              <a:t> </a:t>
            </a:r>
            <a:r>
              <a:rPr lang="en-US" altLang="en-US" sz="1200" b="1" dirty="0" err="1" smtClean="0">
                <a:solidFill>
                  <a:srgbClr val="00B050"/>
                </a:solidFill>
              </a:rPr>
              <a:t>kinh</a:t>
            </a:r>
            <a:r>
              <a:rPr lang="en-US" altLang="en-US" sz="1200" b="1" dirty="0" smtClean="0">
                <a:solidFill>
                  <a:srgbClr val="00B050"/>
                </a:solidFill>
              </a:rPr>
              <a:t> </a:t>
            </a:r>
            <a:r>
              <a:rPr lang="en-US" altLang="en-US" sz="1200" b="1" dirty="0" err="1" smtClean="0">
                <a:solidFill>
                  <a:srgbClr val="00B050"/>
                </a:solidFill>
              </a:rPr>
              <a:t>tuyến</a:t>
            </a:r>
            <a:r>
              <a:rPr lang="en-US" altLang="en-US" sz="1200" b="1" dirty="0" smtClean="0">
                <a:solidFill>
                  <a:srgbClr val="00B050"/>
                </a:solidFill>
              </a:rPr>
              <a:t> </a:t>
            </a:r>
            <a:r>
              <a:rPr lang="en-US" altLang="en-US" sz="1200" b="1" dirty="0" err="1" smtClean="0">
                <a:solidFill>
                  <a:srgbClr val="00B050"/>
                </a:solidFill>
              </a:rPr>
              <a:t>vĩ</a:t>
            </a:r>
            <a:r>
              <a:rPr lang="en-US" altLang="en-US" sz="1200" b="1" dirty="0" smtClean="0">
                <a:solidFill>
                  <a:srgbClr val="00B050"/>
                </a:solidFill>
              </a:rPr>
              <a:t> </a:t>
            </a:r>
            <a:r>
              <a:rPr lang="en-US" altLang="en-US" sz="1200" b="1" dirty="0" err="1" smtClean="0">
                <a:solidFill>
                  <a:srgbClr val="00B050"/>
                </a:solidFill>
              </a:rPr>
              <a:t>tuyến</a:t>
            </a:r>
            <a:r>
              <a:rPr lang="en-US" altLang="en-US" sz="1200" b="1" dirty="0" smtClean="0">
                <a:solidFill>
                  <a:srgbClr val="00B050"/>
                </a:solidFill>
              </a:rPr>
              <a:t> t</a:t>
            </a:r>
            <a:r>
              <a:rPr lang="vi-VN" altLang="en-US" sz="1200" b="1" dirty="0" smtClean="0">
                <a:solidFill>
                  <a:srgbClr val="00B050"/>
                </a:solidFill>
              </a:rPr>
              <a:t>ư</a:t>
            </a:r>
            <a:r>
              <a:rPr lang="en-US" altLang="en-US" sz="1200" b="1" dirty="0" err="1" smtClean="0">
                <a:solidFill>
                  <a:srgbClr val="00B050"/>
                </a:solidFill>
              </a:rPr>
              <a:t>ởng</a:t>
            </a:r>
            <a:r>
              <a:rPr lang="en-US" altLang="en-US" sz="1200" b="1" dirty="0" smtClean="0">
                <a:solidFill>
                  <a:srgbClr val="00B050"/>
                </a:solidFill>
              </a:rPr>
              <a:t> t</a:t>
            </a:r>
            <a:r>
              <a:rPr lang="vi-VN" altLang="en-US" sz="1200" b="1" dirty="0" smtClean="0">
                <a:solidFill>
                  <a:srgbClr val="00B050"/>
                </a:solidFill>
              </a:rPr>
              <a:t>ư</a:t>
            </a:r>
            <a:r>
              <a:rPr lang="en-US" altLang="en-US" sz="1200" b="1" dirty="0" err="1" smtClean="0">
                <a:solidFill>
                  <a:srgbClr val="00B050"/>
                </a:solidFill>
              </a:rPr>
              <a:t>ợng</a:t>
            </a:r>
            <a:r>
              <a:rPr lang="en-US" altLang="en-US" sz="1200" b="1" dirty="0" smtClean="0">
                <a:solidFill>
                  <a:srgbClr val="00B050"/>
                </a:solidFill>
              </a:rPr>
              <a:t> </a:t>
            </a:r>
            <a:r>
              <a:rPr lang="en-US" altLang="en-US" sz="1200" b="1" dirty="0" err="1" smtClean="0">
                <a:solidFill>
                  <a:srgbClr val="00B050"/>
                </a:solidFill>
              </a:rPr>
              <a:t>bao</a:t>
            </a:r>
            <a:r>
              <a:rPr lang="en-US" altLang="en-US" sz="1200" b="1" dirty="0" smtClean="0">
                <a:solidFill>
                  <a:srgbClr val="00B050"/>
                </a:solidFill>
              </a:rPr>
              <a:t> </a:t>
            </a:r>
            <a:r>
              <a:rPr lang="en-US" altLang="en-US" sz="1200" b="1" dirty="0" err="1" smtClean="0">
                <a:solidFill>
                  <a:srgbClr val="00B050"/>
                </a:solidFill>
              </a:rPr>
              <a:t>phủ</a:t>
            </a:r>
            <a:r>
              <a:rPr lang="en-US" altLang="en-US" sz="1200" b="1" dirty="0" smtClean="0">
                <a:solidFill>
                  <a:srgbClr val="00B050"/>
                </a:solidFill>
              </a:rPr>
              <a:t> </a:t>
            </a:r>
            <a:r>
              <a:rPr lang="en-US" altLang="en-US" sz="1200" b="1" dirty="0" err="1" smtClean="0">
                <a:solidFill>
                  <a:srgbClr val="00B050"/>
                </a:solidFill>
              </a:rPr>
              <a:t>toàn</a:t>
            </a:r>
            <a:r>
              <a:rPr lang="en-US" altLang="en-US" sz="1200" b="1" dirty="0" smtClean="0">
                <a:solidFill>
                  <a:srgbClr val="00B050"/>
                </a:solidFill>
              </a:rPr>
              <a:t> </a:t>
            </a:r>
            <a:r>
              <a:rPr lang="en-US" altLang="en-US" sz="1200" b="1" dirty="0" err="1" smtClean="0">
                <a:solidFill>
                  <a:srgbClr val="00B050"/>
                </a:solidFill>
              </a:rPr>
              <a:t>bộ</a:t>
            </a:r>
            <a:r>
              <a:rPr lang="en-US" altLang="en-US" sz="1200" b="1" dirty="0" smtClean="0">
                <a:solidFill>
                  <a:srgbClr val="00B050"/>
                </a:solidFill>
              </a:rPr>
              <a:t> </a:t>
            </a:r>
            <a:r>
              <a:rPr lang="en-US" altLang="en-US" sz="1200" b="1" dirty="0" err="1" smtClean="0">
                <a:solidFill>
                  <a:srgbClr val="00B050"/>
                </a:solidFill>
              </a:rPr>
              <a:t>quả</a:t>
            </a:r>
            <a:r>
              <a:rPr lang="en-US" altLang="en-US" sz="1200" b="1" dirty="0" smtClean="0">
                <a:solidFill>
                  <a:srgbClr val="00B050"/>
                </a:solidFill>
              </a:rPr>
              <a:t> </a:t>
            </a:r>
            <a:r>
              <a:rPr lang="en-US" altLang="en-US" sz="1200" b="1" dirty="0" err="1" smtClean="0">
                <a:solidFill>
                  <a:srgbClr val="00B050"/>
                </a:solidFill>
              </a:rPr>
              <a:t>địa</a:t>
            </a:r>
            <a:r>
              <a:rPr lang="en-US" altLang="en-US" sz="1200" b="1" dirty="0" smtClean="0">
                <a:solidFill>
                  <a:srgbClr val="00B050"/>
                </a:solidFill>
              </a:rPr>
              <a:t> </a:t>
            </a:r>
            <a:r>
              <a:rPr lang="en-US" altLang="en-US" sz="1200" b="1" dirty="0" err="1" smtClean="0">
                <a:solidFill>
                  <a:srgbClr val="00B050"/>
                </a:solidFill>
              </a:rPr>
              <a:t>cầu</a:t>
            </a:r>
            <a:r>
              <a:rPr lang="en-US" altLang="en-US" sz="1200" b="1" dirty="0" smtClean="0">
                <a:solidFill>
                  <a:srgbClr val="00B050"/>
                </a:solidFill>
              </a:rPr>
              <a:t> </a:t>
            </a:r>
            <a:r>
              <a:rPr lang="en-US" altLang="en-US" sz="1200" b="1" dirty="0" err="1" smtClean="0">
                <a:solidFill>
                  <a:srgbClr val="00B050"/>
                </a:solidFill>
              </a:rPr>
              <a:t>đã</a:t>
            </a:r>
            <a:r>
              <a:rPr lang="en-US" altLang="en-US" sz="1200" b="1" dirty="0" smtClean="0">
                <a:solidFill>
                  <a:srgbClr val="00B050"/>
                </a:solidFill>
              </a:rPr>
              <a:t> </a:t>
            </a:r>
            <a:r>
              <a:rPr lang="en-US" altLang="en-US" sz="1200" b="1" dirty="0" err="1" smtClean="0">
                <a:solidFill>
                  <a:srgbClr val="00B050"/>
                </a:solidFill>
              </a:rPr>
              <a:t>ra</a:t>
            </a:r>
            <a:r>
              <a:rPr lang="en-US" altLang="en-US" sz="1200" b="1" dirty="0" smtClean="0">
                <a:solidFill>
                  <a:srgbClr val="00B050"/>
                </a:solidFill>
              </a:rPr>
              <a:t> </a:t>
            </a:r>
            <a:r>
              <a:rPr lang="en-US" altLang="en-US" sz="1200" b="1" dirty="0" err="1" smtClean="0">
                <a:solidFill>
                  <a:srgbClr val="00B050"/>
                </a:solidFill>
              </a:rPr>
              <a:t>đời</a:t>
            </a:r>
            <a:r>
              <a:rPr lang="en-US" altLang="en-US" sz="1200" b="1" dirty="0" smtClean="0">
                <a:solidFill>
                  <a:srgbClr val="00B050"/>
                </a:solidFill>
              </a:rPr>
              <a:t>, </a:t>
            </a:r>
            <a:r>
              <a:rPr lang="en-US" altLang="en-US" sz="1200" b="1" dirty="0" err="1" smtClean="0">
                <a:solidFill>
                  <a:srgbClr val="00B050"/>
                </a:solidFill>
              </a:rPr>
              <a:t>giúp</a:t>
            </a:r>
            <a:r>
              <a:rPr lang="en-US" altLang="en-US" sz="1200" b="1" dirty="0" smtClean="0">
                <a:solidFill>
                  <a:srgbClr val="00B050"/>
                </a:solidFill>
              </a:rPr>
              <a:t> </a:t>
            </a:r>
            <a:r>
              <a:rPr lang="en-US" altLang="en-US" sz="1200" b="1" dirty="0" err="1" smtClean="0">
                <a:solidFill>
                  <a:srgbClr val="00B050"/>
                </a:solidFill>
              </a:rPr>
              <a:t>họ</a:t>
            </a:r>
            <a:r>
              <a:rPr lang="en-US" altLang="en-US" sz="1200" b="1" dirty="0" smtClean="0">
                <a:solidFill>
                  <a:srgbClr val="00B050"/>
                </a:solidFill>
              </a:rPr>
              <a:t> </a:t>
            </a:r>
            <a:r>
              <a:rPr lang="en-US" altLang="en-US" sz="1200" b="1" dirty="0" err="1" smtClean="0">
                <a:solidFill>
                  <a:srgbClr val="00B050"/>
                </a:solidFill>
              </a:rPr>
              <a:t>làm</a:t>
            </a:r>
            <a:r>
              <a:rPr lang="en-US" altLang="en-US" sz="1200" b="1" dirty="0" smtClean="0">
                <a:solidFill>
                  <a:srgbClr val="00B050"/>
                </a:solidFill>
              </a:rPr>
              <a:t> </a:t>
            </a:r>
            <a:r>
              <a:rPr lang="en-US" altLang="en-US" sz="1200" b="1" dirty="0" err="1" smtClean="0">
                <a:solidFill>
                  <a:srgbClr val="00B050"/>
                </a:solidFill>
              </a:rPr>
              <a:t>điều</a:t>
            </a:r>
            <a:r>
              <a:rPr lang="en-US" altLang="en-US" sz="1200" b="1" dirty="0" smtClean="0">
                <a:solidFill>
                  <a:srgbClr val="00B050"/>
                </a:solidFill>
              </a:rPr>
              <a:t> </a:t>
            </a:r>
            <a:r>
              <a:rPr lang="en-US" altLang="en-US" sz="1200" b="1" dirty="0" err="1" smtClean="0">
                <a:solidFill>
                  <a:srgbClr val="00B050"/>
                </a:solidFill>
              </a:rPr>
              <a:t>này</a:t>
            </a:r>
            <a:r>
              <a:rPr lang="en-US" altLang="en-US" sz="1200" b="1" dirty="0" smtClean="0">
                <a:solidFill>
                  <a:srgbClr val="00B050"/>
                </a:solidFill>
              </a:rPr>
              <a:t>.</a:t>
            </a:r>
          </a:p>
          <a:p>
            <a:pPr eaLnBrk="1" hangingPunct="1">
              <a:spcBef>
                <a:spcPct val="0"/>
              </a:spcBef>
            </a:pPr>
            <a:endParaRPr lang="en-US" altLang="en-US" dirty="0" smtClean="0"/>
          </a:p>
        </p:txBody>
      </p:sp>
    </p:spTree>
    <p:extLst>
      <p:ext uri="{BB962C8B-B14F-4D97-AF65-F5344CB8AC3E}">
        <p14:creationId xmlns:p14="http://schemas.microsoft.com/office/powerpoint/2010/main" val="31233805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18</a:t>
            </a:fld>
            <a:endParaRPr lang="zh-CN" altLang="en-US">
              <a:solidFill>
                <a:prstClr val="black"/>
              </a:solidFill>
            </a:endParaRPr>
          </a:p>
        </p:txBody>
      </p:sp>
    </p:spTree>
    <p:extLst>
      <p:ext uri="{BB962C8B-B14F-4D97-AF65-F5344CB8AC3E}">
        <p14:creationId xmlns:p14="http://schemas.microsoft.com/office/powerpoint/2010/main" val="10817474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19</a:t>
            </a:fld>
            <a:endParaRPr lang="zh-CN" altLang="en-US">
              <a:solidFill>
                <a:prstClr val="black"/>
              </a:solidFill>
            </a:endParaRPr>
          </a:p>
        </p:txBody>
      </p:sp>
    </p:spTree>
    <p:extLst>
      <p:ext uri="{BB962C8B-B14F-4D97-AF65-F5344CB8AC3E}">
        <p14:creationId xmlns:p14="http://schemas.microsoft.com/office/powerpoint/2010/main" val="28571628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20</a:t>
            </a:fld>
            <a:endParaRPr lang="zh-CN" altLang="en-US">
              <a:solidFill>
                <a:prstClr val="black"/>
              </a:solidFill>
            </a:endParaRPr>
          </a:p>
        </p:txBody>
      </p:sp>
    </p:spTree>
    <p:extLst>
      <p:ext uri="{BB962C8B-B14F-4D97-AF65-F5344CB8AC3E}">
        <p14:creationId xmlns:p14="http://schemas.microsoft.com/office/powerpoint/2010/main" val="30256938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21</a:t>
            </a:fld>
            <a:endParaRPr lang="zh-CN" altLang="en-US">
              <a:solidFill>
                <a:prstClr val="black"/>
              </a:solidFill>
            </a:endParaRPr>
          </a:p>
        </p:txBody>
      </p:sp>
    </p:spTree>
    <p:extLst>
      <p:ext uri="{BB962C8B-B14F-4D97-AF65-F5344CB8AC3E}">
        <p14:creationId xmlns:p14="http://schemas.microsoft.com/office/powerpoint/2010/main" val="40206722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23</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24</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25</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26</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27</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28</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4</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29</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30</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E46C8A-90CA-4D6C-B846-B71F6733D476}" type="slidenum">
              <a:rPr lang="zh-CN" altLang="en-US" smtClean="0">
                <a:solidFill>
                  <a:prstClr val="black"/>
                </a:solidFill>
              </a:rPr>
              <a:pPr/>
              <a:t>31</a:t>
            </a:fld>
            <a:endParaRPr lang="zh-CN" altLang="en-US">
              <a:solidFill>
                <a:prstClr val="black"/>
              </a:solidFill>
            </a:endParaRPr>
          </a:p>
        </p:txBody>
      </p:sp>
    </p:spTree>
    <p:extLst>
      <p:ext uri="{BB962C8B-B14F-4D97-AF65-F5344CB8AC3E}">
        <p14:creationId xmlns:p14="http://schemas.microsoft.com/office/powerpoint/2010/main" val="1321030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5</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6</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lstStyle/>
          <a:p>
            <a:r>
              <a:rPr lang="vi-VN" sz="1200" b="0" i="0" kern="1200" dirty="0" smtClean="0">
                <a:solidFill>
                  <a:schemeClr val="tx1"/>
                </a:solidFill>
                <a:effectLst/>
                <a:latin typeface="+mn-lt"/>
                <a:ea typeface="+mn-ea"/>
                <a:cs typeface="+mn-cs"/>
              </a:rPr>
              <a:t>Kinh tuyến 0 được chọn đi qua </a:t>
            </a:r>
            <a:r>
              <a:rPr lang="vi-VN" sz="1200" b="0" i="0" kern="1200" dirty="0" smtClean="0">
                <a:solidFill>
                  <a:schemeClr val="tx1"/>
                </a:solidFill>
                <a:effectLst/>
                <a:latin typeface="+mn-lt"/>
                <a:ea typeface="+mn-ea"/>
                <a:cs typeface="+mn-cs"/>
                <a:hlinkClick r:id="rId3"/>
              </a:rPr>
              <a:t>Đài Thiên văn Hoàng gia Greenwich</a:t>
            </a:r>
            <a:r>
              <a:rPr lang="vi-VN" sz="1200" b="0" i="0" kern="1200" dirty="0" smtClean="0">
                <a:solidFill>
                  <a:schemeClr val="tx1"/>
                </a:solidFill>
                <a:effectLst/>
                <a:latin typeface="+mn-lt"/>
                <a:ea typeface="+mn-ea"/>
                <a:cs typeface="+mn-cs"/>
              </a:rPr>
              <a:t> ở Anh vào năm 1884 vì đây là kết quả của một thỏa thuận quốc tế tại Hội nghị Kinh tuyến Quốc tế, được thúc đẩy bởi vai trò thống trị của Anh trong hàng hải và thương mại thời bấy giờ. </a:t>
            </a:r>
            <a:r>
              <a:rPr lang="vi-VN" sz="1200" b="0" i="0" kern="1200" smtClean="0">
                <a:solidFill>
                  <a:schemeClr val="tx1"/>
                </a:solidFill>
                <a:effectLst/>
                <a:latin typeface="+mn-lt"/>
                <a:ea typeface="+mn-ea"/>
                <a:cs typeface="+mn-cs"/>
              </a:rPr>
              <a:t>Việc chọn Greenwich mang lại lợi ích là một chuẩn mực quốc tế, thay thế cho các kinh tuyến gốc khác nhau mà các quốc gia đã sử dụng trước đó, giúp chuẩn hóa các hệ thống đo lường và định vị toàn cầu, như </a:t>
            </a:r>
            <a:r>
              <a:rPr lang="vi-VN" sz="1200" b="0" i="0" kern="1200" smtClean="0">
                <a:solidFill>
                  <a:schemeClr val="tx1"/>
                </a:solidFill>
                <a:effectLst/>
                <a:latin typeface="+mn-lt"/>
                <a:ea typeface="+mn-ea"/>
                <a:cs typeface="+mn-cs"/>
                <a:hlinkClick r:id="rId4"/>
              </a:rPr>
              <a:t>GPS</a:t>
            </a:r>
            <a:r>
              <a:rPr lang="vi-VN" sz="1200" b="0" i="0" kern="1200" smtClean="0">
                <a:solidFill>
                  <a:schemeClr val="tx1"/>
                </a:solidFill>
                <a:effectLst/>
                <a:latin typeface="+mn-lt"/>
                <a:ea typeface="+mn-ea"/>
                <a:cs typeface="+mn-cs"/>
              </a:rPr>
              <a:t>. </a:t>
            </a:r>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7</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12</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13</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15</a:t>
            </a:fld>
            <a:endParaRPr lang="zh-CN" altLang="en-US">
              <a:solidFill>
                <a:prstClr val="black"/>
              </a:solidFill>
            </a:endParaRPr>
          </a:p>
        </p:txBody>
      </p:sp>
    </p:spTree>
    <p:extLst>
      <p:ext uri="{BB962C8B-B14F-4D97-AF65-F5344CB8AC3E}">
        <p14:creationId xmlns:p14="http://schemas.microsoft.com/office/powerpoint/2010/main" val="12659690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17</a:t>
            </a:fld>
            <a:endParaRPr lang="zh-CN" altLang="en-US">
              <a:solidFill>
                <a:prstClr val="black"/>
              </a:solidFill>
            </a:endParaRPr>
          </a:p>
        </p:txBody>
      </p:sp>
    </p:spTree>
    <p:extLst>
      <p:ext uri="{BB962C8B-B14F-4D97-AF65-F5344CB8AC3E}">
        <p14:creationId xmlns:p14="http://schemas.microsoft.com/office/powerpoint/2010/main" val="6082438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162" y="2130426"/>
            <a:ext cx="10360501"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324" y="3886200"/>
            <a:ext cx="8532178"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D91B66F-0ADB-4172-883B-0AFC4BC57E70}" type="datetimeFigureOut">
              <a:rPr lang="en-US" smtClean="0"/>
              <a:t>9/10/2025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BA31A7-1EE6-41B5-B4C8-1DDDF899E12A}" type="slidenum">
              <a:rPr lang="en-US" smtClean="0"/>
              <a:t>‹#›</a:t>
            </a:fld>
            <a:endParaRPr lang="en-US"/>
          </a:p>
        </p:txBody>
      </p:sp>
    </p:spTree>
    <p:extLst>
      <p:ext uri="{BB962C8B-B14F-4D97-AF65-F5344CB8AC3E}">
        <p14:creationId xmlns:p14="http://schemas.microsoft.com/office/powerpoint/2010/main" val="17284323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D91B66F-0ADB-4172-883B-0AFC4BC57E70}" type="datetimeFigureOut">
              <a:rPr lang="en-US" smtClean="0"/>
              <a:t>9/10/2025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BA31A7-1EE6-41B5-B4C8-1DDDF899E12A}" type="slidenum">
              <a:rPr lang="en-US" smtClean="0"/>
              <a:t>‹#›</a:t>
            </a:fld>
            <a:endParaRPr lang="en-US"/>
          </a:p>
        </p:txBody>
      </p:sp>
    </p:spTree>
    <p:extLst>
      <p:ext uri="{BB962C8B-B14F-4D97-AF65-F5344CB8AC3E}">
        <p14:creationId xmlns:p14="http://schemas.microsoft.com/office/powerpoint/2010/main" val="9406571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274639"/>
            <a:ext cx="2742486"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441" y="274639"/>
            <a:ext cx="802431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D91B66F-0ADB-4172-883B-0AFC4BC57E70}" type="datetimeFigureOut">
              <a:rPr lang="en-US" smtClean="0"/>
              <a:t>9/10/2025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BA31A7-1EE6-41B5-B4C8-1DDDF899E12A}" type="slidenum">
              <a:rPr lang="en-US" smtClean="0"/>
              <a:t>‹#›</a:t>
            </a:fld>
            <a:endParaRPr lang="en-US"/>
          </a:p>
        </p:txBody>
      </p:sp>
    </p:spTree>
    <p:extLst>
      <p:ext uri="{BB962C8B-B14F-4D97-AF65-F5344CB8AC3E}">
        <p14:creationId xmlns:p14="http://schemas.microsoft.com/office/powerpoint/2010/main" val="15839526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D91B66F-0ADB-4172-883B-0AFC4BC57E70}" type="datetimeFigureOut">
              <a:rPr lang="en-US" smtClean="0"/>
              <a:t>9/10/2025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BA31A7-1EE6-41B5-B4C8-1DDDF899E12A}" type="slidenum">
              <a:rPr lang="en-US" smtClean="0"/>
              <a:t>‹#›</a:t>
            </a:fld>
            <a:endParaRPr lang="en-US"/>
          </a:p>
        </p:txBody>
      </p:sp>
    </p:spTree>
    <p:extLst>
      <p:ext uri="{BB962C8B-B14F-4D97-AF65-F5344CB8AC3E}">
        <p14:creationId xmlns:p14="http://schemas.microsoft.com/office/powerpoint/2010/main" val="6838508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833" y="4406901"/>
            <a:ext cx="10360501"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2833" y="2906713"/>
            <a:ext cx="10360501"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D91B66F-0ADB-4172-883B-0AFC4BC57E70}" type="datetimeFigureOut">
              <a:rPr lang="en-US" smtClean="0"/>
              <a:t>9/10/2025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BA31A7-1EE6-41B5-B4C8-1DDDF899E12A}" type="slidenum">
              <a:rPr lang="en-US" smtClean="0"/>
              <a:t>‹#›</a:t>
            </a:fld>
            <a:endParaRPr lang="en-US"/>
          </a:p>
        </p:txBody>
      </p:sp>
    </p:spTree>
    <p:extLst>
      <p:ext uri="{BB962C8B-B14F-4D97-AF65-F5344CB8AC3E}">
        <p14:creationId xmlns:p14="http://schemas.microsoft.com/office/powerpoint/2010/main" val="32992148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441" y="1600201"/>
            <a:ext cx="538339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5986" y="1600201"/>
            <a:ext cx="538339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D91B66F-0ADB-4172-883B-0AFC4BC57E70}" type="datetimeFigureOut">
              <a:rPr lang="en-US" smtClean="0"/>
              <a:t>9/10/2025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BA31A7-1EE6-41B5-B4C8-1DDDF899E12A}" type="slidenum">
              <a:rPr lang="en-US" smtClean="0"/>
              <a:t>‹#›</a:t>
            </a:fld>
            <a:endParaRPr lang="en-US"/>
          </a:p>
        </p:txBody>
      </p:sp>
    </p:spTree>
    <p:extLst>
      <p:ext uri="{BB962C8B-B14F-4D97-AF65-F5344CB8AC3E}">
        <p14:creationId xmlns:p14="http://schemas.microsoft.com/office/powerpoint/2010/main" val="42913571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441" y="1535113"/>
            <a:ext cx="538551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441" y="2174875"/>
            <a:ext cx="538551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1754" y="1535113"/>
            <a:ext cx="538763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1754" y="2174875"/>
            <a:ext cx="538763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D91B66F-0ADB-4172-883B-0AFC4BC57E70}" type="datetimeFigureOut">
              <a:rPr lang="en-US" smtClean="0"/>
              <a:t>9/10/2025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5BA31A7-1EE6-41B5-B4C8-1DDDF899E12A}" type="slidenum">
              <a:rPr lang="en-US" smtClean="0"/>
              <a:t>‹#›</a:t>
            </a:fld>
            <a:endParaRPr lang="en-US"/>
          </a:p>
        </p:txBody>
      </p:sp>
    </p:spTree>
    <p:extLst>
      <p:ext uri="{BB962C8B-B14F-4D97-AF65-F5344CB8AC3E}">
        <p14:creationId xmlns:p14="http://schemas.microsoft.com/office/powerpoint/2010/main" val="26898863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D91B66F-0ADB-4172-883B-0AFC4BC57E70}" type="datetimeFigureOut">
              <a:rPr lang="en-US" smtClean="0"/>
              <a:t>9/10/2025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5BA31A7-1EE6-41B5-B4C8-1DDDF899E12A}" type="slidenum">
              <a:rPr lang="en-US" smtClean="0"/>
              <a:t>‹#›</a:t>
            </a:fld>
            <a:endParaRPr lang="en-US"/>
          </a:p>
        </p:txBody>
      </p:sp>
    </p:spTree>
    <p:extLst>
      <p:ext uri="{BB962C8B-B14F-4D97-AF65-F5344CB8AC3E}">
        <p14:creationId xmlns:p14="http://schemas.microsoft.com/office/powerpoint/2010/main" val="2609462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D91B66F-0ADB-4172-883B-0AFC4BC57E70}" type="datetimeFigureOut">
              <a:rPr lang="en-US" smtClean="0"/>
              <a:t>9/10/2025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5BA31A7-1EE6-41B5-B4C8-1DDDF899E12A}" type="slidenum">
              <a:rPr lang="en-US" smtClean="0"/>
              <a:t>‹#›</a:t>
            </a:fld>
            <a:endParaRPr lang="en-US"/>
          </a:p>
        </p:txBody>
      </p:sp>
    </p:spTree>
    <p:extLst>
      <p:ext uri="{BB962C8B-B14F-4D97-AF65-F5344CB8AC3E}">
        <p14:creationId xmlns:p14="http://schemas.microsoft.com/office/powerpoint/2010/main" val="20256237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442" y="273050"/>
            <a:ext cx="4010039"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5492" y="273051"/>
            <a:ext cx="6813892"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442" y="1435101"/>
            <a:ext cx="401003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D91B66F-0ADB-4172-883B-0AFC4BC57E70}" type="datetimeFigureOut">
              <a:rPr lang="en-US" smtClean="0"/>
              <a:t>9/10/2025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BA31A7-1EE6-41B5-B4C8-1DDDF899E12A}" type="slidenum">
              <a:rPr lang="en-US" smtClean="0"/>
              <a:t>‹#›</a:t>
            </a:fld>
            <a:endParaRPr lang="en-US"/>
          </a:p>
        </p:txBody>
      </p:sp>
    </p:spTree>
    <p:extLst>
      <p:ext uri="{BB962C8B-B14F-4D97-AF65-F5344CB8AC3E}">
        <p14:creationId xmlns:p14="http://schemas.microsoft.com/office/powerpoint/2010/main" val="23970834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095" y="4800600"/>
            <a:ext cx="7313295"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095" y="612775"/>
            <a:ext cx="7313295"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095" y="5367338"/>
            <a:ext cx="7313295"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D91B66F-0ADB-4172-883B-0AFC4BC57E70}" type="datetimeFigureOut">
              <a:rPr lang="en-US" smtClean="0"/>
              <a:t>9/10/2025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BA31A7-1EE6-41B5-B4C8-1DDDF899E12A}" type="slidenum">
              <a:rPr lang="en-US" smtClean="0"/>
              <a:t>‹#›</a:t>
            </a:fld>
            <a:endParaRPr lang="en-US"/>
          </a:p>
        </p:txBody>
      </p:sp>
    </p:spTree>
    <p:extLst>
      <p:ext uri="{BB962C8B-B14F-4D97-AF65-F5344CB8AC3E}">
        <p14:creationId xmlns:p14="http://schemas.microsoft.com/office/powerpoint/2010/main" val="26806882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441" y="274638"/>
            <a:ext cx="10969943"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441" y="1600201"/>
            <a:ext cx="10969943"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441" y="6356351"/>
            <a:ext cx="2844059"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D91B66F-0ADB-4172-883B-0AFC4BC57E70}" type="datetimeFigureOut">
              <a:rPr lang="en-US" smtClean="0"/>
              <a:t>9/10/2025</a:t>
            </a:fld>
            <a:endParaRPr lang="en-US"/>
          </a:p>
        </p:txBody>
      </p:sp>
      <p:sp>
        <p:nvSpPr>
          <p:cNvPr id="5" name="Footer Placeholder 4"/>
          <p:cNvSpPr>
            <a:spLocks noGrp="1"/>
          </p:cNvSpPr>
          <p:nvPr>
            <p:ph type="ftr" sz="quarter" idx="3"/>
          </p:nvPr>
        </p:nvSpPr>
        <p:spPr>
          <a:xfrm>
            <a:off x="4164515" y="6356351"/>
            <a:ext cx="385979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5325" y="6356351"/>
            <a:ext cx="2844059"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BA31A7-1EE6-41B5-B4C8-1DDDF899E12A}" type="slidenum">
              <a:rPr lang="en-US" smtClean="0"/>
              <a:t>‹#›</a:t>
            </a:fld>
            <a:endParaRPr lang="en-US"/>
          </a:p>
        </p:txBody>
      </p:sp>
    </p:spTree>
    <p:extLst>
      <p:ext uri="{BB962C8B-B14F-4D97-AF65-F5344CB8AC3E}">
        <p14:creationId xmlns:p14="http://schemas.microsoft.com/office/powerpoint/2010/main" val="5569415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4.png"/><Relationship Id="rId3" Type="http://schemas.openxmlformats.org/officeDocument/2006/relationships/image" Target="../media/image30.png"/><Relationship Id="rId21" Type="http://schemas.openxmlformats.org/officeDocument/2006/relationships/image" Target="../media/image20.svg"/><Relationship Id="rId7" Type="http://schemas.openxmlformats.org/officeDocument/2006/relationships/image" Target="../media/image31.png"/><Relationship Id="rId12" Type="http://schemas.openxmlformats.org/officeDocument/2006/relationships/image" Target="../media/image9.svg"/><Relationship Id="rId2" Type="http://schemas.openxmlformats.org/officeDocument/2006/relationships/image" Target="../media/image29.jpeg"/><Relationship Id="rId16" Type="http://schemas.openxmlformats.org/officeDocument/2006/relationships/image" Target="../media/image36.png"/><Relationship Id="rId20"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33.png"/><Relationship Id="rId15" Type="http://schemas.openxmlformats.org/officeDocument/2006/relationships/image" Target="../media/image35.png"/><Relationship Id="rId10" Type="http://schemas.openxmlformats.org/officeDocument/2006/relationships/image" Target="../media/image7.svg"/><Relationship Id="rId19" Type="http://schemas.openxmlformats.org/officeDocument/2006/relationships/image" Target="../media/image18.svg"/><Relationship Id="rId14" Type="http://schemas.openxmlformats.org/officeDocument/2006/relationships/image" Target="../media/image11.svg"/><Relationship Id="rId22" Type="http://schemas.openxmlformats.org/officeDocument/2006/relationships/image" Target="../media/image38.png"/></Relationships>
</file>

<file path=ppt/slides/_rels/slide1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48.svg"/><Relationship Id="rId13" Type="http://schemas.openxmlformats.org/officeDocument/2006/relationships/image" Target="../media/image17.png"/><Relationship Id="rId18" Type="http://schemas.openxmlformats.org/officeDocument/2006/relationships/image" Target="../media/image58.svg"/><Relationship Id="rId3" Type="http://schemas.openxmlformats.org/officeDocument/2006/relationships/image" Target="../media/image12.png"/><Relationship Id="rId21" Type="http://schemas.openxmlformats.org/officeDocument/2006/relationships/image" Target="../media/image21.png"/><Relationship Id="rId7" Type="http://schemas.openxmlformats.org/officeDocument/2006/relationships/image" Target="../media/image14.png"/><Relationship Id="rId12" Type="http://schemas.openxmlformats.org/officeDocument/2006/relationships/image" Target="../media/image52.svg"/><Relationship Id="rId17" Type="http://schemas.openxmlformats.org/officeDocument/2006/relationships/image" Target="../media/image19.png"/><Relationship Id="rId2" Type="http://schemas.openxmlformats.org/officeDocument/2006/relationships/image" Target="../media/image11.png"/><Relationship Id="rId16" Type="http://schemas.openxmlformats.org/officeDocument/2006/relationships/image" Target="../media/image56.svg"/><Relationship Id="rId20" Type="http://schemas.openxmlformats.org/officeDocument/2006/relationships/image" Target="../media/image42.svg"/><Relationship Id="rId1" Type="http://schemas.openxmlformats.org/officeDocument/2006/relationships/slideLayout" Target="../slideLayouts/slideLayout2.xml"/><Relationship Id="rId6" Type="http://schemas.openxmlformats.org/officeDocument/2006/relationships/image" Target="../media/image46.svg"/><Relationship Id="rId11" Type="http://schemas.openxmlformats.org/officeDocument/2006/relationships/image" Target="../media/image16.png"/><Relationship Id="rId24" Type="http://schemas.openxmlformats.org/officeDocument/2006/relationships/image" Target="../media/image62.svg"/><Relationship Id="rId5" Type="http://schemas.openxmlformats.org/officeDocument/2006/relationships/image" Target="../media/image13.png"/><Relationship Id="rId15" Type="http://schemas.openxmlformats.org/officeDocument/2006/relationships/image" Target="../media/image18.png"/><Relationship Id="rId23" Type="http://schemas.openxmlformats.org/officeDocument/2006/relationships/image" Target="../media/image22.png"/><Relationship Id="rId10" Type="http://schemas.openxmlformats.org/officeDocument/2006/relationships/image" Target="../media/image50.svg"/><Relationship Id="rId19" Type="http://schemas.openxmlformats.org/officeDocument/2006/relationships/image" Target="../media/image20.png"/><Relationship Id="rId4" Type="http://schemas.openxmlformats.org/officeDocument/2006/relationships/image" Target="../media/image44.svg"/><Relationship Id="rId9" Type="http://schemas.openxmlformats.org/officeDocument/2006/relationships/image" Target="../media/image15.png"/><Relationship Id="rId14" Type="http://schemas.openxmlformats.org/officeDocument/2006/relationships/image" Target="../media/image54.svg"/><Relationship Id="rId22" Type="http://schemas.openxmlformats.org/officeDocument/2006/relationships/image" Target="../media/image60.svg"/></Relationships>
</file>

<file path=ppt/slides/_rels/slide1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1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16.svg"/><Relationship Id="rId13"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7.png"/><Relationship Id="rId12" Type="http://schemas.openxmlformats.org/officeDocument/2006/relationships/image" Target="../media/image20.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4.svg"/><Relationship Id="rId11" Type="http://schemas.openxmlformats.org/officeDocument/2006/relationships/image" Target="../media/image9.png"/><Relationship Id="rId5" Type="http://schemas.openxmlformats.org/officeDocument/2006/relationships/image" Target="../media/image6.png"/><Relationship Id="rId10" Type="http://schemas.openxmlformats.org/officeDocument/2006/relationships/image" Target="../media/image18.svg"/><Relationship Id="rId4" Type="http://schemas.openxmlformats.org/officeDocument/2006/relationships/image" Target="../media/image12.svg"/><Relationship Id="rId9" Type="http://schemas.openxmlformats.org/officeDocument/2006/relationships/image" Target="../media/image8.png"/><Relationship Id="rId14" Type="http://schemas.openxmlformats.org/officeDocument/2006/relationships/image" Target="../media/image22.svg"/></Relationships>
</file>

<file path=ppt/slides/_rels/slide2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2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2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2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48.svg"/><Relationship Id="rId13" Type="http://schemas.openxmlformats.org/officeDocument/2006/relationships/image" Target="../media/image17.png"/><Relationship Id="rId18" Type="http://schemas.openxmlformats.org/officeDocument/2006/relationships/image" Target="../media/image58.svg"/><Relationship Id="rId3" Type="http://schemas.openxmlformats.org/officeDocument/2006/relationships/image" Target="../media/image12.png"/><Relationship Id="rId21" Type="http://schemas.openxmlformats.org/officeDocument/2006/relationships/image" Target="../media/image21.png"/><Relationship Id="rId7" Type="http://schemas.openxmlformats.org/officeDocument/2006/relationships/image" Target="../media/image14.png"/><Relationship Id="rId12" Type="http://schemas.openxmlformats.org/officeDocument/2006/relationships/image" Target="../media/image52.svg"/><Relationship Id="rId17" Type="http://schemas.openxmlformats.org/officeDocument/2006/relationships/image" Target="../media/image19.png"/><Relationship Id="rId2" Type="http://schemas.openxmlformats.org/officeDocument/2006/relationships/image" Target="../media/image11.png"/><Relationship Id="rId16" Type="http://schemas.openxmlformats.org/officeDocument/2006/relationships/image" Target="../media/image56.svg"/><Relationship Id="rId20" Type="http://schemas.openxmlformats.org/officeDocument/2006/relationships/image" Target="../media/image42.svg"/><Relationship Id="rId1" Type="http://schemas.openxmlformats.org/officeDocument/2006/relationships/slideLayout" Target="../slideLayouts/slideLayout2.xml"/><Relationship Id="rId6" Type="http://schemas.openxmlformats.org/officeDocument/2006/relationships/image" Target="../media/image46.svg"/><Relationship Id="rId11" Type="http://schemas.openxmlformats.org/officeDocument/2006/relationships/image" Target="../media/image16.png"/><Relationship Id="rId24" Type="http://schemas.openxmlformats.org/officeDocument/2006/relationships/image" Target="../media/image62.svg"/><Relationship Id="rId5" Type="http://schemas.openxmlformats.org/officeDocument/2006/relationships/image" Target="../media/image13.png"/><Relationship Id="rId15" Type="http://schemas.openxmlformats.org/officeDocument/2006/relationships/image" Target="../media/image18.png"/><Relationship Id="rId23" Type="http://schemas.openxmlformats.org/officeDocument/2006/relationships/image" Target="../media/image22.png"/><Relationship Id="rId10" Type="http://schemas.openxmlformats.org/officeDocument/2006/relationships/image" Target="../media/image50.svg"/><Relationship Id="rId19" Type="http://schemas.openxmlformats.org/officeDocument/2006/relationships/image" Target="../media/image20.png"/><Relationship Id="rId4" Type="http://schemas.openxmlformats.org/officeDocument/2006/relationships/image" Target="../media/image44.svg"/><Relationship Id="rId9" Type="http://schemas.openxmlformats.org/officeDocument/2006/relationships/image" Target="../media/image15.png"/><Relationship Id="rId14" Type="http://schemas.openxmlformats.org/officeDocument/2006/relationships/image" Target="../media/image54.svg"/><Relationship Id="rId22" Type="http://schemas.openxmlformats.org/officeDocument/2006/relationships/image" Target="../media/image60.svg"/></Relationships>
</file>

<file path=ppt/slides/_rels/slide3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9.jpeg"/><Relationship Id="rId7" Type="http://schemas.openxmlformats.org/officeDocument/2006/relationships/image" Target="../media/image63.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62.png"/><Relationship Id="rId5" Type="http://schemas.openxmlformats.org/officeDocument/2006/relationships/image" Target="../media/image61.png"/><Relationship Id="rId10" Type="http://schemas.openxmlformats.org/officeDocument/2006/relationships/image" Target="../media/image66.png"/><Relationship Id="rId4" Type="http://schemas.openxmlformats.org/officeDocument/2006/relationships/image" Target="../media/image60.png"/><Relationship Id="rId9" Type="http://schemas.openxmlformats.org/officeDocument/2006/relationships/image" Target="../media/image65.png"/></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48.svg"/><Relationship Id="rId13" Type="http://schemas.openxmlformats.org/officeDocument/2006/relationships/image" Target="../media/image17.png"/><Relationship Id="rId18" Type="http://schemas.openxmlformats.org/officeDocument/2006/relationships/image" Target="../media/image58.svg"/><Relationship Id="rId3" Type="http://schemas.openxmlformats.org/officeDocument/2006/relationships/image" Target="../media/image12.png"/><Relationship Id="rId21" Type="http://schemas.openxmlformats.org/officeDocument/2006/relationships/image" Target="../media/image21.png"/><Relationship Id="rId7" Type="http://schemas.openxmlformats.org/officeDocument/2006/relationships/image" Target="../media/image14.png"/><Relationship Id="rId12" Type="http://schemas.openxmlformats.org/officeDocument/2006/relationships/image" Target="../media/image52.svg"/><Relationship Id="rId17" Type="http://schemas.openxmlformats.org/officeDocument/2006/relationships/image" Target="../media/image19.png"/><Relationship Id="rId2" Type="http://schemas.openxmlformats.org/officeDocument/2006/relationships/image" Target="../media/image11.png"/><Relationship Id="rId16" Type="http://schemas.openxmlformats.org/officeDocument/2006/relationships/image" Target="../media/image56.svg"/><Relationship Id="rId20" Type="http://schemas.openxmlformats.org/officeDocument/2006/relationships/image" Target="../media/image42.svg"/><Relationship Id="rId1" Type="http://schemas.openxmlformats.org/officeDocument/2006/relationships/slideLayout" Target="../slideLayouts/slideLayout2.xml"/><Relationship Id="rId6" Type="http://schemas.openxmlformats.org/officeDocument/2006/relationships/image" Target="../media/image46.svg"/><Relationship Id="rId11" Type="http://schemas.openxmlformats.org/officeDocument/2006/relationships/image" Target="../media/image16.png"/><Relationship Id="rId24" Type="http://schemas.openxmlformats.org/officeDocument/2006/relationships/image" Target="../media/image62.svg"/><Relationship Id="rId5" Type="http://schemas.openxmlformats.org/officeDocument/2006/relationships/image" Target="../media/image13.png"/><Relationship Id="rId15" Type="http://schemas.openxmlformats.org/officeDocument/2006/relationships/image" Target="../media/image18.png"/><Relationship Id="rId23" Type="http://schemas.openxmlformats.org/officeDocument/2006/relationships/image" Target="../media/image22.png"/><Relationship Id="rId10" Type="http://schemas.openxmlformats.org/officeDocument/2006/relationships/image" Target="../media/image50.svg"/><Relationship Id="rId19" Type="http://schemas.openxmlformats.org/officeDocument/2006/relationships/image" Target="../media/image20.png"/><Relationship Id="rId4" Type="http://schemas.openxmlformats.org/officeDocument/2006/relationships/image" Target="../media/image44.svg"/><Relationship Id="rId9" Type="http://schemas.openxmlformats.org/officeDocument/2006/relationships/image" Target="../media/image15.png"/><Relationship Id="rId14" Type="http://schemas.openxmlformats.org/officeDocument/2006/relationships/image" Target="../media/image54.svg"/><Relationship Id="rId22" Type="http://schemas.openxmlformats.org/officeDocument/2006/relationships/image" Target="../media/image60.sv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22.svg"/><Relationship Id="rId2" Type="http://schemas.openxmlformats.org/officeDocument/2006/relationships/image" Target="../media/image2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5" descr="POINSET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0574757" y="196105"/>
            <a:ext cx="1241102" cy="144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3" name="Picture 5" descr="POINSET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flipV="1">
            <a:off x="425339" y="26287"/>
            <a:ext cx="1171270" cy="1475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8"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2979" y="1507039"/>
            <a:ext cx="5311979" cy="4101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noChangeArrowheads="1"/>
          </p:cNvSpPr>
          <p:nvPr/>
        </p:nvSpPr>
        <p:spPr bwMode="auto">
          <a:xfrm>
            <a:off x="5673834" y="1142009"/>
            <a:ext cx="6094413" cy="2246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eaLnBrk="1" hangingPunct="1"/>
            <a:r>
              <a:rPr lang="en-US" altLang="en-US" sz="2799" b="1" dirty="0" err="1">
                <a:solidFill>
                  <a:srgbClr val="00B050"/>
                </a:solidFill>
              </a:rPr>
              <a:t>Ngày</a:t>
            </a:r>
            <a:r>
              <a:rPr lang="en-US" altLang="en-US" sz="2799" b="1" dirty="0">
                <a:solidFill>
                  <a:srgbClr val="00B050"/>
                </a:solidFill>
              </a:rPr>
              <a:t> x</a:t>
            </a:r>
            <a:r>
              <a:rPr lang="vi-VN" altLang="en-US" sz="2799" b="1" dirty="0">
                <a:solidFill>
                  <a:srgbClr val="00B050"/>
                </a:solidFill>
              </a:rPr>
              <a:t>ư</a:t>
            </a:r>
            <a:r>
              <a:rPr lang="en-US" altLang="en-US" sz="2799" b="1" dirty="0">
                <a:solidFill>
                  <a:srgbClr val="00B050"/>
                </a:solidFill>
              </a:rPr>
              <a:t>a, </a:t>
            </a:r>
            <a:r>
              <a:rPr lang="en-US" altLang="en-US" sz="2799" b="1" dirty="0" err="1">
                <a:solidFill>
                  <a:srgbClr val="00B050"/>
                </a:solidFill>
              </a:rPr>
              <a:t>trong</a:t>
            </a:r>
            <a:r>
              <a:rPr lang="en-US" altLang="en-US" sz="2799" b="1" dirty="0">
                <a:solidFill>
                  <a:srgbClr val="00B050"/>
                </a:solidFill>
              </a:rPr>
              <a:t> </a:t>
            </a:r>
            <a:r>
              <a:rPr lang="en-US" altLang="en-US" sz="2799" b="1" dirty="0" err="1">
                <a:solidFill>
                  <a:srgbClr val="00B050"/>
                </a:solidFill>
              </a:rPr>
              <a:t>những</a:t>
            </a:r>
            <a:r>
              <a:rPr lang="en-US" altLang="en-US" sz="2799" b="1" dirty="0">
                <a:solidFill>
                  <a:srgbClr val="00B050"/>
                </a:solidFill>
              </a:rPr>
              <a:t> </a:t>
            </a:r>
            <a:r>
              <a:rPr lang="en-US" altLang="en-US" sz="2799" b="1" dirty="0" err="1">
                <a:solidFill>
                  <a:srgbClr val="00B050"/>
                </a:solidFill>
              </a:rPr>
              <a:t>cuộc</a:t>
            </a:r>
            <a:r>
              <a:rPr lang="en-US" altLang="en-US" sz="2799" b="1" dirty="0">
                <a:solidFill>
                  <a:srgbClr val="00B050"/>
                </a:solidFill>
              </a:rPr>
              <a:t> </a:t>
            </a:r>
            <a:r>
              <a:rPr lang="en-US" altLang="en-US" sz="2799" b="1" dirty="0" err="1">
                <a:solidFill>
                  <a:srgbClr val="00B050"/>
                </a:solidFill>
              </a:rPr>
              <a:t>hành</a:t>
            </a:r>
            <a:r>
              <a:rPr lang="en-US" altLang="en-US" sz="2799" b="1" dirty="0">
                <a:solidFill>
                  <a:srgbClr val="00B050"/>
                </a:solidFill>
              </a:rPr>
              <a:t> </a:t>
            </a:r>
            <a:r>
              <a:rPr lang="en-US" altLang="en-US" sz="2799" b="1" dirty="0" err="1">
                <a:solidFill>
                  <a:srgbClr val="00B050"/>
                </a:solidFill>
              </a:rPr>
              <a:t>trình</a:t>
            </a:r>
            <a:r>
              <a:rPr lang="en-US" altLang="en-US" sz="2799" b="1" dirty="0">
                <a:solidFill>
                  <a:srgbClr val="00B050"/>
                </a:solidFill>
              </a:rPr>
              <a:t>, </a:t>
            </a:r>
            <a:r>
              <a:rPr lang="en-US" altLang="en-US" sz="2799" b="1" dirty="0" err="1">
                <a:solidFill>
                  <a:srgbClr val="00B050"/>
                </a:solidFill>
              </a:rPr>
              <a:t>các</a:t>
            </a:r>
            <a:r>
              <a:rPr lang="en-US" altLang="en-US" sz="2799" b="1" dirty="0">
                <a:solidFill>
                  <a:srgbClr val="00B050"/>
                </a:solidFill>
              </a:rPr>
              <a:t> </a:t>
            </a:r>
            <a:r>
              <a:rPr lang="en-US" altLang="en-US" sz="2799" b="1" dirty="0" err="1">
                <a:solidFill>
                  <a:srgbClr val="00B050"/>
                </a:solidFill>
              </a:rPr>
              <a:t>tàu</a:t>
            </a:r>
            <a:r>
              <a:rPr lang="en-US" altLang="en-US" sz="2799" b="1" dirty="0">
                <a:solidFill>
                  <a:srgbClr val="00B050"/>
                </a:solidFill>
              </a:rPr>
              <a:t> </a:t>
            </a:r>
            <a:r>
              <a:rPr lang="en-US" altLang="en-US" sz="2799" b="1" dirty="0" err="1">
                <a:solidFill>
                  <a:srgbClr val="00B050"/>
                </a:solidFill>
              </a:rPr>
              <a:t>biển</a:t>
            </a:r>
            <a:r>
              <a:rPr lang="en-US" altLang="en-US" sz="2799" b="1" dirty="0">
                <a:solidFill>
                  <a:srgbClr val="00B050"/>
                </a:solidFill>
              </a:rPr>
              <a:t> </a:t>
            </a:r>
            <a:r>
              <a:rPr lang="en-US" altLang="en-US" sz="2799" b="1" dirty="0" err="1">
                <a:solidFill>
                  <a:srgbClr val="00B050"/>
                </a:solidFill>
              </a:rPr>
              <a:t>th</a:t>
            </a:r>
            <a:r>
              <a:rPr lang="vi-VN" altLang="en-US" sz="2799" b="1" dirty="0">
                <a:solidFill>
                  <a:srgbClr val="00B050"/>
                </a:solidFill>
              </a:rPr>
              <a:t>ư</a:t>
            </a:r>
            <a:r>
              <a:rPr lang="en-US" altLang="en-US" sz="2799" b="1" dirty="0" err="1">
                <a:solidFill>
                  <a:srgbClr val="00B050"/>
                </a:solidFill>
              </a:rPr>
              <a:t>ờng</a:t>
            </a:r>
            <a:r>
              <a:rPr lang="en-US" altLang="en-US" sz="2799" b="1" dirty="0">
                <a:solidFill>
                  <a:srgbClr val="00B050"/>
                </a:solidFill>
              </a:rPr>
              <a:t> </a:t>
            </a:r>
            <a:r>
              <a:rPr lang="en-US" altLang="en-US" sz="2799" b="1" dirty="0" err="1">
                <a:solidFill>
                  <a:srgbClr val="00B050"/>
                </a:solidFill>
              </a:rPr>
              <a:t>xuyên</a:t>
            </a:r>
            <a:r>
              <a:rPr lang="en-US" altLang="en-US" sz="2799" b="1" dirty="0">
                <a:solidFill>
                  <a:srgbClr val="00B050"/>
                </a:solidFill>
              </a:rPr>
              <a:t> </a:t>
            </a:r>
            <a:r>
              <a:rPr lang="en-US" altLang="en-US" sz="2799" b="1" dirty="0" err="1">
                <a:solidFill>
                  <a:srgbClr val="00B050"/>
                </a:solidFill>
              </a:rPr>
              <a:t>bị</a:t>
            </a:r>
            <a:r>
              <a:rPr lang="en-US" altLang="en-US" sz="2799" b="1" dirty="0">
                <a:solidFill>
                  <a:srgbClr val="00B050"/>
                </a:solidFill>
              </a:rPr>
              <a:t> </a:t>
            </a:r>
            <a:r>
              <a:rPr lang="en-US" altLang="en-US" sz="2799" b="1" dirty="0" err="1">
                <a:solidFill>
                  <a:srgbClr val="00B050"/>
                </a:solidFill>
              </a:rPr>
              <a:t>mất</a:t>
            </a:r>
            <a:r>
              <a:rPr lang="en-US" altLang="en-US" sz="2799" b="1" dirty="0">
                <a:solidFill>
                  <a:srgbClr val="00B050"/>
                </a:solidFill>
              </a:rPr>
              <a:t> </a:t>
            </a:r>
            <a:r>
              <a:rPr lang="en-US" altLang="en-US" sz="2799" b="1" dirty="0" err="1">
                <a:solidFill>
                  <a:srgbClr val="00B050"/>
                </a:solidFill>
              </a:rPr>
              <a:t>ph</a:t>
            </a:r>
            <a:r>
              <a:rPr lang="vi-VN" altLang="en-US" sz="2799" b="1" dirty="0">
                <a:solidFill>
                  <a:srgbClr val="00B050"/>
                </a:solidFill>
              </a:rPr>
              <a:t>ư</a:t>
            </a:r>
            <a:r>
              <a:rPr lang="en-US" altLang="en-US" sz="2799" b="1" dirty="0" err="1">
                <a:solidFill>
                  <a:srgbClr val="00B050"/>
                </a:solidFill>
              </a:rPr>
              <a:t>ơng</a:t>
            </a:r>
            <a:r>
              <a:rPr lang="en-US" altLang="en-US" sz="2799" b="1" dirty="0">
                <a:solidFill>
                  <a:srgbClr val="00B050"/>
                </a:solidFill>
              </a:rPr>
              <a:t> h</a:t>
            </a:r>
            <a:r>
              <a:rPr lang="vi-VN" altLang="en-US" sz="2799" b="1" dirty="0">
                <a:solidFill>
                  <a:srgbClr val="00B050"/>
                </a:solidFill>
              </a:rPr>
              <a:t>ư</a:t>
            </a:r>
            <a:r>
              <a:rPr lang="en-US" altLang="en-US" sz="2799" b="1" dirty="0" err="1">
                <a:solidFill>
                  <a:srgbClr val="00B050"/>
                </a:solidFill>
              </a:rPr>
              <a:t>ớng</a:t>
            </a:r>
            <a:r>
              <a:rPr lang="en-US" altLang="en-US" sz="2799" b="1" dirty="0">
                <a:solidFill>
                  <a:srgbClr val="00B050"/>
                </a:solidFill>
              </a:rPr>
              <a:t>. </a:t>
            </a:r>
            <a:r>
              <a:rPr lang="en-US" altLang="en-US" sz="2799" b="1" dirty="0" err="1">
                <a:solidFill>
                  <a:srgbClr val="00B050"/>
                </a:solidFill>
              </a:rPr>
              <a:t>Ví</a:t>
            </a:r>
            <a:r>
              <a:rPr lang="en-US" altLang="en-US" sz="2799" b="1" dirty="0">
                <a:solidFill>
                  <a:srgbClr val="00B050"/>
                </a:solidFill>
              </a:rPr>
              <a:t> </a:t>
            </a:r>
            <a:r>
              <a:rPr lang="en-US" altLang="en-US" sz="2799" b="1" dirty="0" err="1">
                <a:solidFill>
                  <a:srgbClr val="00B050"/>
                </a:solidFill>
              </a:rPr>
              <a:t>dụ</a:t>
            </a:r>
            <a:r>
              <a:rPr lang="en-US" altLang="en-US" sz="2799" b="1" dirty="0">
                <a:solidFill>
                  <a:srgbClr val="00B050"/>
                </a:solidFill>
              </a:rPr>
              <a:t>, </a:t>
            </a:r>
            <a:r>
              <a:rPr lang="en-US" altLang="en-US" sz="2799" b="1" dirty="0" err="1">
                <a:solidFill>
                  <a:srgbClr val="00B050"/>
                </a:solidFill>
              </a:rPr>
              <a:t>một</a:t>
            </a:r>
            <a:r>
              <a:rPr lang="en-US" altLang="en-US" sz="2799" b="1" dirty="0">
                <a:solidFill>
                  <a:srgbClr val="00B050"/>
                </a:solidFill>
              </a:rPr>
              <a:t> c</a:t>
            </a:r>
            <a:r>
              <a:rPr lang="vi-VN" altLang="en-US" sz="2799" b="1" dirty="0">
                <a:solidFill>
                  <a:srgbClr val="00B050"/>
                </a:solidFill>
              </a:rPr>
              <a:t>ơ</a:t>
            </a:r>
            <a:r>
              <a:rPr lang="en-US" altLang="en-US" sz="2799" b="1" dirty="0">
                <a:solidFill>
                  <a:srgbClr val="00B050"/>
                </a:solidFill>
              </a:rPr>
              <a:t>n </a:t>
            </a:r>
            <a:r>
              <a:rPr lang="en-US" altLang="en-US" sz="2799" b="1" dirty="0" err="1">
                <a:solidFill>
                  <a:srgbClr val="00B050"/>
                </a:solidFill>
              </a:rPr>
              <a:t>bão</a:t>
            </a:r>
            <a:r>
              <a:rPr lang="en-US" altLang="en-US" sz="2799" b="1" dirty="0">
                <a:solidFill>
                  <a:srgbClr val="00B050"/>
                </a:solidFill>
              </a:rPr>
              <a:t> </a:t>
            </a:r>
            <a:r>
              <a:rPr lang="en-US" altLang="en-US" sz="2799" b="1" dirty="0" err="1">
                <a:solidFill>
                  <a:srgbClr val="00B050"/>
                </a:solidFill>
              </a:rPr>
              <a:t>có</a:t>
            </a:r>
            <a:r>
              <a:rPr lang="en-US" altLang="en-US" sz="2799" b="1" dirty="0">
                <a:solidFill>
                  <a:srgbClr val="00B050"/>
                </a:solidFill>
              </a:rPr>
              <a:t> </a:t>
            </a:r>
            <a:r>
              <a:rPr lang="en-US" altLang="en-US" sz="2799" b="1" dirty="0" err="1">
                <a:solidFill>
                  <a:srgbClr val="00B050"/>
                </a:solidFill>
              </a:rPr>
              <a:t>thể</a:t>
            </a:r>
            <a:r>
              <a:rPr lang="en-US" altLang="en-US" sz="2799" b="1" dirty="0">
                <a:solidFill>
                  <a:srgbClr val="00B050"/>
                </a:solidFill>
              </a:rPr>
              <a:t> đ</a:t>
            </a:r>
            <a:r>
              <a:rPr lang="vi-VN" altLang="en-US" sz="2799" b="1" dirty="0">
                <a:solidFill>
                  <a:srgbClr val="00B050"/>
                </a:solidFill>
              </a:rPr>
              <a:t>ư</a:t>
            </a:r>
            <a:r>
              <a:rPr lang="en-US" altLang="en-US" sz="2799" b="1" dirty="0">
                <a:solidFill>
                  <a:srgbClr val="00B050"/>
                </a:solidFill>
              </a:rPr>
              <a:t>a </a:t>
            </a:r>
            <a:r>
              <a:rPr lang="en-US" altLang="en-US" sz="2799" b="1" dirty="0" err="1">
                <a:solidFill>
                  <a:srgbClr val="00B050"/>
                </a:solidFill>
              </a:rPr>
              <a:t>tàu</a:t>
            </a:r>
            <a:r>
              <a:rPr lang="en-US" altLang="en-US" sz="2799" b="1" dirty="0">
                <a:solidFill>
                  <a:srgbClr val="00B050"/>
                </a:solidFill>
              </a:rPr>
              <a:t> </a:t>
            </a:r>
            <a:r>
              <a:rPr lang="en-US" altLang="en-US" sz="2799" b="1" dirty="0" err="1">
                <a:solidFill>
                  <a:srgbClr val="00B050"/>
                </a:solidFill>
              </a:rPr>
              <a:t>đi</a:t>
            </a:r>
            <a:r>
              <a:rPr lang="en-US" altLang="en-US" sz="2799" b="1" dirty="0">
                <a:solidFill>
                  <a:srgbClr val="00B050"/>
                </a:solidFill>
              </a:rPr>
              <a:t> </a:t>
            </a:r>
            <a:r>
              <a:rPr lang="en-US" altLang="en-US" sz="2799" b="1" dirty="0" err="1">
                <a:solidFill>
                  <a:srgbClr val="00B050"/>
                </a:solidFill>
              </a:rPr>
              <a:t>xa</a:t>
            </a:r>
            <a:r>
              <a:rPr lang="en-US" altLang="en-US" sz="2799" b="1" dirty="0">
                <a:solidFill>
                  <a:srgbClr val="00B050"/>
                </a:solidFill>
              </a:rPr>
              <a:t> h</a:t>
            </a:r>
            <a:r>
              <a:rPr lang="vi-VN" altLang="en-US" sz="2799" b="1" dirty="0">
                <a:solidFill>
                  <a:srgbClr val="00B050"/>
                </a:solidFill>
              </a:rPr>
              <a:t>ơ</a:t>
            </a:r>
            <a:r>
              <a:rPr lang="en-US" altLang="en-US" sz="2799" b="1" dirty="0">
                <a:solidFill>
                  <a:srgbClr val="00B050"/>
                </a:solidFill>
              </a:rPr>
              <a:t>n </a:t>
            </a:r>
            <a:r>
              <a:rPr lang="en-US" altLang="en-US" sz="2799" b="1" dirty="0" err="1">
                <a:solidFill>
                  <a:srgbClr val="00B050"/>
                </a:solidFill>
              </a:rPr>
              <a:t>n</a:t>
            </a:r>
            <a:r>
              <a:rPr lang="vi-VN" altLang="en-US" sz="2799" b="1" dirty="0">
                <a:solidFill>
                  <a:srgbClr val="00B050"/>
                </a:solidFill>
              </a:rPr>
              <a:t>ơ</a:t>
            </a:r>
            <a:r>
              <a:rPr lang="en-US" altLang="en-US" sz="2799" b="1" dirty="0" err="1">
                <a:solidFill>
                  <a:srgbClr val="00B050"/>
                </a:solidFill>
              </a:rPr>
              <a:t>i</a:t>
            </a:r>
            <a:r>
              <a:rPr lang="en-US" altLang="en-US" sz="2799" b="1" dirty="0">
                <a:solidFill>
                  <a:srgbClr val="00B050"/>
                </a:solidFill>
              </a:rPr>
              <a:t> </a:t>
            </a:r>
            <a:r>
              <a:rPr lang="en-US" altLang="en-US" sz="2799" b="1" dirty="0" err="1">
                <a:solidFill>
                  <a:srgbClr val="00B050"/>
                </a:solidFill>
              </a:rPr>
              <a:t>nó</a:t>
            </a:r>
            <a:r>
              <a:rPr lang="en-US" altLang="en-US" sz="2799" b="1" dirty="0">
                <a:solidFill>
                  <a:srgbClr val="00B050"/>
                </a:solidFill>
              </a:rPr>
              <a:t> </a:t>
            </a:r>
            <a:r>
              <a:rPr lang="en-US" altLang="en-US" sz="2799" b="1" dirty="0" err="1">
                <a:solidFill>
                  <a:srgbClr val="00B050"/>
                </a:solidFill>
              </a:rPr>
              <a:t>muốn</a:t>
            </a:r>
            <a:r>
              <a:rPr lang="en-US" altLang="en-US" sz="2799" b="1" dirty="0">
                <a:solidFill>
                  <a:srgbClr val="00B050"/>
                </a:solidFill>
              </a:rPr>
              <a:t> </a:t>
            </a:r>
            <a:r>
              <a:rPr lang="en-US" altLang="en-US" sz="2799" b="1" dirty="0" err="1" smtClean="0">
                <a:solidFill>
                  <a:srgbClr val="00B050"/>
                </a:solidFill>
              </a:rPr>
              <a:t>đến</a:t>
            </a:r>
            <a:endParaRPr lang="en-US" altLang="en-US" sz="2799" b="1" dirty="0">
              <a:solidFill>
                <a:srgbClr val="00B050"/>
              </a:solidFill>
            </a:endParaRPr>
          </a:p>
        </p:txBody>
      </p:sp>
      <p:pic>
        <p:nvPicPr>
          <p:cNvPr id="10247" name="Picture 5" descr="POINSET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54728" y="5337472"/>
            <a:ext cx="1241102" cy="1442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8" name="Picture 6" descr="Diagram&#10;&#10;Description automatically generated"/>
          <p:cNvPicPr>
            <a:picLocks noChangeAspect="1" noChangeArrowheads="1"/>
          </p:cNvPicPr>
          <p:nvPr/>
        </p:nvPicPr>
        <p:blipFill>
          <a:blip r:embed="rId5" cstate="print">
            <a:extLst>
              <a:ext uri="{28A0092B-C50C-407E-A947-70E740481C1C}">
                <a14:useLocalDpi xmlns:a14="http://schemas.microsoft.com/office/drawing/2010/main" val="0"/>
              </a:ext>
            </a:extLst>
          </a:blip>
          <a:srcRect b="8304"/>
          <a:stretch>
            <a:fillRect/>
          </a:stretch>
        </p:blipFill>
        <p:spPr bwMode="auto">
          <a:xfrm>
            <a:off x="10758861" y="5438252"/>
            <a:ext cx="1296649" cy="1282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228964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17418"/>
                                        </p:tgtEl>
                                        <p:attrNameLst>
                                          <p:attrName>style.visibility</p:attrName>
                                        </p:attrNameLst>
                                      </p:cBhvr>
                                      <p:to>
                                        <p:strVal val="visible"/>
                                      </p:to>
                                    </p:set>
                                    <p:animEffect transition="in" filter="wipe(down)">
                                      <p:cBhvr>
                                        <p:cTn id="7" dur="500"/>
                                        <p:tgtEl>
                                          <p:spTgt spid="1741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7929" t="14522" r="8438" b="14913"/>
          <a:stretch>
            <a:fillRect/>
          </a:stretch>
        </p:blipFill>
        <p:spPr>
          <a:xfrm>
            <a:off x="0" y="0"/>
            <a:ext cx="12188825" cy="6858000"/>
          </a:xfrm>
          <a:prstGeom prst="rect">
            <a:avLst/>
          </a:prstGeom>
        </p:spPr>
      </p:pic>
      <p:pic>
        <p:nvPicPr>
          <p:cNvPr id="3"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54811" y="2864459"/>
            <a:ext cx="236588" cy="219008"/>
          </a:xfrm>
          <a:prstGeom prst="rect">
            <a:avLst/>
          </a:prstGeom>
        </p:spPr>
      </p:pic>
      <p:pic>
        <p:nvPicPr>
          <p:cNvPr id="4" name="Picture 7"/>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2030223" y="5096667"/>
            <a:ext cx="227180" cy="210300"/>
          </a:xfrm>
          <a:prstGeom prst="rect">
            <a:avLst/>
          </a:prstGeom>
        </p:spPr>
      </p:pic>
      <p:pic>
        <p:nvPicPr>
          <p:cNvPr id="5"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300120">
            <a:off x="10871822" y="-36327"/>
            <a:ext cx="1111687" cy="1120379"/>
          </a:xfrm>
          <a:prstGeom prst="rect">
            <a:avLst/>
          </a:prstGeom>
        </p:spPr>
      </p:pic>
      <p:pic>
        <p:nvPicPr>
          <p:cNvPr id="6" name="Picture 10"/>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10279322">
            <a:off x="-792374" y="-278103"/>
            <a:ext cx="2832629" cy="963345"/>
          </a:xfrm>
          <a:prstGeom prst="rect">
            <a:avLst/>
          </a:prstGeom>
        </p:spPr>
      </p:pic>
      <p:pic>
        <p:nvPicPr>
          <p:cNvPr id="7" name="Picture 11"/>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10800000" flipH="1">
            <a:off x="10115290" y="-304126"/>
            <a:ext cx="3311106" cy="1126069"/>
          </a:xfrm>
          <a:prstGeom prst="rect">
            <a:avLst/>
          </a:prstGeom>
        </p:spPr>
      </p:pic>
      <p:pic>
        <p:nvPicPr>
          <p:cNvPr id="8" name="Picture 12"/>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11427665" y="2169706"/>
            <a:ext cx="234420" cy="217001"/>
          </a:xfrm>
          <a:prstGeom prst="rect">
            <a:avLst/>
          </a:prstGeom>
        </p:spPr>
      </p:pic>
      <p:pic>
        <p:nvPicPr>
          <p:cNvPr id="9" name="Picture 13"/>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8214958" y="-82671"/>
            <a:ext cx="243099" cy="225036"/>
          </a:xfrm>
          <a:prstGeom prst="rect">
            <a:avLst/>
          </a:prstGeom>
        </p:spPr>
      </p:pic>
      <p:pic>
        <p:nvPicPr>
          <p:cNvPr id="11" name="Picture 17"/>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rot="3613372">
            <a:off x="922728" y="2555266"/>
            <a:ext cx="475430" cy="286966"/>
          </a:xfrm>
          <a:prstGeom prst="rect">
            <a:avLst/>
          </a:prstGeom>
        </p:spPr>
      </p:pic>
      <p:pic>
        <p:nvPicPr>
          <p:cNvPr id="12" name="Picture 21"/>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xmlns="" r:embed="rId21"/>
              </a:ext>
            </a:extLst>
          </a:blip>
          <a:srcRect/>
          <a:stretch>
            <a:fillRect/>
          </a:stretch>
        </p:blipFill>
        <p:spPr>
          <a:xfrm>
            <a:off x="-130720" y="6449328"/>
            <a:ext cx="7603865" cy="427829"/>
          </a:xfrm>
          <a:prstGeom prst="rect">
            <a:avLst/>
          </a:prstGeom>
        </p:spPr>
      </p:pic>
      <p:pic>
        <p:nvPicPr>
          <p:cNvPr id="13" name="Picture 22"/>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xmlns="" r:embed="rId21"/>
              </a:ext>
            </a:extLst>
          </a:blip>
          <a:srcRect/>
          <a:stretch>
            <a:fillRect/>
          </a:stretch>
        </p:blipFill>
        <p:spPr>
          <a:xfrm>
            <a:off x="7042780" y="6474942"/>
            <a:ext cx="7603865" cy="427829"/>
          </a:xfrm>
          <a:prstGeom prst="rect">
            <a:avLst/>
          </a:prstGeom>
        </p:spPr>
      </p:pic>
      <p:sp>
        <p:nvSpPr>
          <p:cNvPr id="15" name="Rounded Rectangle 14"/>
          <p:cNvSpPr/>
          <p:nvPr/>
        </p:nvSpPr>
        <p:spPr>
          <a:xfrm>
            <a:off x="1751012" y="804015"/>
            <a:ext cx="10096031" cy="5350256"/>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Aft>
                <a:spcPts val="1000"/>
              </a:spcAft>
            </a:pPr>
            <a:r>
              <a:rPr lang="en-US" sz="3600" dirty="0" smtClean="0">
                <a:solidFill>
                  <a:schemeClr val="tx1">
                    <a:lumMod val="85000"/>
                    <a:lumOff val="15000"/>
                  </a:schemeClr>
                </a:solidFill>
                <a:latin typeface="+mj-lt"/>
                <a:ea typeface="Calibri"/>
              </a:rPr>
              <a:t>- </a:t>
            </a:r>
            <a:r>
              <a:rPr lang="en-US" sz="3600" dirty="0" err="1" smtClean="0">
                <a:solidFill>
                  <a:schemeClr val="tx1">
                    <a:lumMod val="85000"/>
                    <a:lumOff val="15000"/>
                  </a:schemeClr>
                </a:solidFill>
                <a:latin typeface="+mj-lt"/>
                <a:ea typeface="Calibri"/>
              </a:rPr>
              <a:t>Tọa</a:t>
            </a:r>
            <a:r>
              <a:rPr lang="en-US" sz="3600" dirty="0" smtClean="0">
                <a:solidFill>
                  <a:schemeClr val="tx1">
                    <a:lumMod val="85000"/>
                    <a:lumOff val="15000"/>
                  </a:schemeClr>
                </a:solidFill>
                <a:latin typeface="+mj-lt"/>
                <a:ea typeface="Calibri"/>
              </a:rPr>
              <a:t> </a:t>
            </a:r>
            <a:r>
              <a:rPr lang="en-US" sz="3600" dirty="0" err="1" smtClean="0">
                <a:solidFill>
                  <a:schemeClr val="tx1">
                    <a:lumMod val="85000"/>
                    <a:lumOff val="15000"/>
                  </a:schemeClr>
                </a:solidFill>
                <a:latin typeface="+mj-lt"/>
                <a:ea typeface="Calibri"/>
              </a:rPr>
              <a:t>độ</a:t>
            </a:r>
            <a:r>
              <a:rPr lang="en-US" sz="3600" dirty="0" smtClean="0">
                <a:solidFill>
                  <a:schemeClr val="tx1">
                    <a:lumMod val="85000"/>
                    <a:lumOff val="15000"/>
                  </a:schemeClr>
                </a:solidFill>
                <a:latin typeface="+mj-lt"/>
                <a:ea typeface="Calibri"/>
              </a:rPr>
              <a:t> </a:t>
            </a:r>
            <a:r>
              <a:rPr lang="en-US" sz="3600" dirty="0" err="1" smtClean="0">
                <a:solidFill>
                  <a:schemeClr val="tx1">
                    <a:lumMod val="85000"/>
                    <a:lumOff val="15000"/>
                  </a:schemeClr>
                </a:solidFill>
                <a:latin typeface="+mj-lt"/>
                <a:ea typeface="Calibri"/>
              </a:rPr>
              <a:t>địa</a:t>
            </a:r>
            <a:r>
              <a:rPr lang="en-US" sz="3600" dirty="0" smtClean="0">
                <a:solidFill>
                  <a:schemeClr val="tx1">
                    <a:lumMod val="85000"/>
                    <a:lumOff val="15000"/>
                  </a:schemeClr>
                </a:solidFill>
                <a:latin typeface="+mj-lt"/>
                <a:ea typeface="Calibri"/>
              </a:rPr>
              <a:t> </a:t>
            </a:r>
            <a:r>
              <a:rPr lang="en-US" sz="3600" dirty="0" err="1" smtClean="0">
                <a:solidFill>
                  <a:schemeClr val="tx1">
                    <a:lumMod val="85000"/>
                    <a:lumOff val="15000"/>
                  </a:schemeClr>
                </a:solidFill>
                <a:latin typeface="+mj-lt"/>
                <a:ea typeface="Calibri"/>
              </a:rPr>
              <a:t>lí</a:t>
            </a:r>
            <a:r>
              <a:rPr lang="en-US" sz="3600" dirty="0" smtClean="0">
                <a:solidFill>
                  <a:schemeClr val="tx1">
                    <a:lumMod val="85000"/>
                    <a:lumOff val="15000"/>
                  </a:schemeClr>
                </a:solidFill>
                <a:latin typeface="+mj-lt"/>
                <a:ea typeface="Calibri"/>
              </a:rPr>
              <a:t> </a:t>
            </a:r>
            <a:r>
              <a:rPr lang="en-US" sz="3600" dirty="0" err="1" smtClean="0">
                <a:solidFill>
                  <a:schemeClr val="tx1">
                    <a:lumMod val="85000"/>
                    <a:lumOff val="15000"/>
                  </a:schemeClr>
                </a:solidFill>
                <a:latin typeface="+mj-lt"/>
                <a:ea typeface="Calibri"/>
              </a:rPr>
              <a:t>của</a:t>
            </a:r>
            <a:r>
              <a:rPr lang="en-US" sz="3600" dirty="0" smtClean="0">
                <a:solidFill>
                  <a:schemeClr val="tx1">
                    <a:lumMod val="85000"/>
                    <a:lumOff val="15000"/>
                  </a:schemeClr>
                </a:solidFill>
                <a:latin typeface="+mj-lt"/>
                <a:ea typeface="Calibri"/>
              </a:rPr>
              <a:t> </a:t>
            </a:r>
            <a:r>
              <a:rPr lang="en-US" sz="3600" dirty="0" err="1" smtClean="0">
                <a:solidFill>
                  <a:schemeClr val="tx1">
                    <a:lumMod val="85000"/>
                    <a:lumOff val="15000"/>
                  </a:schemeClr>
                </a:solidFill>
                <a:latin typeface="+mj-lt"/>
                <a:ea typeface="Calibri"/>
              </a:rPr>
              <a:t>một</a:t>
            </a:r>
            <a:r>
              <a:rPr lang="en-US" sz="3600" dirty="0" smtClean="0">
                <a:solidFill>
                  <a:schemeClr val="tx1">
                    <a:lumMod val="85000"/>
                    <a:lumOff val="15000"/>
                  </a:schemeClr>
                </a:solidFill>
                <a:latin typeface="+mj-lt"/>
                <a:ea typeface="Calibri"/>
              </a:rPr>
              <a:t> </a:t>
            </a:r>
            <a:r>
              <a:rPr lang="en-US" sz="3600" dirty="0" err="1" smtClean="0">
                <a:solidFill>
                  <a:schemeClr val="tx1">
                    <a:lumMod val="85000"/>
                    <a:lumOff val="15000"/>
                  </a:schemeClr>
                </a:solidFill>
                <a:latin typeface="+mj-lt"/>
                <a:ea typeface="Calibri"/>
              </a:rPr>
              <a:t>điểm</a:t>
            </a:r>
            <a:r>
              <a:rPr lang="en-US" sz="3600" dirty="0" smtClean="0">
                <a:solidFill>
                  <a:schemeClr val="tx1">
                    <a:lumMod val="85000"/>
                    <a:lumOff val="15000"/>
                  </a:schemeClr>
                </a:solidFill>
                <a:latin typeface="+mj-lt"/>
                <a:ea typeface="Calibri"/>
              </a:rPr>
              <a:t>: </a:t>
            </a:r>
            <a:r>
              <a:rPr lang="en-US" sz="3600" dirty="0" err="1" smtClean="0">
                <a:solidFill>
                  <a:schemeClr val="tx1">
                    <a:lumMod val="85000"/>
                    <a:lumOff val="15000"/>
                  </a:schemeClr>
                </a:solidFill>
                <a:latin typeface="+mj-lt"/>
                <a:ea typeface="Calibri"/>
              </a:rPr>
              <a:t>nơi</a:t>
            </a:r>
            <a:r>
              <a:rPr lang="en-US" sz="3600" dirty="0" smtClean="0">
                <a:solidFill>
                  <a:schemeClr val="tx1">
                    <a:lumMod val="85000"/>
                    <a:lumOff val="15000"/>
                  </a:schemeClr>
                </a:solidFill>
                <a:latin typeface="+mj-lt"/>
                <a:ea typeface="Calibri"/>
              </a:rPr>
              <a:t> </a:t>
            </a:r>
            <a:r>
              <a:rPr lang="en-US" sz="3600" dirty="0" err="1" smtClean="0">
                <a:solidFill>
                  <a:schemeClr val="tx1">
                    <a:lumMod val="85000"/>
                    <a:lumOff val="15000"/>
                  </a:schemeClr>
                </a:solidFill>
                <a:latin typeface="+mj-lt"/>
                <a:ea typeface="Calibri"/>
              </a:rPr>
              <a:t>giao</a:t>
            </a:r>
            <a:r>
              <a:rPr lang="en-US" sz="3600" dirty="0" smtClean="0">
                <a:solidFill>
                  <a:schemeClr val="tx1">
                    <a:lumMod val="85000"/>
                    <a:lumOff val="15000"/>
                  </a:schemeClr>
                </a:solidFill>
                <a:latin typeface="+mj-lt"/>
                <a:ea typeface="Calibri"/>
              </a:rPr>
              <a:t> </a:t>
            </a:r>
            <a:r>
              <a:rPr lang="en-US" sz="3600" dirty="0" err="1" smtClean="0">
                <a:solidFill>
                  <a:schemeClr val="tx1">
                    <a:lumMod val="85000"/>
                    <a:lumOff val="15000"/>
                  </a:schemeClr>
                </a:solidFill>
                <a:latin typeface="+mj-lt"/>
                <a:ea typeface="Calibri"/>
              </a:rPr>
              <a:t>nhau</a:t>
            </a:r>
            <a:r>
              <a:rPr lang="en-US" sz="3600" dirty="0" smtClean="0">
                <a:solidFill>
                  <a:schemeClr val="tx1">
                    <a:lumMod val="85000"/>
                    <a:lumOff val="15000"/>
                  </a:schemeClr>
                </a:solidFill>
                <a:latin typeface="+mj-lt"/>
                <a:ea typeface="Calibri"/>
              </a:rPr>
              <a:t> </a:t>
            </a:r>
            <a:r>
              <a:rPr lang="en-US" sz="3600" dirty="0" err="1" smtClean="0">
                <a:solidFill>
                  <a:schemeClr val="tx1">
                    <a:lumMod val="85000"/>
                    <a:lumOff val="15000"/>
                  </a:schemeClr>
                </a:solidFill>
                <a:latin typeface="+mj-lt"/>
                <a:ea typeface="Calibri"/>
              </a:rPr>
              <a:t>giữa</a:t>
            </a:r>
            <a:r>
              <a:rPr lang="en-US" sz="3600" dirty="0" smtClean="0">
                <a:solidFill>
                  <a:schemeClr val="tx1">
                    <a:lumMod val="85000"/>
                    <a:lumOff val="15000"/>
                  </a:schemeClr>
                </a:solidFill>
                <a:latin typeface="+mj-lt"/>
                <a:ea typeface="Calibri"/>
              </a:rPr>
              <a:t> </a:t>
            </a:r>
            <a:r>
              <a:rPr lang="en-US" sz="3600" dirty="0" err="1" smtClean="0">
                <a:solidFill>
                  <a:schemeClr val="tx1">
                    <a:lumMod val="85000"/>
                    <a:lumOff val="15000"/>
                  </a:schemeClr>
                </a:solidFill>
                <a:latin typeface="+mj-lt"/>
                <a:ea typeface="Calibri"/>
              </a:rPr>
              <a:t>kinh</a:t>
            </a:r>
            <a:r>
              <a:rPr lang="en-US" sz="3600" dirty="0" smtClean="0">
                <a:solidFill>
                  <a:schemeClr val="tx1">
                    <a:lumMod val="85000"/>
                    <a:lumOff val="15000"/>
                  </a:schemeClr>
                </a:solidFill>
                <a:latin typeface="+mj-lt"/>
                <a:ea typeface="Calibri"/>
              </a:rPr>
              <a:t> </a:t>
            </a:r>
            <a:r>
              <a:rPr lang="en-US" sz="3600" dirty="0" err="1" smtClean="0">
                <a:solidFill>
                  <a:schemeClr val="tx1">
                    <a:lumMod val="85000"/>
                    <a:lumOff val="15000"/>
                  </a:schemeClr>
                </a:solidFill>
                <a:latin typeface="+mj-lt"/>
                <a:ea typeface="Calibri"/>
              </a:rPr>
              <a:t>độ</a:t>
            </a:r>
            <a:r>
              <a:rPr lang="en-US" sz="3600" dirty="0" smtClean="0">
                <a:solidFill>
                  <a:schemeClr val="tx1">
                    <a:lumMod val="85000"/>
                    <a:lumOff val="15000"/>
                  </a:schemeClr>
                </a:solidFill>
                <a:latin typeface="+mj-lt"/>
                <a:ea typeface="Calibri"/>
              </a:rPr>
              <a:t> </a:t>
            </a:r>
            <a:r>
              <a:rPr lang="en-US" sz="3600" dirty="0" err="1" smtClean="0">
                <a:solidFill>
                  <a:schemeClr val="tx1">
                    <a:lumMod val="85000"/>
                    <a:lumOff val="15000"/>
                  </a:schemeClr>
                </a:solidFill>
                <a:latin typeface="+mj-lt"/>
                <a:ea typeface="Calibri"/>
              </a:rPr>
              <a:t>và</a:t>
            </a:r>
            <a:r>
              <a:rPr lang="en-US" sz="3600" dirty="0" smtClean="0">
                <a:solidFill>
                  <a:schemeClr val="tx1">
                    <a:lumMod val="85000"/>
                    <a:lumOff val="15000"/>
                  </a:schemeClr>
                </a:solidFill>
                <a:latin typeface="+mj-lt"/>
                <a:ea typeface="Calibri"/>
              </a:rPr>
              <a:t> </a:t>
            </a:r>
            <a:r>
              <a:rPr lang="en-US" sz="3600" dirty="0" err="1" smtClean="0">
                <a:solidFill>
                  <a:schemeClr val="tx1">
                    <a:lumMod val="85000"/>
                    <a:lumOff val="15000"/>
                  </a:schemeClr>
                </a:solidFill>
                <a:latin typeface="+mj-lt"/>
                <a:ea typeface="Calibri"/>
              </a:rPr>
              <a:t>vĩ</a:t>
            </a:r>
            <a:r>
              <a:rPr lang="en-US" sz="3600" dirty="0" smtClean="0">
                <a:solidFill>
                  <a:schemeClr val="tx1">
                    <a:lumMod val="85000"/>
                    <a:lumOff val="15000"/>
                  </a:schemeClr>
                </a:solidFill>
                <a:latin typeface="+mj-lt"/>
                <a:ea typeface="Calibri"/>
              </a:rPr>
              <a:t> </a:t>
            </a:r>
            <a:r>
              <a:rPr lang="en-US" sz="3600" dirty="0" err="1" smtClean="0">
                <a:solidFill>
                  <a:schemeClr val="tx1">
                    <a:lumMod val="85000"/>
                    <a:lumOff val="15000"/>
                  </a:schemeClr>
                </a:solidFill>
                <a:latin typeface="+mj-lt"/>
                <a:ea typeface="Calibri"/>
              </a:rPr>
              <a:t>độ</a:t>
            </a:r>
            <a:r>
              <a:rPr lang="en-US" sz="3600" dirty="0" smtClean="0">
                <a:solidFill>
                  <a:schemeClr val="tx1">
                    <a:lumMod val="85000"/>
                    <a:lumOff val="15000"/>
                  </a:schemeClr>
                </a:solidFill>
                <a:latin typeface="+mj-lt"/>
                <a:ea typeface="Calibri"/>
              </a:rPr>
              <a:t> </a:t>
            </a:r>
            <a:r>
              <a:rPr lang="en-US" sz="3600" dirty="0" err="1" smtClean="0">
                <a:solidFill>
                  <a:schemeClr val="tx1">
                    <a:lumMod val="85000"/>
                    <a:lumOff val="15000"/>
                  </a:schemeClr>
                </a:solidFill>
                <a:latin typeface="+mj-lt"/>
                <a:ea typeface="Calibri"/>
              </a:rPr>
              <a:t>của</a:t>
            </a:r>
            <a:r>
              <a:rPr lang="en-US" sz="3600" dirty="0" smtClean="0">
                <a:solidFill>
                  <a:schemeClr val="tx1">
                    <a:lumMod val="85000"/>
                    <a:lumOff val="15000"/>
                  </a:schemeClr>
                </a:solidFill>
                <a:latin typeface="+mj-lt"/>
                <a:ea typeface="Calibri"/>
              </a:rPr>
              <a:t> </a:t>
            </a:r>
            <a:r>
              <a:rPr lang="en-US" sz="3600" dirty="0" err="1" smtClean="0">
                <a:solidFill>
                  <a:schemeClr val="tx1">
                    <a:lumMod val="85000"/>
                    <a:lumOff val="15000"/>
                  </a:schemeClr>
                </a:solidFill>
                <a:latin typeface="+mj-lt"/>
                <a:ea typeface="Calibri"/>
              </a:rPr>
              <a:t>điểm</a:t>
            </a:r>
            <a:r>
              <a:rPr lang="en-US" sz="3600" dirty="0" smtClean="0">
                <a:solidFill>
                  <a:schemeClr val="tx1">
                    <a:lumMod val="85000"/>
                    <a:lumOff val="15000"/>
                  </a:schemeClr>
                </a:solidFill>
                <a:latin typeface="+mj-lt"/>
                <a:ea typeface="Calibri"/>
              </a:rPr>
              <a:t> </a:t>
            </a:r>
            <a:r>
              <a:rPr lang="en-US" sz="3600" dirty="0" err="1" smtClean="0">
                <a:solidFill>
                  <a:schemeClr val="tx1">
                    <a:lumMod val="85000"/>
                    <a:lumOff val="15000"/>
                  </a:schemeClr>
                </a:solidFill>
                <a:latin typeface="+mj-lt"/>
                <a:ea typeface="Calibri"/>
              </a:rPr>
              <a:t>đó</a:t>
            </a:r>
            <a:r>
              <a:rPr lang="en-US" sz="3600" dirty="0" smtClean="0">
                <a:solidFill>
                  <a:schemeClr val="tx1">
                    <a:lumMod val="85000"/>
                    <a:lumOff val="15000"/>
                  </a:schemeClr>
                </a:solidFill>
                <a:latin typeface="+mj-lt"/>
                <a:ea typeface="Calibri"/>
              </a:rPr>
              <a:t>.</a:t>
            </a:r>
          </a:p>
          <a:p>
            <a:pPr algn="just">
              <a:lnSpc>
                <a:spcPct val="115000"/>
              </a:lnSpc>
              <a:spcAft>
                <a:spcPts val="1000"/>
              </a:spcAft>
            </a:pPr>
            <a:r>
              <a:rPr lang="en-US" sz="3600" dirty="0" smtClean="0">
                <a:solidFill>
                  <a:schemeClr val="tx1">
                    <a:lumMod val="85000"/>
                    <a:lumOff val="15000"/>
                  </a:schemeClr>
                </a:solidFill>
                <a:latin typeface="+mj-lt"/>
                <a:ea typeface="Calibri"/>
                <a:cs typeface="Times New Roman"/>
              </a:rPr>
              <a:t>- </a:t>
            </a:r>
            <a:r>
              <a:rPr lang="en-US" sz="3600" dirty="0" err="1" smtClean="0">
                <a:solidFill>
                  <a:schemeClr val="tx1">
                    <a:lumMod val="85000"/>
                    <a:lumOff val="15000"/>
                  </a:schemeClr>
                </a:solidFill>
                <a:latin typeface="+mj-lt"/>
                <a:ea typeface="Calibri"/>
                <a:cs typeface="Times New Roman"/>
              </a:rPr>
              <a:t>Kinh</a:t>
            </a:r>
            <a:r>
              <a:rPr lang="en-US" sz="3600" dirty="0" smtClean="0">
                <a:solidFill>
                  <a:schemeClr val="tx1">
                    <a:lumMod val="85000"/>
                    <a:lumOff val="15000"/>
                  </a:schemeClr>
                </a:solidFill>
                <a:latin typeface="+mj-lt"/>
                <a:ea typeface="Calibri"/>
                <a:cs typeface="Times New Roman"/>
              </a:rPr>
              <a:t> </a:t>
            </a:r>
            <a:r>
              <a:rPr lang="en-US" sz="3600" dirty="0" err="1" smtClean="0">
                <a:solidFill>
                  <a:schemeClr val="tx1">
                    <a:lumMod val="85000"/>
                    <a:lumOff val="15000"/>
                  </a:schemeClr>
                </a:solidFill>
                <a:latin typeface="+mj-lt"/>
                <a:ea typeface="Calibri"/>
                <a:cs typeface="Times New Roman"/>
              </a:rPr>
              <a:t>độ</a:t>
            </a:r>
            <a:r>
              <a:rPr lang="en-US" sz="3600" dirty="0" smtClean="0">
                <a:solidFill>
                  <a:schemeClr val="tx1">
                    <a:lumMod val="85000"/>
                    <a:lumOff val="15000"/>
                  </a:schemeClr>
                </a:solidFill>
                <a:latin typeface="+mj-lt"/>
                <a:ea typeface="Calibri"/>
                <a:cs typeface="Times New Roman"/>
              </a:rPr>
              <a:t> </a:t>
            </a:r>
            <a:r>
              <a:rPr lang="en-US" sz="3600" dirty="0" err="1" smtClean="0">
                <a:solidFill>
                  <a:schemeClr val="tx1">
                    <a:lumMod val="85000"/>
                    <a:lumOff val="15000"/>
                  </a:schemeClr>
                </a:solidFill>
                <a:latin typeface="+mj-lt"/>
                <a:ea typeface="Calibri"/>
                <a:cs typeface="Times New Roman"/>
              </a:rPr>
              <a:t>của</a:t>
            </a:r>
            <a:r>
              <a:rPr lang="en-US" sz="3600" dirty="0" smtClean="0">
                <a:solidFill>
                  <a:schemeClr val="tx1">
                    <a:lumMod val="85000"/>
                    <a:lumOff val="15000"/>
                  </a:schemeClr>
                </a:solidFill>
                <a:latin typeface="+mj-lt"/>
                <a:ea typeface="Calibri"/>
                <a:cs typeface="Times New Roman"/>
              </a:rPr>
              <a:t> </a:t>
            </a:r>
            <a:r>
              <a:rPr lang="en-US" sz="3600" dirty="0" err="1" smtClean="0">
                <a:solidFill>
                  <a:schemeClr val="tx1">
                    <a:lumMod val="85000"/>
                    <a:lumOff val="15000"/>
                  </a:schemeClr>
                </a:solidFill>
                <a:latin typeface="+mj-lt"/>
                <a:ea typeface="Calibri"/>
                <a:cs typeface="Times New Roman"/>
              </a:rPr>
              <a:t>một</a:t>
            </a:r>
            <a:r>
              <a:rPr lang="en-US" sz="3600" dirty="0" smtClean="0">
                <a:solidFill>
                  <a:schemeClr val="tx1">
                    <a:lumMod val="85000"/>
                    <a:lumOff val="15000"/>
                  </a:schemeClr>
                </a:solidFill>
                <a:latin typeface="+mj-lt"/>
                <a:ea typeface="Calibri"/>
                <a:cs typeface="Times New Roman"/>
              </a:rPr>
              <a:t> </a:t>
            </a:r>
            <a:r>
              <a:rPr lang="en-US" sz="3600" dirty="0" err="1" smtClean="0">
                <a:solidFill>
                  <a:schemeClr val="tx1">
                    <a:lumMod val="85000"/>
                    <a:lumOff val="15000"/>
                  </a:schemeClr>
                </a:solidFill>
                <a:latin typeface="+mj-lt"/>
                <a:ea typeface="Calibri"/>
                <a:cs typeface="Times New Roman"/>
              </a:rPr>
              <a:t>điểm</a:t>
            </a:r>
            <a:r>
              <a:rPr lang="en-US" sz="3600" dirty="0" smtClean="0">
                <a:solidFill>
                  <a:schemeClr val="tx1">
                    <a:lumMod val="85000"/>
                    <a:lumOff val="15000"/>
                  </a:schemeClr>
                </a:solidFill>
                <a:latin typeface="+mj-lt"/>
                <a:ea typeface="Calibri"/>
                <a:cs typeface="Times New Roman"/>
              </a:rPr>
              <a:t>: </a:t>
            </a:r>
            <a:r>
              <a:rPr lang="en-US" sz="3600" dirty="0" err="1" smtClean="0">
                <a:solidFill>
                  <a:schemeClr val="tx1">
                    <a:lumMod val="85000"/>
                    <a:lumOff val="15000"/>
                  </a:schemeClr>
                </a:solidFill>
                <a:latin typeface="+mj-lt"/>
                <a:ea typeface="Calibri"/>
                <a:cs typeface="Times New Roman"/>
              </a:rPr>
              <a:t>khoảng</a:t>
            </a:r>
            <a:r>
              <a:rPr lang="en-US" sz="3600" dirty="0" smtClean="0">
                <a:solidFill>
                  <a:schemeClr val="tx1">
                    <a:lumMod val="85000"/>
                    <a:lumOff val="15000"/>
                  </a:schemeClr>
                </a:solidFill>
                <a:latin typeface="+mj-lt"/>
                <a:ea typeface="Calibri"/>
                <a:cs typeface="Times New Roman"/>
              </a:rPr>
              <a:t> </a:t>
            </a:r>
            <a:r>
              <a:rPr lang="en-US" sz="3600" dirty="0" err="1" smtClean="0">
                <a:solidFill>
                  <a:schemeClr val="tx1">
                    <a:lumMod val="85000"/>
                    <a:lumOff val="15000"/>
                  </a:schemeClr>
                </a:solidFill>
                <a:latin typeface="+mj-lt"/>
                <a:ea typeface="Calibri"/>
                <a:cs typeface="Times New Roman"/>
              </a:rPr>
              <a:t>cách</a:t>
            </a:r>
            <a:r>
              <a:rPr lang="en-US" sz="3600" dirty="0" smtClean="0">
                <a:solidFill>
                  <a:schemeClr val="tx1">
                    <a:lumMod val="85000"/>
                    <a:lumOff val="15000"/>
                  </a:schemeClr>
                </a:solidFill>
                <a:latin typeface="+mj-lt"/>
                <a:ea typeface="Calibri"/>
                <a:cs typeface="Times New Roman"/>
              </a:rPr>
              <a:t> </a:t>
            </a:r>
            <a:r>
              <a:rPr lang="en-US" sz="3600" dirty="0" err="1" smtClean="0">
                <a:solidFill>
                  <a:schemeClr val="tx1">
                    <a:lumMod val="85000"/>
                    <a:lumOff val="15000"/>
                  </a:schemeClr>
                </a:solidFill>
                <a:latin typeface="+mj-lt"/>
                <a:ea typeface="Calibri"/>
                <a:cs typeface="Times New Roman"/>
              </a:rPr>
              <a:t>tính</a:t>
            </a:r>
            <a:r>
              <a:rPr lang="en-US" sz="3600" dirty="0" smtClean="0">
                <a:solidFill>
                  <a:schemeClr val="tx1">
                    <a:lumMod val="85000"/>
                    <a:lumOff val="15000"/>
                  </a:schemeClr>
                </a:solidFill>
                <a:latin typeface="+mj-lt"/>
                <a:ea typeface="Calibri"/>
                <a:cs typeface="Times New Roman"/>
              </a:rPr>
              <a:t> </a:t>
            </a:r>
            <a:r>
              <a:rPr lang="en-US" sz="3600" dirty="0" err="1" smtClean="0">
                <a:solidFill>
                  <a:schemeClr val="tx1">
                    <a:lumMod val="85000"/>
                    <a:lumOff val="15000"/>
                  </a:schemeClr>
                </a:solidFill>
                <a:latin typeface="+mj-lt"/>
                <a:ea typeface="Calibri"/>
                <a:cs typeface="Times New Roman"/>
              </a:rPr>
              <a:t>bằng</a:t>
            </a:r>
            <a:r>
              <a:rPr lang="en-US" sz="3600" dirty="0" smtClean="0">
                <a:solidFill>
                  <a:schemeClr val="tx1">
                    <a:lumMod val="85000"/>
                    <a:lumOff val="15000"/>
                  </a:schemeClr>
                </a:solidFill>
                <a:latin typeface="+mj-lt"/>
                <a:ea typeface="Calibri"/>
                <a:cs typeface="Times New Roman"/>
              </a:rPr>
              <a:t> </a:t>
            </a:r>
            <a:r>
              <a:rPr lang="en-US" sz="3600" dirty="0" err="1" smtClean="0">
                <a:solidFill>
                  <a:schemeClr val="tx1">
                    <a:lumMod val="85000"/>
                    <a:lumOff val="15000"/>
                  </a:schemeClr>
                </a:solidFill>
                <a:latin typeface="+mj-lt"/>
                <a:ea typeface="Calibri"/>
                <a:cs typeface="Times New Roman"/>
              </a:rPr>
              <a:t>độ</a:t>
            </a:r>
            <a:r>
              <a:rPr lang="en-US" sz="3600" dirty="0" smtClean="0">
                <a:solidFill>
                  <a:schemeClr val="tx1">
                    <a:lumMod val="85000"/>
                    <a:lumOff val="15000"/>
                  </a:schemeClr>
                </a:solidFill>
                <a:latin typeface="+mj-lt"/>
                <a:ea typeface="Calibri"/>
                <a:cs typeface="Times New Roman"/>
              </a:rPr>
              <a:t> </a:t>
            </a:r>
            <a:r>
              <a:rPr lang="en-US" sz="3600" dirty="0" err="1" smtClean="0">
                <a:solidFill>
                  <a:schemeClr val="tx1">
                    <a:lumMod val="85000"/>
                    <a:lumOff val="15000"/>
                  </a:schemeClr>
                </a:solidFill>
                <a:latin typeface="+mj-lt"/>
                <a:ea typeface="Calibri"/>
                <a:cs typeface="Times New Roman"/>
              </a:rPr>
              <a:t>từ</a:t>
            </a:r>
            <a:r>
              <a:rPr lang="en-US" sz="3600" dirty="0" smtClean="0">
                <a:solidFill>
                  <a:schemeClr val="tx1">
                    <a:lumMod val="85000"/>
                    <a:lumOff val="15000"/>
                  </a:schemeClr>
                </a:solidFill>
                <a:latin typeface="+mj-lt"/>
                <a:ea typeface="Calibri"/>
                <a:cs typeface="Times New Roman"/>
              </a:rPr>
              <a:t> </a:t>
            </a:r>
            <a:r>
              <a:rPr lang="en-US" sz="3600" dirty="0" err="1" smtClean="0">
                <a:solidFill>
                  <a:schemeClr val="tx1">
                    <a:lumMod val="85000"/>
                    <a:lumOff val="15000"/>
                  </a:schemeClr>
                </a:solidFill>
                <a:latin typeface="+mj-lt"/>
                <a:ea typeface="Calibri"/>
                <a:cs typeface="Times New Roman"/>
              </a:rPr>
              <a:t>kinh</a:t>
            </a:r>
            <a:r>
              <a:rPr lang="en-US" sz="3600" dirty="0" smtClean="0">
                <a:solidFill>
                  <a:schemeClr val="tx1">
                    <a:lumMod val="85000"/>
                    <a:lumOff val="15000"/>
                  </a:schemeClr>
                </a:solidFill>
                <a:latin typeface="+mj-lt"/>
                <a:ea typeface="Calibri"/>
                <a:cs typeface="Times New Roman"/>
              </a:rPr>
              <a:t> </a:t>
            </a:r>
            <a:r>
              <a:rPr lang="en-US" sz="3600" dirty="0" err="1" smtClean="0">
                <a:solidFill>
                  <a:schemeClr val="tx1">
                    <a:lumMod val="85000"/>
                    <a:lumOff val="15000"/>
                  </a:schemeClr>
                </a:solidFill>
                <a:latin typeface="+mj-lt"/>
                <a:ea typeface="Calibri"/>
                <a:cs typeface="Times New Roman"/>
              </a:rPr>
              <a:t>tuyến</a:t>
            </a:r>
            <a:r>
              <a:rPr lang="en-US" sz="3600" dirty="0" smtClean="0">
                <a:solidFill>
                  <a:schemeClr val="tx1">
                    <a:lumMod val="85000"/>
                    <a:lumOff val="15000"/>
                  </a:schemeClr>
                </a:solidFill>
                <a:latin typeface="+mj-lt"/>
                <a:ea typeface="Calibri"/>
                <a:cs typeface="Times New Roman"/>
              </a:rPr>
              <a:t> </a:t>
            </a:r>
            <a:r>
              <a:rPr lang="en-US" sz="3600" dirty="0" err="1" smtClean="0">
                <a:solidFill>
                  <a:schemeClr val="tx1">
                    <a:lumMod val="85000"/>
                    <a:lumOff val="15000"/>
                  </a:schemeClr>
                </a:solidFill>
                <a:latin typeface="+mj-lt"/>
                <a:ea typeface="Calibri"/>
                <a:cs typeface="Times New Roman"/>
              </a:rPr>
              <a:t>gốc</a:t>
            </a:r>
            <a:r>
              <a:rPr lang="en-US" sz="3600" dirty="0" smtClean="0">
                <a:solidFill>
                  <a:schemeClr val="tx1">
                    <a:lumMod val="85000"/>
                    <a:lumOff val="15000"/>
                  </a:schemeClr>
                </a:solidFill>
                <a:latin typeface="+mj-lt"/>
                <a:ea typeface="Calibri"/>
                <a:cs typeface="Times New Roman"/>
              </a:rPr>
              <a:t> </a:t>
            </a:r>
            <a:r>
              <a:rPr lang="en-US" sz="3600" dirty="0" err="1" smtClean="0">
                <a:solidFill>
                  <a:schemeClr val="tx1">
                    <a:lumMod val="85000"/>
                    <a:lumOff val="15000"/>
                  </a:schemeClr>
                </a:solidFill>
                <a:latin typeface="+mj-lt"/>
                <a:ea typeface="Calibri"/>
                <a:cs typeface="Times New Roman"/>
              </a:rPr>
              <a:t>đến</a:t>
            </a:r>
            <a:r>
              <a:rPr lang="en-US" sz="3600" dirty="0" smtClean="0">
                <a:solidFill>
                  <a:schemeClr val="tx1">
                    <a:lumMod val="85000"/>
                    <a:lumOff val="15000"/>
                  </a:schemeClr>
                </a:solidFill>
                <a:latin typeface="+mj-lt"/>
                <a:ea typeface="Calibri"/>
                <a:cs typeface="Times New Roman"/>
              </a:rPr>
              <a:t> </a:t>
            </a:r>
            <a:r>
              <a:rPr lang="en-US" sz="3600" dirty="0" err="1" smtClean="0">
                <a:solidFill>
                  <a:schemeClr val="tx1">
                    <a:lumMod val="85000"/>
                    <a:lumOff val="15000"/>
                  </a:schemeClr>
                </a:solidFill>
                <a:latin typeface="+mj-lt"/>
                <a:ea typeface="Calibri"/>
                <a:cs typeface="Times New Roman"/>
              </a:rPr>
              <a:t>kinh</a:t>
            </a:r>
            <a:r>
              <a:rPr lang="en-US" sz="3600" dirty="0" smtClean="0">
                <a:solidFill>
                  <a:schemeClr val="tx1">
                    <a:lumMod val="85000"/>
                    <a:lumOff val="15000"/>
                  </a:schemeClr>
                </a:solidFill>
                <a:latin typeface="+mj-lt"/>
                <a:ea typeface="Calibri"/>
                <a:cs typeface="Times New Roman"/>
              </a:rPr>
              <a:t> </a:t>
            </a:r>
            <a:r>
              <a:rPr lang="en-US" sz="3600" dirty="0" err="1" smtClean="0">
                <a:solidFill>
                  <a:schemeClr val="tx1">
                    <a:lumMod val="85000"/>
                    <a:lumOff val="15000"/>
                  </a:schemeClr>
                </a:solidFill>
                <a:latin typeface="+mj-lt"/>
                <a:ea typeface="Calibri"/>
                <a:cs typeface="Times New Roman"/>
              </a:rPr>
              <a:t>tuyến</a:t>
            </a:r>
            <a:r>
              <a:rPr lang="en-US" sz="3600" dirty="0" smtClean="0">
                <a:solidFill>
                  <a:schemeClr val="tx1">
                    <a:lumMod val="85000"/>
                    <a:lumOff val="15000"/>
                  </a:schemeClr>
                </a:solidFill>
                <a:latin typeface="+mj-lt"/>
                <a:ea typeface="Calibri"/>
                <a:cs typeface="Times New Roman"/>
              </a:rPr>
              <a:t> </a:t>
            </a:r>
            <a:r>
              <a:rPr lang="en-US" sz="3600" dirty="0" err="1" smtClean="0">
                <a:solidFill>
                  <a:schemeClr val="tx1">
                    <a:lumMod val="85000"/>
                    <a:lumOff val="15000"/>
                  </a:schemeClr>
                </a:solidFill>
                <a:latin typeface="+mj-lt"/>
                <a:ea typeface="Calibri"/>
                <a:cs typeface="Times New Roman"/>
              </a:rPr>
              <a:t>đi</a:t>
            </a:r>
            <a:r>
              <a:rPr lang="en-US" sz="3600" dirty="0" smtClean="0">
                <a:solidFill>
                  <a:schemeClr val="tx1">
                    <a:lumMod val="85000"/>
                    <a:lumOff val="15000"/>
                  </a:schemeClr>
                </a:solidFill>
                <a:latin typeface="+mj-lt"/>
                <a:ea typeface="Calibri"/>
                <a:cs typeface="Times New Roman"/>
              </a:rPr>
              <a:t> qua </a:t>
            </a:r>
            <a:r>
              <a:rPr lang="en-US" sz="3600" dirty="0" err="1" smtClean="0">
                <a:solidFill>
                  <a:schemeClr val="tx1">
                    <a:lumMod val="85000"/>
                    <a:lumOff val="15000"/>
                  </a:schemeClr>
                </a:solidFill>
                <a:latin typeface="+mj-lt"/>
                <a:ea typeface="Calibri"/>
                <a:cs typeface="Times New Roman"/>
              </a:rPr>
              <a:t>điểm</a:t>
            </a:r>
            <a:r>
              <a:rPr lang="en-US" sz="3600" dirty="0" smtClean="0">
                <a:solidFill>
                  <a:schemeClr val="tx1">
                    <a:lumMod val="85000"/>
                    <a:lumOff val="15000"/>
                  </a:schemeClr>
                </a:solidFill>
                <a:latin typeface="+mj-lt"/>
                <a:ea typeface="Calibri"/>
                <a:cs typeface="Times New Roman"/>
              </a:rPr>
              <a:t> </a:t>
            </a:r>
            <a:r>
              <a:rPr lang="en-US" sz="3600" dirty="0" err="1" smtClean="0">
                <a:solidFill>
                  <a:schemeClr val="tx1">
                    <a:lumMod val="85000"/>
                    <a:lumOff val="15000"/>
                  </a:schemeClr>
                </a:solidFill>
                <a:latin typeface="+mj-lt"/>
                <a:ea typeface="Calibri"/>
                <a:cs typeface="Times New Roman"/>
              </a:rPr>
              <a:t>đó</a:t>
            </a:r>
            <a:r>
              <a:rPr lang="en-US" sz="3600" dirty="0" smtClean="0">
                <a:solidFill>
                  <a:schemeClr val="tx1">
                    <a:lumMod val="85000"/>
                    <a:lumOff val="15000"/>
                  </a:schemeClr>
                </a:solidFill>
                <a:latin typeface="+mj-lt"/>
                <a:ea typeface="Calibri"/>
                <a:cs typeface="Times New Roman"/>
              </a:rPr>
              <a:t>.</a:t>
            </a:r>
            <a:endParaRPr lang="en-US" sz="3600" dirty="0">
              <a:solidFill>
                <a:schemeClr val="tx1">
                  <a:lumMod val="85000"/>
                  <a:lumOff val="15000"/>
                </a:schemeClr>
              </a:solidFill>
              <a:latin typeface="+mj-lt"/>
              <a:ea typeface="Calibri"/>
              <a:cs typeface="Times New Roman"/>
            </a:endParaRPr>
          </a:p>
          <a:p>
            <a:pPr algn="just">
              <a:lnSpc>
                <a:spcPct val="115000"/>
              </a:lnSpc>
              <a:spcAft>
                <a:spcPts val="1000"/>
              </a:spcAft>
            </a:pPr>
            <a:r>
              <a:rPr lang="en-US" sz="3600" dirty="0" smtClean="0">
                <a:solidFill>
                  <a:schemeClr val="tx1">
                    <a:lumMod val="85000"/>
                    <a:lumOff val="15000"/>
                  </a:schemeClr>
                </a:solidFill>
                <a:latin typeface="+mj-lt"/>
                <a:ea typeface="Calibri"/>
                <a:cs typeface="Times New Roman"/>
              </a:rPr>
              <a:t>- </a:t>
            </a:r>
            <a:r>
              <a:rPr lang="en-US" sz="3600" dirty="0" err="1" smtClean="0">
                <a:solidFill>
                  <a:schemeClr val="tx1">
                    <a:lumMod val="85000"/>
                    <a:lumOff val="15000"/>
                  </a:schemeClr>
                </a:solidFill>
                <a:latin typeface="+mj-lt"/>
                <a:ea typeface="Calibri"/>
                <a:cs typeface="Times New Roman"/>
              </a:rPr>
              <a:t>Vĩ</a:t>
            </a:r>
            <a:r>
              <a:rPr lang="en-US" sz="3600" dirty="0" smtClean="0">
                <a:solidFill>
                  <a:schemeClr val="tx1">
                    <a:lumMod val="85000"/>
                    <a:lumOff val="15000"/>
                  </a:schemeClr>
                </a:solidFill>
                <a:latin typeface="+mj-lt"/>
                <a:ea typeface="Calibri"/>
                <a:cs typeface="Times New Roman"/>
              </a:rPr>
              <a:t> </a:t>
            </a:r>
            <a:r>
              <a:rPr lang="en-US" sz="3600" dirty="0" err="1" smtClean="0">
                <a:solidFill>
                  <a:schemeClr val="tx1">
                    <a:lumMod val="85000"/>
                    <a:lumOff val="15000"/>
                  </a:schemeClr>
                </a:solidFill>
                <a:latin typeface="+mj-lt"/>
                <a:ea typeface="Calibri"/>
                <a:cs typeface="Times New Roman"/>
              </a:rPr>
              <a:t>độ</a:t>
            </a:r>
            <a:r>
              <a:rPr lang="en-US" sz="3600" dirty="0" smtClean="0">
                <a:solidFill>
                  <a:schemeClr val="tx1">
                    <a:lumMod val="85000"/>
                    <a:lumOff val="15000"/>
                  </a:schemeClr>
                </a:solidFill>
                <a:latin typeface="+mj-lt"/>
                <a:ea typeface="Calibri"/>
                <a:cs typeface="Times New Roman"/>
              </a:rPr>
              <a:t> </a:t>
            </a:r>
            <a:r>
              <a:rPr lang="en-US" sz="3600" dirty="0" err="1" smtClean="0">
                <a:solidFill>
                  <a:schemeClr val="tx1">
                    <a:lumMod val="85000"/>
                    <a:lumOff val="15000"/>
                  </a:schemeClr>
                </a:solidFill>
                <a:latin typeface="+mj-lt"/>
                <a:ea typeface="Calibri"/>
                <a:cs typeface="Times New Roman"/>
              </a:rPr>
              <a:t>của</a:t>
            </a:r>
            <a:r>
              <a:rPr lang="en-US" sz="3600" dirty="0" smtClean="0">
                <a:solidFill>
                  <a:schemeClr val="tx1">
                    <a:lumMod val="85000"/>
                    <a:lumOff val="15000"/>
                  </a:schemeClr>
                </a:solidFill>
                <a:latin typeface="+mj-lt"/>
                <a:ea typeface="Calibri"/>
                <a:cs typeface="Times New Roman"/>
              </a:rPr>
              <a:t> </a:t>
            </a:r>
            <a:r>
              <a:rPr lang="en-US" sz="3600" dirty="0" err="1" smtClean="0">
                <a:solidFill>
                  <a:schemeClr val="tx1">
                    <a:lumMod val="85000"/>
                    <a:lumOff val="15000"/>
                  </a:schemeClr>
                </a:solidFill>
                <a:latin typeface="+mj-lt"/>
                <a:ea typeface="Calibri"/>
                <a:cs typeface="Times New Roman"/>
              </a:rPr>
              <a:t>một</a:t>
            </a:r>
            <a:r>
              <a:rPr lang="en-US" sz="3600" dirty="0" smtClean="0">
                <a:solidFill>
                  <a:schemeClr val="tx1">
                    <a:lumMod val="85000"/>
                    <a:lumOff val="15000"/>
                  </a:schemeClr>
                </a:solidFill>
                <a:latin typeface="+mj-lt"/>
                <a:ea typeface="Calibri"/>
                <a:cs typeface="Times New Roman"/>
              </a:rPr>
              <a:t> </a:t>
            </a:r>
            <a:r>
              <a:rPr lang="en-US" sz="3600" dirty="0" err="1" smtClean="0">
                <a:solidFill>
                  <a:schemeClr val="tx1">
                    <a:lumMod val="85000"/>
                    <a:lumOff val="15000"/>
                  </a:schemeClr>
                </a:solidFill>
                <a:latin typeface="+mj-lt"/>
                <a:ea typeface="Calibri"/>
                <a:cs typeface="Times New Roman"/>
              </a:rPr>
              <a:t>điểm</a:t>
            </a:r>
            <a:r>
              <a:rPr lang="en-US" sz="3600" dirty="0" smtClean="0">
                <a:solidFill>
                  <a:schemeClr val="tx1">
                    <a:lumMod val="85000"/>
                    <a:lumOff val="15000"/>
                  </a:schemeClr>
                </a:solidFill>
                <a:latin typeface="+mj-lt"/>
                <a:ea typeface="Calibri"/>
                <a:cs typeface="Times New Roman"/>
              </a:rPr>
              <a:t>: </a:t>
            </a:r>
            <a:r>
              <a:rPr lang="en-US" sz="3600" dirty="0" err="1" smtClean="0">
                <a:solidFill>
                  <a:schemeClr val="tx1">
                    <a:lumMod val="85000"/>
                    <a:lumOff val="15000"/>
                  </a:schemeClr>
                </a:solidFill>
                <a:latin typeface="+mj-lt"/>
                <a:ea typeface="Calibri"/>
                <a:cs typeface="Times New Roman"/>
              </a:rPr>
              <a:t>khoảng</a:t>
            </a:r>
            <a:r>
              <a:rPr lang="en-US" sz="3600" dirty="0" smtClean="0">
                <a:solidFill>
                  <a:schemeClr val="tx1">
                    <a:lumMod val="85000"/>
                    <a:lumOff val="15000"/>
                  </a:schemeClr>
                </a:solidFill>
                <a:latin typeface="+mj-lt"/>
                <a:ea typeface="Calibri"/>
                <a:cs typeface="Times New Roman"/>
              </a:rPr>
              <a:t> </a:t>
            </a:r>
            <a:r>
              <a:rPr lang="en-US" sz="3600" dirty="0" err="1" smtClean="0">
                <a:solidFill>
                  <a:schemeClr val="tx1">
                    <a:lumMod val="85000"/>
                    <a:lumOff val="15000"/>
                  </a:schemeClr>
                </a:solidFill>
                <a:latin typeface="+mj-lt"/>
                <a:ea typeface="Calibri"/>
                <a:cs typeface="Times New Roman"/>
              </a:rPr>
              <a:t>cách</a:t>
            </a:r>
            <a:r>
              <a:rPr lang="en-US" sz="3600" dirty="0" smtClean="0">
                <a:solidFill>
                  <a:schemeClr val="tx1">
                    <a:lumMod val="85000"/>
                    <a:lumOff val="15000"/>
                  </a:schemeClr>
                </a:solidFill>
                <a:latin typeface="+mj-lt"/>
                <a:ea typeface="Calibri"/>
                <a:cs typeface="Times New Roman"/>
              </a:rPr>
              <a:t> </a:t>
            </a:r>
            <a:r>
              <a:rPr lang="en-US" sz="3600" dirty="0" err="1" smtClean="0">
                <a:solidFill>
                  <a:schemeClr val="tx1">
                    <a:lumMod val="85000"/>
                    <a:lumOff val="15000"/>
                  </a:schemeClr>
                </a:solidFill>
                <a:latin typeface="+mj-lt"/>
                <a:ea typeface="Calibri"/>
                <a:cs typeface="Times New Roman"/>
              </a:rPr>
              <a:t>tính</a:t>
            </a:r>
            <a:r>
              <a:rPr lang="en-US" sz="3600" dirty="0" smtClean="0">
                <a:solidFill>
                  <a:schemeClr val="tx1">
                    <a:lumMod val="85000"/>
                    <a:lumOff val="15000"/>
                  </a:schemeClr>
                </a:solidFill>
                <a:latin typeface="+mj-lt"/>
                <a:ea typeface="Calibri"/>
                <a:cs typeface="Times New Roman"/>
              </a:rPr>
              <a:t> </a:t>
            </a:r>
            <a:r>
              <a:rPr lang="en-US" sz="3600" dirty="0" err="1" smtClean="0">
                <a:solidFill>
                  <a:schemeClr val="tx1">
                    <a:lumMod val="85000"/>
                    <a:lumOff val="15000"/>
                  </a:schemeClr>
                </a:solidFill>
                <a:latin typeface="+mj-lt"/>
                <a:ea typeface="Calibri"/>
                <a:cs typeface="Times New Roman"/>
              </a:rPr>
              <a:t>bằng</a:t>
            </a:r>
            <a:r>
              <a:rPr lang="en-US" sz="3600" dirty="0" smtClean="0">
                <a:solidFill>
                  <a:schemeClr val="tx1">
                    <a:lumMod val="85000"/>
                    <a:lumOff val="15000"/>
                  </a:schemeClr>
                </a:solidFill>
                <a:latin typeface="+mj-lt"/>
                <a:ea typeface="Calibri"/>
                <a:cs typeface="Times New Roman"/>
              </a:rPr>
              <a:t> </a:t>
            </a:r>
            <a:r>
              <a:rPr lang="en-US" sz="3600" dirty="0" err="1" smtClean="0">
                <a:solidFill>
                  <a:schemeClr val="tx1">
                    <a:lumMod val="85000"/>
                    <a:lumOff val="15000"/>
                  </a:schemeClr>
                </a:solidFill>
                <a:latin typeface="+mj-lt"/>
                <a:ea typeface="Calibri"/>
                <a:cs typeface="Times New Roman"/>
              </a:rPr>
              <a:t>độ</a:t>
            </a:r>
            <a:r>
              <a:rPr lang="en-US" sz="3600" dirty="0" smtClean="0">
                <a:solidFill>
                  <a:schemeClr val="tx1">
                    <a:lumMod val="85000"/>
                    <a:lumOff val="15000"/>
                  </a:schemeClr>
                </a:solidFill>
                <a:latin typeface="+mj-lt"/>
                <a:ea typeface="Calibri"/>
                <a:cs typeface="Times New Roman"/>
              </a:rPr>
              <a:t> </a:t>
            </a:r>
            <a:r>
              <a:rPr lang="en-US" sz="3600" dirty="0" err="1" smtClean="0">
                <a:solidFill>
                  <a:schemeClr val="tx1">
                    <a:lumMod val="85000"/>
                    <a:lumOff val="15000"/>
                  </a:schemeClr>
                </a:solidFill>
                <a:latin typeface="+mj-lt"/>
                <a:ea typeface="Calibri"/>
                <a:cs typeface="Times New Roman"/>
              </a:rPr>
              <a:t>từ</a:t>
            </a:r>
            <a:r>
              <a:rPr lang="en-US" sz="3600" dirty="0" smtClean="0">
                <a:solidFill>
                  <a:schemeClr val="tx1">
                    <a:lumMod val="85000"/>
                    <a:lumOff val="15000"/>
                  </a:schemeClr>
                </a:solidFill>
                <a:latin typeface="+mj-lt"/>
                <a:ea typeface="Calibri"/>
                <a:cs typeface="Times New Roman"/>
              </a:rPr>
              <a:t> </a:t>
            </a:r>
            <a:r>
              <a:rPr lang="en-US" sz="3600" dirty="0" err="1" smtClean="0">
                <a:solidFill>
                  <a:schemeClr val="tx1">
                    <a:lumMod val="85000"/>
                    <a:lumOff val="15000"/>
                  </a:schemeClr>
                </a:solidFill>
                <a:latin typeface="+mj-lt"/>
                <a:ea typeface="Calibri"/>
                <a:cs typeface="Times New Roman"/>
              </a:rPr>
              <a:t>vĩ</a:t>
            </a:r>
            <a:r>
              <a:rPr lang="en-US" sz="3600" dirty="0" smtClean="0">
                <a:solidFill>
                  <a:schemeClr val="tx1">
                    <a:lumMod val="85000"/>
                    <a:lumOff val="15000"/>
                  </a:schemeClr>
                </a:solidFill>
                <a:latin typeface="+mj-lt"/>
                <a:ea typeface="Calibri"/>
                <a:cs typeface="Times New Roman"/>
              </a:rPr>
              <a:t> </a:t>
            </a:r>
            <a:r>
              <a:rPr lang="en-US" sz="3600" dirty="0" err="1" smtClean="0">
                <a:solidFill>
                  <a:schemeClr val="tx1">
                    <a:lumMod val="85000"/>
                    <a:lumOff val="15000"/>
                  </a:schemeClr>
                </a:solidFill>
                <a:latin typeface="+mj-lt"/>
                <a:ea typeface="Calibri"/>
                <a:cs typeface="Times New Roman"/>
              </a:rPr>
              <a:t>tuyến</a:t>
            </a:r>
            <a:r>
              <a:rPr lang="en-US" sz="3600" dirty="0" smtClean="0">
                <a:solidFill>
                  <a:schemeClr val="tx1">
                    <a:lumMod val="85000"/>
                    <a:lumOff val="15000"/>
                  </a:schemeClr>
                </a:solidFill>
                <a:latin typeface="+mj-lt"/>
                <a:ea typeface="Calibri"/>
                <a:cs typeface="Times New Roman"/>
              </a:rPr>
              <a:t> </a:t>
            </a:r>
            <a:r>
              <a:rPr lang="en-US" sz="3600" dirty="0" err="1" smtClean="0">
                <a:solidFill>
                  <a:schemeClr val="tx1">
                    <a:lumMod val="85000"/>
                    <a:lumOff val="15000"/>
                  </a:schemeClr>
                </a:solidFill>
                <a:latin typeface="+mj-lt"/>
                <a:ea typeface="Calibri"/>
                <a:cs typeface="Times New Roman"/>
              </a:rPr>
              <a:t>gốc</a:t>
            </a:r>
            <a:r>
              <a:rPr lang="en-US" sz="3600" dirty="0" smtClean="0">
                <a:solidFill>
                  <a:schemeClr val="tx1">
                    <a:lumMod val="85000"/>
                    <a:lumOff val="15000"/>
                  </a:schemeClr>
                </a:solidFill>
                <a:latin typeface="+mj-lt"/>
                <a:ea typeface="Calibri"/>
                <a:cs typeface="Times New Roman"/>
              </a:rPr>
              <a:t> </a:t>
            </a:r>
            <a:r>
              <a:rPr lang="en-US" sz="3600" dirty="0" err="1" smtClean="0">
                <a:solidFill>
                  <a:schemeClr val="tx1">
                    <a:lumMod val="85000"/>
                    <a:lumOff val="15000"/>
                  </a:schemeClr>
                </a:solidFill>
                <a:latin typeface="+mj-lt"/>
                <a:ea typeface="Calibri"/>
                <a:cs typeface="Times New Roman"/>
              </a:rPr>
              <a:t>đến</a:t>
            </a:r>
            <a:r>
              <a:rPr lang="en-US" sz="3600" dirty="0" smtClean="0">
                <a:solidFill>
                  <a:schemeClr val="tx1">
                    <a:lumMod val="85000"/>
                    <a:lumOff val="15000"/>
                  </a:schemeClr>
                </a:solidFill>
                <a:latin typeface="+mj-lt"/>
                <a:ea typeface="Calibri"/>
                <a:cs typeface="Times New Roman"/>
              </a:rPr>
              <a:t> </a:t>
            </a:r>
            <a:r>
              <a:rPr lang="en-US" sz="3600" dirty="0" err="1" smtClean="0">
                <a:solidFill>
                  <a:schemeClr val="tx1">
                    <a:lumMod val="85000"/>
                    <a:lumOff val="15000"/>
                  </a:schemeClr>
                </a:solidFill>
                <a:latin typeface="+mj-lt"/>
                <a:ea typeface="Calibri"/>
                <a:cs typeface="Times New Roman"/>
              </a:rPr>
              <a:t>vĩ</a:t>
            </a:r>
            <a:r>
              <a:rPr lang="en-US" sz="3600" dirty="0" smtClean="0">
                <a:solidFill>
                  <a:schemeClr val="tx1">
                    <a:lumMod val="85000"/>
                    <a:lumOff val="15000"/>
                  </a:schemeClr>
                </a:solidFill>
                <a:latin typeface="+mj-lt"/>
                <a:ea typeface="Calibri"/>
                <a:cs typeface="Times New Roman"/>
              </a:rPr>
              <a:t> </a:t>
            </a:r>
            <a:r>
              <a:rPr lang="en-US" sz="3600" dirty="0" err="1" smtClean="0">
                <a:solidFill>
                  <a:schemeClr val="tx1">
                    <a:lumMod val="85000"/>
                    <a:lumOff val="15000"/>
                  </a:schemeClr>
                </a:solidFill>
                <a:latin typeface="+mj-lt"/>
                <a:ea typeface="Calibri"/>
                <a:cs typeface="Times New Roman"/>
              </a:rPr>
              <a:t>tuyến</a:t>
            </a:r>
            <a:r>
              <a:rPr lang="en-US" sz="3600" dirty="0" smtClean="0">
                <a:solidFill>
                  <a:schemeClr val="tx1">
                    <a:lumMod val="85000"/>
                    <a:lumOff val="15000"/>
                  </a:schemeClr>
                </a:solidFill>
                <a:latin typeface="+mj-lt"/>
                <a:ea typeface="Calibri"/>
                <a:cs typeface="Times New Roman"/>
              </a:rPr>
              <a:t> </a:t>
            </a:r>
            <a:r>
              <a:rPr lang="en-US" sz="3600" dirty="0" err="1" smtClean="0">
                <a:solidFill>
                  <a:schemeClr val="tx1">
                    <a:lumMod val="85000"/>
                    <a:lumOff val="15000"/>
                  </a:schemeClr>
                </a:solidFill>
                <a:latin typeface="+mj-lt"/>
                <a:ea typeface="Calibri"/>
                <a:cs typeface="Times New Roman"/>
              </a:rPr>
              <a:t>đi</a:t>
            </a:r>
            <a:r>
              <a:rPr lang="en-US" sz="3600" dirty="0" smtClean="0">
                <a:solidFill>
                  <a:schemeClr val="tx1">
                    <a:lumMod val="85000"/>
                    <a:lumOff val="15000"/>
                  </a:schemeClr>
                </a:solidFill>
                <a:latin typeface="+mj-lt"/>
                <a:ea typeface="Calibri"/>
                <a:cs typeface="Times New Roman"/>
              </a:rPr>
              <a:t> qua </a:t>
            </a:r>
            <a:r>
              <a:rPr lang="en-US" sz="3600" dirty="0" err="1" smtClean="0">
                <a:solidFill>
                  <a:schemeClr val="tx1">
                    <a:lumMod val="85000"/>
                    <a:lumOff val="15000"/>
                  </a:schemeClr>
                </a:solidFill>
                <a:latin typeface="+mj-lt"/>
                <a:ea typeface="Calibri"/>
                <a:cs typeface="Times New Roman"/>
              </a:rPr>
              <a:t>điểm</a:t>
            </a:r>
            <a:r>
              <a:rPr lang="en-US" sz="3600" dirty="0" smtClean="0">
                <a:solidFill>
                  <a:schemeClr val="tx1">
                    <a:lumMod val="85000"/>
                    <a:lumOff val="15000"/>
                  </a:schemeClr>
                </a:solidFill>
                <a:latin typeface="+mj-lt"/>
                <a:ea typeface="Calibri"/>
                <a:cs typeface="Times New Roman"/>
              </a:rPr>
              <a:t> </a:t>
            </a:r>
            <a:r>
              <a:rPr lang="en-US" sz="3600" dirty="0" err="1" smtClean="0">
                <a:solidFill>
                  <a:schemeClr val="tx1">
                    <a:lumMod val="85000"/>
                    <a:lumOff val="15000"/>
                  </a:schemeClr>
                </a:solidFill>
                <a:latin typeface="+mj-lt"/>
                <a:ea typeface="Calibri"/>
                <a:cs typeface="Times New Roman"/>
              </a:rPr>
              <a:t>đó</a:t>
            </a:r>
            <a:r>
              <a:rPr lang="en-US" sz="3600" dirty="0" smtClean="0">
                <a:solidFill>
                  <a:schemeClr val="tx1">
                    <a:lumMod val="85000"/>
                    <a:lumOff val="15000"/>
                  </a:schemeClr>
                </a:solidFill>
                <a:latin typeface="+mj-lt"/>
                <a:ea typeface="Calibri"/>
                <a:cs typeface="Times New Roman"/>
              </a:rPr>
              <a:t>.</a:t>
            </a:r>
            <a:endParaRPr lang="en-US" sz="3600" dirty="0">
              <a:solidFill>
                <a:schemeClr val="tx1">
                  <a:lumMod val="85000"/>
                  <a:lumOff val="15000"/>
                </a:schemeClr>
              </a:solidFill>
              <a:latin typeface="+mj-lt"/>
              <a:ea typeface="Calibri"/>
              <a:cs typeface="Times New Roman"/>
            </a:endParaRPr>
          </a:p>
        </p:txBody>
      </p:sp>
      <p:pic>
        <p:nvPicPr>
          <p:cNvPr id="18" name="Picture 14"/>
          <p:cNvPicPr>
            <a:picLocks noChangeAspect="1"/>
          </p:cNvPicPr>
          <p:nvPr/>
        </p:nvPicPr>
        <p:blipFill>
          <a:blip r:embed="rId22"/>
          <a:srcRect/>
          <a:stretch>
            <a:fillRect/>
          </a:stretch>
        </p:blipFill>
        <p:spPr>
          <a:xfrm>
            <a:off x="239946" y="3083467"/>
            <a:ext cx="2056734" cy="3435940"/>
          </a:xfrm>
          <a:prstGeom prst="rect">
            <a:avLst/>
          </a:prstGeom>
        </p:spPr>
      </p:pic>
    </p:spTree>
    <p:extLst>
      <p:ext uri="{BB962C8B-B14F-4D97-AF65-F5344CB8AC3E}">
        <p14:creationId xmlns:p14="http://schemas.microsoft.com/office/powerpoint/2010/main" val="150306660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Không có mô tả ảnh."/>
          <p:cNvPicPr>
            <a:picLocks noChangeAspect="1" noChangeArrowheads="1"/>
          </p:cNvPicPr>
          <p:nvPr/>
        </p:nvPicPr>
        <p:blipFill rotWithShape="1">
          <a:blip r:embed="rId2">
            <a:extLst>
              <a:ext uri="{28A0092B-C50C-407E-A947-70E740481C1C}">
                <a14:useLocalDpi xmlns:a14="http://schemas.microsoft.com/office/drawing/2010/main" val="0"/>
              </a:ext>
            </a:extLst>
          </a:blip>
          <a:srcRect b="6966"/>
          <a:stretch/>
        </p:blipFill>
        <p:spPr bwMode="auto">
          <a:xfrm>
            <a:off x="0" y="0"/>
            <a:ext cx="12172783"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le 2"/>
          <p:cNvSpPr/>
          <p:nvPr/>
        </p:nvSpPr>
        <p:spPr>
          <a:xfrm>
            <a:off x="203148" y="152400"/>
            <a:ext cx="5119338" cy="10668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ed Rectangle 3"/>
          <p:cNvSpPr/>
          <p:nvPr/>
        </p:nvSpPr>
        <p:spPr>
          <a:xfrm>
            <a:off x="330653" y="266700"/>
            <a:ext cx="4925559" cy="838200"/>
          </a:xfrm>
          <a:prstGeom prst="roundRect">
            <a:avLst/>
          </a:prstGeom>
          <a:ln>
            <a:solidFill>
              <a:srgbClr val="00B050"/>
            </a:solidFill>
            <a:prstDash val="sysDash"/>
          </a:ln>
        </p:spPr>
        <p:style>
          <a:lnRef idx="2">
            <a:schemeClr val="accent3"/>
          </a:lnRef>
          <a:fillRef idx="1">
            <a:schemeClr val="lt1"/>
          </a:fillRef>
          <a:effectRef idx="0">
            <a:schemeClr val="accent3"/>
          </a:effectRef>
          <a:fontRef idx="minor">
            <a:schemeClr val="dk1"/>
          </a:fontRef>
        </p:style>
        <p:txBody>
          <a:bodyPr rtlCol="0" anchor="ctr"/>
          <a:lstStyle/>
          <a:p>
            <a:r>
              <a:rPr lang="en-US" sz="3200" b="1" dirty="0" smtClean="0">
                <a:solidFill>
                  <a:srgbClr val="00B050"/>
                </a:solidFill>
              </a:rPr>
              <a:t>II. TỌA ĐỘ ĐỊA LÝ</a:t>
            </a:r>
            <a:endParaRPr lang="en-US" sz="3200" b="1" dirty="0">
              <a:solidFill>
                <a:srgbClr val="00B050"/>
              </a:solidFill>
            </a:endParaRPr>
          </a:p>
        </p:txBody>
      </p:sp>
      <p:sp>
        <p:nvSpPr>
          <p:cNvPr id="2" name="TextBox 1"/>
          <p:cNvSpPr txBox="1"/>
          <p:nvPr/>
        </p:nvSpPr>
        <p:spPr>
          <a:xfrm>
            <a:off x="330653" y="1600200"/>
            <a:ext cx="11326359" cy="3046988"/>
          </a:xfrm>
          <a:prstGeom prst="rect">
            <a:avLst/>
          </a:prstGeom>
          <a:noFill/>
        </p:spPr>
        <p:txBody>
          <a:bodyPr wrap="square" rtlCol="0">
            <a:spAutoFit/>
          </a:bodyPr>
          <a:lstStyle/>
          <a:p>
            <a:pPr marL="285750" indent="-285750" algn="just">
              <a:buFontTx/>
              <a:buChar char="-"/>
            </a:pPr>
            <a:r>
              <a:rPr lang="en-US" sz="3200" dirty="0" err="1" smtClean="0"/>
              <a:t>Tọa</a:t>
            </a:r>
            <a:r>
              <a:rPr lang="en-US" sz="3200" dirty="0" smtClean="0"/>
              <a:t> </a:t>
            </a:r>
            <a:r>
              <a:rPr lang="en-US" sz="3200" dirty="0" err="1" smtClean="0"/>
              <a:t>độ</a:t>
            </a:r>
            <a:r>
              <a:rPr lang="en-US" sz="3200" dirty="0" smtClean="0"/>
              <a:t> </a:t>
            </a:r>
            <a:r>
              <a:rPr lang="en-US" sz="3200" dirty="0" err="1" smtClean="0"/>
              <a:t>địa</a:t>
            </a:r>
            <a:r>
              <a:rPr lang="en-US" sz="3200" dirty="0" smtClean="0"/>
              <a:t> </a:t>
            </a:r>
            <a:r>
              <a:rPr lang="en-US" sz="3200" dirty="0" err="1" smtClean="0"/>
              <a:t>lý</a:t>
            </a:r>
            <a:r>
              <a:rPr lang="en-US" sz="3200" dirty="0" smtClean="0"/>
              <a:t> </a:t>
            </a:r>
            <a:r>
              <a:rPr lang="en-US" sz="3200" dirty="0" err="1" smtClean="0"/>
              <a:t>của</a:t>
            </a:r>
            <a:r>
              <a:rPr lang="en-US" sz="3200" dirty="0" smtClean="0"/>
              <a:t> </a:t>
            </a:r>
            <a:r>
              <a:rPr lang="en-US" sz="3200" dirty="0" err="1" smtClean="0"/>
              <a:t>một</a:t>
            </a:r>
            <a:r>
              <a:rPr lang="en-US" sz="3200" dirty="0" smtClean="0"/>
              <a:t> </a:t>
            </a:r>
            <a:r>
              <a:rPr lang="en-US" sz="3200" dirty="0" err="1" smtClean="0"/>
              <a:t>địa</a:t>
            </a:r>
            <a:r>
              <a:rPr lang="en-US" sz="3200" dirty="0" smtClean="0"/>
              <a:t> </a:t>
            </a:r>
            <a:r>
              <a:rPr lang="en-US" sz="3200" dirty="0" err="1" smtClean="0"/>
              <a:t>điểm</a:t>
            </a:r>
            <a:r>
              <a:rPr lang="en-US" sz="3200" dirty="0" smtClean="0"/>
              <a:t> </a:t>
            </a:r>
            <a:r>
              <a:rPr lang="en-US" sz="3200" dirty="0" err="1" smtClean="0"/>
              <a:t>được</a:t>
            </a:r>
            <a:r>
              <a:rPr lang="en-US" sz="3200" dirty="0" smtClean="0"/>
              <a:t> </a:t>
            </a:r>
            <a:r>
              <a:rPr lang="en-US" sz="3200" dirty="0" err="1" smtClean="0"/>
              <a:t>xác</a:t>
            </a:r>
            <a:r>
              <a:rPr lang="en-US" sz="3200" dirty="0" smtClean="0"/>
              <a:t> </a:t>
            </a:r>
            <a:r>
              <a:rPr lang="en-US" sz="3200" dirty="0" err="1" smtClean="0"/>
              <a:t>định</a:t>
            </a:r>
            <a:r>
              <a:rPr lang="en-US" sz="3200" dirty="0" smtClean="0"/>
              <a:t> </a:t>
            </a:r>
            <a:r>
              <a:rPr lang="en-US" sz="3200" dirty="0" err="1" smtClean="0"/>
              <a:t>là</a:t>
            </a:r>
            <a:r>
              <a:rPr lang="en-US" sz="3200" dirty="0" smtClean="0"/>
              <a:t> </a:t>
            </a:r>
            <a:r>
              <a:rPr lang="en-US" sz="3200" dirty="0" err="1" smtClean="0"/>
              <a:t>kinh</a:t>
            </a:r>
            <a:r>
              <a:rPr lang="en-US" sz="3200" dirty="0" smtClean="0"/>
              <a:t> </a:t>
            </a:r>
            <a:r>
              <a:rPr lang="en-US" sz="3200" dirty="0" err="1" smtClean="0"/>
              <a:t>độ</a:t>
            </a:r>
            <a:r>
              <a:rPr lang="en-US" sz="3200" dirty="0" smtClean="0"/>
              <a:t> </a:t>
            </a:r>
            <a:r>
              <a:rPr lang="en-US" sz="3200" dirty="0" err="1" smtClean="0"/>
              <a:t>và</a:t>
            </a:r>
            <a:r>
              <a:rPr lang="en-US" sz="3200" dirty="0" smtClean="0"/>
              <a:t> </a:t>
            </a:r>
            <a:r>
              <a:rPr lang="en-US" sz="3200" dirty="0" err="1" smtClean="0"/>
              <a:t>vĩ</a:t>
            </a:r>
            <a:r>
              <a:rPr lang="en-US" sz="3200" dirty="0" smtClean="0"/>
              <a:t> </a:t>
            </a:r>
            <a:r>
              <a:rPr lang="en-US" sz="3200" dirty="0" err="1" smtClean="0"/>
              <a:t>độ</a:t>
            </a:r>
            <a:r>
              <a:rPr lang="en-US" sz="3200" dirty="0" smtClean="0"/>
              <a:t> </a:t>
            </a:r>
            <a:r>
              <a:rPr lang="en-US" sz="3200" dirty="0" err="1" smtClean="0"/>
              <a:t>của</a:t>
            </a:r>
            <a:r>
              <a:rPr lang="en-US" sz="3200" dirty="0" smtClean="0"/>
              <a:t> </a:t>
            </a:r>
            <a:r>
              <a:rPr lang="en-US" sz="3200" dirty="0" err="1" smtClean="0"/>
              <a:t>điểm</a:t>
            </a:r>
            <a:r>
              <a:rPr lang="en-US" sz="3200" dirty="0" smtClean="0"/>
              <a:t> </a:t>
            </a:r>
            <a:r>
              <a:rPr lang="en-US" sz="3200" dirty="0" err="1" smtClean="0"/>
              <a:t>đó</a:t>
            </a:r>
            <a:r>
              <a:rPr lang="en-US" sz="3200" dirty="0" smtClean="0"/>
              <a:t> </a:t>
            </a:r>
            <a:r>
              <a:rPr lang="en-US" sz="3200" dirty="0" err="1" smtClean="0"/>
              <a:t>trên</a:t>
            </a:r>
            <a:r>
              <a:rPr lang="en-US" sz="3200" dirty="0" smtClean="0"/>
              <a:t> </a:t>
            </a:r>
            <a:r>
              <a:rPr lang="en-US" sz="3200" dirty="0" err="1" smtClean="0"/>
              <a:t>bản</a:t>
            </a:r>
            <a:r>
              <a:rPr lang="en-US" sz="3200" dirty="0" smtClean="0"/>
              <a:t> </a:t>
            </a:r>
            <a:r>
              <a:rPr lang="en-US" sz="3200" dirty="0" err="1" smtClean="0"/>
              <a:t>đồ</a:t>
            </a:r>
            <a:r>
              <a:rPr lang="en-US" sz="3200" dirty="0" smtClean="0"/>
              <a:t> hay </a:t>
            </a:r>
            <a:r>
              <a:rPr lang="en-US" sz="3200" dirty="0" err="1" smtClean="0"/>
              <a:t>quả</a:t>
            </a:r>
            <a:r>
              <a:rPr lang="en-US" sz="3200" dirty="0" smtClean="0"/>
              <a:t> </a:t>
            </a:r>
            <a:r>
              <a:rPr lang="en-US" sz="3200" dirty="0" err="1" smtClean="0"/>
              <a:t>Địa</a:t>
            </a:r>
            <a:r>
              <a:rPr lang="en-US" sz="3200" dirty="0" smtClean="0"/>
              <a:t> </a:t>
            </a:r>
            <a:r>
              <a:rPr lang="en-US" sz="3200" dirty="0" err="1" smtClean="0"/>
              <a:t>Cầu</a:t>
            </a:r>
            <a:r>
              <a:rPr lang="en-US" sz="3200" dirty="0" smtClean="0"/>
              <a:t>.</a:t>
            </a:r>
          </a:p>
          <a:p>
            <a:pPr marL="285750" indent="-285750" algn="just">
              <a:buFontTx/>
              <a:buChar char="-"/>
            </a:pPr>
            <a:r>
              <a:rPr lang="en-US" sz="3200" dirty="0" err="1" smtClean="0"/>
              <a:t>Khi</a:t>
            </a:r>
            <a:r>
              <a:rPr lang="en-US" sz="3200" dirty="0" smtClean="0"/>
              <a:t> </a:t>
            </a:r>
            <a:r>
              <a:rPr lang="en-US" sz="3200" dirty="0" err="1" smtClean="0"/>
              <a:t>nêu</a:t>
            </a:r>
            <a:r>
              <a:rPr lang="en-US" sz="3200" dirty="0" smtClean="0"/>
              <a:t> </a:t>
            </a:r>
            <a:r>
              <a:rPr lang="en-US" sz="3200" dirty="0" err="1" smtClean="0"/>
              <a:t>vĩ</a:t>
            </a:r>
            <a:r>
              <a:rPr lang="en-US" sz="3200" dirty="0" smtClean="0"/>
              <a:t> </a:t>
            </a:r>
            <a:r>
              <a:rPr lang="en-US" sz="3200" dirty="0" err="1" smtClean="0"/>
              <a:t>độ</a:t>
            </a:r>
            <a:r>
              <a:rPr lang="en-US" sz="3200" dirty="0" smtClean="0"/>
              <a:t> </a:t>
            </a:r>
            <a:r>
              <a:rPr lang="en-US" sz="3200" dirty="0" err="1" smtClean="0"/>
              <a:t>của</a:t>
            </a:r>
            <a:r>
              <a:rPr lang="en-US" sz="3200" dirty="0" smtClean="0"/>
              <a:t> </a:t>
            </a:r>
            <a:r>
              <a:rPr lang="en-US" sz="3200" dirty="0" err="1" smtClean="0"/>
              <a:t>một</a:t>
            </a:r>
            <a:r>
              <a:rPr lang="en-US" sz="3200" dirty="0" smtClean="0"/>
              <a:t> </a:t>
            </a:r>
            <a:r>
              <a:rPr lang="en-US" sz="3200" dirty="0" err="1" smtClean="0"/>
              <a:t>điểm</a:t>
            </a:r>
            <a:r>
              <a:rPr lang="en-US" sz="3200" dirty="0" smtClean="0"/>
              <a:t>, </a:t>
            </a:r>
            <a:r>
              <a:rPr lang="en-US" sz="3200" dirty="0" err="1" smtClean="0"/>
              <a:t>cần</a:t>
            </a:r>
            <a:r>
              <a:rPr lang="en-US" sz="3200" dirty="0" smtClean="0"/>
              <a:t> </a:t>
            </a:r>
            <a:r>
              <a:rPr lang="en-US" sz="3200" dirty="0" err="1" smtClean="0"/>
              <a:t>chỉ</a:t>
            </a:r>
            <a:r>
              <a:rPr lang="en-US" sz="3200" dirty="0" smtClean="0"/>
              <a:t> </a:t>
            </a:r>
            <a:r>
              <a:rPr lang="en-US" sz="3200" dirty="0" err="1" smtClean="0"/>
              <a:t>rõ</a:t>
            </a:r>
            <a:r>
              <a:rPr lang="en-US" sz="3200" dirty="0" smtClean="0"/>
              <a:t> </a:t>
            </a:r>
            <a:r>
              <a:rPr lang="en-US" sz="3200" dirty="0" err="1" smtClean="0"/>
              <a:t>địa</a:t>
            </a:r>
            <a:r>
              <a:rPr lang="en-US" sz="3200" dirty="0" smtClean="0"/>
              <a:t> </a:t>
            </a:r>
            <a:r>
              <a:rPr lang="en-US" sz="3200" dirty="0" err="1" smtClean="0"/>
              <a:t>điểm</a:t>
            </a:r>
            <a:r>
              <a:rPr lang="en-US" sz="3200" dirty="0" smtClean="0"/>
              <a:t> </a:t>
            </a:r>
            <a:r>
              <a:rPr lang="en-US" sz="3200" dirty="0" err="1" smtClean="0"/>
              <a:t>đó</a:t>
            </a:r>
            <a:r>
              <a:rPr lang="en-US" sz="3200" dirty="0" smtClean="0"/>
              <a:t> </a:t>
            </a:r>
            <a:r>
              <a:rPr lang="en-US" sz="3200" dirty="0" err="1" smtClean="0"/>
              <a:t>nằm</a:t>
            </a:r>
            <a:r>
              <a:rPr lang="en-US" sz="3200" dirty="0" smtClean="0"/>
              <a:t> ở </a:t>
            </a:r>
            <a:r>
              <a:rPr lang="en-US" sz="3200" dirty="0" err="1" smtClean="0"/>
              <a:t>phía</a:t>
            </a:r>
            <a:r>
              <a:rPr lang="en-US" sz="3200" dirty="0" smtClean="0"/>
              <a:t> </a:t>
            </a:r>
            <a:r>
              <a:rPr lang="en-US" sz="3200" dirty="0" err="1" smtClean="0"/>
              <a:t>bắc</a:t>
            </a:r>
            <a:r>
              <a:rPr lang="en-US" sz="3200" dirty="0" smtClean="0"/>
              <a:t> hay </a:t>
            </a:r>
            <a:r>
              <a:rPr lang="en-US" sz="3200" dirty="0" err="1" smtClean="0"/>
              <a:t>phía</a:t>
            </a:r>
            <a:r>
              <a:rPr lang="en-US" sz="3200" dirty="0" smtClean="0"/>
              <a:t> </a:t>
            </a:r>
            <a:r>
              <a:rPr lang="en-US" sz="3200" dirty="0" err="1" smtClean="0"/>
              <a:t>nam</a:t>
            </a:r>
            <a:r>
              <a:rPr lang="en-US" sz="3200" dirty="0" smtClean="0"/>
              <a:t> </a:t>
            </a:r>
            <a:r>
              <a:rPr lang="en-US" sz="3200" dirty="0" err="1" smtClean="0"/>
              <a:t>của</a:t>
            </a:r>
            <a:r>
              <a:rPr lang="en-US" sz="3200" dirty="0" smtClean="0"/>
              <a:t> </a:t>
            </a:r>
            <a:r>
              <a:rPr lang="en-US" sz="3200" dirty="0" err="1" smtClean="0"/>
              <a:t>Xích</a:t>
            </a:r>
            <a:r>
              <a:rPr lang="en-US" sz="3200" dirty="0" smtClean="0"/>
              <a:t> </a:t>
            </a:r>
            <a:r>
              <a:rPr lang="en-US" sz="3200" dirty="0" err="1" smtClean="0"/>
              <a:t>đạo</a:t>
            </a:r>
            <a:r>
              <a:rPr lang="en-US" sz="3200" dirty="0" smtClean="0"/>
              <a:t>.</a:t>
            </a:r>
          </a:p>
          <a:p>
            <a:pPr marL="285750" indent="-285750" algn="just">
              <a:buFontTx/>
              <a:buChar char="-"/>
            </a:pPr>
            <a:r>
              <a:rPr lang="en-US" sz="3200" dirty="0" err="1" smtClean="0"/>
              <a:t>Khi</a:t>
            </a:r>
            <a:r>
              <a:rPr lang="en-US" sz="3200" dirty="0" smtClean="0"/>
              <a:t> </a:t>
            </a:r>
            <a:r>
              <a:rPr lang="en-US" sz="3200" dirty="0" err="1" smtClean="0"/>
              <a:t>nêu</a:t>
            </a:r>
            <a:r>
              <a:rPr lang="en-US" sz="3200" dirty="0" smtClean="0"/>
              <a:t> </a:t>
            </a:r>
            <a:r>
              <a:rPr lang="en-US" sz="3200" dirty="0" err="1" smtClean="0"/>
              <a:t>kinh</a:t>
            </a:r>
            <a:r>
              <a:rPr lang="en-US" sz="3200" dirty="0" smtClean="0"/>
              <a:t> </a:t>
            </a:r>
            <a:r>
              <a:rPr lang="en-US" sz="3200" dirty="0" err="1" smtClean="0"/>
              <a:t>độ</a:t>
            </a:r>
            <a:r>
              <a:rPr lang="en-US" sz="3200" dirty="0" smtClean="0"/>
              <a:t> </a:t>
            </a:r>
            <a:r>
              <a:rPr lang="en-US" sz="3200" dirty="0" err="1" smtClean="0"/>
              <a:t>của</a:t>
            </a:r>
            <a:r>
              <a:rPr lang="en-US" sz="3200" dirty="0" smtClean="0"/>
              <a:t> </a:t>
            </a:r>
            <a:r>
              <a:rPr lang="en-US" sz="3200" dirty="0" err="1" smtClean="0"/>
              <a:t>một</a:t>
            </a:r>
            <a:r>
              <a:rPr lang="en-US" sz="3200" dirty="0" smtClean="0"/>
              <a:t> </a:t>
            </a:r>
            <a:r>
              <a:rPr lang="en-US" sz="3200" dirty="0" err="1" smtClean="0"/>
              <a:t>điểm</a:t>
            </a:r>
            <a:r>
              <a:rPr lang="en-US" sz="3200" dirty="0" smtClean="0"/>
              <a:t>, </a:t>
            </a:r>
            <a:r>
              <a:rPr lang="en-US" sz="3200" dirty="0" err="1" smtClean="0"/>
              <a:t>cần</a:t>
            </a:r>
            <a:r>
              <a:rPr lang="en-US" sz="3200" dirty="0" smtClean="0"/>
              <a:t> </a:t>
            </a:r>
            <a:r>
              <a:rPr lang="en-US" sz="3200" dirty="0" err="1" smtClean="0"/>
              <a:t>chỉ</a:t>
            </a:r>
            <a:r>
              <a:rPr lang="en-US" sz="3200" dirty="0" smtClean="0"/>
              <a:t> </a:t>
            </a:r>
            <a:r>
              <a:rPr lang="en-US" sz="3200" dirty="0" err="1" smtClean="0"/>
              <a:t>rõ</a:t>
            </a:r>
            <a:r>
              <a:rPr lang="en-US" sz="3200" dirty="0" smtClean="0"/>
              <a:t> </a:t>
            </a:r>
            <a:r>
              <a:rPr lang="en-US" sz="3200" dirty="0" err="1" smtClean="0"/>
              <a:t>địa</a:t>
            </a:r>
            <a:r>
              <a:rPr lang="en-US" sz="3200" dirty="0" smtClean="0"/>
              <a:t> </a:t>
            </a:r>
            <a:r>
              <a:rPr lang="en-US" sz="3200" dirty="0" err="1" smtClean="0"/>
              <a:t>điểm</a:t>
            </a:r>
            <a:r>
              <a:rPr lang="en-US" sz="3200" dirty="0" smtClean="0"/>
              <a:t> </a:t>
            </a:r>
            <a:r>
              <a:rPr lang="en-US" sz="3200" dirty="0" err="1" smtClean="0"/>
              <a:t>đó</a:t>
            </a:r>
            <a:r>
              <a:rPr lang="en-US" sz="3200" dirty="0" smtClean="0"/>
              <a:t> </a:t>
            </a:r>
            <a:r>
              <a:rPr lang="en-US" sz="3200" dirty="0" err="1" smtClean="0"/>
              <a:t>nằm</a:t>
            </a:r>
            <a:r>
              <a:rPr lang="en-US" sz="3200" dirty="0" smtClean="0"/>
              <a:t> ở </a:t>
            </a:r>
            <a:r>
              <a:rPr lang="en-US" sz="3200" dirty="0" err="1" smtClean="0"/>
              <a:t>phía</a:t>
            </a:r>
            <a:r>
              <a:rPr lang="en-US" sz="3200" dirty="0" smtClean="0"/>
              <a:t> </a:t>
            </a:r>
            <a:r>
              <a:rPr lang="en-US" sz="3200" dirty="0" err="1" smtClean="0"/>
              <a:t>tây</a:t>
            </a:r>
            <a:r>
              <a:rPr lang="en-US" sz="3200" dirty="0" smtClean="0"/>
              <a:t> hay </a:t>
            </a:r>
            <a:r>
              <a:rPr lang="en-US" sz="3200" dirty="0" err="1" smtClean="0"/>
              <a:t>phía</a:t>
            </a:r>
            <a:r>
              <a:rPr lang="en-US" sz="3200" dirty="0" smtClean="0"/>
              <a:t> </a:t>
            </a:r>
            <a:r>
              <a:rPr lang="en-US" sz="3200" dirty="0" err="1" smtClean="0"/>
              <a:t>đông</a:t>
            </a:r>
            <a:r>
              <a:rPr lang="en-US" sz="3200" dirty="0" smtClean="0"/>
              <a:t> </a:t>
            </a:r>
            <a:r>
              <a:rPr lang="en-US" sz="3200" dirty="0" err="1" smtClean="0"/>
              <a:t>của</a:t>
            </a:r>
            <a:r>
              <a:rPr lang="en-US" sz="3200" dirty="0" smtClean="0"/>
              <a:t> </a:t>
            </a:r>
            <a:r>
              <a:rPr lang="en-US" sz="3200" dirty="0" err="1" smtClean="0"/>
              <a:t>kinh</a:t>
            </a:r>
            <a:r>
              <a:rPr lang="en-US" sz="3200" dirty="0" smtClean="0"/>
              <a:t> </a:t>
            </a:r>
            <a:r>
              <a:rPr lang="en-US" sz="3200" dirty="0" err="1" smtClean="0"/>
              <a:t>tuyến</a:t>
            </a:r>
            <a:r>
              <a:rPr lang="en-US" sz="3200" dirty="0" smtClean="0"/>
              <a:t> </a:t>
            </a:r>
            <a:r>
              <a:rPr lang="en-US" sz="3200" dirty="0" err="1" smtClean="0"/>
              <a:t>gốc</a:t>
            </a:r>
            <a:endParaRPr lang="en-US" sz="3200" dirty="0" smtClean="0"/>
          </a:p>
        </p:txBody>
      </p:sp>
    </p:spTree>
    <p:extLst>
      <p:ext uri="{BB962C8B-B14F-4D97-AF65-F5344CB8AC3E}">
        <p14:creationId xmlns:p14="http://schemas.microsoft.com/office/powerpoint/2010/main" val="224756502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994562" y="610694"/>
            <a:ext cx="4646158" cy="625183"/>
            <a:chOff x="994820" y="496392"/>
            <a:chExt cx="7239241" cy="625183"/>
          </a:xfrm>
        </p:grpSpPr>
        <p:grpSp>
          <p:nvGrpSpPr>
            <p:cNvPr id="93" name="组合 92"/>
            <p:cNvGrpSpPr/>
            <p:nvPr/>
          </p:nvGrpSpPr>
          <p:grpSpPr>
            <a:xfrm>
              <a:off x="994820" y="626210"/>
              <a:ext cx="5886671" cy="495365"/>
              <a:chOff x="3532280" y="5381090"/>
              <a:chExt cx="5886671" cy="495365"/>
            </a:xfrm>
          </p:grpSpPr>
          <p:sp>
            <p:nvSpPr>
              <p:cNvPr id="95"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4" name="文本框 93"/>
            <p:cNvSpPr txBox="1"/>
            <p:nvPr/>
          </p:nvSpPr>
          <p:spPr>
            <a:xfrm>
              <a:off x="1407455" y="496392"/>
              <a:ext cx="6826606" cy="584775"/>
            </a:xfrm>
            <a:prstGeom prst="rect">
              <a:avLst/>
            </a:prstGeom>
            <a:noFill/>
          </p:spPr>
          <p:txBody>
            <a:bodyPr wrap="none" rtlCol="0">
              <a:spAutoFit/>
            </a:bodyPr>
            <a:lstStyle/>
            <a:p>
              <a:r>
                <a:rPr lang="en-US" altLang="zh-CN" sz="3200" smtClean="0">
                  <a:solidFill>
                    <a:prstClr val="white"/>
                  </a:solidFill>
                  <a:latin typeface="汉仪喵魂体W" panose="00020600040101010101" pitchFamily="18" charset="-122"/>
                  <a:ea typeface="汉仪喵魂体W" panose="00020600040101010101" pitchFamily="18" charset="-122"/>
                </a:rPr>
                <a:t>II. Tọa độ địa lí</a:t>
              </a:r>
              <a:endParaRPr lang="zh-CN" altLang="en-US" sz="3200" dirty="0">
                <a:solidFill>
                  <a:prstClr val="white"/>
                </a:solidFill>
                <a:latin typeface="汉仪喵魂体W" panose="00020600040101010101" pitchFamily="18" charset="-122"/>
                <a:ea typeface="汉仪喵魂体W" panose="00020600040101010101" pitchFamily="18" charset="-122"/>
              </a:endParaRPr>
            </a:p>
          </p:txBody>
        </p:sp>
      </p:grpSp>
      <p:sp>
        <p:nvSpPr>
          <p:cNvPr id="104" name="TextBox 103"/>
          <p:cNvSpPr txBox="1"/>
          <p:nvPr/>
        </p:nvSpPr>
        <p:spPr>
          <a:xfrm>
            <a:off x="391781" y="1566896"/>
            <a:ext cx="6019224" cy="4312976"/>
          </a:xfrm>
          <a:prstGeom prst="rect">
            <a:avLst/>
          </a:prstGeom>
          <a:noFill/>
        </p:spPr>
        <p:txBody>
          <a:bodyPr wrap="square" rtlCol="0">
            <a:spAutoFit/>
          </a:bodyPr>
          <a:lstStyle/>
          <a:p>
            <a:pPr algn="ctr">
              <a:lnSpc>
                <a:spcPct val="115000"/>
              </a:lnSpc>
              <a:spcAft>
                <a:spcPts val="1000"/>
              </a:spcAft>
            </a:pPr>
            <a:r>
              <a:rPr lang="en-US" sz="3200" b="1">
                <a:solidFill>
                  <a:srgbClr val="FF0000"/>
                </a:solidFill>
                <a:latin typeface="Times New Roman"/>
                <a:ea typeface="Calibri"/>
                <a:cs typeface="Times New Roman"/>
              </a:rPr>
              <a:t>NHIỆM VỤ 2</a:t>
            </a:r>
            <a:endParaRPr lang="en-US" sz="3200" b="1" smtClean="0">
              <a:solidFill>
                <a:srgbClr val="0070C0"/>
              </a:solidFill>
              <a:latin typeface="Times New Roman"/>
              <a:ea typeface="Calibri"/>
              <a:cs typeface="Times New Roman"/>
            </a:endParaRPr>
          </a:p>
          <a:p>
            <a:pPr algn="just">
              <a:lnSpc>
                <a:spcPct val="115000"/>
              </a:lnSpc>
              <a:spcAft>
                <a:spcPts val="1000"/>
              </a:spcAft>
            </a:pPr>
            <a:r>
              <a:rPr lang="en-US" sz="3200" b="1">
                <a:solidFill>
                  <a:srgbClr val="0070C0"/>
                </a:solidFill>
                <a:latin typeface="Times New Roman"/>
                <a:ea typeface="Calibri"/>
                <a:cs typeface="Times New Roman"/>
              </a:rPr>
              <a:t>Quan sát hình 1.2 và đọc thông tin trong mục II, em hãy:</a:t>
            </a:r>
            <a:endParaRPr lang="en-US" sz="2400">
              <a:solidFill>
                <a:srgbClr val="0070C0"/>
              </a:solidFill>
              <a:latin typeface="Calibri"/>
              <a:ea typeface="Calibri"/>
              <a:cs typeface="Times New Roman"/>
            </a:endParaRPr>
          </a:p>
          <a:p>
            <a:pPr algn="just">
              <a:lnSpc>
                <a:spcPct val="115000"/>
              </a:lnSpc>
              <a:spcAft>
                <a:spcPts val="1000"/>
              </a:spcAft>
            </a:pPr>
            <a:r>
              <a:rPr lang="en-US" sz="3200" b="1" smtClean="0">
                <a:solidFill>
                  <a:srgbClr val="0070C0"/>
                </a:solidFill>
                <a:latin typeface="Times New Roman"/>
                <a:ea typeface="Calibri"/>
                <a:cs typeface="Times New Roman"/>
              </a:rPr>
              <a:t>1. Xác </a:t>
            </a:r>
            <a:r>
              <a:rPr lang="en-US" sz="3200" b="1">
                <a:solidFill>
                  <a:srgbClr val="0070C0"/>
                </a:solidFill>
                <a:latin typeface="Times New Roman"/>
                <a:ea typeface="Calibri"/>
                <a:cs typeface="Times New Roman"/>
              </a:rPr>
              <a:t>định tọa độ địa lí các điểm A,B,C,D và ghi ra tọa độ địa lí các điểm đó trong vở/tài liệu HS/giấy nháp,...</a:t>
            </a:r>
            <a:endParaRPr lang="en-US" sz="2400">
              <a:solidFill>
                <a:srgbClr val="0070C0"/>
              </a:solidFill>
              <a:effectLst/>
              <a:latin typeface="Calibri"/>
              <a:ea typeface="Calibri"/>
              <a:cs typeface="Times New Roman"/>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3472" y="1195467"/>
            <a:ext cx="5302437" cy="534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226116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circle(in)">
                                      <p:cBhvr>
                                        <p:cTn id="7" dur="20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994563" y="610694"/>
            <a:ext cx="4094479" cy="589181"/>
            <a:chOff x="994820" y="496392"/>
            <a:chExt cx="6544180" cy="625183"/>
          </a:xfrm>
        </p:grpSpPr>
        <p:grpSp>
          <p:nvGrpSpPr>
            <p:cNvPr id="93" name="组合 92"/>
            <p:cNvGrpSpPr/>
            <p:nvPr/>
          </p:nvGrpSpPr>
          <p:grpSpPr>
            <a:xfrm>
              <a:off x="994820" y="626210"/>
              <a:ext cx="5886671" cy="495365"/>
              <a:chOff x="3532280" y="5381090"/>
              <a:chExt cx="5886671" cy="495365"/>
            </a:xfrm>
          </p:grpSpPr>
          <p:sp>
            <p:nvSpPr>
              <p:cNvPr id="95"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sz="2800">
                  <a:solidFill>
                    <a:schemeClr val="bg1"/>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chemeClr val="bg1"/>
                  </a:solidFill>
                </a:endParaRPr>
              </a:p>
            </p:txBody>
          </p:sp>
        </p:grpSp>
        <p:sp>
          <p:nvSpPr>
            <p:cNvPr id="94" name="文本框 93"/>
            <p:cNvSpPr txBox="1"/>
            <p:nvPr/>
          </p:nvSpPr>
          <p:spPr>
            <a:xfrm>
              <a:off x="1407455" y="496392"/>
              <a:ext cx="6131545" cy="555191"/>
            </a:xfrm>
            <a:prstGeom prst="rect">
              <a:avLst/>
            </a:prstGeom>
            <a:noFill/>
          </p:spPr>
          <p:txBody>
            <a:bodyPr wrap="none" rtlCol="0">
              <a:spAutoFit/>
            </a:bodyPr>
            <a:lstStyle/>
            <a:p>
              <a:r>
                <a:rPr lang="en-US" altLang="zh-CN" sz="2800" smtClean="0">
                  <a:solidFill>
                    <a:schemeClr val="bg1"/>
                  </a:solidFill>
                  <a:latin typeface="汉仪喵魂体W" panose="00020600040101010101" pitchFamily="18" charset="-122"/>
                  <a:ea typeface="汉仪喵魂体W" panose="00020600040101010101" pitchFamily="18" charset="-122"/>
                </a:rPr>
                <a:t>II. Tọa độ địa lí</a:t>
              </a:r>
              <a:endParaRPr lang="zh-CN" altLang="en-US" sz="2800" dirty="0">
                <a:solidFill>
                  <a:schemeClr val="bg1"/>
                </a:solidFill>
                <a:latin typeface="汉仪喵魂体W" panose="00020600040101010101" pitchFamily="18" charset="-122"/>
                <a:ea typeface="汉仪喵魂体W" panose="00020600040101010101" pitchFamily="18" charset="-122"/>
              </a:endParaRPr>
            </a:p>
          </p:txBody>
        </p:sp>
      </p:gr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98812" y="310793"/>
            <a:ext cx="6146416" cy="61977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ounded Rectangular Callout 2"/>
          <p:cNvSpPr/>
          <p:nvPr/>
        </p:nvSpPr>
        <p:spPr>
          <a:xfrm>
            <a:off x="608012" y="533400"/>
            <a:ext cx="2590800" cy="985997"/>
          </a:xfrm>
          <a:prstGeom prst="wedgeRoundRectCallout">
            <a:avLst>
              <a:gd name="adj1" fmla="val 78407"/>
              <a:gd name="adj2" fmla="val 61458"/>
              <a:gd name="adj3" fmla="val 16667"/>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nl-NL" sz="2800" b="1" dirty="0" smtClean="0">
                <a:solidFill>
                  <a:schemeClr val="bg1"/>
                </a:solidFill>
                <a:latin typeface="Times New Roman" pitchFamily="18" charset="0"/>
                <a:ea typeface="Calibri"/>
                <a:cs typeface="Times New Roman" pitchFamily="18" charset="0"/>
              </a:rPr>
              <a:t>A (80</a:t>
            </a:r>
            <a:r>
              <a:rPr lang="nl-NL" sz="2800" b="1" baseline="30000" dirty="0" smtClean="0">
                <a:solidFill>
                  <a:schemeClr val="bg1"/>
                </a:solidFill>
                <a:latin typeface="Times New Roman" pitchFamily="18" charset="0"/>
                <a:ea typeface="Calibri"/>
                <a:cs typeface="Times New Roman" pitchFamily="18" charset="0"/>
              </a:rPr>
              <a:t>0 </a:t>
            </a:r>
            <a:r>
              <a:rPr lang="nl-NL" sz="2800" b="1" dirty="0" smtClean="0">
                <a:solidFill>
                  <a:schemeClr val="bg1"/>
                </a:solidFill>
                <a:latin typeface="Times New Roman" pitchFamily="18" charset="0"/>
                <a:ea typeface="Calibri"/>
                <a:cs typeface="Times New Roman" pitchFamily="18" charset="0"/>
              </a:rPr>
              <a:t>T, 40</a:t>
            </a:r>
            <a:r>
              <a:rPr lang="nl-NL" sz="2800" b="1" baseline="30000" dirty="0" smtClean="0">
                <a:solidFill>
                  <a:schemeClr val="bg1"/>
                </a:solidFill>
                <a:latin typeface="Times New Roman" pitchFamily="18" charset="0"/>
                <a:ea typeface="Calibri"/>
                <a:cs typeface="Times New Roman" pitchFamily="18" charset="0"/>
              </a:rPr>
              <a:t>0</a:t>
            </a:r>
            <a:r>
              <a:rPr lang="nl-NL" sz="2800" b="1" dirty="0" smtClean="0">
                <a:solidFill>
                  <a:schemeClr val="bg1"/>
                </a:solidFill>
                <a:latin typeface="Times New Roman" pitchFamily="18" charset="0"/>
                <a:ea typeface="Calibri"/>
                <a:cs typeface="Times New Roman" pitchFamily="18" charset="0"/>
              </a:rPr>
              <a:t>B)</a:t>
            </a:r>
            <a:endParaRPr lang="en-US" sz="2800" b="1" dirty="0" smtClean="0">
              <a:solidFill>
                <a:schemeClr val="bg1"/>
              </a:solidFill>
              <a:latin typeface="Times New Roman" pitchFamily="18" charset="0"/>
              <a:ea typeface="Calibri"/>
              <a:cs typeface="Times New Roman" pitchFamily="18" charset="0"/>
            </a:endParaRPr>
          </a:p>
        </p:txBody>
      </p:sp>
      <p:sp>
        <p:nvSpPr>
          <p:cNvPr id="4" name="Rounded Rectangular Callout 3"/>
          <p:cNvSpPr/>
          <p:nvPr/>
        </p:nvSpPr>
        <p:spPr>
          <a:xfrm>
            <a:off x="8685212" y="733036"/>
            <a:ext cx="3048000" cy="1019564"/>
          </a:xfrm>
          <a:prstGeom prst="wedgeRoundRectCallout">
            <a:avLst>
              <a:gd name="adj1" fmla="val -71302"/>
              <a:gd name="adj2" fmla="val 162262"/>
              <a:gd name="adj3" fmla="val 16667"/>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nl-NL" sz="2800" b="1" dirty="0" smtClean="0">
                <a:solidFill>
                  <a:schemeClr val="bg1"/>
                </a:solidFill>
                <a:latin typeface="Times New Roman" pitchFamily="18" charset="0"/>
                <a:ea typeface="Calibri"/>
                <a:cs typeface="Times New Roman" pitchFamily="18" charset="0"/>
              </a:rPr>
              <a:t>B (40</a:t>
            </a:r>
            <a:r>
              <a:rPr lang="nl-NL" sz="2800" b="1" baseline="30000" dirty="0" smtClean="0">
                <a:solidFill>
                  <a:schemeClr val="bg1"/>
                </a:solidFill>
                <a:latin typeface="Times New Roman" pitchFamily="18" charset="0"/>
                <a:ea typeface="Calibri"/>
                <a:cs typeface="Times New Roman" pitchFamily="18" charset="0"/>
              </a:rPr>
              <a:t>0</a:t>
            </a:r>
            <a:r>
              <a:rPr lang="nl-NL" sz="2800" b="1" dirty="0" smtClean="0">
                <a:solidFill>
                  <a:schemeClr val="bg1"/>
                </a:solidFill>
                <a:latin typeface="Times New Roman" pitchFamily="18" charset="0"/>
                <a:ea typeface="Calibri"/>
                <a:cs typeface="Times New Roman" pitchFamily="18" charset="0"/>
              </a:rPr>
              <a:t> Đ, 20</a:t>
            </a:r>
            <a:r>
              <a:rPr lang="nl-NL" sz="2800" b="1" baseline="30000" dirty="0" smtClean="0">
                <a:solidFill>
                  <a:schemeClr val="bg1"/>
                </a:solidFill>
                <a:latin typeface="Times New Roman" pitchFamily="18" charset="0"/>
                <a:ea typeface="Calibri"/>
                <a:cs typeface="Times New Roman" pitchFamily="18" charset="0"/>
              </a:rPr>
              <a:t>0</a:t>
            </a:r>
            <a:r>
              <a:rPr lang="nl-NL" sz="2800" b="1" dirty="0" smtClean="0">
                <a:solidFill>
                  <a:schemeClr val="bg1"/>
                </a:solidFill>
                <a:latin typeface="Times New Roman" pitchFamily="18" charset="0"/>
                <a:ea typeface="Calibri"/>
                <a:cs typeface="Times New Roman" pitchFamily="18" charset="0"/>
              </a:rPr>
              <a:t>B)</a:t>
            </a:r>
            <a:endParaRPr lang="en-US" sz="2800" dirty="0">
              <a:solidFill>
                <a:schemeClr val="bg1"/>
              </a:solidFill>
            </a:endParaRPr>
          </a:p>
        </p:txBody>
      </p:sp>
      <p:sp>
        <p:nvSpPr>
          <p:cNvPr id="5" name="Rounded Rectangular Callout 4"/>
          <p:cNvSpPr/>
          <p:nvPr/>
        </p:nvSpPr>
        <p:spPr>
          <a:xfrm>
            <a:off x="608012" y="4724400"/>
            <a:ext cx="2743200" cy="1371600"/>
          </a:xfrm>
          <a:prstGeom prst="wedgeRoundRectCallout">
            <a:avLst>
              <a:gd name="adj1" fmla="val 77838"/>
              <a:gd name="adj2" fmla="val -55103"/>
              <a:gd name="adj3" fmla="val 16667"/>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nl-NL" sz="2800" b="1" dirty="0" smtClean="0">
                <a:solidFill>
                  <a:schemeClr val="bg1"/>
                </a:solidFill>
                <a:latin typeface="Times New Roman" pitchFamily="18" charset="0"/>
                <a:ea typeface="Calibri"/>
                <a:cs typeface="Times New Roman" pitchFamily="18" charset="0"/>
              </a:rPr>
              <a:t>D (40</a:t>
            </a:r>
            <a:r>
              <a:rPr lang="nl-NL" sz="2800" b="1" baseline="30000" dirty="0" smtClean="0">
                <a:solidFill>
                  <a:schemeClr val="bg1"/>
                </a:solidFill>
                <a:latin typeface="Times New Roman" pitchFamily="18" charset="0"/>
                <a:ea typeface="Calibri"/>
                <a:cs typeface="Times New Roman" pitchFamily="18" charset="0"/>
              </a:rPr>
              <a:t>0 </a:t>
            </a:r>
            <a:r>
              <a:rPr lang="nl-NL" sz="2800" b="1" dirty="0" smtClean="0">
                <a:solidFill>
                  <a:schemeClr val="bg1"/>
                </a:solidFill>
                <a:latin typeface="Times New Roman" pitchFamily="18" charset="0"/>
                <a:ea typeface="Calibri"/>
                <a:cs typeface="Times New Roman" pitchFamily="18" charset="0"/>
              </a:rPr>
              <a:t>T, 20</a:t>
            </a:r>
            <a:r>
              <a:rPr lang="nl-NL" sz="2800" b="1" baseline="30000" dirty="0" smtClean="0">
                <a:solidFill>
                  <a:schemeClr val="bg1"/>
                </a:solidFill>
                <a:latin typeface="Times New Roman" pitchFamily="18" charset="0"/>
                <a:ea typeface="Calibri"/>
                <a:cs typeface="Times New Roman" pitchFamily="18" charset="0"/>
              </a:rPr>
              <a:t>0</a:t>
            </a:r>
            <a:r>
              <a:rPr lang="nl-NL" sz="2800" b="1" dirty="0" smtClean="0">
                <a:solidFill>
                  <a:schemeClr val="bg1"/>
                </a:solidFill>
                <a:latin typeface="Times New Roman" pitchFamily="18" charset="0"/>
                <a:ea typeface="Calibri"/>
                <a:cs typeface="Times New Roman" pitchFamily="18" charset="0"/>
              </a:rPr>
              <a:t>N)</a:t>
            </a:r>
            <a:endParaRPr lang="en-US" sz="2800" dirty="0">
              <a:solidFill>
                <a:schemeClr val="bg1"/>
              </a:solidFill>
            </a:endParaRPr>
          </a:p>
        </p:txBody>
      </p:sp>
      <p:sp>
        <p:nvSpPr>
          <p:cNvPr id="6" name="Rounded Rectangular Callout 5"/>
          <p:cNvSpPr/>
          <p:nvPr/>
        </p:nvSpPr>
        <p:spPr>
          <a:xfrm>
            <a:off x="8990012" y="4724400"/>
            <a:ext cx="2819400" cy="1143000"/>
          </a:xfrm>
          <a:prstGeom prst="wedgeRoundRectCallout">
            <a:avLst>
              <a:gd name="adj1" fmla="val -116673"/>
              <a:gd name="adj2" fmla="val -3118"/>
              <a:gd name="adj3" fmla="val 16667"/>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nl-NL" sz="2800" b="1" dirty="0" smtClean="0">
                <a:solidFill>
                  <a:schemeClr val="bg1"/>
                </a:solidFill>
                <a:latin typeface="Times New Roman" pitchFamily="18" charset="0"/>
                <a:ea typeface="Calibri"/>
                <a:cs typeface="Times New Roman" pitchFamily="18" charset="0"/>
              </a:rPr>
              <a:t>C (20</a:t>
            </a:r>
            <a:r>
              <a:rPr lang="nl-NL" sz="2800" b="1" baseline="30000" dirty="0" smtClean="0">
                <a:solidFill>
                  <a:schemeClr val="bg1"/>
                </a:solidFill>
                <a:latin typeface="Times New Roman" pitchFamily="18" charset="0"/>
                <a:ea typeface="Calibri"/>
                <a:cs typeface="Times New Roman" pitchFamily="18" charset="0"/>
              </a:rPr>
              <a:t>0 </a:t>
            </a:r>
            <a:r>
              <a:rPr lang="nl-NL" sz="2800" b="1" dirty="0" smtClean="0">
                <a:solidFill>
                  <a:schemeClr val="bg1"/>
                </a:solidFill>
                <a:latin typeface="Times New Roman" pitchFamily="18" charset="0"/>
                <a:ea typeface="Calibri"/>
                <a:cs typeface="Times New Roman" pitchFamily="18" charset="0"/>
              </a:rPr>
              <a:t>Đ, 40</a:t>
            </a:r>
            <a:r>
              <a:rPr lang="nl-NL" sz="2800" b="1" baseline="30000" dirty="0" smtClean="0">
                <a:solidFill>
                  <a:schemeClr val="bg1"/>
                </a:solidFill>
                <a:latin typeface="Times New Roman" pitchFamily="18" charset="0"/>
                <a:ea typeface="Calibri"/>
                <a:cs typeface="Times New Roman" pitchFamily="18" charset="0"/>
              </a:rPr>
              <a:t>0</a:t>
            </a:r>
            <a:r>
              <a:rPr lang="nl-NL" sz="2800" b="1" dirty="0" smtClean="0">
                <a:solidFill>
                  <a:schemeClr val="bg1"/>
                </a:solidFill>
                <a:latin typeface="Times New Roman" pitchFamily="18" charset="0"/>
                <a:ea typeface="Calibri"/>
                <a:cs typeface="Times New Roman" pitchFamily="18" charset="0"/>
              </a:rPr>
              <a:t>N)</a:t>
            </a:r>
            <a:endParaRPr lang="en-US" sz="2800" b="1" dirty="0" smtClean="0">
              <a:solidFill>
                <a:schemeClr val="bg1"/>
              </a:solidFill>
              <a:latin typeface="Times New Roman" pitchFamily="18" charset="0"/>
              <a:ea typeface="Calibri"/>
              <a:cs typeface="Times New Roman" pitchFamily="18" charset="0"/>
            </a:endParaRPr>
          </a:p>
        </p:txBody>
      </p:sp>
    </p:spTree>
    <p:extLst>
      <p:ext uri="{BB962C8B-B14F-4D97-AF65-F5344CB8AC3E}">
        <p14:creationId xmlns:p14="http://schemas.microsoft.com/office/powerpoint/2010/main" val="32093927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8" y="0"/>
            <a:ext cx="12192001"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6" name="Group 2"/>
          <p:cNvGrpSpPr/>
          <p:nvPr/>
        </p:nvGrpSpPr>
        <p:grpSpPr>
          <a:xfrm>
            <a:off x="1655682" y="1752600"/>
            <a:ext cx="10153730" cy="2863464"/>
            <a:chOff x="0" y="0"/>
            <a:chExt cx="10275908" cy="4060194"/>
          </a:xfrm>
        </p:grpSpPr>
        <p:sp>
          <p:nvSpPr>
            <p:cNvPr id="7" name="Freeform 3"/>
            <p:cNvSpPr/>
            <p:nvPr/>
          </p:nvSpPr>
          <p:spPr>
            <a:xfrm>
              <a:off x="0" y="-4073"/>
              <a:ext cx="10282299" cy="4066797"/>
            </a:xfrm>
            <a:custGeom>
              <a:avLst/>
              <a:gdLst/>
              <a:ahLst/>
              <a:cxnLst/>
              <a:rect l="l" t="t" r="r" b="b"/>
              <a:pathLst>
                <a:path w="10282299" h="4066797">
                  <a:moveTo>
                    <a:pt x="9654521" y="4012319"/>
                  </a:moveTo>
                  <a:cubicBezTo>
                    <a:pt x="9654521" y="4012319"/>
                    <a:pt x="8923646" y="4066797"/>
                    <a:pt x="7547215" y="4064176"/>
                  </a:cubicBezTo>
                  <a:cubicBezTo>
                    <a:pt x="3852919" y="4062013"/>
                    <a:pt x="1057074" y="4054189"/>
                    <a:pt x="1057074" y="4054189"/>
                  </a:cubicBezTo>
                  <a:cubicBezTo>
                    <a:pt x="812932" y="4045355"/>
                    <a:pt x="449110" y="4024124"/>
                    <a:pt x="282371" y="3965947"/>
                  </a:cubicBezTo>
                  <a:cubicBezTo>
                    <a:pt x="4469" y="3868983"/>
                    <a:pt x="0" y="3695705"/>
                    <a:pt x="0" y="2991996"/>
                  </a:cubicBezTo>
                  <a:lnTo>
                    <a:pt x="0" y="2991966"/>
                  </a:lnTo>
                  <a:cubicBezTo>
                    <a:pt x="8536" y="491230"/>
                    <a:pt x="0" y="345608"/>
                    <a:pt x="77597" y="223930"/>
                  </a:cubicBezTo>
                  <a:cubicBezTo>
                    <a:pt x="217372" y="4759"/>
                    <a:pt x="519255" y="4073"/>
                    <a:pt x="937909" y="4073"/>
                  </a:cubicBezTo>
                  <a:cubicBezTo>
                    <a:pt x="937909" y="4073"/>
                    <a:pt x="2302829" y="15681"/>
                    <a:pt x="6185004" y="7673"/>
                  </a:cubicBezTo>
                  <a:cubicBezTo>
                    <a:pt x="8704718" y="0"/>
                    <a:pt x="9421452" y="6979"/>
                    <a:pt x="9421452" y="6979"/>
                  </a:cubicBezTo>
                  <a:cubicBezTo>
                    <a:pt x="9789760" y="14458"/>
                    <a:pt x="9928020" y="42638"/>
                    <a:pt x="10125759" y="165219"/>
                  </a:cubicBezTo>
                  <a:cubicBezTo>
                    <a:pt x="10276777" y="258836"/>
                    <a:pt x="10282299" y="476157"/>
                    <a:pt x="10273158" y="2991965"/>
                  </a:cubicBezTo>
                  <a:lnTo>
                    <a:pt x="10273158" y="2991995"/>
                  </a:lnTo>
                  <a:cubicBezTo>
                    <a:pt x="10273157" y="3813670"/>
                    <a:pt x="10230373" y="3962257"/>
                    <a:pt x="9654521" y="4012319"/>
                  </a:cubicBezTo>
                  <a:close/>
                </a:path>
              </a:pathLst>
            </a:custGeom>
            <a:solidFill>
              <a:srgbClr val="F1F1F1"/>
            </a:solidFill>
          </p:spPr>
        </p:sp>
      </p:grpSp>
      <p:sp>
        <p:nvSpPr>
          <p:cNvPr id="8" name="TextBox 4"/>
          <p:cNvSpPr txBox="1"/>
          <p:nvPr/>
        </p:nvSpPr>
        <p:spPr>
          <a:xfrm>
            <a:off x="2127874" y="2438400"/>
            <a:ext cx="9452938" cy="1538883"/>
          </a:xfrm>
          <a:prstGeom prst="rect">
            <a:avLst/>
          </a:prstGeom>
        </p:spPr>
        <p:txBody>
          <a:bodyPr wrap="square" lIns="0" tIns="0" rIns="0" bIns="0" rtlCol="0" anchor="t">
            <a:spAutoFit/>
          </a:bodyPr>
          <a:lstStyle/>
          <a:p>
            <a:pPr lvl="0" algn="ctr">
              <a:lnSpc>
                <a:spcPts val="6000"/>
              </a:lnSpc>
              <a:spcBef>
                <a:spcPct val="0"/>
              </a:spcBef>
            </a:pPr>
            <a:r>
              <a:rPr lang="en-US" sz="6600" u="none" dirty="0" smtClean="0">
                <a:solidFill>
                  <a:srgbClr val="002060"/>
                </a:solidFill>
                <a:latin typeface="UTM Androgyne" panose="02040603050506020204" pitchFamily="18" charset="0"/>
              </a:rPr>
              <a:t>III. </a:t>
            </a:r>
            <a:r>
              <a:rPr lang="en-US" sz="6600" u="none" dirty="0" err="1" smtClean="0">
                <a:solidFill>
                  <a:srgbClr val="002060"/>
                </a:solidFill>
                <a:latin typeface="UTM Androgyne" panose="02040603050506020204" pitchFamily="18" charset="0"/>
              </a:rPr>
              <a:t>Lưới</a:t>
            </a:r>
            <a:r>
              <a:rPr lang="en-US" sz="6600" u="none" dirty="0" smtClean="0">
                <a:solidFill>
                  <a:srgbClr val="002060"/>
                </a:solidFill>
                <a:latin typeface="UTM Androgyne" panose="02040603050506020204" pitchFamily="18" charset="0"/>
              </a:rPr>
              <a:t> </a:t>
            </a:r>
            <a:r>
              <a:rPr lang="en-US" sz="6600" u="none" dirty="0" err="1" smtClean="0">
                <a:solidFill>
                  <a:srgbClr val="002060"/>
                </a:solidFill>
                <a:latin typeface="UTM Androgyne" panose="02040603050506020204" pitchFamily="18" charset="0"/>
              </a:rPr>
              <a:t>kinh</a:t>
            </a:r>
            <a:r>
              <a:rPr lang="en-US" sz="6600" u="none" dirty="0" smtClean="0">
                <a:solidFill>
                  <a:srgbClr val="002060"/>
                </a:solidFill>
                <a:latin typeface="UTM Androgyne" panose="02040603050506020204" pitchFamily="18" charset="0"/>
              </a:rPr>
              <a:t>, </a:t>
            </a:r>
            <a:r>
              <a:rPr lang="en-US" sz="6600" u="none" dirty="0" err="1" smtClean="0">
                <a:solidFill>
                  <a:srgbClr val="002060"/>
                </a:solidFill>
                <a:latin typeface="UTM Androgyne" panose="02040603050506020204" pitchFamily="18" charset="0"/>
              </a:rPr>
              <a:t>vĩ</a:t>
            </a:r>
            <a:r>
              <a:rPr lang="en-US" sz="6600" u="none" dirty="0" smtClean="0">
                <a:solidFill>
                  <a:srgbClr val="002060"/>
                </a:solidFill>
                <a:latin typeface="UTM Androgyne" panose="02040603050506020204" pitchFamily="18" charset="0"/>
              </a:rPr>
              <a:t> </a:t>
            </a:r>
            <a:r>
              <a:rPr lang="en-US" sz="6600" u="none" dirty="0" err="1" smtClean="0">
                <a:solidFill>
                  <a:srgbClr val="002060"/>
                </a:solidFill>
                <a:latin typeface="UTM Androgyne" panose="02040603050506020204" pitchFamily="18" charset="0"/>
              </a:rPr>
              <a:t>tuyến</a:t>
            </a:r>
            <a:r>
              <a:rPr lang="en-US" sz="6600" u="none" dirty="0" smtClean="0">
                <a:solidFill>
                  <a:srgbClr val="002060"/>
                </a:solidFill>
                <a:latin typeface="UTM Androgyne" panose="02040603050506020204" pitchFamily="18" charset="0"/>
              </a:rPr>
              <a:t> </a:t>
            </a:r>
            <a:r>
              <a:rPr lang="en-US" sz="6600" u="none" dirty="0" err="1" smtClean="0">
                <a:solidFill>
                  <a:srgbClr val="002060"/>
                </a:solidFill>
                <a:latin typeface="UTM Androgyne" panose="02040603050506020204" pitchFamily="18" charset="0"/>
              </a:rPr>
              <a:t>của</a:t>
            </a:r>
            <a:r>
              <a:rPr lang="en-US" sz="6600" u="none" dirty="0" smtClean="0">
                <a:solidFill>
                  <a:srgbClr val="002060"/>
                </a:solidFill>
                <a:latin typeface="UTM Androgyne" panose="02040603050506020204" pitchFamily="18" charset="0"/>
              </a:rPr>
              <a:t> </a:t>
            </a:r>
            <a:r>
              <a:rPr lang="en-US" sz="6600" u="none" dirty="0" err="1" smtClean="0">
                <a:solidFill>
                  <a:srgbClr val="002060"/>
                </a:solidFill>
                <a:latin typeface="UTM Androgyne" panose="02040603050506020204" pitchFamily="18" charset="0"/>
              </a:rPr>
              <a:t>bản</a:t>
            </a:r>
            <a:r>
              <a:rPr lang="en-US" sz="6600" u="none" dirty="0" smtClean="0">
                <a:solidFill>
                  <a:srgbClr val="002060"/>
                </a:solidFill>
                <a:latin typeface="UTM Androgyne" panose="02040603050506020204" pitchFamily="18" charset="0"/>
              </a:rPr>
              <a:t> </a:t>
            </a:r>
            <a:r>
              <a:rPr lang="en-US" sz="6600" u="none" dirty="0" err="1" smtClean="0">
                <a:solidFill>
                  <a:srgbClr val="002060"/>
                </a:solidFill>
                <a:latin typeface="UTM Androgyne" panose="02040603050506020204" pitchFamily="18" charset="0"/>
              </a:rPr>
              <a:t>đồ</a:t>
            </a:r>
            <a:r>
              <a:rPr lang="en-US" sz="6600" u="none" dirty="0" smtClean="0">
                <a:solidFill>
                  <a:srgbClr val="002060"/>
                </a:solidFill>
                <a:latin typeface="UTM Androgyne" panose="02040603050506020204" pitchFamily="18" charset="0"/>
              </a:rPr>
              <a:t> </a:t>
            </a:r>
            <a:r>
              <a:rPr lang="en-US" sz="6600" u="none" dirty="0" err="1" smtClean="0">
                <a:solidFill>
                  <a:srgbClr val="002060"/>
                </a:solidFill>
                <a:latin typeface="UTM Androgyne" panose="02040603050506020204" pitchFamily="18" charset="0"/>
              </a:rPr>
              <a:t>thế</a:t>
            </a:r>
            <a:r>
              <a:rPr lang="en-US" sz="6600" u="none" dirty="0" smtClean="0">
                <a:solidFill>
                  <a:srgbClr val="002060"/>
                </a:solidFill>
                <a:latin typeface="UTM Androgyne" panose="02040603050506020204" pitchFamily="18" charset="0"/>
              </a:rPr>
              <a:t>  </a:t>
            </a:r>
            <a:r>
              <a:rPr lang="en-US" sz="6600" u="none" dirty="0" err="1" smtClean="0">
                <a:solidFill>
                  <a:srgbClr val="002060"/>
                </a:solidFill>
                <a:latin typeface="UTM Androgyne" panose="02040603050506020204" pitchFamily="18" charset="0"/>
              </a:rPr>
              <a:t>giới</a:t>
            </a:r>
            <a:r>
              <a:rPr lang="en-US" sz="6600" u="none" dirty="0" smtClean="0">
                <a:solidFill>
                  <a:srgbClr val="002060"/>
                </a:solidFill>
                <a:latin typeface="UTM Androgyne" panose="02040603050506020204" pitchFamily="18" charset="0"/>
              </a:rPr>
              <a:t>  </a:t>
            </a:r>
            <a:endParaRPr lang="en-US" sz="6600" u="none" dirty="0">
              <a:solidFill>
                <a:srgbClr val="002060"/>
              </a:solidFill>
              <a:latin typeface="UTM Androgyne" panose="02040603050506020204" pitchFamily="18" charset="0"/>
            </a:endParaRPr>
          </a:p>
        </p:txBody>
      </p:sp>
      <p:grpSp>
        <p:nvGrpSpPr>
          <p:cNvPr id="9" name="Group 5"/>
          <p:cNvGrpSpPr/>
          <p:nvPr/>
        </p:nvGrpSpPr>
        <p:grpSpPr>
          <a:xfrm>
            <a:off x="4553839" y="4243510"/>
            <a:ext cx="3009385" cy="675623"/>
            <a:chOff x="0" y="0"/>
            <a:chExt cx="6483846" cy="1940372"/>
          </a:xfrm>
        </p:grpSpPr>
        <p:sp>
          <p:nvSpPr>
            <p:cNvPr id="10" name="Freeform 6"/>
            <p:cNvSpPr/>
            <p:nvPr/>
          </p:nvSpPr>
          <p:spPr>
            <a:xfrm>
              <a:off x="0" y="-4073"/>
              <a:ext cx="6490237" cy="1946975"/>
            </a:xfrm>
            <a:custGeom>
              <a:avLst/>
              <a:gdLst/>
              <a:ahLst/>
              <a:cxnLst/>
              <a:rect l="l" t="t" r="r" b="b"/>
              <a:pathLst>
                <a:path w="6490237" h="1946975">
                  <a:moveTo>
                    <a:pt x="5862459" y="1892497"/>
                  </a:moveTo>
                  <a:cubicBezTo>
                    <a:pt x="5862459" y="1892497"/>
                    <a:pt x="5131584" y="1946975"/>
                    <a:pt x="4299384" y="1944354"/>
                  </a:cubicBezTo>
                  <a:cubicBezTo>
                    <a:pt x="2577849" y="1942191"/>
                    <a:pt x="1057074" y="1934367"/>
                    <a:pt x="1057074" y="1934367"/>
                  </a:cubicBezTo>
                  <a:cubicBezTo>
                    <a:pt x="812932" y="1925532"/>
                    <a:pt x="449110" y="1904302"/>
                    <a:pt x="282371" y="1846125"/>
                  </a:cubicBezTo>
                  <a:cubicBezTo>
                    <a:pt x="4469" y="1749161"/>
                    <a:pt x="0" y="1575882"/>
                    <a:pt x="0" y="1246590"/>
                  </a:cubicBezTo>
                  <a:lnTo>
                    <a:pt x="0" y="1246581"/>
                  </a:lnTo>
                  <a:cubicBezTo>
                    <a:pt x="8536" y="491230"/>
                    <a:pt x="0" y="345608"/>
                    <a:pt x="77597" y="223930"/>
                  </a:cubicBezTo>
                  <a:cubicBezTo>
                    <a:pt x="217372" y="4759"/>
                    <a:pt x="519255" y="4073"/>
                    <a:pt x="937909" y="4073"/>
                  </a:cubicBezTo>
                  <a:cubicBezTo>
                    <a:pt x="937909" y="4073"/>
                    <a:pt x="1855510" y="15681"/>
                    <a:pt x="3664596" y="7673"/>
                  </a:cubicBezTo>
                  <a:cubicBezTo>
                    <a:pt x="4912657" y="0"/>
                    <a:pt x="5629390" y="6979"/>
                    <a:pt x="5629390" y="6979"/>
                  </a:cubicBezTo>
                  <a:cubicBezTo>
                    <a:pt x="5997698" y="14458"/>
                    <a:pt x="6135958" y="42638"/>
                    <a:pt x="6333698" y="165219"/>
                  </a:cubicBezTo>
                  <a:cubicBezTo>
                    <a:pt x="6484715" y="258836"/>
                    <a:pt x="6490237" y="476157"/>
                    <a:pt x="6481097" y="1246581"/>
                  </a:cubicBezTo>
                  <a:lnTo>
                    <a:pt x="6481097" y="1246590"/>
                  </a:lnTo>
                  <a:cubicBezTo>
                    <a:pt x="6481095" y="1693848"/>
                    <a:pt x="6438312" y="1842435"/>
                    <a:pt x="5862459" y="1892497"/>
                  </a:cubicBezTo>
                  <a:close/>
                </a:path>
              </a:pathLst>
            </a:custGeom>
            <a:solidFill>
              <a:srgbClr val="FFD55F"/>
            </a:solidFill>
          </p:spPr>
        </p:sp>
      </p:grpSp>
      <p:sp>
        <p:nvSpPr>
          <p:cNvPr id="11" name="TextBox 7"/>
          <p:cNvSpPr txBox="1"/>
          <p:nvPr/>
        </p:nvSpPr>
        <p:spPr>
          <a:xfrm>
            <a:off x="4899256" y="4402727"/>
            <a:ext cx="2318546" cy="384721"/>
          </a:xfrm>
          <a:prstGeom prst="rect">
            <a:avLst/>
          </a:prstGeom>
        </p:spPr>
        <p:txBody>
          <a:bodyPr lIns="0" tIns="0" rIns="0" bIns="0" rtlCol="0" anchor="t">
            <a:spAutoFit/>
          </a:bodyPr>
          <a:lstStyle/>
          <a:p>
            <a:pPr marL="0" lvl="0" indent="0" algn="ctr">
              <a:lnSpc>
                <a:spcPts val="3000"/>
              </a:lnSpc>
              <a:spcBef>
                <a:spcPct val="0"/>
              </a:spcBef>
            </a:pPr>
            <a:r>
              <a:rPr lang="en-US" sz="3000" dirty="0" smtClean="0">
                <a:solidFill>
                  <a:srgbClr val="373735"/>
                </a:solidFill>
                <a:latin typeface="뉴요커"/>
              </a:rPr>
              <a:t>Let’s Go!</a:t>
            </a:r>
            <a:endParaRPr lang="en-US" sz="3000" dirty="0">
              <a:solidFill>
                <a:srgbClr val="373735"/>
              </a:solidFill>
              <a:latin typeface="뉴요커"/>
            </a:endParaRPr>
          </a:p>
        </p:txBody>
      </p:sp>
      <p:pic>
        <p:nvPicPr>
          <p:cNvPr id="12" name="Picture 8"/>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895610">
            <a:off x="436139" y="1251488"/>
            <a:ext cx="1805996" cy="1219365"/>
          </a:xfrm>
          <a:prstGeom prst="rect">
            <a:avLst/>
          </a:prstGeom>
        </p:spPr>
      </p:pic>
      <p:pic>
        <p:nvPicPr>
          <p:cNvPr id="13" name="Picture 9"/>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1378512" flipH="1">
            <a:off x="10983358" y="1150984"/>
            <a:ext cx="901015" cy="1440953"/>
          </a:xfrm>
          <a:prstGeom prst="rect">
            <a:avLst/>
          </a:prstGeom>
        </p:spPr>
      </p:pic>
      <p:pic>
        <p:nvPicPr>
          <p:cNvPr id="14" name="Picture 10"/>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706328" y="5205970"/>
            <a:ext cx="3240982" cy="2188233"/>
          </a:xfrm>
          <a:prstGeom prst="rect">
            <a:avLst/>
          </a:prstGeom>
        </p:spPr>
      </p:pic>
      <p:pic>
        <p:nvPicPr>
          <p:cNvPr id="15" name="Picture 11"/>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735949" y="4950200"/>
            <a:ext cx="919734" cy="905702"/>
          </a:xfrm>
          <a:prstGeom prst="rect">
            <a:avLst/>
          </a:prstGeom>
        </p:spPr>
      </p:pic>
      <p:pic>
        <p:nvPicPr>
          <p:cNvPr id="16" name="Picture 12"/>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7242889">
            <a:off x="9713523" y="-1406523"/>
            <a:ext cx="2656955" cy="3753229"/>
          </a:xfrm>
          <a:prstGeom prst="rect">
            <a:avLst/>
          </a:prstGeom>
        </p:spPr>
      </p:pic>
      <p:pic>
        <p:nvPicPr>
          <p:cNvPr id="17" name="Picture 13"/>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rot="-1911843">
            <a:off x="7500719" y="5031033"/>
            <a:ext cx="1749216" cy="620338"/>
          </a:xfrm>
          <a:prstGeom prst="rect">
            <a:avLst/>
          </a:prstGeom>
        </p:spPr>
      </p:pic>
      <p:pic>
        <p:nvPicPr>
          <p:cNvPr id="18" name="Picture 14"/>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463730" y="319773"/>
            <a:ext cx="1546588" cy="784747"/>
          </a:xfrm>
          <a:prstGeom prst="rect">
            <a:avLst/>
          </a:prstGeom>
        </p:spPr>
      </p:pic>
      <p:pic>
        <p:nvPicPr>
          <p:cNvPr id="19" name="Picture 15"/>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rot="420846">
            <a:off x="7019156" y="718117"/>
            <a:ext cx="756865" cy="628346"/>
          </a:xfrm>
          <a:prstGeom prst="rect">
            <a:avLst/>
          </a:prstGeom>
        </p:spPr>
      </p:pic>
      <p:pic>
        <p:nvPicPr>
          <p:cNvPr id="20" name="Picture 16"/>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xmlns="" r:embed="rId20"/>
              </a:ext>
            </a:extLst>
          </a:blip>
          <a:srcRect/>
          <a:stretch>
            <a:fillRect/>
          </a:stretch>
        </p:blipFill>
        <p:spPr>
          <a:xfrm rot="-2763327">
            <a:off x="11423849" y="4163766"/>
            <a:ext cx="2169930" cy="2750491"/>
          </a:xfrm>
          <a:prstGeom prst="rect">
            <a:avLst/>
          </a:prstGeom>
        </p:spPr>
      </p:pic>
      <p:pic>
        <p:nvPicPr>
          <p:cNvPr id="21" name="Picture 17"/>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xmlns="" r:embed="rId22"/>
              </a:ext>
            </a:extLst>
          </a:blip>
          <a:srcRect/>
          <a:stretch>
            <a:fillRect/>
          </a:stretch>
        </p:blipFill>
        <p:spPr>
          <a:xfrm>
            <a:off x="3179346" y="772736"/>
            <a:ext cx="714033" cy="519107"/>
          </a:xfrm>
          <a:prstGeom prst="rect">
            <a:avLst/>
          </a:prstGeom>
        </p:spPr>
      </p:pic>
      <p:pic>
        <p:nvPicPr>
          <p:cNvPr id="22" name="Picture 18"/>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asvg="http://schemas.microsoft.com/office/drawing/2016/SVG/main" xmlns="" r:embed="rId24"/>
              </a:ext>
            </a:extLst>
          </a:blip>
          <a:srcRect/>
          <a:stretch>
            <a:fillRect/>
          </a:stretch>
        </p:blipFill>
        <p:spPr>
          <a:xfrm rot="-3467168">
            <a:off x="3766892" y="5562691"/>
            <a:ext cx="584239" cy="744798"/>
          </a:xfrm>
          <a:prstGeom prst="rect">
            <a:avLst/>
          </a:prstGeom>
        </p:spPr>
      </p:pic>
    </p:spTree>
    <p:extLst>
      <p:ext uri="{BB962C8B-B14F-4D97-AF65-F5344CB8AC3E}">
        <p14:creationId xmlns:p14="http://schemas.microsoft.com/office/powerpoint/2010/main" val="365896447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5"/>
          <p:cNvGrpSpPr>
            <a:grpSpLocks noChangeAspect="1"/>
          </p:cNvGrpSpPr>
          <p:nvPr/>
        </p:nvGrpSpPr>
        <p:grpSpPr bwMode="auto">
          <a:xfrm>
            <a:off x="320591" y="761109"/>
            <a:ext cx="1564867" cy="2052104"/>
            <a:chOff x="1618" y="1411"/>
            <a:chExt cx="1382" cy="1864"/>
          </a:xfrm>
          <a:solidFill>
            <a:srgbClr val="FFE88B"/>
          </a:solidFill>
        </p:grpSpPr>
        <p:sp>
          <p:nvSpPr>
            <p:cNvPr id="21" name="Freeform 16"/>
            <p:cNvSpPr>
              <a:spLocks/>
            </p:cNvSpPr>
            <p:nvPr/>
          </p:nvSpPr>
          <p:spPr bwMode="auto">
            <a:xfrm>
              <a:off x="1618" y="2704"/>
              <a:ext cx="657" cy="571"/>
            </a:xfrm>
            <a:custGeom>
              <a:avLst/>
              <a:gdLst>
                <a:gd name="T0" fmla="*/ 33 w 108"/>
                <a:gd name="T1" fmla="*/ 7 h 94"/>
                <a:gd name="T2" fmla="*/ 2 w 108"/>
                <a:gd name="T3" fmla="*/ 58 h 94"/>
                <a:gd name="T4" fmla="*/ 6 w 108"/>
                <a:gd name="T5" fmla="*/ 67 h 94"/>
                <a:gd name="T6" fmla="*/ 72 w 108"/>
                <a:gd name="T7" fmla="*/ 90 h 94"/>
                <a:gd name="T8" fmla="*/ 107 w 108"/>
                <a:gd name="T9" fmla="*/ 34 h 94"/>
                <a:gd name="T10" fmla="*/ 103 w 108"/>
                <a:gd name="T11" fmla="*/ 25 h 94"/>
                <a:gd name="T12" fmla="*/ 43 w 108"/>
                <a:gd name="T13" fmla="*/ 5 h 94"/>
                <a:gd name="T14" fmla="*/ 40 w 108"/>
                <a:gd name="T15" fmla="*/ 16 h 94"/>
                <a:gd name="T16" fmla="*/ 100 w 108"/>
                <a:gd name="T17" fmla="*/ 36 h 94"/>
                <a:gd name="T18" fmla="*/ 96 w 108"/>
                <a:gd name="T19" fmla="*/ 28 h 94"/>
                <a:gd name="T20" fmla="*/ 62 w 108"/>
                <a:gd name="T21" fmla="*/ 77 h 94"/>
                <a:gd name="T22" fmla="*/ 9 w 108"/>
                <a:gd name="T23" fmla="*/ 55 h 94"/>
                <a:gd name="T24" fmla="*/ 12 w 108"/>
                <a:gd name="T25" fmla="*/ 64 h 94"/>
                <a:gd name="T26" fmla="*/ 43 w 108"/>
                <a:gd name="T27" fmla="*/ 13 h 94"/>
                <a:gd name="T28" fmla="*/ 33 w 108"/>
                <a:gd name="T29" fmla="*/ 7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8" h="94">
                  <a:moveTo>
                    <a:pt x="33" y="7"/>
                  </a:moveTo>
                  <a:cubicBezTo>
                    <a:pt x="21" y="23"/>
                    <a:pt x="10" y="40"/>
                    <a:pt x="2" y="58"/>
                  </a:cubicBezTo>
                  <a:cubicBezTo>
                    <a:pt x="0" y="62"/>
                    <a:pt x="2" y="65"/>
                    <a:pt x="6" y="67"/>
                  </a:cubicBezTo>
                  <a:cubicBezTo>
                    <a:pt x="23" y="74"/>
                    <a:pt x="52" y="94"/>
                    <a:pt x="72" y="90"/>
                  </a:cubicBezTo>
                  <a:cubicBezTo>
                    <a:pt x="93" y="85"/>
                    <a:pt x="99" y="51"/>
                    <a:pt x="107" y="34"/>
                  </a:cubicBezTo>
                  <a:cubicBezTo>
                    <a:pt x="108" y="30"/>
                    <a:pt x="107" y="26"/>
                    <a:pt x="103" y="25"/>
                  </a:cubicBezTo>
                  <a:cubicBezTo>
                    <a:pt x="83" y="20"/>
                    <a:pt x="63" y="12"/>
                    <a:pt x="43" y="5"/>
                  </a:cubicBezTo>
                  <a:cubicBezTo>
                    <a:pt x="36" y="2"/>
                    <a:pt x="33" y="13"/>
                    <a:pt x="40" y="16"/>
                  </a:cubicBezTo>
                  <a:cubicBezTo>
                    <a:pt x="60" y="24"/>
                    <a:pt x="79" y="31"/>
                    <a:pt x="100" y="36"/>
                  </a:cubicBezTo>
                  <a:cubicBezTo>
                    <a:pt x="99" y="33"/>
                    <a:pt x="98" y="31"/>
                    <a:pt x="96" y="28"/>
                  </a:cubicBezTo>
                  <a:cubicBezTo>
                    <a:pt x="90" y="42"/>
                    <a:pt x="83" y="81"/>
                    <a:pt x="62" y="77"/>
                  </a:cubicBezTo>
                  <a:cubicBezTo>
                    <a:pt x="44" y="74"/>
                    <a:pt x="26" y="62"/>
                    <a:pt x="9" y="55"/>
                  </a:cubicBezTo>
                  <a:cubicBezTo>
                    <a:pt x="10" y="58"/>
                    <a:pt x="11" y="61"/>
                    <a:pt x="12" y="64"/>
                  </a:cubicBezTo>
                  <a:cubicBezTo>
                    <a:pt x="21" y="46"/>
                    <a:pt x="32" y="29"/>
                    <a:pt x="43" y="13"/>
                  </a:cubicBezTo>
                  <a:cubicBezTo>
                    <a:pt x="48" y="6"/>
                    <a:pt x="38" y="0"/>
                    <a:pt x="33"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914103"/>
              <a:endParaRPr lang="zh-CN" altLang="en-US" sz="2399">
                <a:solidFill>
                  <a:prstClr val="black"/>
                </a:solidFill>
              </a:endParaRPr>
            </a:p>
          </p:txBody>
        </p:sp>
        <p:sp>
          <p:nvSpPr>
            <p:cNvPr id="26" name="Freeform 17"/>
            <p:cNvSpPr>
              <a:spLocks/>
            </p:cNvSpPr>
            <p:nvPr/>
          </p:nvSpPr>
          <p:spPr bwMode="auto">
            <a:xfrm>
              <a:off x="1806" y="2765"/>
              <a:ext cx="409" cy="340"/>
            </a:xfrm>
            <a:custGeom>
              <a:avLst/>
              <a:gdLst>
                <a:gd name="T0" fmla="*/ 6 w 67"/>
                <a:gd name="T1" fmla="*/ 14 h 56"/>
                <a:gd name="T2" fmla="*/ 53 w 67"/>
                <a:gd name="T3" fmla="*/ 50 h 56"/>
                <a:gd name="T4" fmla="*/ 61 w 67"/>
                <a:gd name="T5" fmla="*/ 42 h 56"/>
                <a:gd name="T6" fmla="*/ 12 w 67"/>
                <a:gd name="T7" fmla="*/ 4 h 56"/>
                <a:gd name="T8" fmla="*/ 6 w 67"/>
                <a:gd name="T9" fmla="*/ 14 h 56"/>
              </a:gdLst>
              <a:ahLst/>
              <a:cxnLst>
                <a:cxn ang="0">
                  <a:pos x="T0" y="T1"/>
                </a:cxn>
                <a:cxn ang="0">
                  <a:pos x="T2" y="T3"/>
                </a:cxn>
                <a:cxn ang="0">
                  <a:pos x="T4" y="T5"/>
                </a:cxn>
                <a:cxn ang="0">
                  <a:pos x="T6" y="T7"/>
                </a:cxn>
                <a:cxn ang="0">
                  <a:pos x="T8" y="T9"/>
                </a:cxn>
              </a:cxnLst>
              <a:rect l="0" t="0" r="r" b="b"/>
              <a:pathLst>
                <a:path w="67" h="56">
                  <a:moveTo>
                    <a:pt x="6" y="14"/>
                  </a:moveTo>
                  <a:cubicBezTo>
                    <a:pt x="22" y="26"/>
                    <a:pt x="39" y="37"/>
                    <a:pt x="53" y="50"/>
                  </a:cubicBezTo>
                  <a:cubicBezTo>
                    <a:pt x="58" y="56"/>
                    <a:pt x="67" y="47"/>
                    <a:pt x="61" y="42"/>
                  </a:cubicBezTo>
                  <a:cubicBezTo>
                    <a:pt x="46" y="27"/>
                    <a:pt x="29" y="16"/>
                    <a:pt x="12" y="4"/>
                  </a:cubicBezTo>
                  <a:cubicBezTo>
                    <a:pt x="6" y="0"/>
                    <a:pt x="0" y="10"/>
                    <a:pt x="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914103"/>
              <a:endParaRPr lang="zh-CN" altLang="en-US" sz="2399">
                <a:solidFill>
                  <a:prstClr val="black"/>
                </a:solidFill>
              </a:endParaRPr>
            </a:p>
          </p:txBody>
        </p:sp>
        <p:sp>
          <p:nvSpPr>
            <p:cNvPr id="36" name="Freeform 18"/>
            <p:cNvSpPr>
              <a:spLocks/>
            </p:cNvSpPr>
            <p:nvPr/>
          </p:nvSpPr>
          <p:spPr bwMode="auto">
            <a:xfrm>
              <a:off x="1727" y="2874"/>
              <a:ext cx="360" cy="353"/>
            </a:xfrm>
            <a:custGeom>
              <a:avLst/>
              <a:gdLst>
                <a:gd name="T0" fmla="*/ 6 w 59"/>
                <a:gd name="T1" fmla="*/ 14 h 58"/>
                <a:gd name="T2" fmla="*/ 47 w 59"/>
                <a:gd name="T3" fmla="*/ 53 h 58"/>
                <a:gd name="T4" fmla="*/ 53 w 59"/>
                <a:gd name="T5" fmla="*/ 43 h 58"/>
                <a:gd name="T6" fmla="*/ 14 w 59"/>
                <a:gd name="T7" fmla="*/ 6 h 58"/>
                <a:gd name="T8" fmla="*/ 6 w 59"/>
                <a:gd name="T9" fmla="*/ 14 h 58"/>
              </a:gdLst>
              <a:ahLst/>
              <a:cxnLst>
                <a:cxn ang="0">
                  <a:pos x="T0" y="T1"/>
                </a:cxn>
                <a:cxn ang="0">
                  <a:pos x="T2" y="T3"/>
                </a:cxn>
                <a:cxn ang="0">
                  <a:pos x="T4" y="T5"/>
                </a:cxn>
                <a:cxn ang="0">
                  <a:pos x="T6" y="T7"/>
                </a:cxn>
                <a:cxn ang="0">
                  <a:pos x="T8" y="T9"/>
                </a:cxn>
              </a:cxnLst>
              <a:rect l="0" t="0" r="r" b="b"/>
              <a:pathLst>
                <a:path w="59" h="58">
                  <a:moveTo>
                    <a:pt x="6" y="14"/>
                  </a:moveTo>
                  <a:cubicBezTo>
                    <a:pt x="19" y="28"/>
                    <a:pt x="32" y="42"/>
                    <a:pt x="47" y="53"/>
                  </a:cubicBezTo>
                  <a:cubicBezTo>
                    <a:pt x="53" y="58"/>
                    <a:pt x="59" y="48"/>
                    <a:pt x="53" y="43"/>
                  </a:cubicBezTo>
                  <a:cubicBezTo>
                    <a:pt x="39" y="32"/>
                    <a:pt x="27" y="19"/>
                    <a:pt x="14" y="6"/>
                  </a:cubicBezTo>
                  <a:cubicBezTo>
                    <a:pt x="9" y="0"/>
                    <a:pt x="0" y="9"/>
                    <a:pt x="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914103"/>
              <a:endParaRPr lang="zh-CN" altLang="en-US" sz="2399">
                <a:solidFill>
                  <a:prstClr val="black"/>
                </a:solidFill>
              </a:endParaRPr>
            </a:p>
          </p:txBody>
        </p:sp>
        <p:sp>
          <p:nvSpPr>
            <p:cNvPr id="37" name="Freeform 19"/>
            <p:cNvSpPr>
              <a:spLocks/>
            </p:cNvSpPr>
            <p:nvPr/>
          </p:nvSpPr>
          <p:spPr bwMode="auto">
            <a:xfrm>
              <a:off x="1636" y="1411"/>
              <a:ext cx="1364" cy="1555"/>
            </a:xfrm>
            <a:custGeom>
              <a:avLst/>
              <a:gdLst>
                <a:gd name="T0" fmla="*/ 40 w 224"/>
                <a:gd name="T1" fmla="*/ 220 h 256"/>
                <a:gd name="T2" fmla="*/ 31 w 224"/>
                <a:gd name="T3" fmla="*/ 82 h 256"/>
                <a:gd name="T4" fmla="*/ 159 w 224"/>
                <a:gd name="T5" fmla="*/ 31 h 256"/>
                <a:gd name="T6" fmla="*/ 205 w 224"/>
                <a:gd name="T7" fmla="*/ 131 h 256"/>
                <a:gd name="T8" fmla="*/ 94 w 224"/>
                <a:gd name="T9" fmla="*/ 242 h 256"/>
                <a:gd name="T10" fmla="*/ 102 w 224"/>
                <a:gd name="T11" fmla="*/ 251 h 256"/>
                <a:gd name="T12" fmla="*/ 218 w 224"/>
                <a:gd name="T13" fmla="*/ 122 h 256"/>
                <a:gd name="T14" fmla="*/ 159 w 224"/>
                <a:gd name="T15" fmla="*/ 18 h 256"/>
                <a:gd name="T16" fmla="*/ 24 w 224"/>
                <a:gd name="T17" fmla="*/ 70 h 256"/>
                <a:gd name="T18" fmla="*/ 30 w 224"/>
                <a:gd name="T19" fmla="*/ 226 h 256"/>
                <a:gd name="T20" fmla="*/ 40 w 224"/>
                <a:gd name="T21" fmla="*/ 22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4" h="256">
                  <a:moveTo>
                    <a:pt x="40" y="220"/>
                  </a:moveTo>
                  <a:cubicBezTo>
                    <a:pt x="22" y="177"/>
                    <a:pt x="15" y="126"/>
                    <a:pt x="31" y="82"/>
                  </a:cubicBezTo>
                  <a:cubicBezTo>
                    <a:pt x="50" y="32"/>
                    <a:pt x="112" y="14"/>
                    <a:pt x="159" y="31"/>
                  </a:cubicBezTo>
                  <a:cubicBezTo>
                    <a:pt x="199" y="45"/>
                    <a:pt x="213" y="93"/>
                    <a:pt x="205" y="131"/>
                  </a:cubicBezTo>
                  <a:cubicBezTo>
                    <a:pt x="193" y="188"/>
                    <a:pt x="133" y="208"/>
                    <a:pt x="94" y="242"/>
                  </a:cubicBezTo>
                  <a:cubicBezTo>
                    <a:pt x="88" y="247"/>
                    <a:pt x="96" y="256"/>
                    <a:pt x="102" y="251"/>
                  </a:cubicBezTo>
                  <a:cubicBezTo>
                    <a:pt x="147" y="211"/>
                    <a:pt x="211" y="190"/>
                    <a:pt x="218" y="122"/>
                  </a:cubicBezTo>
                  <a:cubicBezTo>
                    <a:pt x="224" y="77"/>
                    <a:pt x="203" y="34"/>
                    <a:pt x="159" y="18"/>
                  </a:cubicBezTo>
                  <a:cubicBezTo>
                    <a:pt x="109" y="0"/>
                    <a:pt x="47" y="22"/>
                    <a:pt x="24" y="70"/>
                  </a:cubicBezTo>
                  <a:cubicBezTo>
                    <a:pt x="0" y="117"/>
                    <a:pt x="10" y="179"/>
                    <a:pt x="30" y="226"/>
                  </a:cubicBezTo>
                  <a:cubicBezTo>
                    <a:pt x="33" y="233"/>
                    <a:pt x="44" y="227"/>
                    <a:pt x="40" y="2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914103"/>
              <a:endParaRPr lang="zh-CN" altLang="en-US" sz="2399">
                <a:solidFill>
                  <a:prstClr val="black"/>
                </a:solidFill>
              </a:endParaRPr>
            </a:p>
          </p:txBody>
        </p:sp>
        <p:sp>
          <p:nvSpPr>
            <p:cNvPr id="38" name="Freeform 20"/>
            <p:cNvSpPr>
              <a:spLocks/>
            </p:cNvSpPr>
            <p:nvPr/>
          </p:nvSpPr>
          <p:spPr bwMode="auto">
            <a:xfrm>
              <a:off x="1880" y="2049"/>
              <a:ext cx="261" cy="844"/>
            </a:xfrm>
            <a:custGeom>
              <a:avLst/>
              <a:gdLst>
                <a:gd name="T0" fmla="*/ 30 w 43"/>
                <a:gd name="T1" fmla="*/ 8 h 139"/>
                <a:gd name="T2" fmla="*/ 2 w 43"/>
                <a:gd name="T3" fmla="*/ 128 h 139"/>
                <a:gd name="T4" fmla="*/ 13 w 43"/>
                <a:gd name="T5" fmla="*/ 131 h 139"/>
                <a:gd name="T6" fmla="*/ 42 w 43"/>
                <a:gd name="T7" fmla="*/ 11 h 139"/>
                <a:gd name="T8" fmla="*/ 30 w 43"/>
                <a:gd name="T9" fmla="*/ 8 h 139"/>
              </a:gdLst>
              <a:ahLst/>
              <a:cxnLst>
                <a:cxn ang="0">
                  <a:pos x="T0" y="T1"/>
                </a:cxn>
                <a:cxn ang="0">
                  <a:pos x="T2" y="T3"/>
                </a:cxn>
                <a:cxn ang="0">
                  <a:pos x="T4" y="T5"/>
                </a:cxn>
                <a:cxn ang="0">
                  <a:pos x="T6" y="T7"/>
                </a:cxn>
                <a:cxn ang="0">
                  <a:pos x="T8" y="T9"/>
                </a:cxn>
              </a:cxnLst>
              <a:rect l="0" t="0" r="r" b="b"/>
              <a:pathLst>
                <a:path w="43" h="139">
                  <a:moveTo>
                    <a:pt x="30" y="8"/>
                  </a:moveTo>
                  <a:cubicBezTo>
                    <a:pt x="22" y="48"/>
                    <a:pt x="11" y="88"/>
                    <a:pt x="2" y="128"/>
                  </a:cubicBezTo>
                  <a:cubicBezTo>
                    <a:pt x="0" y="136"/>
                    <a:pt x="12" y="139"/>
                    <a:pt x="13" y="131"/>
                  </a:cubicBezTo>
                  <a:cubicBezTo>
                    <a:pt x="23" y="91"/>
                    <a:pt x="33" y="51"/>
                    <a:pt x="42" y="11"/>
                  </a:cubicBezTo>
                  <a:cubicBezTo>
                    <a:pt x="43" y="3"/>
                    <a:pt x="32" y="0"/>
                    <a:pt x="30"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914103"/>
              <a:endParaRPr lang="zh-CN" altLang="en-US" sz="2399">
                <a:solidFill>
                  <a:prstClr val="black"/>
                </a:solidFill>
              </a:endParaRPr>
            </a:p>
          </p:txBody>
        </p:sp>
        <p:sp>
          <p:nvSpPr>
            <p:cNvPr id="39" name="Freeform 21"/>
            <p:cNvSpPr>
              <a:spLocks/>
            </p:cNvSpPr>
            <p:nvPr/>
          </p:nvSpPr>
          <p:spPr bwMode="auto">
            <a:xfrm>
              <a:off x="2026" y="2182"/>
              <a:ext cx="578" cy="729"/>
            </a:xfrm>
            <a:custGeom>
              <a:avLst/>
              <a:gdLst>
                <a:gd name="T0" fmla="*/ 80 w 95"/>
                <a:gd name="T1" fmla="*/ 7 h 120"/>
                <a:gd name="T2" fmla="*/ 4 w 95"/>
                <a:gd name="T3" fmla="*/ 108 h 120"/>
                <a:gd name="T4" fmla="*/ 15 w 95"/>
                <a:gd name="T5" fmla="*/ 114 h 120"/>
                <a:gd name="T6" fmla="*/ 90 w 95"/>
                <a:gd name="T7" fmla="*/ 13 h 120"/>
                <a:gd name="T8" fmla="*/ 80 w 95"/>
                <a:gd name="T9" fmla="*/ 7 h 120"/>
              </a:gdLst>
              <a:ahLst/>
              <a:cxnLst>
                <a:cxn ang="0">
                  <a:pos x="T0" y="T1"/>
                </a:cxn>
                <a:cxn ang="0">
                  <a:pos x="T2" y="T3"/>
                </a:cxn>
                <a:cxn ang="0">
                  <a:pos x="T4" y="T5"/>
                </a:cxn>
                <a:cxn ang="0">
                  <a:pos x="T6" y="T7"/>
                </a:cxn>
                <a:cxn ang="0">
                  <a:pos x="T8" y="T9"/>
                </a:cxn>
              </a:cxnLst>
              <a:rect l="0" t="0" r="r" b="b"/>
              <a:pathLst>
                <a:path w="95" h="120">
                  <a:moveTo>
                    <a:pt x="80" y="7"/>
                  </a:moveTo>
                  <a:cubicBezTo>
                    <a:pt x="56" y="41"/>
                    <a:pt x="25" y="71"/>
                    <a:pt x="4" y="108"/>
                  </a:cubicBezTo>
                  <a:cubicBezTo>
                    <a:pt x="0" y="114"/>
                    <a:pt x="11" y="120"/>
                    <a:pt x="15" y="114"/>
                  </a:cubicBezTo>
                  <a:cubicBezTo>
                    <a:pt x="36" y="77"/>
                    <a:pt x="66" y="47"/>
                    <a:pt x="90" y="13"/>
                  </a:cubicBezTo>
                  <a:cubicBezTo>
                    <a:pt x="95" y="6"/>
                    <a:pt x="84" y="0"/>
                    <a:pt x="80"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914103"/>
              <a:endParaRPr lang="zh-CN" altLang="en-US" sz="2399">
                <a:solidFill>
                  <a:prstClr val="black"/>
                </a:solidFill>
              </a:endParaRPr>
            </a:p>
          </p:txBody>
        </p:sp>
        <p:sp>
          <p:nvSpPr>
            <p:cNvPr id="40" name="Freeform 22"/>
            <p:cNvSpPr>
              <a:spLocks/>
            </p:cNvSpPr>
            <p:nvPr/>
          </p:nvSpPr>
          <p:spPr bwMode="auto">
            <a:xfrm>
              <a:off x="2056" y="1964"/>
              <a:ext cx="530" cy="321"/>
            </a:xfrm>
            <a:custGeom>
              <a:avLst/>
              <a:gdLst>
                <a:gd name="T0" fmla="*/ 14 w 87"/>
                <a:gd name="T1" fmla="*/ 22 h 53"/>
                <a:gd name="T2" fmla="*/ 19 w 87"/>
                <a:gd name="T3" fmla="*/ 17 h 53"/>
                <a:gd name="T4" fmla="*/ 20 w 87"/>
                <a:gd name="T5" fmla="*/ 28 h 53"/>
                <a:gd name="T6" fmla="*/ 31 w 87"/>
                <a:gd name="T7" fmla="*/ 32 h 53"/>
                <a:gd name="T8" fmla="*/ 39 w 87"/>
                <a:gd name="T9" fmla="*/ 31 h 53"/>
                <a:gd name="T10" fmla="*/ 50 w 87"/>
                <a:gd name="T11" fmla="*/ 36 h 53"/>
                <a:gd name="T12" fmla="*/ 61 w 87"/>
                <a:gd name="T13" fmla="*/ 26 h 53"/>
                <a:gd name="T14" fmla="*/ 51 w 87"/>
                <a:gd name="T15" fmla="*/ 23 h 53"/>
                <a:gd name="T16" fmla="*/ 56 w 87"/>
                <a:gd name="T17" fmla="*/ 40 h 53"/>
                <a:gd name="T18" fmla="*/ 66 w 87"/>
                <a:gd name="T19" fmla="*/ 43 h 53"/>
                <a:gd name="T20" fmla="*/ 79 w 87"/>
                <a:gd name="T21" fmla="*/ 35 h 53"/>
                <a:gd name="T22" fmla="*/ 72 w 87"/>
                <a:gd name="T23" fmla="*/ 29 h 53"/>
                <a:gd name="T24" fmla="*/ 74 w 87"/>
                <a:gd name="T25" fmla="*/ 46 h 53"/>
                <a:gd name="T26" fmla="*/ 86 w 87"/>
                <a:gd name="T27" fmla="*/ 46 h 53"/>
                <a:gd name="T28" fmla="*/ 84 w 87"/>
                <a:gd name="T29" fmla="*/ 29 h 53"/>
                <a:gd name="T30" fmla="*/ 76 w 87"/>
                <a:gd name="T31" fmla="*/ 23 h 53"/>
                <a:gd name="T32" fmla="*/ 57 w 87"/>
                <a:gd name="T33" fmla="*/ 35 h 53"/>
                <a:gd name="T34" fmla="*/ 67 w 87"/>
                <a:gd name="T35" fmla="*/ 37 h 53"/>
                <a:gd name="T36" fmla="*/ 62 w 87"/>
                <a:gd name="T37" fmla="*/ 20 h 53"/>
                <a:gd name="T38" fmla="*/ 52 w 87"/>
                <a:gd name="T39" fmla="*/ 17 h 53"/>
                <a:gd name="T40" fmla="*/ 40 w 87"/>
                <a:gd name="T41" fmla="*/ 29 h 53"/>
                <a:gd name="T42" fmla="*/ 51 w 87"/>
                <a:gd name="T43" fmla="*/ 34 h 53"/>
                <a:gd name="T44" fmla="*/ 21 w 87"/>
                <a:gd name="T45" fmla="*/ 26 h 53"/>
                <a:gd name="T46" fmla="*/ 32 w 87"/>
                <a:gd name="T47" fmla="*/ 31 h 53"/>
                <a:gd name="T48" fmla="*/ 27 w 87"/>
                <a:gd name="T49" fmla="*/ 5 h 53"/>
                <a:gd name="T50" fmla="*/ 4 w 87"/>
                <a:gd name="T51" fmla="*/ 16 h 53"/>
                <a:gd name="T52" fmla="*/ 14 w 87"/>
                <a:gd name="T53" fmla="*/ 2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7" h="53">
                  <a:moveTo>
                    <a:pt x="14" y="22"/>
                  </a:moveTo>
                  <a:cubicBezTo>
                    <a:pt x="15" y="20"/>
                    <a:pt x="17" y="18"/>
                    <a:pt x="19" y="17"/>
                  </a:cubicBezTo>
                  <a:cubicBezTo>
                    <a:pt x="25" y="13"/>
                    <a:pt x="20" y="27"/>
                    <a:pt x="20" y="28"/>
                  </a:cubicBezTo>
                  <a:cubicBezTo>
                    <a:pt x="17" y="34"/>
                    <a:pt x="27" y="37"/>
                    <a:pt x="31" y="32"/>
                  </a:cubicBezTo>
                  <a:cubicBezTo>
                    <a:pt x="32" y="31"/>
                    <a:pt x="41" y="19"/>
                    <a:pt x="39" y="31"/>
                  </a:cubicBezTo>
                  <a:cubicBezTo>
                    <a:pt x="38" y="38"/>
                    <a:pt x="46" y="41"/>
                    <a:pt x="50" y="36"/>
                  </a:cubicBezTo>
                  <a:cubicBezTo>
                    <a:pt x="53" y="31"/>
                    <a:pt x="57" y="29"/>
                    <a:pt x="61" y="26"/>
                  </a:cubicBezTo>
                  <a:cubicBezTo>
                    <a:pt x="58" y="25"/>
                    <a:pt x="54" y="24"/>
                    <a:pt x="51" y="23"/>
                  </a:cubicBezTo>
                  <a:cubicBezTo>
                    <a:pt x="53" y="29"/>
                    <a:pt x="54" y="35"/>
                    <a:pt x="56" y="40"/>
                  </a:cubicBezTo>
                  <a:cubicBezTo>
                    <a:pt x="57" y="45"/>
                    <a:pt x="62" y="46"/>
                    <a:pt x="66" y="43"/>
                  </a:cubicBezTo>
                  <a:cubicBezTo>
                    <a:pt x="70" y="40"/>
                    <a:pt x="74" y="36"/>
                    <a:pt x="79" y="35"/>
                  </a:cubicBezTo>
                  <a:cubicBezTo>
                    <a:pt x="77" y="33"/>
                    <a:pt x="74" y="31"/>
                    <a:pt x="72" y="29"/>
                  </a:cubicBezTo>
                  <a:cubicBezTo>
                    <a:pt x="72" y="34"/>
                    <a:pt x="73" y="40"/>
                    <a:pt x="74" y="46"/>
                  </a:cubicBezTo>
                  <a:cubicBezTo>
                    <a:pt x="75" y="53"/>
                    <a:pt x="87" y="53"/>
                    <a:pt x="86" y="46"/>
                  </a:cubicBezTo>
                  <a:cubicBezTo>
                    <a:pt x="85" y="40"/>
                    <a:pt x="84" y="34"/>
                    <a:pt x="84" y="29"/>
                  </a:cubicBezTo>
                  <a:cubicBezTo>
                    <a:pt x="83" y="25"/>
                    <a:pt x="80" y="22"/>
                    <a:pt x="76" y="23"/>
                  </a:cubicBezTo>
                  <a:cubicBezTo>
                    <a:pt x="69" y="26"/>
                    <a:pt x="63" y="30"/>
                    <a:pt x="57" y="35"/>
                  </a:cubicBezTo>
                  <a:cubicBezTo>
                    <a:pt x="60" y="35"/>
                    <a:pt x="64" y="36"/>
                    <a:pt x="67" y="37"/>
                  </a:cubicBezTo>
                  <a:cubicBezTo>
                    <a:pt x="66" y="31"/>
                    <a:pt x="64" y="25"/>
                    <a:pt x="62" y="20"/>
                  </a:cubicBezTo>
                  <a:cubicBezTo>
                    <a:pt x="61" y="15"/>
                    <a:pt x="56" y="14"/>
                    <a:pt x="52" y="17"/>
                  </a:cubicBezTo>
                  <a:cubicBezTo>
                    <a:pt x="48" y="21"/>
                    <a:pt x="44" y="25"/>
                    <a:pt x="40" y="29"/>
                  </a:cubicBezTo>
                  <a:cubicBezTo>
                    <a:pt x="44" y="31"/>
                    <a:pt x="47" y="33"/>
                    <a:pt x="51" y="34"/>
                  </a:cubicBezTo>
                  <a:cubicBezTo>
                    <a:pt x="55" y="9"/>
                    <a:pt x="33" y="9"/>
                    <a:pt x="21" y="26"/>
                  </a:cubicBezTo>
                  <a:cubicBezTo>
                    <a:pt x="24" y="28"/>
                    <a:pt x="28" y="29"/>
                    <a:pt x="32" y="31"/>
                  </a:cubicBezTo>
                  <a:cubicBezTo>
                    <a:pt x="35" y="22"/>
                    <a:pt x="37" y="11"/>
                    <a:pt x="27" y="5"/>
                  </a:cubicBezTo>
                  <a:cubicBezTo>
                    <a:pt x="18" y="0"/>
                    <a:pt x="8" y="9"/>
                    <a:pt x="4" y="16"/>
                  </a:cubicBezTo>
                  <a:cubicBezTo>
                    <a:pt x="0" y="23"/>
                    <a:pt x="10" y="29"/>
                    <a:pt x="14"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8" tIns="60944" rIns="121888" bIns="60944" numCol="1" anchor="t" anchorCtr="0" compatLnSpc="1">
              <a:prstTxWarp prst="textNoShape">
                <a:avLst/>
              </a:prstTxWarp>
            </a:bodyPr>
            <a:lstStyle/>
            <a:p>
              <a:pPr defTabSz="914103"/>
              <a:endParaRPr lang="zh-CN" altLang="en-US" sz="2399">
                <a:solidFill>
                  <a:prstClr val="black"/>
                </a:solidFill>
              </a:endParaRPr>
            </a:p>
          </p:txBody>
        </p:sp>
      </p:grpSp>
      <p:pic>
        <p:nvPicPr>
          <p:cNvPr id="1026" name="Picture 2" descr="Cách gõ nhanh các biểu tượng khi chat Yaho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96" y="4726946"/>
            <a:ext cx="3157152" cy="210476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p:cNvSpPr/>
          <p:nvPr/>
        </p:nvSpPr>
        <p:spPr>
          <a:xfrm>
            <a:off x="3758221" y="2689577"/>
            <a:ext cx="7211721" cy="3106396"/>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32" dirty="0" err="1">
                <a:solidFill>
                  <a:schemeClr val="tx1"/>
                </a:solidFill>
                <a:latin typeface="Times New Roman" panose="02020603050405020304" pitchFamily="18" charset="0"/>
                <a:cs typeface="Times New Roman" panose="02020603050405020304" pitchFamily="18" charset="0"/>
              </a:rPr>
              <a:t>Muốn</a:t>
            </a:r>
            <a:r>
              <a:rPr lang="en-US" sz="3732" dirty="0">
                <a:solidFill>
                  <a:schemeClr val="tx1"/>
                </a:solidFill>
                <a:latin typeface="Times New Roman" panose="02020603050405020304" pitchFamily="18" charset="0"/>
                <a:cs typeface="Times New Roman" panose="02020603050405020304" pitchFamily="18" charset="0"/>
              </a:rPr>
              <a:t> </a:t>
            </a:r>
            <a:r>
              <a:rPr lang="en-US" sz="3732" dirty="0" err="1">
                <a:solidFill>
                  <a:schemeClr val="tx1"/>
                </a:solidFill>
                <a:latin typeface="Times New Roman" panose="02020603050405020304" pitchFamily="18" charset="0"/>
                <a:cs typeface="Times New Roman" panose="02020603050405020304" pitchFamily="18" charset="0"/>
              </a:rPr>
              <a:t>vẽ</a:t>
            </a:r>
            <a:r>
              <a:rPr lang="en-US" sz="3732" dirty="0">
                <a:solidFill>
                  <a:schemeClr val="tx1"/>
                </a:solidFill>
                <a:latin typeface="Times New Roman" panose="02020603050405020304" pitchFamily="18" charset="0"/>
                <a:cs typeface="Times New Roman" panose="02020603050405020304" pitchFamily="18" charset="0"/>
              </a:rPr>
              <a:t> </a:t>
            </a:r>
            <a:r>
              <a:rPr lang="en-US" sz="3732" dirty="0" err="1">
                <a:solidFill>
                  <a:schemeClr val="tx1"/>
                </a:solidFill>
                <a:latin typeface="Times New Roman" panose="02020603050405020304" pitchFamily="18" charset="0"/>
                <a:cs typeface="Times New Roman" panose="02020603050405020304" pitchFamily="18" charset="0"/>
              </a:rPr>
              <a:t>được</a:t>
            </a:r>
            <a:r>
              <a:rPr lang="en-US" sz="3732" dirty="0">
                <a:solidFill>
                  <a:schemeClr val="tx1"/>
                </a:solidFill>
                <a:latin typeface="Times New Roman" panose="02020603050405020304" pitchFamily="18" charset="0"/>
                <a:cs typeface="Times New Roman" panose="02020603050405020304" pitchFamily="18" charset="0"/>
              </a:rPr>
              <a:t> </a:t>
            </a:r>
            <a:r>
              <a:rPr lang="en-US" sz="3732" dirty="0" err="1">
                <a:solidFill>
                  <a:schemeClr val="tx1"/>
                </a:solidFill>
                <a:latin typeface="Times New Roman" panose="02020603050405020304" pitchFamily="18" charset="0"/>
                <a:cs typeface="Times New Roman" panose="02020603050405020304" pitchFamily="18" charset="0"/>
              </a:rPr>
              <a:t>bản</a:t>
            </a:r>
            <a:r>
              <a:rPr lang="en-US" sz="3732" dirty="0">
                <a:solidFill>
                  <a:schemeClr val="tx1"/>
                </a:solidFill>
                <a:latin typeface="Times New Roman" panose="02020603050405020304" pitchFamily="18" charset="0"/>
                <a:cs typeface="Times New Roman" panose="02020603050405020304" pitchFamily="18" charset="0"/>
              </a:rPr>
              <a:t> </a:t>
            </a:r>
            <a:r>
              <a:rPr lang="en-US" sz="3732" dirty="0" err="1">
                <a:solidFill>
                  <a:schemeClr val="tx1"/>
                </a:solidFill>
                <a:latin typeface="Times New Roman" panose="02020603050405020304" pitchFamily="18" charset="0"/>
                <a:cs typeface="Times New Roman" panose="02020603050405020304" pitchFamily="18" charset="0"/>
              </a:rPr>
              <a:t>đồ</a:t>
            </a:r>
            <a:r>
              <a:rPr lang="en-US" sz="3732" dirty="0">
                <a:solidFill>
                  <a:schemeClr val="tx1"/>
                </a:solidFill>
                <a:latin typeface="Times New Roman" panose="02020603050405020304" pitchFamily="18" charset="0"/>
                <a:cs typeface="Times New Roman" panose="02020603050405020304" pitchFamily="18" charset="0"/>
              </a:rPr>
              <a:t>, </a:t>
            </a:r>
            <a:r>
              <a:rPr lang="en-US" sz="3732" dirty="0" err="1">
                <a:solidFill>
                  <a:schemeClr val="tx1"/>
                </a:solidFill>
                <a:latin typeface="Times New Roman" panose="02020603050405020304" pitchFamily="18" charset="0"/>
                <a:cs typeface="Times New Roman" panose="02020603050405020304" pitchFamily="18" charset="0"/>
              </a:rPr>
              <a:t>người</a:t>
            </a:r>
            <a:r>
              <a:rPr lang="en-US" sz="3732" dirty="0">
                <a:solidFill>
                  <a:schemeClr val="tx1"/>
                </a:solidFill>
                <a:latin typeface="Times New Roman" panose="02020603050405020304" pitchFamily="18" charset="0"/>
                <a:cs typeface="Times New Roman" panose="02020603050405020304" pitchFamily="18" charset="0"/>
              </a:rPr>
              <a:t> ta </a:t>
            </a:r>
            <a:r>
              <a:rPr lang="en-US" sz="3732" dirty="0" err="1">
                <a:solidFill>
                  <a:schemeClr val="tx1"/>
                </a:solidFill>
                <a:latin typeface="Times New Roman" panose="02020603050405020304" pitchFamily="18" charset="0"/>
                <a:cs typeface="Times New Roman" panose="02020603050405020304" pitchFamily="18" charset="0"/>
              </a:rPr>
              <a:t>phải</a:t>
            </a:r>
            <a:r>
              <a:rPr lang="en-US" sz="3732" dirty="0">
                <a:solidFill>
                  <a:schemeClr val="tx1"/>
                </a:solidFill>
                <a:latin typeface="Times New Roman" panose="02020603050405020304" pitchFamily="18" charset="0"/>
                <a:cs typeface="Times New Roman" panose="02020603050405020304" pitchFamily="18" charset="0"/>
              </a:rPr>
              <a:t> </a:t>
            </a:r>
            <a:r>
              <a:rPr lang="en-US" sz="3732" dirty="0" err="1">
                <a:solidFill>
                  <a:schemeClr val="tx1"/>
                </a:solidFill>
                <a:latin typeface="Times New Roman" panose="02020603050405020304" pitchFamily="18" charset="0"/>
                <a:cs typeface="Times New Roman" panose="02020603050405020304" pitchFamily="18" charset="0"/>
              </a:rPr>
              <a:t>chuyển</a:t>
            </a:r>
            <a:r>
              <a:rPr lang="en-US" sz="3732" dirty="0">
                <a:solidFill>
                  <a:schemeClr val="tx1"/>
                </a:solidFill>
                <a:latin typeface="Times New Roman" panose="02020603050405020304" pitchFamily="18" charset="0"/>
                <a:cs typeface="Times New Roman" panose="02020603050405020304" pitchFamily="18" charset="0"/>
              </a:rPr>
              <a:t> </a:t>
            </a:r>
            <a:r>
              <a:rPr lang="en-US" sz="3732" dirty="0" err="1">
                <a:solidFill>
                  <a:schemeClr val="tx1"/>
                </a:solidFill>
                <a:latin typeface="Times New Roman" panose="02020603050405020304" pitchFamily="18" charset="0"/>
                <a:cs typeface="Times New Roman" panose="02020603050405020304" pitchFamily="18" charset="0"/>
              </a:rPr>
              <a:t>bề</a:t>
            </a:r>
            <a:r>
              <a:rPr lang="en-US" sz="3732" dirty="0">
                <a:solidFill>
                  <a:schemeClr val="tx1"/>
                </a:solidFill>
                <a:latin typeface="Times New Roman" panose="02020603050405020304" pitchFamily="18" charset="0"/>
                <a:cs typeface="Times New Roman" panose="02020603050405020304" pitchFamily="18" charset="0"/>
              </a:rPr>
              <a:t> </a:t>
            </a:r>
            <a:r>
              <a:rPr lang="en-US" sz="3732" dirty="0" err="1">
                <a:solidFill>
                  <a:schemeClr val="tx1"/>
                </a:solidFill>
                <a:latin typeface="Times New Roman" panose="02020603050405020304" pitchFamily="18" charset="0"/>
                <a:cs typeface="Times New Roman" panose="02020603050405020304" pitchFamily="18" charset="0"/>
              </a:rPr>
              <a:t>mặt</a:t>
            </a:r>
            <a:r>
              <a:rPr lang="en-US" sz="3732" dirty="0">
                <a:solidFill>
                  <a:schemeClr val="tx1"/>
                </a:solidFill>
                <a:latin typeface="Times New Roman" panose="02020603050405020304" pitchFamily="18" charset="0"/>
                <a:cs typeface="Times New Roman" panose="02020603050405020304" pitchFamily="18" charset="0"/>
              </a:rPr>
              <a:t> </a:t>
            </a:r>
            <a:r>
              <a:rPr lang="en-US" sz="3732" dirty="0" err="1">
                <a:solidFill>
                  <a:schemeClr val="tx1"/>
                </a:solidFill>
                <a:latin typeface="Times New Roman" panose="02020603050405020304" pitchFamily="18" charset="0"/>
                <a:cs typeface="Times New Roman" panose="02020603050405020304" pitchFamily="18" charset="0"/>
              </a:rPr>
              <a:t>cong</a:t>
            </a:r>
            <a:r>
              <a:rPr lang="en-US" sz="3732" dirty="0">
                <a:solidFill>
                  <a:schemeClr val="tx1"/>
                </a:solidFill>
                <a:latin typeface="Times New Roman" panose="02020603050405020304" pitchFamily="18" charset="0"/>
                <a:cs typeface="Times New Roman" panose="02020603050405020304" pitchFamily="18" charset="0"/>
              </a:rPr>
              <a:t> </a:t>
            </a:r>
            <a:r>
              <a:rPr lang="en-US" sz="3732" dirty="0" err="1">
                <a:solidFill>
                  <a:schemeClr val="tx1"/>
                </a:solidFill>
                <a:latin typeface="Times New Roman" panose="02020603050405020304" pitchFamily="18" charset="0"/>
                <a:cs typeface="Times New Roman" panose="02020603050405020304" pitchFamily="18" charset="0"/>
              </a:rPr>
              <a:t>của</a:t>
            </a:r>
            <a:r>
              <a:rPr lang="en-US" sz="3732" dirty="0">
                <a:solidFill>
                  <a:schemeClr val="tx1"/>
                </a:solidFill>
                <a:latin typeface="Times New Roman" panose="02020603050405020304" pitchFamily="18" charset="0"/>
                <a:cs typeface="Times New Roman" panose="02020603050405020304" pitchFamily="18" charset="0"/>
              </a:rPr>
              <a:t> </a:t>
            </a:r>
            <a:r>
              <a:rPr lang="en-US" sz="3732" dirty="0" err="1">
                <a:solidFill>
                  <a:schemeClr val="tx1"/>
                </a:solidFill>
                <a:latin typeface="Times New Roman" panose="02020603050405020304" pitchFamily="18" charset="0"/>
                <a:cs typeface="Times New Roman" panose="02020603050405020304" pitchFamily="18" charset="0"/>
              </a:rPr>
              <a:t>Trái</a:t>
            </a:r>
            <a:r>
              <a:rPr lang="en-US" sz="3732" dirty="0">
                <a:solidFill>
                  <a:schemeClr val="tx1"/>
                </a:solidFill>
                <a:latin typeface="Times New Roman" panose="02020603050405020304" pitchFamily="18" charset="0"/>
                <a:cs typeface="Times New Roman" panose="02020603050405020304" pitchFamily="18" charset="0"/>
              </a:rPr>
              <a:t> </a:t>
            </a:r>
            <a:r>
              <a:rPr lang="en-US" sz="3732" dirty="0" err="1">
                <a:solidFill>
                  <a:schemeClr val="tx1"/>
                </a:solidFill>
                <a:latin typeface="Times New Roman" panose="02020603050405020304" pitchFamily="18" charset="0"/>
                <a:cs typeface="Times New Roman" panose="02020603050405020304" pitchFamily="18" charset="0"/>
              </a:rPr>
              <a:t>Đất</a:t>
            </a:r>
            <a:r>
              <a:rPr lang="en-US" sz="3732" dirty="0">
                <a:solidFill>
                  <a:schemeClr val="tx1"/>
                </a:solidFill>
                <a:latin typeface="Times New Roman" panose="02020603050405020304" pitchFamily="18" charset="0"/>
                <a:cs typeface="Times New Roman" panose="02020603050405020304" pitchFamily="18" charset="0"/>
              </a:rPr>
              <a:t> </a:t>
            </a:r>
            <a:r>
              <a:rPr lang="en-US" sz="3732" dirty="0" err="1">
                <a:solidFill>
                  <a:schemeClr val="tx1"/>
                </a:solidFill>
                <a:latin typeface="Times New Roman" panose="02020603050405020304" pitchFamily="18" charset="0"/>
                <a:cs typeface="Times New Roman" panose="02020603050405020304" pitchFamily="18" charset="0"/>
              </a:rPr>
              <a:t>lên</a:t>
            </a:r>
            <a:r>
              <a:rPr lang="en-US" sz="3732" dirty="0">
                <a:solidFill>
                  <a:schemeClr val="tx1"/>
                </a:solidFill>
                <a:latin typeface="Times New Roman" panose="02020603050405020304" pitchFamily="18" charset="0"/>
                <a:cs typeface="Times New Roman" panose="02020603050405020304" pitchFamily="18" charset="0"/>
              </a:rPr>
              <a:t> </a:t>
            </a:r>
            <a:r>
              <a:rPr lang="en-US" sz="3732" dirty="0" err="1">
                <a:solidFill>
                  <a:schemeClr val="tx1"/>
                </a:solidFill>
                <a:latin typeface="Times New Roman" panose="02020603050405020304" pitchFamily="18" charset="0"/>
                <a:cs typeface="Times New Roman" panose="02020603050405020304" pitchFamily="18" charset="0"/>
              </a:rPr>
              <a:t>mặt</a:t>
            </a:r>
            <a:r>
              <a:rPr lang="en-US" sz="3732" dirty="0">
                <a:solidFill>
                  <a:schemeClr val="tx1"/>
                </a:solidFill>
                <a:latin typeface="Times New Roman" panose="02020603050405020304" pitchFamily="18" charset="0"/>
                <a:cs typeface="Times New Roman" panose="02020603050405020304" pitchFamily="18" charset="0"/>
              </a:rPr>
              <a:t> </a:t>
            </a:r>
            <a:r>
              <a:rPr lang="en-US" sz="3732" dirty="0" err="1">
                <a:solidFill>
                  <a:schemeClr val="tx1"/>
                </a:solidFill>
                <a:latin typeface="Times New Roman" panose="02020603050405020304" pitchFamily="18" charset="0"/>
                <a:cs typeface="Times New Roman" panose="02020603050405020304" pitchFamily="18" charset="0"/>
              </a:rPr>
              <a:t>phẳng</a:t>
            </a:r>
            <a:r>
              <a:rPr lang="en-US" sz="3732" dirty="0">
                <a:solidFill>
                  <a:schemeClr val="tx1"/>
                </a:solidFill>
                <a:latin typeface="Times New Roman" panose="02020603050405020304" pitchFamily="18" charset="0"/>
                <a:cs typeface="Times New Roman" panose="02020603050405020304" pitchFamily="18" charset="0"/>
              </a:rPr>
              <a:t> </a:t>
            </a:r>
            <a:r>
              <a:rPr lang="en-US" sz="3732" dirty="0" err="1">
                <a:solidFill>
                  <a:schemeClr val="tx1"/>
                </a:solidFill>
                <a:latin typeface="Times New Roman" panose="02020603050405020304" pitchFamily="18" charset="0"/>
                <a:cs typeface="Times New Roman" panose="02020603050405020304" pitchFamily="18" charset="0"/>
              </a:rPr>
              <a:t>thông</a:t>
            </a:r>
            <a:r>
              <a:rPr lang="en-US" sz="3732" dirty="0">
                <a:solidFill>
                  <a:schemeClr val="tx1"/>
                </a:solidFill>
                <a:latin typeface="Times New Roman" panose="02020603050405020304" pitchFamily="18" charset="0"/>
                <a:cs typeface="Times New Roman" panose="02020603050405020304" pitchFamily="18" charset="0"/>
              </a:rPr>
              <a:t> qua </a:t>
            </a:r>
            <a:r>
              <a:rPr lang="en-US" sz="3732" dirty="0" err="1">
                <a:solidFill>
                  <a:schemeClr val="tx1"/>
                </a:solidFill>
                <a:latin typeface="Times New Roman" panose="02020603050405020304" pitchFamily="18" charset="0"/>
                <a:cs typeface="Times New Roman" panose="02020603050405020304" pitchFamily="18" charset="0"/>
              </a:rPr>
              <a:t>các</a:t>
            </a:r>
            <a:r>
              <a:rPr lang="en-US" sz="3732" dirty="0">
                <a:solidFill>
                  <a:schemeClr val="tx1"/>
                </a:solidFill>
                <a:latin typeface="Times New Roman" panose="02020603050405020304" pitchFamily="18" charset="0"/>
                <a:cs typeface="Times New Roman" panose="02020603050405020304" pitchFamily="18" charset="0"/>
              </a:rPr>
              <a:t> </a:t>
            </a:r>
            <a:r>
              <a:rPr lang="en-US" sz="3732" dirty="0" err="1">
                <a:solidFill>
                  <a:schemeClr val="tx1"/>
                </a:solidFill>
                <a:latin typeface="Times New Roman" panose="02020603050405020304" pitchFamily="18" charset="0"/>
                <a:cs typeface="Times New Roman" panose="02020603050405020304" pitchFamily="18" charset="0"/>
              </a:rPr>
              <a:t>phép</a:t>
            </a:r>
            <a:r>
              <a:rPr lang="en-US" sz="3732" dirty="0">
                <a:solidFill>
                  <a:schemeClr val="tx1"/>
                </a:solidFill>
                <a:latin typeface="Times New Roman" panose="02020603050405020304" pitchFamily="18" charset="0"/>
                <a:cs typeface="Times New Roman" panose="02020603050405020304" pitchFamily="18" charset="0"/>
              </a:rPr>
              <a:t> </a:t>
            </a:r>
            <a:r>
              <a:rPr lang="en-US" sz="3732" dirty="0" err="1">
                <a:solidFill>
                  <a:schemeClr val="tx1"/>
                </a:solidFill>
                <a:latin typeface="Times New Roman" panose="02020603050405020304" pitchFamily="18" charset="0"/>
                <a:cs typeface="Times New Roman" panose="02020603050405020304" pitchFamily="18" charset="0"/>
              </a:rPr>
              <a:t>chiếu</a:t>
            </a:r>
            <a:r>
              <a:rPr lang="en-US" sz="3732" dirty="0">
                <a:solidFill>
                  <a:schemeClr val="tx1"/>
                </a:solidFill>
                <a:latin typeface="Times New Roman" panose="02020603050405020304" pitchFamily="18" charset="0"/>
                <a:cs typeface="Times New Roman" panose="02020603050405020304" pitchFamily="18" charset="0"/>
              </a:rPr>
              <a:t> </a:t>
            </a:r>
            <a:r>
              <a:rPr lang="en-US" sz="3732" dirty="0" err="1">
                <a:solidFill>
                  <a:schemeClr val="tx1"/>
                </a:solidFill>
                <a:latin typeface="Times New Roman" panose="02020603050405020304" pitchFamily="18" charset="0"/>
                <a:cs typeface="Times New Roman" panose="02020603050405020304" pitchFamily="18" charset="0"/>
              </a:rPr>
              <a:t>hình</a:t>
            </a:r>
            <a:r>
              <a:rPr lang="en-US" sz="3732" dirty="0">
                <a:solidFill>
                  <a:schemeClr val="tx1"/>
                </a:solidFill>
                <a:latin typeface="Times New Roman" panose="02020603050405020304" pitchFamily="18" charset="0"/>
                <a:cs typeface="Times New Roman" panose="02020603050405020304" pitchFamily="18" charset="0"/>
              </a:rPr>
              <a:t> </a:t>
            </a:r>
            <a:r>
              <a:rPr lang="en-US" sz="3732" dirty="0" err="1">
                <a:solidFill>
                  <a:schemeClr val="tx1"/>
                </a:solidFill>
                <a:latin typeface="Times New Roman" panose="02020603050405020304" pitchFamily="18" charset="0"/>
                <a:cs typeface="Times New Roman" panose="02020603050405020304" pitchFamily="18" charset="0"/>
              </a:rPr>
              <a:t>bản</a:t>
            </a:r>
            <a:r>
              <a:rPr lang="en-US" sz="3732" dirty="0">
                <a:solidFill>
                  <a:schemeClr val="tx1"/>
                </a:solidFill>
                <a:latin typeface="Times New Roman" panose="02020603050405020304" pitchFamily="18" charset="0"/>
                <a:cs typeface="Times New Roman" panose="02020603050405020304" pitchFamily="18" charset="0"/>
              </a:rPr>
              <a:t> </a:t>
            </a:r>
            <a:r>
              <a:rPr lang="en-US" sz="3732" dirty="0" err="1">
                <a:solidFill>
                  <a:schemeClr val="tx1"/>
                </a:solidFill>
                <a:latin typeface="Times New Roman" panose="02020603050405020304" pitchFamily="18" charset="0"/>
                <a:cs typeface="Times New Roman" panose="02020603050405020304" pitchFamily="18" charset="0"/>
              </a:rPr>
              <a:t>đồ</a:t>
            </a:r>
            <a:r>
              <a:rPr lang="en-US" sz="3732" dirty="0">
                <a:solidFill>
                  <a:schemeClr val="tx1"/>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5347702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fltVal val="0"/>
                                          </p:val>
                                        </p:tav>
                                        <p:tav tm="100000">
                                          <p:val>
                                            <p:strVal val="#ppt_w"/>
                                          </p:val>
                                        </p:tav>
                                      </p:tavLst>
                                    </p:anim>
                                    <p:anim calcmode="lin" valueType="num">
                                      <p:cBhvr>
                                        <p:cTn id="8" dur="1000" fill="hold"/>
                                        <p:tgtEl>
                                          <p:spTgt spid="19"/>
                                        </p:tgtEl>
                                        <p:attrNameLst>
                                          <p:attrName>ppt_h</p:attrName>
                                        </p:attrNameLst>
                                      </p:cBhvr>
                                      <p:tavLst>
                                        <p:tav tm="0">
                                          <p:val>
                                            <p:fltVal val="0"/>
                                          </p:val>
                                        </p:tav>
                                        <p:tav tm="100000">
                                          <p:val>
                                            <p:strVal val="#ppt_h"/>
                                          </p:val>
                                        </p:tav>
                                      </p:tavLst>
                                    </p:anim>
                                    <p:anim calcmode="lin" valueType="num">
                                      <p:cBhvr>
                                        <p:cTn id="9" dur="1000" fill="hold"/>
                                        <p:tgtEl>
                                          <p:spTgt spid="19"/>
                                        </p:tgtEl>
                                        <p:attrNameLst>
                                          <p:attrName>style.rotation</p:attrName>
                                        </p:attrNameLst>
                                      </p:cBhvr>
                                      <p:tavLst>
                                        <p:tav tm="0">
                                          <p:val>
                                            <p:fltVal val="90"/>
                                          </p:val>
                                        </p:tav>
                                        <p:tav tm="100000">
                                          <p:val>
                                            <p:fltVal val="0"/>
                                          </p:val>
                                        </p:tav>
                                      </p:tavLst>
                                    </p:anim>
                                    <p:animEffect transition="in" filter="fade">
                                      <p:cBhvr>
                                        <p:cTn id="10"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8"/>
          <p:cNvPicPr/>
          <p:nvPr/>
        </p:nvPicPr>
        <p:blipFill>
          <a:blip r:embed="rId2"/>
          <a:stretch>
            <a:fillRect/>
          </a:stretch>
        </p:blipFill>
        <p:spPr>
          <a:xfrm>
            <a:off x="1218882" y="492255"/>
            <a:ext cx="2527488" cy="2480934"/>
          </a:xfrm>
          <a:prstGeom prst="rect">
            <a:avLst/>
          </a:prstGeom>
        </p:spPr>
      </p:pic>
      <p:pic>
        <p:nvPicPr>
          <p:cNvPr id="3" name="Hình ảnh 19"/>
          <p:cNvPicPr/>
          <p:nvPr/>
        </p:nvPicPr>
        <p:blipFill>
          <a:blip r:embed="rId3"/>
          <a:stretch>
            <a:fillRect/>
          </a:stretch>
        </p:blipFill>
        <p:spPr>
          <a:xfrm>
            <a:off x="4828974" y="504951"/>
            <a:ext cx="2687467" cy="2468237"/>
          </a:xfrm>
          <a:prstGeom prst="rect">
            <a:avLst/>
          </a:prstGeom>
        </p:spPr>
      </p:pic>
      <p:pic>
        <p:nvPicPr>
          <p:cNvPr id="4" name="Hình ảnh 11"/>
          <p:cNvPicPr/>
          <p:nvPr/>
        </p:nvPicPr>
        <p:blipFill>
          <a:blip r:embed="rId4"/>
          <a:stretch>
            <a:fillRect/>
          </a:stretch>
        </p:blipFill>
        <p:spPr>
          <a:xfrm>
            <a:off x="8430603" y="567164"/>
            <a:ext cx="2945633" cy="2514369"/>
          </a:xfrm>
          <a:prstGeom prst="rect">
            <a:avLst/>
          </a:prstGeom>
        </p:spPr>
      </p:pic>
      <p:pic>
        <p:nvPicPr>
          <p:cNvPr id="5" name="Hình ảnh 12"/>
          <p:cNvPicPr/>
          <p:nvPr/>
        </p:nvPicPr>
        <p:blipFill>
          <a:blip r:embed="rId5"/>
          <a:stretch>
            <a:fillRect/>
          </a:stretch>
        </p:blipFill>
        <p:spPr>
          <a:xfrm>
            <a:off x="1052555" y="4140015"/>
            <a:ext cx="2860142" cy="1944287"/>
          </a:xfrm>
          <a:prstGeom prst="rect">
            <a:avLst/>
          </a:prstGeom>
        </p:spPr>
      </p:pic>
      <p:pic>
        <p:nvPicPr>
          <p:cNvPr id="6" name="Hình ảnh 13"/>
          <p:cNvPicPr/>
          <p:nvPr/>
        </p:nvPicPr>
        <p:blipFill>
          <a:blip r:embed="rId6"/>
          <a:stretch>
            <a:fillRect/>
          </a:stretch>
        </p:blipFill>
        <p:spPr>
          <a:xfrm>
            <a:off x="4783267" y="4140015"/>
            <a:ext cx="2733173" cy="1944287"/>
          </a:xfrm>
          <a:prstGeom prst="rect">
            <a:avLst/>
          </a:prstGeom>
        </p:spPr>
      </p:pic>
      <p:pic>
        <p:nvPicPr>
          <p:cNvPr id="7" name="Hình ảnh 14"/>
          <p:cNvPicPr/>
          <p:nvPr/>
        </p:nvPicPr>
        <p:blipFill>
          <a:blip r:embed="rId7"/>
          <a:stretch>
            <a:fillRect/>
          </a:stretch>
        </p:blipFill>
        <p:spPr>
          <a:xfrm>
            <a:off x="8430603" y="4140015"/>
            <a:ext cx="2945633" cy="1950212"/>
          </a:xfrm>
          <a:prstGeom prst="rect">
            <a:avLst/>
          </a:prstGeom>
        </p:spPr>
      </p:pic>
      <p:sp>
        <p:nvSpPr>
          <p:cNvPr id="8" name="TextBox 7"/>
          <p:cNvSpPr txBox="1"/>
          <p:nvPr/>
        </p:nvSpPr>
        <p:spPr>
          <a:xfrm>
            <a:off x="1068637" y="2955968"/>
            <a:ext cx="2844059" cy="420564"/>
          </a:xfrm>
          <a:prstGeom prst="rect">
            <a:avLst/>
          </a:prstGeom>
          <a:noFill/>
        </p:spPr>
        <p:txBody>
          <a:bodyPr wrap="square" rtlCol="0">
            <a:spAutoFit/>
          </a:bodyPr>
          <a:lstStyle/>
          <a:p>
            <a:pPr algn="ctr"/>
            <a:r>
              <a:rPr lang="en-US" sz="2133" b="1" dirty="0" err="1">
                <a:latin typeface="Times New Roman" pitchFamily="18" charset="0"/>
                <a:cs typeface="Times New Roman" pitchFamily="18" charset="0"/>
              </a:rPr>
              <a:t>Phép</a:t>
            </a:r>
            <a:r>
              <a:rPr lang="en-US" sz="2133" b="1" dirty="0">
                <a:latin typeface="Times New Roman" pitchFamily="18" charset="0"/>
                <a:cs typeface="Times New Roman" pitchFamily="18" charset="0"/>
              </a:rPr>
              <a:t> </a:t>
            </a:r>
            <a:r>
              <a:rPr lang="en-US" sz="2133" b="1" dirty="0" err="1">
                <a:latin typeface="Times New Roman" pitchFamily="18" charset="0"/>
                <a:cs typeface="Times New Roman" pitchFamily="18" charset="0"/>
              </a:rPr>
              <a:t>chiếu</a:t>
            </a:r>
            <a:r>
              <a:rPr lang="en-US" sz="2133" b="1" dirty="0">
                <a:latin typeface="Times New Roman" pitchFamily="18" charset="0"/>
                <a:cs typeface="Times New Roman" pitchFamily="18" charset="0"/>
              </a:rPr>
              <a:t> </a:t>
            </a:r>
            <a:r>
              <a:rPr lang="en-US" sz="2133" b="1" dirty="0" err="1">
                <a:latin typeface="Times New Roman" pitchFamily="18" charset="0"/>
                <a:cs typeface="Times New Roman" pitchFamily="18" charset="0"/>
              </a:rPr>
              <a:t>hình</a:t>
            </a:r>
            <a:r>
              <a:rPr lang="en-US" sz="2133" b="1" dirty="0">
                <a:latin typeface="Times New Roman" pitchFamily="18" charset="0"/>
                <a:cs typeface="Times New Roman" pitchFamily="18" charset="0"/>
              </a:rPr>
              <a:t> </a:t>
            </a:r>
            <a:r>
              <a:rPr lang="en-US" sz="2133" b="1" dirty="0" err="1">
                <a:latin typeface="Times New Roman" pitchFamily="18" charset="0"/>
                <a:cs typeface="Times New Roman" pitchFamily="18" charset="0"/>
              </a:rPr>
              <a:t>trụ</a:t>
            </a:r>
            <a:endParaRPr lang="en-US" sz="2133" b="1" dirty="0">
              <a:latin typeface="Times New Roman" pitchFamily="18" charset="0"/>
              <a:cs typeface="Times New Roman" pitchFamily="18" charset="0"/>
            </a:endParaRPr>
          </a:p>
        </p:txBody>
      </p:sp>
      <p:sp>
        <p:nvSpPr>
          <p:cNvPr id="9" name="TextBox 8"/>
          <p:cNvSpPr txBox="1"/>
          <p:nvPr/>
        </p:nvSpPr>
        <p:spPr>
          <a:xfrm>
            <a:off x="4828974" y="2973189"/>
            <a:ext cx="3093762" cy="420564"/>
          </a:xfrm>
          <a:prstGeom prst="rect">
            <a:avLst/>
          </a:prstGeom>
          <a:noFill/>
        </p:spPr>
        <p:txBody>
          <a:bodyPr wrap="square" rtlCol="0">
            <a:spAutoFit/>
          </a:bodyPr>
          <a:lstStyle/>
          <a:p>
            <a:r>
              <a:rPr lang="en-US" sz="2133" b="1" dirty="0" err="1">
                <a:latin typeface="Times New Roman" pitchFamily="18" charset="0"/>
                <a:cs typeface="Times New Roman" pitchFamily="18" charset="0"/>
              </a:rPr>
              <a:t>Phép</a:t>
            </a:r>
            <a:r>
              <a:rPr lang="en-US" sz="2133" b="1" dirty="0">
                <a:latin typeface="Times New Roman" pitchFamily="18" charset="0"/>
                <a:cs typeface="Times New Roman" pitchFamily="18" charset="0"/>
              </a:rPr>
              <a:t> </a:t>
            </a:r>
            <a:r>
              <a:rPr lang="en-US" sz="2133" b="1" dirty="0" err="1">
                <a:latin typeface="Times New Roman" pitchFamily="18" charset="0"/>
                <a:cs typeface="Times New Roman" pitchFamily="18" charset="0"/>
              </a:rPr>
              <a:t>chiếu</a:t>
            </a:r>
            <a:r>
              <a:rPr lang="en-US" sz="2133" b="1" dirty="0">
                <a:latin typeface="Times New Roman" pitchFamily="18" charset="0"/>
                <a:cs typeface="Times New Roman" pitchFamily="18" charset="0"/>
              </a:rPr>
              <a:t> </a:t>
            </a:r>
            <a:r>
              <a:rPr lang="en-US" sz="2133" b="1" dirty="0" err="1">
                <a:latin typeface="Times New Roman" pitchFamily="18" charset="0"/>
                <a:cs typeface="Times New Roman" pitchFamily="18" charset="0"/>
              </a:rPr>
              <a:t>hình</a:t>
            </a:r>
            <a:r>
              <a:rPr lang="en-US" sz="2133" b="1" dirty="0">
                <a:latin typeface="Times New Roman" pitchFamily="18" charset="0"/>
                <a:cs typeface="Times New Roman" pitchFamily="18" charset="0"/>
              </a:rPr>
              <a:t> </a:t>
            </a:r>
            <a:r>
              <a:rPr lang="en-US" sz="2133" b="1" dirty="0" err="1">
                <a:latin typeface="Times New Roman" pitchFamily="18" charset="0"/>
                <a:cs typeface="Times New Roman" pitchFamily="18" charset="0"/>
              </a:rPr>
              <a:t>nón</a:t>
            </a:r>
            <a:endParaRPr lang="en-US" sz="2133" b="1" dirty="0">
              <a:latin typeface="Times New Roman" pitchFamily="18" charset="0"/>
              <a:cs typeface="Times New Roman" pitchFamily="18" charset="0"/>
            </a:endParaRPr>
          </a:p>
        </p:txBody>
      </p:sp>
      <p:sp>
        <p:nvSpPr>
          <p:cNvPr id="10" name="TextBox 9"/>
          <p:cNvSpPr txBox="1"/>
          <p:nvPr/>
        </p:nvSpPr>
        <p:spPr>
          <a:xfrm>
            <a:off x="8430604" y="3181612"/>
            <a:ext cx="3453500" cy="379463"/>
          </a:xfrm>
          <a:prstGeom prst="rect">
            <a:avLst/>
          </a:prstGeom>
          <a:noFill/>
        </p:spPr>
        <p:txBody>
          <a:bodyPr wrap="square" rtlCol="0">
            <a:spAutoFit/>
          </a:bodyPr>
          <a:lstStyle/>
          <a:p>
            <a:r>
              <a:rPr lang="en-US" sz="1866" b="1" dirty="0" err="1">
                <a:latin typeface="Times New Roman" pitchFamily="18" charset="0"/>
                <a:cs typeface="Times New Roman" pitchFamily="18" charset="0"/>
              </a:rPr>
              <a:t>Phép</a:t>
            </a:r>
            <a:r>
              <a:rPr lang="en-US" sz="1866" b="1" dirty="0">
                <a:latin typeface="Times New Roman" pitchFamily="18" charset="0"/>
                <a:cs typeface="Times New Roman" pitchFamily="18" charset="0"/>
              </a:rPr>
              <a:t> </a:t>
            </a:r>
            <a:r>
              <a:rPr lang="en-US" sz="1866" b="1" dirty="0" err="1">
                <a:latin typeface="Times New Roman" pitchFamily="18" charset="0"/>
                <a:cs typeface="Times New Roman" pitchFamily="18" charset="0"/>
              </a:rPr>
              <a:t>chiếu</a:t>
            </a:r>
            <a:r>
              <a:rPr lang="en-US" sz="1866" b="1" dirty="0">
                <a:latin typeface="Times New Roman" pitchFamily="18" charset="0"/>
                <a:cs typeface="Times New Roman" pitchFamily="18" charset="0"/>
              </a:rPr>
              <a:t> </a:t>
            </a:r>
            <a:r>
              <a:rPr lang="en-US" sz="1866" b="1" dirty="0" err="1">
                <a:latin typeface="Times New Roman" pitchFamily="18" charset="0"/>
                <a:cs typeface="Times New Roman" pitchFamily="18" charset="0"/>
              </a:rPr>
              <a:t>phương</a:t>
            </a:r>
            <a:r>
              <a:rPr lang="en-US" sz="1866" b="1" dirty="0">
                <a:latin typeface="Times New Roman" pitchFamily="18" charset="0"/>
                <a:cs typeface="Times New Roman" pitchFamily="18" charset="0"/>
              </a:rPr>
              <a:t> </a:t>
            </a:r>
            <a:r>
              <a:rPr lang="en-US" sz="1866" b="1" dirty="0" err="1">
                <a:latin typeface="Times New Roman" pitchFamily="18" charset="0"/>
                <a:cs typeface="Times New Roman" pitchFamily="18" charset="0"/>
              </a:rPr>
              <a:t>vị</a:t>
            </a:r>
            <a:r>
              <a:rPr lang="en-US" sz="1866" b="1" dirty="0">
                <a:latin typeface="Times New Roman" pitchFamily="18" charset="0"/>
                <a:cs typeface="Times New Roman" pitchFamily="18" charset="0"/>
              </a:rPr>
              <a:t> </a:t>
            </a:r>
            <a:r>
              <a:rPr lang="en-US" sz="1866" b="1" dirty="0" err="1">
                <a:latin typeface="Times New Roman" pitchFamily="18" charset="0"/>
                <a:cs typeface="Times New Roman" pitchFamily="18" charset="0"/>
              </a:rPr>
              <a:t>ngang</a:t>
            </a:r>
            <a:endParaRPr lang="en-US" sz="1866" b="1" dirty="0">
              <a:latin typeface="Times New Roman" pitchFamily="18" charset="0"/>
              <a:cs typeface="Times New Roman" pitchFamily="18" charset="0"/>
            </a:endParaRPr>
          </a:p>
        </p:txBody>
      </p:sp>
      <p:cxnSp>
        <p:nvCxnSpPr>
          <p:cNvPr id="12" name="Straight Arrow Connector 11"/>
          <p:cNvCxnSpPr>
            <a:stCxn id="8" idx="2"/>
          </p:cNvCxnSpPr>
          <p:nvPr/>
        </p:nvCxnSpPr>
        <p:spPr>
          <a:xfrm>
            <a:off x="2490667" y="3407256"/>
            <a:ext cx="0" cy="529613"/>
          </a:xfrm>
          <a:prstGeom prst="straightConnector1">
            <a:avLst/>
          </a:prstGeom>
          <a:ln>
            <a:solidFill>
              <a:srgbClr val="FFFF00"/>
            </a:solidFill>
            <a:tailEnd type="arrow"/>
          </a:ln>
        </p:spPr>
        <p:style>
          <a:lnRef idx="3">
            <a:schemeClr val="dk1"/>
          </a:lnRef>
          <a:fillRef idx="0">
            <a:schemeClr val="dk1"/>
          </a:fillRef>
          <a:effectRef idx="2">
            <a:schemeClr val="dk1"/>
          </a:effectRef>
          <a:fontRef idx="minor">
            <a:schemeClr val="tx1"/>
          </a:fontRef>
        </p:style>
      </p:cxnSp>
      <p:cxnSp>
        <p:nvCxnSpPr>
          <p:cNvPr id="14" name="Straight Arrow Connector 13"/>
          <p:cNvCxnSpPr/>
          <p:nvPr/>
        </p:nvCxnSpPr>
        <p:spPr>
          <a:xfrm>
            <a:off x="6172706" y="3386742"/>
            <a:ext cx="0" cy="550126"/>
          </a:xfrm>
          <a:prstGeom prst="straightConnector1">
            <a:avLst/>
          </a:prstGeom>
          <a:ln>
            <a:solidFill>
              <a:srgbClr val="FFFF00"/>
            </a:solidFill>
            <a:tailEnd type="arrow"/>
          </a:ln>
        </p:spPr>
        <p:style>
          <a:lnRef idx="3">
            <a:schemeClr val="dk1"/>
          </a:lnRef>
          <a:fillRef idx="0">
            <a:schemeClr val="dk1"/>
          </a:fillRef>
          <a:effectRef idx="2">
            <a:schemeClr val="dk1"/>
          </a:effectRef>
          <a:fontRef idx="minor">
            <a:schemeClr val="tx1"/>
          </a:fontRef>
        </p:style>
      </p:cxnSp>
      <p:cxnSp>
        <p:nvCxnSpPr>
          <p:cNvPr id="16" name="Straight Arrow Connector 15"/>
          <p:cNvCxnSpPr/>
          <p:nvPr/>
        </p:nvCxnSpPr>
        <p:spPr>
          <a:xfrm>
            <a:off x="9903420" y="3591874"/>
            <a:ext cx="0" cy="446568"/>
          </a:xfrm>
          <a:prstGeom prst="straightConnector1">
            <a:avLst/>
          </a:prstGeom>
          <a:ln>
            <a:solidFill>
              <a:srgbClr val="FFFF00"/>
            </a:solidFill>
            <a:tailEnd type="arrow"/>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47893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inVertical)">
                                      <p:cBhvr>
                                        <p:cTn id="16" dur="500"/>
                                        <p:tgtEl>
                                          <p:spTgt spid="8"/>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par>
                                <p:cTn id="28" presetID="16" presetClass="entr" presetSubtype="21" fill="hold"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barn(inVertical)">
                                      <p:cBhvr>
                                        <p:cTn id="30" dur="500"/>
                                        <p:tgtEl>
                                          <p:spTgt spid="14"/>
                                        </p:tgtEl>
                                      </p:cBhvr>
                                    </p:animEffect>
                                  </p:childTnLst>
                                </p:cTn>
                              </p:par>
                              <p:par>
                                <p:cTn id="31" presetID="16" presetClass="entr" presetSubtype="21"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barn(inVertical)">
                                      <p:cBhvr>
                                        <p:cTn id="33" dur="500"/>
                                        <p:tgtEl>
                                          <p:spTgt spid="16"/>
                                        </p:tgtEl>
                                      </p:cBhvr>
                                    </p:animEffect>
                                  </p:childTnLst>
                                </p:cTn>
                              </p:par>
                              <p:par>
                                <p:cTn id="34" presetID="16" presetClass="entr" presetSubtype="21" fill="hold" nodeType="with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barn(inVertical)">
                                      <p:cBhvr>
                                        <p:cTn id="36" dur="500"/>
                                        <p:tgtEl>
                                          <p:spTgt spid="7"/>
                                        </p:tgtEl>
                                      </p:cBhvr>
                                    </p:animEffect>
                                  </p:childTnLst>
                                </p:cTn>
                              </p:par>
                              <p:par>
                                <p:cTn id="37" presetID="16" presetClass="entr" presetSubtype="21" fill="hold" nodeType="with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barn(inVertical)">
                                      <p:cBhvr>
                                        <p:cTn id="39" dur="500"/>
                                        <p:tgtEl>
                                          <p:spTgt spid="6"/>
                                        </p:tgtEl>
                                      </p:cBhvr>
                                    </p:animEffect>
                                  </p:childTnLst>
                                </p:cTn>
                              </p:par>
                              <p:par>
                                <p:cTn id="40" presetID="16" presetClass="entr" presetSubtype="21" fill="hold" nodeType="with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barn(inVertical)">
                                      <p:cBhvr>
                                        <p:cTn id="4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3" name="组合 92"/>
          <p:cNvGrpSpPr/>
          <p:nvPr/>
        </p:nvGrpSpPr>
        <p:grpSpPr>
          <a:xfrm>
            <a:off x="220063" y="340203"/>
            <a:ext cx="10076954" cy="495236"/>
            <a:chOff x="3532280" y="5381090"/>
            <a:chExt cx="5886671" cy="495365"/>
          </a:xfrm>
        </p:grpSpPr>
        <p:sp>
          <p:nvSpPr>
            <p:cNvPr id="95" name="Freeform 34"/>
            <p:cNvSpPr>
              <a:spLocks noEditPoints="1"/>
            </p:cNvSpPr>
            <p:nvPr/>
          </p:nvSpPr>
          <p:spPr bwMode="auto">
            <a:xfrm>
              <a:off x="8884924" y="5381090"/>
              <a:ext cx="534027" cy="459362"/>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121888" tIns="60944" rIns="121888" bIns="60944" numCol="1" anchor="t" anchorCtr="0" compatLnSpc="1"/>
            <a:lstStyle/>
            <a:p>
              <a:pPr defTabSz="914126"/>
              <a:endParaRPr lang="zh-CN" altLang="en-US" sz="2399">
                <a:latin typeface="Times New Roman" pitchFamily="18" charset="0"/>
                <a:cs typeface="Times New Roman" pitchFamily="18" charset="0"/>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zh-CN" altLang="en-US" sz="2399">
                <a:solidFill>
                  <a:schemeClr val="tx1"/>
                </a:solidFill>
                <a:latin typeface="Times New Roman" pitchFamily="18" charset="0"/>
                <a:cs typeface="Times New Roman" pitchFamily="18" charset="0"/>
              </a:endParaRPr>
            </a:p>
          </p:txBody>
        </p:sp>
      </p:gr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1367" y="1035911"/>
            <a:ext cx="4526008" cy="28842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87376" y="1056342"/>
            <a:ext cx="3339230" cy="28638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3147" y="1047789"/>
            <a:ext cx="3758221" cy="28842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681389" y="4526287"/>
            <a:ext cx="11304289" cy="1764034"/>
          </a:xfrm>
          <a:prstGeom prst="rect">
            <a:avLst/>
          </a:prstGeom>
        </p:spPr>
        <p:txBody>
          <a:bodyPr wrap="square" lIns="121883" tIns="60941" rIns="121883" bIns="60941">
            <a:spAutoFit/>
          </a:bodyPr>
          <a:lstStyle/>
          <a:p>
            <a:pPr algn="just"/>
            <a:r>
              <a:rPr lang="en-US" sz="2666" b="1" dirty="0" err="1">
                <a:latin typeface="Times New Roman" pitchFamily="18" charset="0"/>
                <a:ea typeface="Calibri"/>
                <a:cs typeface="Times New Roman" pitchFamily="18" charset="0"/>
              </a:rPr>
              <a:t>Dựa</a:t>
            </a:r>
            <a:r>
              <a:rPr lang="en-US" sz="2666" b="1" dirty="0">
                <a:latin typeface="Times New Roman" pitchFamily="18" charset="0"/>
                <a:ea typeface="Calibri"/>
                <a:cs typeface="Times New Roman" pitchFamily="18" charset="0"/>
              </a:rPr>
              <a:t> </a:t>
            </a:r>
            <a:r>
              <a:rPr lang="en-US" sz="2666" b="1" dirty="0" err="1">
                <a:latin typeface="Times New Roman" pitchFamily="18" charset="0"/>
                <a:ea typeface="Calibri"/>
                <a:cs typeface="Times New Roman" pitchFamily="18" charset="0"/>
              </a:rPr>
              <a:t>vào</a:t>
            </a:r>
            <a:r>
              <a:rPr lang="en-US" sz="2666" b="1" dirty="0">
                <a:latin typeface="Times New Roman" pitchFamily="18" charset="0"/>
                <a:ea typeface="Calibri"/>
                <a:cs typeface="Times New Roman" pitchFamily="18" charset="0"/>
              </a:rPr>
              <a:t> </a:t>
            </a:r>
            <a:r>
              <a:rPr lang="en-US" sz="2666" b="1" dirty="0" err="1">
                <a:latin typeface="Times New Roman" pitchFamily="18" charset="0"/>
                <a:ea typeface="Calibri"/>
                <a:cs typeface="Times New Roman" pitchFamily="18" charset="0"/>
              </a:rPr>
              <a:t>nội</a:t>
            </a:r>
            <a:r>
              <a:rPr lang="en-US" sz="2666" b="1" dirty="0">
                <a:latin typeface="Times New Roman" pitchFamily="18" charset="0"/>
                <a:ea typeface="Calibri"/>
                <a:cs typeface="Times New Roman" pitchFamily="18" charset="0"/>
              </a:rPr>
              <a:t> dung </a:t>
            </a:r>
            <a:r>
              <a:rPr lang="en-US" sz="2666" b="1" dirty="0" err="1">
                <a:latin typeface="Times New Roman" pitchFamily="18" charset="0"/>
                <a:ea typeface="Calibri"/>
                <a:cs typeface="Times New Roman" pitchFamily="18" charset="0"/>
              </a:rPr>
              <a:t>mô</a:t>
            </a:r>
            <a:r>
              <a:rPr lang="en-US" sz="2666" b="1" dirty="0">
                <a:latin typeface="Times New Roman" pitchFamily="18" charset="0"/>
                <a:ea typeface="Calibri"/>
                <a:cs typeface="Times New Roman" pitchFamily="18" charset="0"/>
              </a:rPr>
              <a:t> </a:t>
            </a:r>
            <a:r>
              <a:rPr lang="en-US" sz="2666" b="1" dirty="0" err="1">
                <a:latin typeface="Times New Roman" pitchFamily="18" charset="0"/>
                <a:ea typeface="Calibri"/>
                <a:cs typeface="Times New Roman" pitchFamily="18" charset="0"/>
              </a:rPr>
              <a:t>tả</a:t>
            </a:r>
            <a:r>
              <a:rPr lang="en-US" sz="2666" b="1" dirty="0">
                <a:latin typeface="Times New Roman" pitchFamily="18" charset="0"/>
                <a:ea typeface="Calibri"/>
                <a:cs typeface="Times New Roman" pitchFamily="18" charset="0"/>
              </a:rPr>
              <a:t> </a:t>
            </a:r>
            <a:r>
              <a:rPr lang="en-US" sz="2666" b="1" dirty="0" err="1">
                <a:latin typeface="Times New Roman" pitchFamily="18" charset="0"/>
                <a:ea typeface="Calibri"/>
                <a:cs typeface="Times New Roman" pitchFamily="18" charset="0"/>
              </a:rPr>
              <a:t>lưới</a:t>
            </a:r>
            <a:r>
              <a:rPr lang="en-US" sz="2666" b="1" dirty="0">
                <a:latin typeface="Times New Roman" pitchFamily="18" charset="0"/>
                <a:ea typeface="Calibri"/>
                <a:cs typeface="Times New Roman" pitchFamily="18" charset="0"/>
              </a:rPr>
              <a:t> </a:t>
            </a:r>
            <a:r>
              <a:rPr lang="en-US" sz="2666" b="1" dirty="0" err="1">
                <a:latin typeface="Times New Roman" pitchFamily="18" charset="0"/>
                <a:ea typeface="Calibri"/>
                <a:cs typeface="Times New Roman" pitchFamily="18" charset="0"/>
              </a:rPr>
              <a:t>kinh</a:t>
            </a:r>
            <a:r>
              <a:rPr lang="en-US" sz="2666" b="1" dirty="0">
                <a:latin typeface="Times New Roman" pitchFamily="18" charset="0"/>
                <a:ea typeface="Calibri"/>
                <a:cs typeface="Times New Roman" pitchFamily="18" charset="0"/>
              </a:rPr>
              <a:t> </a:t>
            </a:r>
            <a:r>
              <a:rPr lang="en-US" sz="2666" b="1" dirty="0" err="1">
                <a:latin typeface="Times New Roman" pitchFamily="18" charset="0"/>
                <a:ea typeface="Calibri"/>
                <a:cs typeface="Times New Roman" pitchFamily="18" charset="0"/>
              </a:rPr>
              <a:t>vĩ</a:t>
            </a:r>
            <a:r>
              <a:rPr lang="en-US" sz="2666" b="1" dirty="0">
                <a:latin typeface="Times New Roman" pitchFamily="18" charset="0"/>
                <a:ea typeface="Calibri"/>
                <a:cs typeface="Times New Roman" pitchFamily="18" charset="0"/>
              </a:rPr>
              <a:t> </a:t>
            </a:r>
            <a:r>
              <a:rPr lang="en-US" sz="2666" b="1" dirty="0" err="1">
                <a:latin typeface="Times New Roman" pitchFamily="18" charset="0"/>
                <a:ea typeface="Calibri"/>
                <a:cs typeface="Times New Roman" pitchFamily="18" charset="0"/>
              </a:rPr>
              <a:t>tuyến</a:t>
            </a:r>
            <a:r>
              <a:rPr lang="en-US" sz="2666" b="1" dirty="0">
                <a:latin typeface="Times New Roman" pitchFamily="18" charset="0"/>
                <a:ea typeface="Calibri"/>
                <a:cs typeface="Times New Roman" pitchFamily="18" charset="0"/>
              </a:rPr>
              <a:t> </a:t>
            </a:r>
            <a:r>
              <a:rPr lang="en-US" sz="2666" b="1" dirty="0" err="1">
                <a:latin typeface="Times New Roman" pitchFamily="18" charset="0"/>
                <a:ea typeface="Calibri"/>
                <a:cs typeface="Times New Roman" pitchFamily="18" charset="0"/>
              </a:rPr>
              <a:t>của</a:t>
            </a:r>
            <a:r>
              <a:rPr lang="en-US" sz="2666" b="1" dirty="0">
                <a:latin typeface="Times New Roman" pitchFamily="18" charset="0"/>
                <a:ea typeface="Calibri"/>
                <a:cs typeface="Times New Roman" pitchFamily="18" charset="0"/>
              </a:rPr>
              <a:t> </a:t>
            </a:r>
            <a:r>
              <a:rPr lang="en-US" sz="2666" b="1" dirty="0" err="1">
                <a:latin typeface="Times New Roman" pitchFamily="18" charset="0"/>
                <a:ea typeface="Calibri"/>
                <a:cs typeface="Times New Roman" pitchFamily="18" charset="0"/>
              </a:rPr>
              <a:t>bản</a:t>
            </a:r>
            <a:r>
              <a:rPr lang="en-US" sz="2666" b="1" dirty="0">
                <a:latin typeface="Times New Roman" pitchFamily="18" charset="0"/>
                <a:ea typeface="Calibri"/>
                <a:cs typeface="Times New Roman" pitchFamily="18" charset="0"/>
              </a:rPr>
              <a:t> </a:t>
            </a:r>
            <a:r>
              <a:rPr lang="en-US" sz="2666" b="1" dirty="0" err="1">
                <a:latin typeface="Times New Roman" pitchFamily="18" charset="0"/>
                <a:ea typeface="Calibri"/>
                <a:cs typeface="Times New Roman" pitchFamily="18" charset="0"/>
              </a:rPr>
              <a:t>đồ</a:t>
            </a:r>
            <a:r>
              <a:rPr lang="en-US" sz="2666" b="1" dirty="0">
                <a:latin typeface="Times New Roman" pitchFamily="18" charset="0"/>
                <a:ea typeface="Calibri"/>
                <a:cs typeface="Times New Roman" pitchFamily="18" charset="0"/>
              </a:rPr>
              <a:t> </a:t>
            </a:r>
            <a:r>
              <a:rPr lang="en-US" sz="2666" b="1" dirty="0" err="1">
                <a:latin typeface="Times New Roman" pitchFamily="18" charset="0"/>
                <a:ea typeface="Calibri"/>
                <a:cs typeface="Times New Roman" pitchFamily="18" charset="0"/>
              </a:rPr>
              <a:t>thế</a:t>
            </a:r>
            <a:r>
              <a:rPr lang="en-US" sz="2666" b="1" dirty="0">
                <a:latin typeface="Times New Roman" pitchFamily="18" charset="0"/>
                <a:ea typeface="Calibri"/>
                <a:cs typeface="Times New Roman" pitchFamily="18" charset="0"/>
              </a:rPr>
              <a:t> </a:t>
            </a:r>
            <a:r>
              <a:rPr lang="en-US" sz="2666" b="1" dirty="0" err="1">
                <a:latin typeface="Times New Roman" pitchFamily="18" charset="0"/>
                <a:ea typeface="Calibri"/>
                <a:cs typeface="Times New Roman" pitchFamily="18" charset="0"/>
              </a:rPr>
              <a:t>giới</a:t>
            </a:r>
            <a:r>
              <a:rPr lang="en-US" sz="2666" b="1" dirty="0">
                <a:latin typeface="Times New Roman" pitchFamily="18" charset="0"/>
                <a:ea typeface="Calibri"/>
                <a:cs typeface="Times New Roman" pitchFamily="18" charset="0"/>
              </a:rPr>
              <a:t> (</a:t>
            </a:r>
            <a:r>
              <a:rPr lang="en-US" sz="2666" b="1" dirty="0" err="1">
                <a:latin typeface="Times New Roman" pitchFamily="18" charset="0"/>
                <a:ea typeface="Calibri"/>
                <a:cs typeface="Times New Roman" pitchFamily="18" charset="0"/>
              </a:rPr>
              <a:t>hình</a:t>
            </a:r>
            <a:r>
              <a:rPr lang="en-US" sz="2666" b="1" dirty="0">
                <a:latin typeface="Times New Roman" pitchFamily="18" charset="0"/>
                <a:ea typeface="Calibri"/>
                <a:cs typeface="Times New Roman" pitchFamily="18" charset="0"/>
              </a:rPr>
              <a:t> 1.3a), </a:t>
            </a:r>
            <a:r>
              <a:rPr lang="en-US" sz="2666" b="1" dirty="0" err="1">
                <a:latin typeface="Times New Roman" pitchFamily="18" charset="0"/>
                <a:ea typeface="Calibri"/>
                <a:cs typeface="Times New Roman" pitchFamily="18" charset="0"/>
              </a:rPr>
              <a:t>hãy</a:t>
            </a:r>
            <a:r>
              <a:rPr lang="en-US" sz="2666" b="1" dirty="0">
                <a:latin typeface="Times New Roman" pitchFamily="18" charset="0"/>
                <a:ea typeface="Calibri"/>
                <a:cs typeface="Times New Roman" pitchFamily="18" charset="0"/>
              </a:rPr>
              <a:t> </a:t>
            </a:r>
            <a:r>
              <a:rPr lang="en-US" sz="2666" b="1" dirty="0" err="1">
                <a:latin typeface="Times New Roman" pitchFamily="18" charset="0"/>
                <a:ea typeface="Calibri"/>
                <a:cs typeface="Times New Roman" pitchFamily="18" charset="0"/>
              </a:rPr>
              <a:t>mô</a:t>
            </a:r>
            <a:r>
              <a:rPr lang="en-US" sz="2666" b="1" dirty="0">
                <a:latin typeface="Times New Roman" pitchFamily="18" charset="0"/>
                <a:ea typeface="Calibri"/>
                <a:cs typeface="Times New Roman" pitchFamily="18" charset="0"/>
              </a:rPr>
              <a:t> </a:t>
            </a:r>
            <a:r>
              <a:rPr lang="en-US" sz="2666" b="1" dirty="0" err="1">
                <a:latin typeface="Times New Roman" pitchFamily="18" charset="0"/>
                <a:ea typeface="Calibri"/>
                <a:cs typeface="Times New Roman" pitchFamily="18" charset="0"/>
              </a:rPr>
              <a:t>tả</a:t>
            </a:r>
            <a:r>
              <a:rPr lang="en-US" sz="2666" b="1" dirty="0">
                <a:latin typeface="Times New Roman" pitchFamily="18" charset="0"/>
                <a:ea typeface="Calibri"/>
                <a:cs typeface="Times New Roman" pitchFamily="18" charset="0"/>
              </a:rPr>
              <a:t> </a:t>
            </a:r>
            <a:r>
              <a:rPr lang="en-US" sz="2666" b="1" dirty="0" err="1">
                <a:latin typeface="Times New Roman" pitchFamily="18" charset="0"/>
                <a:ea typeface="Calibri"/>
                <a:cs typeface="Times New Roman" pitchFamily="18" charset="0"/>
              </a:rPr>
              <a:t>đặc</a:t>
            </a:r>
            <a:r>
              <a:rPr lang="en-US" sz="2666" b="1" dirty="0">
                <a:latin typeface="Times New Roman" pitchFamily="18" charset="0"/>
                <a:ea typeface="Calibri"/>
                <a:cs typeface="Times New Roman" pitchFamily="18" charset="0"/>
              </a:rPr>
              <a:t> </a:t>
            </a:r>
            <a:r>
              <a:rPr lang="en-US" sz="2666" b="1" dirty="0" err="1">
                <a:latin typeface="Times New Roman" pitchFamily="18" charset="0"/>
                <a:ea typeface="Calibri"/>
                <a:cs typeface="Times New Roman" pitchFamily="18" charset="0"/>
              </a:rPr>
              <a:t>điểm</a:t>
            </a:r>
            <a:r>
              <a:rPr lang="en-US" sz="2666" b="1" dirty="0">
                <a:latin typeface="Times New Roman" pitchFamily="18" charset="0"/>
                <a:ea typeface="Calibri"/>
                <a:cs typeface="Times New Roman" pitchFamily="18" charset="0"/>
              </a:rPr>
              <a:t> </a:t>
            </a:r>
            <a:r>
              <a:rPr lang="en-US" sz="2666" b="1" dirty="0" err="1">
                <a:latin typeface="Times New Roman" pitchFamily="18" charset="0"/>
                <a:ea typeface="Calibri"/>
                <a:cs typeface="Times New Roman" pitchFamily="18" charset="0"/>
              </a:rPr>
              <a:t>của</a:t>
            </a:r>
            <a:r>
              <a:rPr lang="en-US" sz="2666" b="1" dirty="0">
                <a:latin typeface="Times New Roman" pitchFamily="18" charset="0"/>
                <a:ea typeface="Calibri"/>
                <a:cs typeface="Times New Roman" pitchFamily="18" charset="0"/>
              </a:rPr>
              <a:t> </a:t>
            </a:r>
            <a:r>
              <a:rPr lang="en-US" sz="2666" b="1" dirty="0" err="1">
                <a:latin typeface="Times New Roman" pitchFamily="18" charset="0"/>
                <a:ea typeface="Calibri"/>
                <a:cs typeface="Times New Roman" pitchFamily="18" charset="0"/>
              </a:rPr>
              <a:t>lưới</a:t>
            </a:r>
            <a:r>
              <a:rPr lang="en-US" sz="2666" b="1" dirty="0">
                <a:latin typeface="Times New Roman" pitchFamily="18" charset="0"/>
                <a:ea typeface="Calibri"/>
                <a:cs typeface="Times New Roman" pitchFamily="18" charset="0"/>
              </a:rPr>
              <a:t> </a:t>
            </a:r>
            <a:r>
              <a:rPr lang="en-US" sz="2666" b="1" dirty="0" err="1">
                <a:latin typeface="Times New Roman" pitchFamily="18" charset="0"/>
                <a:ea typeface="Calibri"/>
                <a:cs typeface="Times New Roman" pitchFamily="18" charset="0"/>
              </a:rPr>
              <a:t>kinh</a:t>
            </a:r>
            <a:r>
              <a:rPr lang="en-US" sz="2666" b="1" dirty="0">
                <a:latin typeface="Times New Roman" pitchFamily="18" charset="0"/>
                <a:ea typeface="Calibri"/>
                <a:cs typeface="Times New Roman" pitchFamily="18" charset="0"/>
              </a:rPr>
              <a:t>, </a:t>
            </a:r>
            <a:r>
              <a:rPr lang="en-US" sz="2666" b="1" dirty="0" err="1">
                <a:latin typeface="Times New Roman" pitchFamily="18" charset="0"/>
                <a:ea typeface="Calibri"/>
                <a:cs typeface="Times New Roman" pitchFamily="18" charset="0"/>
              </a:rPr>
              <a:t>vĩ</a:t>
            </a:r>
            <a:r>
              <a:rPr lang="en-US" sz="2666" b="1" dirty="0">
                <a:latin typeface="Times New Roman" pitchFamily="18" charset="0"/>
                <a:ea typeface="Calibri"/>
                <a:cs typeface="Times New Roman" pitchFamily="18" charset="0"/>
              </a:rPr>
              <a:t> </a:t>
            </a:r>
            <a:r>
              <a:rPr lang="en-US" sz="2666" b="1" dirty="0" err="1">
                <a:latin typeface="Times New Roman" pitchFamily="18" charset="0"/>
                <a:ea typeface="Calibri"/>
                <a:cs typeface="Times New Roman" pitchFamily="18" charset="0"/>
              </a:rPr>
              <a:t>tuyến</a:t>
            </a:r>
            <a:r>
              <a:rPr lang="en-US" sz="2666" b="1" dirty="0">
                <a:latin typeface="Times New Roman" pitchFamily="18" charset="0"/>
                <a:ea typeface="Calibri"/>
                <a:cs typeface="Times New Roman" pitchFamily="18" charset="0"/>
              </a:rPr>
              <a:t> </a:t>
            </a:r>
            <a:r>
              <a:rPr lang="en-US" sz="2666" b="1" dirty="0" err="1">
                <a:latin typeface="Times New Roman" pitchFamily="18" charset="0"/>
                <a:ea typeface="Calibri"/>
                <a:cs typeface="Times New Roman" pitchFamily="18" charset="0"/>
              </a:rPr>
              <a:t>của</a:t>
            </a:r>
            <a:r>
              <a:rPr lang="en-US" sz="2666" b="1" dirty="0">
                <a:latin typeface="Times New Roman" pitchFamily="18" charset="0"/>
                <a:ea typeface="Calibri"/>
                <a:cs typeface="Times New Roman" pitchFamily="18" charset="0"/>
              </a:rPr>
              <a:t> </a:t>
            </a:r>
            <a:r>
              <a:rPr lang="en-US" sz="2666" b="1" dirty="0" err="1">
                <a:latin typeface="Times New Roman" pitchFamily="18" charset="0"/>
                <a:ea typeface="Calibri"/>
                <a:cs typeface="Times New Roman" pitchFamily="18" charset="0"/>
              </a:rPr>
              <a:t>các</a:t>
            </a:r>
            <a:r>
              <a:rPr lang="en-US" sz="2666" b="1" dirty="0">
                <a:latin typeface="Times New Roman" pitchFamily="18" charset="0"/>
                <a:ea typeface="Calibri"/>
                <a:cs typeface="Times New Roman" pitchFamily="18" charset="0"/>
              </a:rPr>
              <a:t> </a:t>
            </a:r>
            <a:r>
              <a:rPr lang="en-US" sz="2666" b="1" dirty="0" err="1">
                <a:latin typeface="Times New Roman" pitchFamily="18" charset="0"/>
                <a:ea typeface="Calibri"/>
                <a:cs typeface="Times New Roman" pitchFamily="18" charset="0"/>
              </a:rPr>
              <a:t>hình</a:t>
            </a:r>
            <a:r>
              <a:rPr lang="en-US" sz="2666" b="1" dirty="0">
                <a:latin typeface="Times New Roman" pitchFamily="18" charset="0"/>
                <a:ea typeface="Calibri"/>
                <a:cs typeface="Times New Roman" pitchFamily="18" charset="0"/>
              </a:rPr>
              <a:t> </a:t>
            </a:r>
            <a:r>
              <a:rPr lang="en-US" sz="2666" b="1" dirty="0" err="1">
                <a:latin typeface="Times New Roman" pitchFamily="18" charset="0"/>
                <a:ea typeface="Calibri"/>
                <a:cs typeface="Times New Roman" pitchFamily="18" charset="0"/>
              </a:rPr>
              <a:t>còn</a:t>
            </a:r>
            <a:r>
              <a:rPr lang="en-US" sz="2666" b="1" dirty="0">
                <a:latin typeface="Times New Roman" pitchFamily="18" charset="0"/>
                <a:ea typeface="Calibri"/>
                <a:cs typeface="Times New Roman" pitchFamily="18" charset="0"/>
              </a:rPr>
              <a:t> </a:t>
            </a:r>
            <a:r>
              <a:rPr lang="en-US" sz="2666" b="1" dirty="0" err="1">
                <a:latin typeface="Times New Roman" pitchFamily="18" charset="0"/>
                <a:ea typeface="Calibri"/>
                <a:cs typeface="Times New Roman" pitchFamily="18" charset="0"/>
              </a:rPr>
              <a:t>lại</a:t>
            </a:r>
            <a:r>
              <a:rPr lang="en-US" sz="2666" b="1" dirty="0">
                <a:latin typeface="Times New Roman" pitchFamily="18" charset="0"/>
                <a:ea typeface="Calibri"/>
                <a:cs typeface="Times New Roman" pitchFamily="18" charset="0"/>
              </a:rPr>
              <a:t> (</a:t>
            </a:r>
            <a:r>
              <a:rPr lang="en-US" sz="2666" b="1" dirty="0" err="1">
                <a:latin typeface="Times New Roman" pitchFamily="18" charset="0"/>
                <a:ea typeface="Calibri"/>
                <a:cs typeface="Times New Roman" pitchFamily="18" charset="0"/>
              </a:rPr>
              <a:t>hình</a:t>
            </a:r>
            <a:r>
              <a:rPr lang="en-US" sz="2666" b="1" dirty="0">
                <a:latin typeface="Times New Roman" pitchFamily="18" charset="0"/>
                <a:ea typeface="Calibri"/>
                <a:cs typeface="Times New Roman" pitchFamily="18" charset="0"/>
              </a:rPr>
              <a:t> 1.3b </a:t>
            </a:r>
            <a:r>
              <a:rPr lang="en-US" sz="2666" b="1" dirty="0" err="1">
                <a:latin typeface="Times New Roman" pitchFamily="18" charset="0"/>
                <a:ea typeface="Calibri"/>
                <a:cs typeface="Times New Roman" pitchFamily="18" charset="0"/>
              </a:rPr>
              <a:t>và</a:t>
            </a:r>
            <a:r>
              <a:rPr lang="en-US" sz="2666" b="1" dirty="0">
                <a:latin typeface="Times New Roman" pitchFamily="18" charset="0"/>
                <a:ea typeface="Calibri"/>
                <a:cs typeface="Times New Roman" pitchFamily="18" charset="0"/>
              </a:rPr>
              <a:t> 1.3c) </a:t>
            </a:r>
            <a:r>
              <a:rPr lang="en-US" sz="2666" b="1" i="1" dirty="0">
                <a:latin typeface="Times New Roman" pitchFamily="18" charset="0"/>
                <a:ea typeface="Calibri"/>
                <a:cs typeface="Times New Roman" pitchFamily="18" charset="0"/>
              </a:rPr>
              <a:t>(</a:t>
            </a:r>
            <a:r>
              <a:rPr lang="en-US" sz="2666" b="1" i="1" dirty="0" err="1">
                <a:latin typeface="Times New Roman" pitchFamily="18" charset="0"/>
                <a:ea typeface="Calibri"/>
                <a:cs typeface="Times New Roman" pitchFamily="18" charset="0"/>
              </a:rPr>
              <a:t>Gợi</a:t>
            </a:r>
            <a:r>
              <a:rPr lang="en-US" sz="2666" b="1" i="1" dirty="0">
                <a:latin typeface="Times New Roman" pitchFamily="18" charset="0"/>
                <a:ea typeface="Calibri"/>
                <a:cs typeface="Times New Roman" pitchFamily="18" charset="0"/>
              </a:rPr>
              <a:t> ý: </a:t>
            </a:r>
            <a:r>
              <a:rPr lang="en-US" sz="2666" b="1" i="1" dirty="0" err="1">
                <a:latin typeface="Times New Roman" pitchFamily="18" charset="0"/>
                <a:ea typeface="Calibri"/>
                <a:cs typeface="Times New Roman" pitchFamily="18" charset="0"/>
              </a:rPr>
              <a:t>các</a:t>
            </a:r>
            <a:r>
              <a:rPr lang="en-US" sz="2666" b="1" i="1" dirty="0">
                <a:latin typeface="Times New Roman" pitchFamily="18" charset="0"/>
                <a:ea typeface="Calibri"/>
                <a:cs typeface="Times New Roman" pitchFamily="18" charset="0"/>
              </a:rPr>
              <a:t> </a:t>
            </a:r>
            <a:r>
              <a:rPr lang="en-US" sz="2666" b="1" i="1" dirty="0" err="1">
                <a:latin typeface="Times New Roman" pitchFamily="18" charset="0"/>
                <a:ea typeface="Calibri"/>
                <a:cs typeface="Times New Roman" pitchFamily="18" charset="0"/>
              </a:rPr>
              <a:t>đường</a:t>
            </a:r>
            <a:r>
              <a:rPr lang="en-US" sz="2666" b="1" i="1" dirty="0">
                <a:latin typeface="Times New Roman" pitchFamily="18" charset="0"/>
                <a:ea typeface="Calibri"/>
                <a:cs typeface="Times New Roman" pitchFamily="18" charset="0"/>
              </a:rPr>
              <a:t> </a:t>
            </a:r>
            <a:r>
              <a:rPr lang="en-US" sz="2666" b="1" i="1" dirty="0" err="1">
                <a:latin typeface="Times New Roman" pitchFamily="18" charset="0"/>
                <a:ea typeface="Calibri"/>
                <a:cs typeface="Times New Roman" pitchFamily="18" charset="0"/>
              </a:rPr>
              <a:t>kinh</a:t>
            </a:r>
            <a:r>
              <a:rPr lang="en-US" sz="2666" b="1" i="1" dirty="0">
                <a:latin typeface="Times New Roman" pitchFamily="18" charset="0"/>
                <a:ea typeface="Calibri"/>
                <a:cs typeface="Times New Roman" pitchFamily="18" charset="0"/>
              </a:rPr>
              <a:t> </a:t>
            </a:r>
            <a:r>
              <a:rPr lang="en-US" sz="2666" b="1" i="1" dirty="0" err="1">
                <a:latin typeface="Times New Roman" pitchFamily="18" charset="0"/>
                <a:ea typeface="Calibri"/>
                <a:cs typeface="Times New Roman" pitchFamily="18" charset="0"/>
              </a:rPr>
              <a:t>tuyến</a:t>
            </a:r>
            <a:r>
              <a:rPr lang="en-US" sz="2666" b="1" i="1" dirty="0">
                <a:latin typeface="Times New Roman" pitchFamily="18" charset="0"/>
                <a:ea typeface="Calibri"/>
                <a:cs typeface="Times New Roman" pitchFamily="18" charset="0"/>
              </a:rPr>
              <a:t>, </a:t>
            </a:r>
            <a:r>
              <a:rPr lang="en-US" sz="2666" b="1" i="1" dirty="0" err="1">
                <a:latin typeface="Times New Roman" pitchFamily="18" charset="0"/>
                <a:ea typeface="Calibri"/>
                <a:cs typeface="Times New Roman" pitchFamily="18" charset="0"/>
              </a:rPr>
              <a:t>vĩ</a:t>
            </a:r>
            <a:r>
              <a:rPr lang="en-US" sz="2666" b="1" i="1" dirty="0">
                <a:latin typeface="Times New Roman" pitchFamily="18" charset="0"/>
                <a:ea typeface="Calibri"/>
                <a:cs typeface="Times New Roman" pitchFamily="18" charset="0"/>
              </a:rPr>
              <a:t> </a:t>
            </a:r>
            <a:r>
              <a:rPr lang="en-US" sz="2666" b="1" i="1" dirty="0" err="1">
                <a:latin typeface="Times New Roman" pitchFamily="18" charset="0"/>
                <a:ea typeface="Calibri"/>
                <a:cs typeface="Times New Roman" pitchFamily="18" charset="0"/>
              </a:rPr>
              <a:t>tuyến</a:t>
            </a:r>
            <a:r>
              <a:rPr lang="en-US" sz="2666" b="1" i="1" dirty="0">
                <a:latin typeface="Times New Roman" pitchFamily="18" charset="0"/>
                <a:ea typeface="Calibri"/>
                <a:cs typeface="Times New Roman" pitchFamily="18" charset="0"/>
              </a:rPr>
              <a:t> </a:t>
            </a:r>
            <a:r>
              <a:rPr lang="en-US" sz="2666" b="1" i="1" dirty="0" err="1">
                <a:latin typeface="Times New Roman" pitchFamily="18" charset="0"/>
                <a:ea typeface="Calibri"/>
                <a:cs typeface="Times New Roman" pitchFamily="18" charset="0"/>
              </a:rPr>
              <a:t>là</a:t>
            </a:r>
            <a:r>
              <a:rPr lang="en-US" sz="2666" b="1" i="1" dirty="0">
                <a:latin typeface="Times New Roman" pitchFamily="18" charset="0"/>
                <a:ea typeface="Calibri"/>
                <a:cs typeface="Times New Roman" pitchFamily="18" charset="0"/>
              </a:rPr>
              <a:t> </a:t>
            </a:r>
            <a:r>
              <a:rPr lang="en-US" sz="2666" b="1" i="1" dirty="0" err="1">
                <a:latin typeface="Times New Roman" pitchFamily="18" charset="0"/>
                <a:ea typeface="Calibri"/>
                <a:cs typeface="Times New Roman" pitchFamily="18" charset="0"/>
              </a:rPr>
              <a:t>những</a:t>
            </a:r>
            <a:r>
              <a:rPr lang="en-US" sz="2666" b="1" i="1" dirty="0">
                <a:latin typeface="Times New Roman" pitchFamily="18" charset="0"/>
                <a:ea typeface="Calibri"/>
                <a:cs typeface="Times New Roman" pitchFamily="18" charset="0"/>
              </a:rPr>
              <a:t> </a:t>
            </a:r>
            <a:r>
              <a:rPr lang="en-US" sz="2666" b="1" i="1" dirty="0" err="1">
                <a:latin typeface="Times New Roman" pitchFamily="18" charset="0"/>
                <a:ea typeface="Calibri"/>
                <a:cs typeface="Times New Roman" pitchFamily="18" charset="0"/>
              </a:rPr>
              <a:t>đường</a:t>
            </a:r>
            <a:r>
              <a:rPr lang="en-US" sz="2666" b="1" i="1" dirty="0">
                <a:latin typeface="Times New Roman" pitchFamily="18" charset="0"/>
                <a:ea typeface="Calibri"/>
                <a:cs typeface="Times New Roman" pitchFamily="18" charset="0"/>
              </a:rPr>
              <a:t> </a:t>
            </a:r>
            <a:r>
              <a:rPr lang="en-US" sz="2666" b="1" i="1" dirty="0" err="1">
                <a:latin typeface="Times New Roman" pitchFamily="18" charset="0"/>
                <a:ea typeface="Calibri"/>
                <a:cs typeface="Times New Roman" pitchFamily="18" charset="0"/>
              </a:rPr>
              <a:t>cong</a:t>
            </a:r>
            <a:r>
              <a:rPr lang="en-US" sz="2666" b="1" i="1" dirty="0">
                <a:latin typeface="Times New Roman" pitchFamily="18" charset="0"/>
                <a:ea typeface="Calibri"/>
                <a:cs typeface="Times New Roman" pitchFamily="18" charset="0"/>
              </a:rPr>
              <a:t> hay </a:t>
            </a:r>
            <a:r>
              <a:rPr lang="en-US" sz="2666" b="1" i="1" dirty="0" err="1">
                <a:latin typeface="Times New Roman" pitchFamily="18" charset="0"/>
                <a:ea typeface="Calibri"/>
                <a:cs typeface="Times New Roman" pitchFamily="18" charset="0"/>
              </a:rPr>
              <a:t>thẳng</a:t>
            </a:r>
            <a:r>
              <a:rPr lang="en-US" sz="2666" b="1" i="1" dirty="0">
                <a:latin typeface="Times New Roman" pitchFamily="18" charset="0"/>
                <a:ea typeface="Calibri"/>
                <a:cs typeface="Times New Roman" pitchFamily="18" charset="0"/>
              </a:rPr>
              <a:t>, </a:t>
            </a:r>
            <a:r>
              <a:rPr lang="en-US" sz="2666" b="1" i="1" dirty="0" err="1">
                <a:latin typeface="Times New Roman" pitchFamily="18" charset="0"/>
                <a:ea typeface="Calibri"/>
                <a:cs typeface="Times New Roman" pitchFamily="18" charset="0"/>
              </a:rPr>
              <a:t>chúng</a:t>
            </a:r>
            <a:r>
              <a:rPr lang="en-US" sz="2666" b="1" i="1" dirty="0">
                <a:latin typeface="Times New Roman" pitchFamily="18" charset="0"/>
                <a:ea typeface="Calibri"/>
                <a:cs typeface="Times New Roman" pitchFamily="18" charset="0"/>
              </a:rPr>
              <a:t> </a:t>
            </a:r>
            <a:r>
              <a:rPr lang="en-US" sz="2666" b="1" i="1" dirty="0" err="1">
                <a:latin typeface="Times New Roman" pitchFamily="18" charset="0"/>
                <a:ea typeface="Calibri"/>
                <a:cs typeface="Times New Roman" pitchFamily="18" charset="0"/>
              </a:rPr>
              <a:t>có</a:t>
            </a:r>
            <a:r>
              <a:rPr lang="en-US" sz="2666" b="1" i="1" dirty="0">
                <a:latin typeface="Times New Roman" pitchFamily="18" charset="0"/>
                <a:ea typeface="Calibri"/>
                <a:cs typeface="Times New Roman" pitchFamily="18" charset="0"/>
              </a:rPr>
              <a:t> </a:t>
            </a:r>
            <a:r>
              <a:rPr lang="en-US" sz="2666" b="1" i="1" dirty="0" err="1">
                <a:latin typeface="Times New Roman" pitchFamily="18" charset="0"/>
                <a:ea typeface="Calibri"/>
                <a:cs typeface="Times New Roman" pitchFamily="18" charset="0"/>
              </a:rPr>
              <a:t>cắt</a:t>
            </a:r>
            <a:r>
              <a:rPr lang="en-US" sz="2666" b="1" i="1" dirty="0">
                <a:latin typeface="Times New Roman" pitchFamily="18" charset="0"/>
                <a:ea typeface="Calibri"/>
                <a:cs typeface="Times New Roman" pitchFamily="18" charset="0"/>
              </a:rPr>
              <a:t> </a:t>
            </a:r>
            <a:r>
              <a:rPr lang="en-US" sz="2666" b="1" i="1" dirty="0" err="1">
                <a:latin typeface="Times New Roman" pitchFamily="18" charset="0"/>
                <a:ea typeface="Calibri"/>
                <a:cs typeface="Times New Roman" pitchFamily="18" charset="0"/>
              </a:rPr>
              <a:t>nhau</a:t>
            </a:r>
            <a:r>
              <a:rPr lang="en-US" sz="2666" b="1" i="1" dirty="0">
                <a:latin typeface="Times New Roman" pitchFamily="18" charset="0"/>
                <a:ea typeface="Calibri"/>
                <a:cs typeface="Times New Roman" pitchFamily="18" charset="0"/>
              </a:rPr>
              <a:t> </a:t>
            </a:r>
            <a:r>
              <a:rPr lang="en-US" sz="2666" b="1" i="1" dirty="0" err="1">
                <a:latin typeface="Times New Roman" pitchFamily="18" charset="0"/>
                <a:ea typeface="Calibri"/>
                <a:cs typeface="Times New Roman" pitchFamily="18" charset="0"/>
              </a:rPr>
              <a:t>không</a:t>
            </a:r>
            <a:r>
              <a:rPr lang="en-US" sz="2666" b="1" i="1" dirty="0">
                <a:latin typeface="Times New Roman" pitchFamily="18" charset="0"/>
                <a:ea typeface="Calibri"/>
                <a:cs typeface="Times New Roman" pitchFamily="18" charset="0"/>
              </a:rPr>
              <a:t>?)</a:t>
            </a:r>
            <a:endParaRPr lang="en-US" sz="2666" b="1" i="1" dirty="0">
              <a:latin typeface="Times New Roman" pitchFamily="18" charset="0"/>
              <a:cs typeface="Times New Roman" pitchFamily="18" charset="0"/>
            </a:endParaRPr>
          </a:p>
        </p:txBody>
      </p:sp>
      <p:pic>
        <p:nvPicPr>
          <p:cNvPr id="11" name="Picture 2" descr="Dàn Karaoke Gia Đình Năm 2019 Có Điểm Gì Đặc Biệt? – VIDIA">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15844" y="3632147"/>
            <a:ext cx="1422218" cy="14235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4030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2" presetClass="entr" presetSubtype="4"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 calcmode="lin" valueType="num">
                                      <p:cBhvr additive="base">
                                        <p:cTn id="10" dur="500" fill="hold"/>
                                        <p:tgtEl>
                                          <p:spTgt spid="11"/>
                                        </p:tgtEl>
                                        <p:attrNameLst>
                                          <p:attrName>ppt_x</p:attrName>
                                        </p:attrNameLst>
                                      </p:cBhvr>
                                      <p:tavLst>
                                        <p:tav tm="0">
                                          <p:val>
                                            <p:strVal val="#ppt_x"/>
                                          </p:val>
                                        </p:tav>
                                        <p:tav tm="100000">
                                          <p:val>
                                            <p:strVal val="#ppt_x"/>
                                          </p:val>
                                        </p:tav>
                                      </p:tavLst>
                                    </p:anim>
                                    <p:anim calcmode="lin" valueType="num">
                                      <p:cBhvr additive="base">
                                        <p:cTn id="11"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0250" y="1518092"/>
            <a:ext cx="6805427" cy="5021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7" name="TextBox 96"/>
          <p:cNvSpPr txBox="1"/>
          <p:nvPr/>
        </p:nvSpPr>
        <p:spPr>
          <a:xfrm>
            <a:off x="304720" y="1397529"/>
            <a:ext cx="4773956" cy="5046215"/>
          </a:xfrm>
          <a:prstGeom prst="rect">
            <a:avLst/>
          </a:prstGeom>
          <a:noFill/>
        </p:spPr>
        <p:txBody>
          <a:bodyPr wrap="square" lIns="121883" tIns="60941" rIns="121883" bIns="60941" rtlCol="0">
            <a:spAutoFit/>
          </a:bodyPr>
          <a:lstStyle/>
          <a:p>
            <a:pPr algn="ctr"/>
            <a:r>
              <a:rPr lang="en-US" sz="3199" b="1" dirty="0" err="1">
                <a:latin typeface="Times New Roman" pitchFamily="18" charset="0"/>
                <a:cs typeface="Times New Roman" pitchFamily="18" charset="0"/>
              </a:rPr>
              <a:t>Hình</a:t>
            </a:r>
            <a:r>
              <a:rPr lang="en-US" sz="3199" b="1" dirty="0">
                <a:latin typeface="Times New Roman" pitchFamily="18" charset="0"/>
                <a:cs typeface="Times New Roman" pitchFamily="18" charset="0"/>
              </a:rPr>
              <a:t> 1.3a </a:t>
            </a:r>
            <a:r>
              <a:rPr lang="en-US" sz="3199" b="1" dirty="0" err="1">
                <a:latin typeface="Times New Roman" pitchFamily="18" charset="0"/>
                <a:cs typeface="Times New Roman" pitchFamily="18" charset="0"/>
              </a:rPr>
              <a:t>có</a:t>
            </a:r>
            <a:r>
              <a:rPr lang="en-US" sz="3199" b="1" dirty="0">
                <a:latin typeface="Times New Roman" pitchFamily="18" charset="0"/>
                <a:cs typeface="Times New Roman" pitchFamily="18" charset="0"/>
              </a:rPr>
              <a:t>:</a:t>
            </a:r>
          </a:p>
          <a:p>
            <a:pPr algn="just"/>
            <a:r>
              <a:rPr lang="en-US" sz="3199" b="1" dirty="0">
                <a:latin typeface="Times New Roman" pitchFamily="18" charset="0"/>
                <a:cs typeface="Times New Roman" pitchFamily="18" charset="0"/>
              </a:rPr>
              <a:t>- </a:t>
            </a:r>
            <a:r>
              <a:rPr lang="en-US" sz="3199" b="1" dirty="0" err="1">
                <a:latin typeface="Times New Roman" pitchFamily="18" charset="0"/>
                <a:cs typeface="Times New Roman" pitchFamily="18" charset="0"/>
              </a:rPr>
              <a:t>Kinh</a:t>
            </a:r>
            <a:r>
              <a:rPr lang="en-US" sz="3199" b="1" dirty="0">
                <a:latin typeface="Times New Roman" pitchFamily="18" charset="0"/>
                <a:cs typeface="Times New Roman" pitchFamily="18" charset="0"/>
              </a:rPr>
              <a:t> </a:t>
            </a:r>
            <a:r>
              <a:rPr lang="en-US" sz="3199" b="1" dirty="0" err="1">
                <a:latin typeface="Times New Roman" pitchFamily="18" charset="0"/>
                <a:cs typeface="Times New Roman" pitchFamily="18" charset="0"/>
              </a:rPr>
              <a:t>tuyến</a:t>
            </a:r>
            <a:r>
              <a:rPr lang="en-US" sz="3199" b="1" dirty="0">
                <a:latin typeface="Times New Roman" pitchFamily="18" charset="0"/>
                <a:cs typeface="Times New Roman" pitchFamily="18" charset="0"/>
              </a:rPr>
              <a:t> </a:t>
            </a:r>
            <a:r>
              <a:rPr lang="en-US" sz="3199" b="1" dirty="0" err="1">
                <a:latin typeface="Times New Roman" pitchFamily="18" charset="0"/>
                <a:cs typeface="Times New Roman" pitchFamily="18" charset="0"/>
              </a:rPr>
              <a:t>là</a:t>
            </a:r>
            <a:r>
              <a:rPr lang="en-US" sz="3199" b="1" dirty="0">
                <a:latin typeface="Times New Roman" pitchFamily="18" charset="0"/>
                <a:cs typeface="Times New Roman" pitchFamily="18" charset="0"/>
              </a:rPr>
              <a:t> </a:t>
            </a:r>
            <a:r>
              <a:rPr lang="en-US" sz="3199" b="1" dirty="0" err="1">
                <a:latin typeface="Times New Roman" pitchFamily="18" charset="0"/>
                <a:cs typeface="Times New Roman" pitchFamily="18" charset="0"/>
              </a:rPr>
              <a:t>những</a:t>
            </a:r>
            <a:r>
              <a:rPr lang="en-US" sz="3199" b="1" dirty="0">
                <a:latin typeface="Times New Roman" pitchFamily="18" charset="0"/>
                <a:cs typeface="Times New Roman" pitchFamily="18" charset="0"/>
              </a:rPr>
              <a:t> </a:t>
            </a:r>
            <a:r>
              <a:rPr lang="en-US" sz="3199" b="1" dirty="0" err="1">
                <a:latin typeface="Times New Roman" pitchFamily="18" charset="0"/>
                <a:cs typeface="Times New Roman" pitchFamily="18" charset="0"/>
              </a:rPr>
              <a:t>đường</a:t>
            </a:r>
            <a:r>
              <a:rPr lang="en-US" sz="3199" b="1" dirty="0">
                <a:latin typeface="Times New Roman" pitchFamily="18" charset="0"/>
                <a:cs typeface="Times New Roman" pitchFamily="18" charset="0"/>
              </a:rPr>
              <a:t> </a:t>
            </a:r>
            <a:r>
              <a:rPr lang="en-US" sz="3199" b="1" dirty="0" err="1">
                <a:latin typeface="Times New Roman" pitchFamily="18" charset="0"/>
                <a:cs typeface="Times New Roman" pitchFamily="18" charset="0"/>
              </a:rPr>
              <a:t>thẳng</a:t>
            </a:r>
            <a:r>
              <a:rPr lang="en-US" sz="3199" b="1" dirty="0">
                <a:latin typeface="Times New Roman" pitchFamily="18" charset="0"/>
                <a:cs typeface="Times New Roman" pitchFamily="18" charset="0"/>
              </a:rPr>
              <a:t> song </a:t>
            </a:r>
            <a:r>
              <a:rPr lang="en-US" sz="3199" b="1" dirty="0" err="1">
                <a:latin typeface="Times New Roman" pitchFamily="18" charset="0"/>
                <a:cs typeface="Times New Roman" pitchFamily="18" charset="0"/>
              </a:rPr>
              <a:t>song</a:t>
            </a:r>
            <a:r>
              <a:rPr lang="en-US" sz="3199" b="1" dirty="0">
                <a:latin typeface="Times New Roman" pitchFamily="18" charset="0"/>
                <a:cs typeface="Times New Roman" pitchFamily="18" charset="0"/>
              </a:rPr>
              <a:t> </a:t>
            </a:r>
            <a:r>
              <a:rPr lang="en-US" sz="3199" b="1" dirty="0" err="1">
                <a:latin typeface="Times New Roman" pitchFamily="18" charset="0"/>
                <a:cs typeface="Times New Roman" pitchFamily="18" charset="0"/>
              </a:rPr>
              <a:t>cách</a:t>
            </a:r>
            <a:r>
              <a:rPr lang="en-US" sz="3199" b="1" dirty="0">
                <a:latin typeface="Times New Roman" pitchFamily="18" charset="0"/>
                <a:cs typeface="Times New Roman" pitchFamily="18" charset="0"/>
              </a:rPr>
              <a:t> </a:t>
            </a:r>
            <a:r>
              <a:rPr lang="en-US" sz="3199" b="1" dirty="0" err="1">
                <a:latin typeface="Times New Roman" pitchFamily="18" charset="0"/>
                <a:cs typeface="Times New Roman" pitchFamily="18" charset="0"/>
              </a:rPr>
              <a:t>đều</a:t>
            </a:r>
            <a:r>
              <a:rPr lang="en-US" sz="3199" b="1" dirty="0">
                <a:latin typeface="Times New Roman" pitchFamily="18" charset="0"/>
                <a:cs typeface="Times New Roman" pitchFamily="18" charset="0"/>
              </a:rPr>
              <a:t> </a:t>
            </a:r>
            <a:r>
              <a:rPr lang="en-US" sz="3199" b="1" dirty="0" err="1">
                <a:latin typeface="Times New Roman" pitchFamily="18" charset="0"/>
                <a:cs typeface="Times New Roman" pitchFamily="18" charset="0"/>
              </a:rPr>
              <a:t>nhau</a:t>
            </a:r>
            <a:r>
              <a:rPr lang="en-US" sz="3199" b="1" dirty="0">
                <a:latin typeface="Times New Roman" pitchFamily="18" charset="0"/>
                <a:cs typeface="Times New Roman" pitchFamily="18" charset="0"/>
              </a:rPr>
              <a:t>.</a:t>
            </a:r>
          </a:p>
          <a:p>
            <a:pPr algn="just"/>
            <a:r>
              <a:rPr lang="en-US" sz="3199" b="1" dirty="0">
                <a:latin typeface="Times New Roman" pitchFamily="18" charset="0"/>
                <a:cs typeface="Times New Roman" pitchFamily="18" charset="0"/>
              </a:rPr>
              <a:t>- </a:t>
            </a:r>
            <a:r>
              <a:rPr lang="en-US" sz="3199" b="1" dirty="0" err="1">
                <a:latin typeface="Times New Roman" pitchFamily="18" charset="0"/>
                <a:cs typeface="Times New Roman" pitchFamily="18" charset="0"/>
              </a:rPr>
              <a:t>Vĩ</a:t>
            </a:r>
            <a:r>
              <a:rPr lang="en-US" sz="3199" b="1" dirty="0">
                <a:latin typeface="Times New Roman" pitchFamily="18" charset="0"/>
                <a:cs typeface="Times New Roman" pitchFamily="18" charset="0"/>
              </a:rPr>
              <a:t> </a:t>
            </a:r>
            <a:r>
              <a:rPr lang="en-US" sz="3199" b="1" dirty="0" err="1">
                <a:latin typeface="Times New Roman" pitchFamily="18" charset="0"/>
                <a:cs typeface="Times New Roman" pitchFamily="18" charset="0"/>
              </a:rPr>
              <a:t>tuyến</a:t>
            </a:r>
            <a:r>
              <a:rPr lang="en-US" sz="3199" b="1" dirty="0">
                <a:latin typeface="Times New Roman" pitchFamily="18" charset="0"/>
                <a:cs typeface="Times New Roman" pitchFamily="18" charset="0"/>
              </a:rPr>
              <a:t> </a:t>
            </a:r>
            <a:r>
              <a:rPr lang="en-US" sz="3199" b="1" dirty="0" err="1">
                <a:latin typeface="Times New Roman" pitchFamily="18" charset="0"/>
                <a:cs typeface="Times New Roman" pitchFamily="18" charset="0"/>
              </a:rPr>
              <a:t>cũng</a:t>
            </a:r>
            <a:r>
              <a:rPr lang="en-US" sz="3199" b="1" dirty="0">
                <a:latin typeface="Times New Roman" pitchFamily="18" charset="0"/>
                <a:cs typeface="Times New Roman" pitchFamily="18" charset="0"/>
              </a:rPr>
              <a:t> </a:t>
            </a:r>
            <a:r>
              <a:rPr lang="en-US" sz="3199" b="1" dirty="0" err="1">
                <a:latin typeface="Times New Roman" pitchFamily="18" charset="0"/>
                <a:cs typeface="Times New Roman" pitchFamily="18" charset="0"/>
              </a:rPr>
              <a:t>là</a:t>
            </a:r>
            <a:r>
              <a:rPr lang="en-US" sz="3199" b="1" dirty="0">
                <a:latin typeface="Times New Roman" pitchFamily="18" charset="0"/>
                <a:cs typeface="Times New Roman" pitchFamily="18" charset="0"/>
              </a:rPr>
              <a:t> </a:t>
            </a:r>
            <a:r>
              <a:rPr lang="en-US" sz="3199" b="1" dirty="0" err="1">
                <a:latin typeface="Times New Roman" pitchFamily="18" charset="0"/>
                <a:cs typeface="Times New Roman" pitchFamily="18" charset="0"/>
              </a:rPr>
              <a:t>những</a:t>
            </a:r>
            <a:r>
              <a:rPr lang="en-US" sz="3199" b="1" dirty="0">
                <a:latin typeface="Times New Roman" pitchFamily="18" charset="0"/>
                <a:cs typeface="Times New Roman" pitchFamily="18" charset="0"/>
              </a:rPr>
              <a:t> </a:t>
            </a:r>
            <a:r>
              <a:rPr lang="en-US" sz="3199" b="1" dirty="0" err="1">
                <a:latin typeface="Times New Roman" pitchFamily="18" charset="0"/>
                <a:cs typeface="Times New Roman" pitchFamily="18" charset="0"/>
              </a:rPr>
              <a:t>đường</a:t>
            </a:r>
            <a:r>
              <a:rPr lang="en-US" sz="3199" b="1" dirty="0">
                <a:latin typeface="Times New Roman" pitchFamily="18" charset="0"/>
                <a:cs typeface="Times New Roman" pitchFamily="18" charset="0"/>
              </a:rPr>
              <a:t> </a:t>
            </a:r>
            <a:r>
              <a:rPr lang="en-US" sz="3199" b="1" dirty="0" err="1">
                <a:latin typeface="Times New Roman" pitchFamily="18" charset="0"/>
                <a:cs typeface="Times New Roman" pitchFamily="18" charset="0"/>
              </a:rPr>
              <a:t>thẳng</a:t>
            </a:r>
            <a:r>
              <a:rPr lang="en-US" sz="3199" b="1" dirty="0">
                <a:latin typeface="Times New Roman" pitchFamily="18" charset="0"/>
                <a:cs typeface="Times New Roman" pitchFamily="18" charset="0"/>
              </a:rPr>
              <a:t> song </a:t>
            </a:r>
            <a:r>
              <a:rPr lang="en-US" sz="3199" b="1" dirty="0" err="1">
                <a:latin typeface="Times New Roman" pitchFamily="18" charset="0"/>
                <a:cs typeface="Times New Roman" pitchFamily="18" charset="0"/>
              </a:rPr>
              <a:t>song</a:t>
            </a:r>
            <a:r>
              <a:rPr lang="en-US" sz="3199" b="1" dirty="0">
                <a:latin typeface="Times New Roman" pitchFamily="18" charset="0"/>
                <a:cs typeface="Times New Roman" pitchFamily="18" charset="0"/>
              </a:rPr>
              <a:t> </a:t>
            </a:r>
            <a:r>
              <a:rPr lang="en-US" sz="3199" b="1" dirty="0" err="1">
                <a:latin typeface="Times New Roman" pitchFamily="18" charset="0"/>
                <a:cs typeface="Times New Roman" pitchFamily="18" charset="0"/>
              </a:rPr>
              <a:t>cách</a:t>
            </a:r>
            <a:r>
              <a:rPr lang="en-US" sz="3199" b="1" dirty="0">
                <a:latin typeface="Times New Roman" pitchFamily="18" charset="0"/>
                <a:cs typeface="Times New Roman" pitchFamily="18" charset="0"/>
              </a:rPr>
              <a:t> </a:t>
            </a:r>
            <a:r>
              <a:rPr lang="en-US" sz="3199" b="1" dirty="0" err="1">
                <a:latin typeface="Times New Roman" pitchFamily="18" charset="0"/>
                <a:cs typeface="Times New Roman" pitchFamily="18" charset="0"/>
              </a:rPr>
              <a:t>đều</a:t>
            </a:r>
            <a:r>
              <a:rPr lang="en-US" sz="3199" b="1" dirty="0">
                <a:latin typeface="Times New Roman" pitchFamily="18" charset="0"/>
                <a:cs typeface="Times New Roman" pitchFamily="18" charset="0"/>
              </a:rPr>
              <a:t> </a:t>
            </a:r>
            <a:r>
              <a:rPr lang="en-US" sz="3199" b="1" dirty="0" err="1">
                <a:latin typeface="Times New Roman" pitchFamily="18" charset="0"/>
                <a:cs typeface="Times New Roman" pitchFamily="18" charset="0"/>
              </a:rPr>
              <a:t>nhau</a:t>
            </a:r>
            <a:r>
              <a:rPr lang="en-US" sz="3199" b="1" dirty="0">
                <a:latin typeface="Times New Roman" pitchFamily="18" charset="0"/>
                <a:cs typeface="Times New Roman" pitchFamily="18" charset="0"/>
              </a:rPr>
              <a:t>.</a:t>
            </a:r>
          </a:p>
          <a:p>
            <a:pPr algn="just"/>
            <a:r>
              <a:rPr lang="en-US" sz="3199" b="1" dirty="0">
                <a:latin typeface="Times New Roman" pitchFamily="18" charset="0"/>
                <a:cs typeface="Times New Roman" pitchFamily="18" charset="0"/>
              </a:rPr>
              <a:t>- </a:t>
            </a:r>
            <a:r>
              <a:rPr lang="en-US" sz="3199" b="1" dirty="0" err="1">
                <a:latin typeface="Times New Roman" pitchFamily="18" charset="0"/>
                <a:cs typeface="Times New Roman" pitchFamily="18" charset="0"/>
              </a:rPr>
              <a:t>Các</a:t>
            </a:r>
            <a:r>
              <a:rPr lang="en-US" sz="3199" b="1" dirty="0">
                <a:latin typeface="Times New Roman" pitchFamily="18" charset="0"/>
                <a:cs typeface="Times New Roman" pitchFamily="18" charset="0"/>
              </a:rPr>
              <a:t> </a:t>
            </a:r>
            <a:r>
              <a:rPr lang="en-US" sz="3199" b="1" dirty="0" err="1">
                <a:latin typeface="Times New Roman" pitchFamily="18" charset="0"/>
                <a:cs typeface="Times New Roman" pitchFamily="18" charset="0"/>
              </a:rPr>
              <a:t>kinh</a:t>
            </a:r>
            <a:r>
              <a:rPr lang="en-US" sz="3199" b="1" dirty="0">
                <a:latin typeface="Times New Roman" pitchFamily="18" charset="0"/>
                <a:cs typeface="Times New Roman" pitchFamily="18" charset="0"/>
              </a:rPr>
              <a:t> </a:t>
            </a:r>
            <a:r>
              <a:rPr lang="en-US" sz="3199" b="1" dirty="0" err="1">
                <a:latin typeface="Times New Roman" pitchFamily="18" charset="0"/>
                <a:cs typeface="Times New Roman" pitchFamily="18" charset="0"/>
              </a:rPr>
              <a:t>tuyến</a:t>
            </a:r>
            <a:r>
              <a:rPr lang="en-US" sz="3199" b="1" dirty="0">
                <a:latin typeface="Times New Roman" pitchFamily="18" charset="0"/>
                <a:cs typeface="Times New Roman" pitchFamily="18" charset="0"/>
              </a:rPr>
              <a:t>, </a:t>
            </a:r>
            <a:r>
              <a:rPr lang="en-US" sz="3199" b="1" dirty="0" err="1">
                <a:latin typeface="Times New Roman" pitchFamily="18" charset="0"/>
                <a:cs typeface="Times New Roman" pitchFamily="18" charset="0"/>
              </a:rPr>
              <a:t>vĩ</a:t>
            </a:r>
            <a:r>
              <a:rPr lang="en-US" sz="3199" b="1" dirty="0">
                <a:latin typeface="Times New Roman" pitchFamily="18" charset="0"/>
                <a:cs typeface="Times New Roman" pitchFamily="18" charset="0"/>
              </a:rPr>
              <a:t> </a:t>
            </a:r>
            <a:r>
              <a:rPr lang="en-US" sz="3199" b="1" dirty="0" err="1">
                <a:latin typeface="Times New Roman" pitchFamily="18" charset="0"/>
                <a:cs typeface="Times New Roman" pitchFamily="18" charset="0"/>
              </a:rPr>
              <a:t>tuyến</a:t>
            </a:r>
            <a:r>
              <a:rPr lang="en-US" sz="3199" b="1" dirty="0">
                <a:latin typeface="Times New Roman" pitchFamily="18" charset="0"/>
                <a:cs typeface="Times New Roman" pitchFamily="18" charset="0"/>
              </a:rPr>
              <a:t>  </a:t>
            </a:r>
            <a:r>
              <a:rPr lang="en-US" sz="3199" b="1" dirty="0" err="1">
                <a:latin typeface="Times New Roman" pitchFamily="18" charset="0"/>
                <a:cs typeface="Times New Roman" pitchFamily="18" charset="0"/>
              </a:rPr>
              <a:t>vuông</a:t>
            </a:r>
            <a:r>
              <a:rPr lang="en-US" sz="3199" b="1" dirty="0">
                <a:latin typeface="Times New Roman" pitchFamily="18" charset="0"/>
                <a:cs typeface="Times New Roman" pitchFamily="18" charset="0"/>
              </a:rPr>
              <a:t> </a:t>
            </a:r>
            <a:r>
              <a:rPr lang="en-US" sz="3199" b="1" dirty="0" err="1">
                <a:latin typeface="Times New Roman" pitchFamily="18" charset="0"/>
                <a:cs typeface="Times New Roman" pitchFamily="18" charset="0"/>
              </a:rPr>
              <a:t>góc</a:t>
            </a:r>
            <a:r>
              <a:rPr lang="en-US" sz="3199" b="1" dirty="0">
                <a:latin typeface="Times New Roman" pitchFamily="18" charset="0"/>
                <a:cs typeface="Times New Roman" pitchFamily="18" charset="0"/>
              </a:rPr>
              <a:t> </a:t>
            </a:r>
            <a:r>
              <a:rPr lang="en-US" sz="3199" b="1" dirty="0" err="1">
                <a:latin typeface="Times New Roman" pitchFamily="18" charset="0"/>
                <a:cs typeface="Times New Roman" pitchFamily="18" charset="0"/>
              </a:rPr>
              <a:t>với</a:t>
            </a:r>
            <a:r>
              <a:rPr lang="en-US" sz="3199" b="1" dirty="0">
                <a:latin typeface="Times New Roman" pitchFamily="18" charset="0"/>
                <a:cs typeface="Times New Roman" pitchFamily="18" charset="0"/>
              </a:rPr>
              <a:t> </a:t>
            </a:r>
            <a:r>
              <a:rPr lang="en-US" sz="3199" b="1" dirty="0" err="1">
                <a:latin typeface="Times New Roman" pitchFamily="18" charset="0"/>
                <a:cs typeface="Times New Roman" pitchFamily="18" charset="0"/>
              </a:rPr>
              <a:t>nhau</a:t>
            </a:r>
            <a:r>
              <a:rPr lang="en-US" sz="3199" b="1" dirty="0">
                <a:latin typeface="Times New Roman" pitchFamily="18" charset="0"/>
                <a:cs typeface="Times New Roman" pitchFamily="18" charset="0"/>
              </a:rPr>
              <a:t>.</a:t>
            </a:r>
          </a:p>
          <a:p>
            <a:endParaRPr lang="en-US" sz="3199" b="1" dirty="0">
              <a:latin typeface="Times New Roman" pitchFamily="18" charset="0"/>
              <a:cs typeface="Times New Roman" pitchFamily="18" charset="0"/>
            </a:endParaRPr>
          </a:p>
        </p:txBody>
      </p:sp>
    </p:spTree>
    <p:extLst>
      <p:ext uri="{BB962C8B-B14F-4D97-AF65-F5344CB8AC3E}">
        <p14:creationId xmlns:p14="http://schemas.microsoft.com/office/powerpoint/2010/main" val="13927163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circle(in)">
                                      <p:cBhvr>
                                        <p:cTn id="7" dur="20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TextBox 96"/>
          <p:cNvSpPr txBox="1"/>
          <p:nvPr/>
        </p:nvSpPr>
        <p:spPr>
          <a:xfrm>
            <a:off x="304720" y="1673534"/>
            <a:ext cx="6602280" cy="3613002"/>
          </a:xfrm>
          <a:prstGeom prst="rect">
            <a:avLst/>
          </a:prstGeom>
          <a:noFill/>
        </p:spPr>
        <p:txBody>
          <a:bodyPr wrap="square" lIns="121883" tIns="60941" rIns="121883" bIns="60941" rtlCol="0">
            <a:spAutoFit/>
          </a:bodyPr>
          <a:lstStyle/>
          <a:p>
            <a:pPr algn="ctr"/>
            <a:r>
              <a:rPr lang="en-US" sz="3199" b="1" dirty="0" err="1">
                <a:latin typeface="Times New Roman" pitchFamily="18" charset="0"/>
                <a:cs typeface="Times New Roman" pitchFamily="18" charset="0"/>
              </a:rPr>
              <a:t>Hình</a:t>
            </a:r>
            <a:r>
              <a:rPr lang="en-US" sz="3199" b="1" dirty="0">
                <a:latin typeface="Times New Roman" pitchFamily="18" charset="0"/>
                <a:cs typeface="Times New Roman" pitchFamily="18" charset="0"/>
              </a:rPr>
              <a:t> 1.3b </a:t>
            </a:r>
            <a:r>
              <a:rPr lang="en-US" sz="3199" b="1" dirty="0" err="1">
                <a:latin typeface="Times New Roman" pitchFamily="18" charset="0"/>
                <a:cs typeface="Times New Roman" pitchFamily="18" charset="0"/>
              </a:rPr>
              <a:t>có</a:t>
            </a:r>
            <a:r>
              <a:rPr lang="en-US" sz="3199" b="1" dirty="0">
                <a:latin typeface="Times New Roman" pitchFamily="18" charset="0"/>
                <a:cs typeface="Times New Roman" pitchFamily="18" charset="0"/>
              </a:rPr>
              <a:t>:</a:t>
            </a:r>
          </a:p>
          <a:p>
            <a:pPr algn="just">
              <a:lnSpc>
                <a:spcPct val="115000"/>
              </a:lnSpc>
              <a:spcAft>
                <a:spcPts val="1333"/>
              </a:spcAft>
            </a:pPr>
            <a:r>
              <a:rPr lang="en-US" sz="3199" b="1" dirty="0">
                <a:latin typeface="Times New Roman" pitchFamily="18" charset="0"/>
                <a:ea typeface="Calibri"/>
                <a:cs typeface="Times New Roman" pitchFamily="18" charset="0"/>
              </a:rPr>
              <a:t>- </a:t>
            </a:r>
            <a:r>
              <a:rPr lang="en-US" sz="3199" b="1" dirty="0" err="1">
                <a:latin typeface="Times New Roman" pitchFamily="18" charset="0"/>
                <a:ea typeface="Calibri"/>
                <a:cs typeface="Times New Roman" pitchFamily="18" charset="0"/>
              </a:rPr>
              <a:t>Kinh</a:t>
            </a:r>
            <a:r>
              <a:rPr lang="en-US" sz="3199" b="1" dirty="0">
                <a:latin typeface="Times New Roman" pitchFamily="18" charset="0"/>
                <a:ea typeface="Calibri"/>
                <a:cs typeface="Times New Roman" pitchFamily="18" charset="0"/>
              </a:rPr>
              <a:t> </a:t>
            </a:r>
            <a:r>
              <a:rPr lang="en-US" sz="3199" b="1" dirty="0" err="1">
                <a:latin typeface="Times New Roman" pitchFamily="18" charset="0"/>
                <a:ea typeface="Calibri"/>
                <a:cs typeface="Times New Roman" pitchFamily="18" charset="0"/>
              </a:rPr>
              <a:t>tuyến</a:t>
            </a:r>
            <a:r>
              <a:rPr lang="en-US" sz="3199" b="1" dirty="0">
                <a:latin typeface="Times New Roman" pitchFamily="18" charset="0"/>
                <a:ea typeface="Calibri"/>
                <a:cs typeface="Times New Roman" pitchFamily="18" charset="0"/>
              </a:rPr>
              <a:t> </a:t>
            </a:r>
            <a:r>
              <a:rPr lang="en-US" sz="3199" b="1" dirty="0" err="1">
                <a:latin typeface="Times New Roman" pitchFamily="18" charset="0"/>
                <a:ea typeface="Calibri"/>
                <a:cs typeface="Times New Roman" pitchFamily="18" charset="0"/>
              </a:rPr>
              <a:t>là</a:t>
            </a:r>
            <a:r>
              <a:rPr lang="en-US" sz="3199" b="1" dirty="0">
                <a:latin typeface="Times New Roman" pitchFamily="18" charset="0"/>
                <a:ea typeface="Calibri"/>
                <a:cs typeface="Times New Roman" pitchFamily="18" charset="0"/>
              </a:rPr>
              <a:t> </a:t>
            </a:r>
            <a:r>
              <a:rPr lang="en-US" sz="3199" b="1" dirty="0" err="1">
                <a:latin typeface="Times New Roman" pitchFamily="18" charset="0"/>
                <a:ea typeface="Calibri"/>
                <a:cs typeface="Times New Roman" pitchFamily="18" charset="0"/>
              </a:rPr>
              <a:t>những</a:t>
            </a:r>
            <a:r>
              <a:rPr lang="en-US" sz="3199" b="1" dirty="0">
                <a:latin typeface="Times New Roman" pitchFamily="18" charset="0"/>
                <a:ea typeface="Calibri"/>
                <a:cs typeface="Times New Roman" pitchFamily="18" charset="0"/>
              </a:rPr>
              <a:t> </a:t>
            </a:r>
            <a:r>
              <a:rPr lang="en-US" sz="3199" b="1" dirty="0" err="1">
                <a:latin typeface="Times New Roman" pitchFamily="18" charset="0"/>
                <a:ea typeface="Calibri"/>
                <a:cs typeface="Times New Roman" pitchFamily="18" charset="0"/>
              </a:rPr>
              <a:t>đường</a:t>
            </a:r>
            <a:r>
              <a:rPr lang="en-US" sz="3199" b="1" dirty="0">
                <a:latin typeface="Times New Roman" pitchFamily="18" charset="0"/>
                <a:ea typeface="Calibri"/>
                <a:cs typeface="Times New Roman" pitchFamily="18" charset="0"/>
              </a:rPr>
              <a:t> </a:t>
            </a:r>
            <a:r>
              <a:rPr lang="en-US" sz="3199" b="1" dirty="0" err="1">
                <a:latin typeface="Times New Roman" pitchFamily="18" charset="0"/>
                <a:ea typeface="Calibri"/>
                <a:cs typeface="Times New Roman" pitchFamily="18" charset="0"/>
              </a:rPr>
              <a:t>thẳng</a:t>
            </a:r>
            <a:r>
              <a:rPr lang="en-US" sz="3199" b="1" dirty="0">
                <a:latin typeface="Times New Roman" pitchFamily="18" charset="0"/>
                <a:ea typeface="Calibri"/>
                <a:cs typeface="Times New Roman" pitchFamily="18" charset="0"/>
              </a:rPr>
              <a:t> </a:t>
            </a:r>
            <a:r>
              <a:rPr lang="en-US" sz="3199" b="1" dirty="0" err="1">
                <a:latin typeface="Times New Roman" pitchFamily="18" charset="0"/>
                <a:ea typeface="Calibri"/>
                <a:cs typeface="Times New Roman" pitchFamily="18" charset="0"/>
              </a:rPr>
              <a:t>tỏa</a:t>
            </a:r>
            <a:r>
              <a:rPr lang="en-US" sz="3199" b="1" dirty="0">
                <a:latin typeface="Times New Roman" pitchFamily="18" charset="0"/>
                <a:ea typeface="Calibri"/>
                <a:cs typeface="Times New Roman" pitchFamily="18" charset="0"/>
              </a:rPr>
              <a:t> </a:t>
            </a:r>
            <a:r>
              <a:rPr lang="en-US" sz="3199" b="1" dirty="0" err="1">
                <a:latin typeface="Times New Roman" pitchFamily="18" charset="0"/>
                <a:ea typeface="Calibri"/>
                <a:cs typeface="Times New Roman" pitchFamily="18" charset="0"/>
              </a:rPr>
              <a:t>ra</a:t>
            </a:r>
            <a:r>
              <a:rPr lang="en-US" sz="3199" b="1" dirty="0">
                <a:latin typeface="Times New Roman" pitchFamily="18" charset="0"/>
                <a:ea typeface="Calibri"/>
                <a:cs typeface="Times New Roman" pitchFamily="18" charset="0"/>
              </a:rPr>
              <a:t> </a:t>
            </a:r>
            <a:r>
              <a:rPr lang="en-US" sz="3199" b="1" dirty="0" err="1">
                <a:latin typeface="Times New Roman" pitchFamily="18" charset="0"/>
                <a:ea typeface="Calibri"/>
                <a:cs typeface="Times New Roman" pitchFamily="18" charset="0"/>
              </a:rPr>
              <a:t>theo</a:t>
            </a:r>
            <a:r>
              <a:rPr lang="en-US" sz="3199" b="1" dirty="0">
                <a:latin typeface="Times New Roman" pitchFamily="18" charset="0"/>
                <a:ea typeface="Calibri"/>
                <a:cs typeface="Times New Roman" pitchFamily="18" charset="0"/>
              </a:rPr>
              <a:t> </a:t>
            </a:r>
            <a:r>
              <a:rPr lang="en-US" sz="3199" b="1" dirty="0" err="1">
                <a:latin typeface="Times New Roman" pitchFamily="18" charset="0"/>
                <a:ea typeface="Calibri"/>
                <a:cs typeface="Times New Roman" pitchFamily="18" charset="0"/>
              </a:rPr>
              <a:t>hình</a:t>
            </a:r>
            <a:r>
              <a:rPr lang="en-US" sz="3199" b="1" dirty="0">
                <a:latin typeface="Times New Roman" pitchFamily="18" charset="0"/>
                <a:ea typeface="Calibri"/>
                <a:cs typeface="Times New Roman" pitchFamily="18" charset="0"/>
              </a:rPr>
              <a:t> nan </a:t>
            </a:r>
            <a:r>
              <a:rPr lang="en-US" sz="3199" b="1" dirty="0" err="1">
                <a:latin typeface="Times New Roman" pitchFamily="18" charset="0"/>
                <a:ea typeface="Calibri"/>
                <a:cs typeface="Times New Roman" pitchFamily="18" charset="0"/>
              </a:rPr>
              <a:t>quạt</a:t>
            </a:r>
            <a:r>
              <a:rPr lang="en-US" sz="3199" b="1" dirty="0">
                <a:latin typeface="Times New Roman" pitchFamily="18" charset="0"/>
                <a:ea typeface="Calibri"/>
                <a:cs typeface="Times New Roman" pitchFamily="18" charset="0"/>
              </a:rPr>
              <a:t>, </a:t>
            </a:r>
            <a:r>
              <a:rPr lang="en-US" sz="3199" b="1" dirty="0" err="1">
                <a:latin typeface="Times New Roman" pitchFamily="18" charset="0"/>
                <a:ea typeface="Calibri"/>
                <a:cs typeface="Times New Roman" pitchFamily="18" charset="0"/>
              </a:rPr>
              <a:t>giao</a:t>
            </a:r>
            <a:r>
              <a:rPr lang="en-US" sz="3199" b="1" dirty="0">
                <a:latin typeface="Times New Roman" pitchFamily="18" charset="0"/>
                <a:ea typeface="Calibri"/>
                <a:cs typeface="Times New Roman" pitchFamily="18" charset="0"/>
              </a:rPr>
              <a:t> </a:t>
            </a:r>
            <a:r>
              <a:rPr lang="en-US" sz="3199" b="1" dirty="0" err="1">
                <a:latin typeface="Times New Roman" pitchFamily="18" charset="0"/>
                <a:ea typeface="Calibri"/>
                <a:cs typeface="Times New Roman" pitchFamily="18" charset="0"/>
              </a:rPr>
              <a:t>nhau</a:t>
            </a:r>
            <a:r>
              <a:rPr lang="en-US" sz="3199" b="1" dirty="0">
                <a:latin typeface="Times New Roman" pitchFamily="18" charset="0"/>
                <a:ea typeface="Calibri"/>
                <a:cs typeface="Times New Roman" pitchFamily="18" charset="0"/>
              </a:rPr>
              <a:t> </a:t>
            </a:r>
            <a:r>
              <a:rPr lang="en-US" sz="3199" b="1" dirty="0" err="1">
                <a:latin typeface="Times New Roman" pitchFamily="18" charset="0"/>
                <a:ea typeface="Calibri"/>
                <a:cs typeface="Times New Roman" pitchFamily="18" charset="0"/>
              </a:rPr>
              <a:t>tại</a:t>
            </a:r>
            <a:r>
              <a:rPr lang="en-US" sz="3199" b="1" dirty="0">
                <a:latin typeface="Times New Roman" pitchFamily="18" charset="0"/>
                <a:ea typeface="Calibri"/>
                <a:cs typeface="Times New Roman" pitchFamily="18" charset="0"/>
              </a:rPr>
              <a:t> </a:t>
            </a:r>
            <a:r>
              <a:rPr lang="en-US" sz="3199" b="1" dirty="0" err="1">
                <a:latin typeface="Times New Roman" pitchFamily="18" charset="0"/>
                <a:ea typeface="Calibri"/>
                <a:cs typeface="Times New Roman" pitchFamily="18" charset="0"/>
              </a:rPr>
              <a:t>cực</a:t>
            </a:r>
            <a:r>
              <a:rPr lang="en-US" sz="3199" b="1" dirty="0">
                <a:latin typeface="Times New Roman" pitchFamily="18" charset="0"/>
                <a:ea typeface="Calibri"/>
                <a:cs typeface="Times New Roman" pitchFamily="18" charset="0"/>
              </a:rPr>
              <a:t>. </a:t>
            </a:r>
          </a:p>
          <a:p>
            <a:pPr algn="just">
              <a:lnSpc>
                <a:spcPct val="115000"/>
              </a:lnSpc>
              <a:spcAft>
                <a:spcPts val="1333"/>
              </a:spcAft>
            </a:pPr>
            <a:r>
              <a:rPr lang="en-US" sz="3199" b="1" dirty="0">
                <a:latin typeface="Times New Roman" pitchFamily="18" charset="0"/>
                <a:ea typeface="Calibri"/>
                <a:cs typeface="Times New Roman" pitchFamily="18" charset="0"/>
              </a:rPr>
              <a:t>- </a:t>
            </a:r>
            <a:r>
              <a:rPr lang="en-US" sz="3199" b="1" dirty="0" err="1">
                <a:latin typeface="Times New Roman" pitchFamily="18" charset="0"/>
                <a:ea typeface="Calibri"/>
                <a:cs typeface="Times New Roman" pitchFamily="18" charset="0"/>
              </a:rPr>
              <a:t>Vĩ</a:t>
            </a:r>
            <a:r>
              <a:rPr lang="en-US" sz="3199" b="1" dirty="0">
                <a:latin typeface="Times New Roman" pitchFamily="18" charset="0"/>
                <a:ea typeface="Calibri"/>
                <a:cs typeface="Times New Roman" pitchFamily="18" charset="0"/>
              </a:rPr>
              <a:t> </a:t>
            </a:r>
            <a:r>
              <a:rPr lang="en-US" sz="3199" b="1" dirty="0" err="1">
                <a:latin typeface="Times New Roman" pitchFamily="18" charset="0"/>
                <a:ea typeface="Calibri"/>
                <a:cs typeface="Times New Roman" pitchFamily="18" charset="0"/>
              </a:rPr>
              <a:t>tuyến</a:t>
            </a:r>
            <a:r>
              <a:rPr lang="en-US" sz="3199" b="1" dirty="0">
                <a:latin typeface="Times New Roman" pitchFamily="18" charset="0"/>
                <a:ea typeface="Calibri"/>
                <a:cs typeface="Times New Roman" pitchFamily="18" charset="0"/>
              </a:rPr>
              <a:t> </a:t>
            </a:r>
            <a:r>
              <a:rPr lang="en-US" sz="3199" b="1" dirty="0" err="1">
                <a:latin typeface="Times New Roman" pitchFamily="18" charset="0"/>
                <a:ea typeface="Calibri"/>
                <a:cs typeface="Times New Roman" pitchFamily="18" charset="0"/>
              </a:rPr>
              <a:t>là</a:t>
            </a:r>
            <a:r>
              <a:rPr lang="en-US" sz="3199" b="1" dirty="0">
                <a:latin typeface="Times New Roman" pitchFamily="18" charset="0"/>
                <a:ea typeface="Calibri"/>
                <a:cs typeface="Times New Roman" pitchFamily="18" charset="0"/>
              </a:rPr>
              <a:t> </a:t>
            </a:r>
            <a:r>
              <a:rPr lang="en-US" sz="3199" b="1" dirty="0" err="1">
                <a:latin typeface="Times New Roman" pitchFamily="18" charset="0"/>
                <a:ea typeface="Calibri"/>
                <a:cs typeface="Times New Roman" pitchFamily="18" charset="0"/>
              </a:rPr>
              <a:t>những</a:t>
            </a:r>
            <a:r>
              <a:rPr lang="en-US" sz="3199" b="1" dirty="0">
                <a:latin typeface="Times New Roman" pitchFamily="18" charset="0"/>
                <a:ea typeface="Calibri"/>
                <a:cs typeface="Times New Roman" pitchFamily="18" charset="0"/>
              </a:rPr>
              <a:t> </a:t>
            </a:r>
            <a:r>
              <a:rPr lang="en-US" sz="3199" b="1" dirty="0" err="1">
                <a:latin typeface="Times New Roman" pitchFamily="18" charset="0"/>
                <a:ea typeface="Calibri"/>
                <a:cs typeface="Times New Roman" pitchFamily="18" charset="0"/>
              </a:rPr>
              <a:t>cung</a:t>
            </a:r>
            <a:r>
              <a:rPr lang="en-US" sz="3199" b="1" dirty="0">
                <a:latin typeface="Times New Roman" pitchFamily="18" charset="0"/>
                <a:ea typeface="Calibri"/>
                <a:cs typeface="Times New Roman" pitchFamily="18" charset="0"/>
              </a:rPr>
              <a:t> </a:t>
            </a:r>
            <a:r>
              <a:rPr lang="en-US" sz="3199" b="1" dirty="0" err="1">
                <a:latin typeface="Times New Roman" pitchFamily="18" charset="0"/>
                <a:ea typeface="Calibri"/>
                <a:cs typeface="Times New Roman" pitchFamily="18" charset="0"/>
              </a:rPr>
              <a:t>tròn</a:t>
            </a:r>
            <a:r>
              <a:rPr lang="en-US" sz="3199" b="1" dirty="0">
                <a:latin typeface="Times New Roman" pitchFamily="18" charset="0"/>
                <a:ea typeface="Calibri"/>
                <a:cs typeface="Times New Roman" pitchFamily="18" charset="0"/>
              </a:rPr>
              <a:t> </a:t>
            </a:r>
            <a:r>
              <a:rPr lang="en-US" sz="3199" b="1" dirty="0" err="1">
                <a:latin typeface="Times New Roman" pitchFamily="18" charset="0"/>
                <a:ea typeface="Calibri"/>
                <a:cs typeface="Times New Roman" pitchFamily="18" charset="0"/>
              </a:rPr>
              <a:t>đồng</a:t>
            </a:r>
            <a:r>
              <a:rPr lang="en-US" sz="3199" b="1" dirty="0">
                <a:latin typeface="Times New Roman" pitchFamily="18" charset="0"/>
                <a:ea typeface="Calibri"/>
                <a:cs typeface="Times New Roman" pitchFamily="18" charset="0"/>
              </a:rPr>
              <a:t> </a:t>
            </a:r>
            <a:r>
              <a:rPr lang="en-US" sz="3199" b="1" dirty="0" err="1">
                <a:latin typeface="Times New Roman" pitchFamily="18" charset="0"/>
                <a:ea typeface="Calibri"/>
                <a:cs typeface="Times New Roman" pitchFamily="18" charset="0"/>
              </a:rPr>
              <a:t>tâm</a:t>
            </a:r>
            <a:r>
              <a:rPr lang="en-US" sz="3199" b="1" dirty="0">
                <a:latin typeface="Times New Roman" pitchFamily="18" charset="0"/>
                <a:ea typeface="Calibri"/>
                <a:cs typeface="Times New Roman" pitchFamily="18" charset="0"/>
              </a:rPr>
              <a:t> </a:t>
            </a:r>
            <a:r>
              <a:rPr lang="en-US" sz="3199" b="1" dirty="0" err="1">
                <a:latin typeface="Times New Roman" pitchFamily="18" charset="0"/>
                <a:ea typeface="Calibri"/>
                <a:cs typeface="Times New Roman" pitchFamily="18" charset="0"/>
              </a:rPr>
              <a:t>tại</a:t>
            </a:r>
            <a:r>
              <a:rPr lang="en-US" sz="3199" b="1" dirty="0">
                <a:latin typeface="Times New Roman" pitchFamily="18" charset="0"/>
                <a:ea typeface="Calibri"/>
                <a:cs typeface="Times New Roman" pitchFamily="18" charset="0"/>
              </a:rPr>
              <a:t> </a:t>
            </a:r>
            <a:r>
              <a:rPr lang="en-US" sz="3199" b="1" dirty="0" err="1">
                <a:latin typeface="Times New Roman" pitchFamily="18" charset="0"/>
                <a:ea typeface="Calibri"/>
                <a:cs typeface="Times New Roman" pitchFamily="18" charset="0"/>
              </a:rPr>
              <a:t>cực</a:t>
            </a:r>
            <a:r>
              <a:rPr lang="en-US" sz="3199" b="1" dirty="0">
                <a:latin typeface="Times New Roman" pitchFamily="18" charset="0"/>
                <a:ea typeface="Calibri"/>
                <a:cs typeface="Times New Roman" pitchFamily="18" charset="0"/>
              </a:rPr>
              <a:t>. </a:t>
            </a:r>
          </a:p>
        </p:txBody>
      </p:sp>
      <p:pic>
        <p:nvPicPr>
          <p:cNvPr id="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36025" y="2006971"/>
            <a:ext cx="5152800" cy="32836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378941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circle(in)">
                                      <p:cBhvr>
                                        <p:cTn id="7" dur="20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3488" b="23488"/>
          <a:stretch>
            <a:fillRect/>
          </a:stretch>
        </p:blipFill>
        <p:spPr>
          <a:xfrm>
            <a:off x="0" y="0"/>
            <a:ext cx="12188825" cy="6858000"/>
          </a:xfrm>
          <a:prstGeom prst="rect">
            <a:avLst/>
          </a:prstGeom>
        </p:spPr>
      </p:pic>
      <p:grpSp>
        <p:nvGrpSpPr>
          <p:cNvPr id="3" name="Group 3"/>
          <p:cNvGrpSpPr/>
          <p:nvPr/>
        </p:nvGrpSpPr>
        <p:grpSpPr>
          <a:xfrm>
            <a:off x="1020213" y="1402312"/>
            <a:ext cx="10148400" cy="4053376"/>
            <a:chOff x="0" y="0"/>
            <a:chExt cx="8956803" cy="4768678"/>
          </a:xfrm>
          <a:solidFill>
            <a:schemeClr val="accent6">
              <a:lumMod val="60000"/>
              <a:lumOff val="40000"/>
            </a:schemeClr>
          </a:solidFill>
        </p:grpSpPr>
        <p:sp>
          <p:nvSpPr>
            <p:cNvPr id="4" name="Freeform 4"/>
            <p:cNvSpPr/>
            <p:nvPr/>
          </p:nvSpPr>
          <p:spPr>
            <a:xfrm>
              <a:off x="10160" y="16510"/>
              <a:ext cx="8933944" cy="4740738"/>
            </a:xfrm>
            <a:custGeom>
              <a:avLst/>
              <a:gdLst/>
              <a:ahLst/>
              <a:cxnLst/>
              <a:rect l="l" t="t" r="r" b="b"/>
              <a:pathLst>
                <a:path w="8933944" h="4740738">
                  <a:moveTo>
                    <a:pt x="8933944" y="4740738"/>
                  </a:moveTo>
                  <a:lnTo>
                    <a:pt x="0" y="4733118"/>
                  </a:lnTo>
                  <a:lnTo>
                    <a:pt x="0" y="1657439"/>
                  </a:lnTo>
                  <a:lnTo>
                    <a:pt x="17780" y="19050"/>
                  </a:lnTo>
                  <a:lnTo>
                    <a:pt x="4453207" y="0"/>
                  </a:lnTo>
                  <a:lnTo>
                    <a:pt x="8914894" y="5080"/>
                  </a:lnTo>
                  <a:close/>
                </a:path>
              </a:pathLst>
            </a:custGeom>
            <a:grpFill/>
          </p:spPr>
        </p:sp>
        <p:sp>
          <p:nvSpPr>
            <p:cNvPr id="5" name="Freeform 5"/>
            <p:cNvSpPr/>
            <p:nvPr/>
          </p:nvSpPr>
          <p:spPr>
            <a:xfrm>
              <a:off x="-3810" y="0"/>
              <a:ext cx="8963153" cy="4767408"/>
            </a:xfrm>
            <a:custGeom>
              <a:avLst/>
              <a:gdLst/>
              <a:ahLst/>
              <a:cxnLst/>
              <a:rect l="l" t="t" r="r" b="b"/>
              <a:pathLst>
                <a:path w="8963153" h="4767408">
                  <a:moveTo>
                    <a:pt x="8928864" y="21590"/>
                  </a:moveTo>
                  <a:cubicBezTo>
                    <a:pt x="8930133" y="34290"/>
                    <a:pt x="8930133" y="44450"/>
                    <a:pt x="8931403" y="54610"/>
                  </a:cubicBezTo>
                  <a:cubicBezTo>
                    <a:pt x="8933943" y="136157"/>
                    <a:pt x="8935214" y="240162"/>
                    <a:pt x="8937753" y="340453"/>
                  </a:cubicBezTo>
                  <a:cubicBezTo>
                    <a:pt x="8937753" y="485317"/>
                    <a:pt x="8950453" y="3341747"/>
                    <a:pt x="8956803" y="3486611"/>
                  </a:cubicBezTo>
                  <a:cubicBezTo>
                    <a:pt x="8963153" y="3705765"/>
                    <a:pt x="8959343" y="3928633"/>
                    <a:pt x="8959343" y="4147787"/>
                  </a:cubicBezTo>
                  <a:cubicBezTo>
                    <a:pt x="8959343" y="4340940"/>
                    <a:pt x="8960614" y="4519234"/>
                    <a:pt x="8961883" y="4706448"/>
                  </a:cubicBezTo>
                  <a:cubicBezTo>
                    <a:pt x="8961883" y="4728038"/>
                    <a:pt x="8961883" y="4742008"/>
                    <a:pt x="8961883" y="4766138"/>
                  </a:cubicBezTo>
                  <a:cubicBezTo>
                    <a:pt x="8939024" y="4766138"/>
                    <a:pt x="8918703" y="4767408"/>
                    <a:pt x="8874872" y="4766138"/>
                  </a:cubicBezTo>
                  <a:cubicBezTo>
                    <a:pt x="8418661" y="4761058"/>
                    <a:pt x="7955432" y="4767408"/>
                    <a:pt x="7499222" y="4762328"/>
                  </a:cubicBezTo>
                  <a:cubicBezTo>
                    <a:pt x="7225496" y="4758518"/>
                    <a:pt x="6958789" y="4761058"/>
                    <a:pt x="6685062" y="4758518"/>
                  </a:cubicBezTo>
                  <a:cubicBezTo>
                    <a:pt x="6558727" y="4757248"/>
                    <a:pt x="6432392" y="4755978"/>
                    <a:pt x="6306056" y="4754708"/>
                  </a:cubicBezTo>
                  <a:cubicBezTo>
                    <a:pt x="6228851" y="4754708"/>
                    <a:pt x="6158665" y="4755978"/>
                    <a:pt x="6081460" y="4755978"/>
                  </a:cubicBezTo>
                  <a:cubicBezTo>
                    <a:pt x="5884939" y="4754708"/>
                    <a:pt x="5344505" y="4755978"/>
                    <a:pt x="5147984" y="4754708"/>
                  </a:cubicBezTo>
                  <a:cubicBezTo>
                    <a:pt x="5007611" y="4753438"/>
                    <a:pt x="2200162" y="4762328"/>
                    <a:pt x="2059790" y="4761058"/>
                  </a:cubicBezTo>
                  <a:cubicBezTo>
                    <a:pt x="2024697" y="4761058"/>
                    <a:pt x="1982585" y="4762328"/>
                    <a:pt x="1947492" y="4762328"/>
                  </a:cubicBezTo>
                  <a:cubicBezTo>
                    <a:pt x="1863268" y="4762328"/>
                    <a:pt x="1786064" y="4763598"/>
                    <a:pt x="1701840" y="4763598"/>
                  </a:cubicBezTo>
                  <a:cubicBezTo>
                    <a:pt x="1491281" y="4763598"/>
                    <a:pt x="1287741" y="4762328"/>
                    <a:pt x="1077183" y="4761058"/>
                  </a:cubicBezTo>
                  <a:cubicBezTo>
                    <a:pt x="950848" y="4759788"/>
                    <a:pt x="824512" y="4758518"/>
                    <a:pt x="705196" y="4757248"/>
                  </a:cubicBezTo>
                  <a:cubicBezTo>
                    <a:pt x="480600" y="4755978"/>
                    <a:pt x="256004" y="4754708"/>
                    <a:pt x="48260" y="4754708"/>
                  </a:cubicBezTo>
                  <a:cubicBezTo>
                    <a:pt x="38100" y="4754708"/>
                    <a:pt x="29210" y="4754708"/>
                    <a:pt x="19050" y="4753438"/>
                  </a:cubicBezTo>
                  <a:cubicBezTo>
                    <a:pt x="10160" y="4752168"/>
                    <a:pt x="5080" y="4745818"/>
                    <a:pt x="7620" y="4736928"/>
                  </a:cubicBezTo>
                  <a:cubicBezTo>
                    <a:pt x="16510" y="4704958"/>
                    <a:pt x="12700" y="4612096"/>
                    <a:pt x="11430" y="4515520"/>
                  </a:cubicBezTo>
                  <a:cubicBezTo>
                    <a:pt x="10160" y="4318653"/>
                    <a:pt x="6350" y="4125500"/>
                    <a:pt x="7620" y="3928633"/>
                  </a:cubicBezTo>
                  <a:cubicBezTo>
                    <a:pt x="5080" y="3683478"/>
                    <a:pt x="0" y="648754"/>
                    <a:pt x="7620" y="399884"/>
                  </a:cubicBezTo>
                  <a:cubicBezTo>
                    <a:pt x="8890" y="351596"/>
                    <a:pt x="7620" y="299594"/>
                    <a:pt x="8890" y="251306"/>
                  </a:cubicBezTo>
                  <a:cubicBezTo>
                    <a:pt x="10160" y="173302"/>
                    <a:pt x="12700" y="87869"/>
                    <a:pt x="13970" y="44450"/>
                  </a:cubicBezTo>
                  <a:cubicBezTo>
                    <a:pt x="13970" y="41910"/>
                    <a:pt x="15240" y="39370"/>
                    <a:pt x="16510" y="38100"/>
                  </a:cubicBezTo>
                  <a:cubicBezTo>
                    <a:pt x="38100" y="35560"/>
                    <a:pt x="80538" y="30480"/>
                    <a:pt x="192836" y="29210"/>
                  </a:cubicBezTo>
                  <a:cubicBezTo>
                    <a:pt x="382339" y="25400"/>
                    <a:pt x="571842" y="22860"/>
                    <a:pt x="768363" y="20320"/>
                  </a:cubicBezTo>
                  <a:cubicBezTo>
                    <a:pt x="901717" y="17780"/>
                    <a:pt x="1035071" y="16510"/>
                    <a:pt x="1161406" y="13970"/>
                  </a:cubicBezTo>
                  <a:cubicBezTo>
                    <a:pt x="1287741" y="11430"/>
                    <a:pt x="1421095" y="8890"/>
                    <a:pt x="1547430" y="8890"/>
                  </a:cubicBezTo>
                  <a:cubicBezTo>
                    <a:pt x="1687803" y="7620"/>
                    <a:pt x="1828175" y="10160"/>
                    <a:pt x="1968548" y="8890"/>
                  </a:cubicBezTo>
                  <a:cubicBezTo>
                    <a:pt x="2144013" y="8890"/>
                    <a:pt x="5323449" y="6350"/>
                    <a:pt x="5498915" y="5080"/>
                  </a:cubicBezTo>
                  <a:cubicBezTo>
                    <a:pt x="5667362" y="3810"/>
                    <a:pt x="5835809" y="2540"/>
                    <a:pt x="6011274" y="2540"/>
                  </a:cubicBezTo>
                  <a:cubicBezTo>
                    <a:pt x="6299038" y="1270"/>
                    <a:pt x="6579783" y="0"/>
                    <a:pt x="6867546" y="0"/>
                  </a:cubicBezTo>
                  <a:cubicBezTo>
                    <a:pt x="6986863" y="0"/>
                    <a:pt x="7113198" y="2540"/>
                    <a:pt x="7232515" y="2540"/>
                  </a:cubicBezTo>
                  <a:cubicBezTo>
                    <a:pt x="7562390" y="3810"/>
                    <a:pt x="7899284" y="5080"/>
                    <a:pt x="8229159" y="7620"/>
                  </a:cubicBezTo>
                  <a:cubicBezTo>
                    <a:pt x="8404624" y="8890"/>
                    <a:pt x="8580090" y="12700"/>
                    <a:pt x="8755556" y="16510"/>
                  </a:cubicBezTo>
                  <a:cubicBezTo>
                    <a:pt x="8797667" y="16510"/>
                    <a:pt x="8839779" y="16510"/>
                    <a:pt x="8874872" y="16510"/>
                  </a:cubicBezTo>
                  <a:cubicBezTo>
                    <a:pt x="8909814" y="17780"/>
                    <a:pt x="8918703" y="20320"/>
                    <a:pt x="8928864" y="21590"/>
                  </a:cubicBezTo>
                  <a:close/>
                  <a:moveTo>
                    <a:pt x="8939024" y="4749628"/>
                  </a:moveTo>
                  <a:cubicBezTo>
                    <a:pt x="8940293" y="4733118"/>
                    <a:pt x="8941564" y="4720418"/>
                    <a:pt x="8941564" y="4707718"/>
                  </a:cubicBezTo>
                  <a:cubicBezTo>
                    <a:pt x="8940293" y="4500662"/>
                    <a:pt x="8939024" y="4303795"/>
                    <a:pt x="8939024" y="4092070"/>
                  </a:cubicBezTo>
                  <a:cubicBezTo>
                    <a:pt x="8939024" y="3995494"/>
                    <a:pt x="8941564" y="3898917"/>
                    <a:pt x="8940293" y="3802341"/>
                  </a:cubicBezTo>
                  <a:cubicBezTo>
                    <a:pt x="8940293" y="3713194"/>
                    <a:pt x="8939024" y="3620332"/>
                    <a:pt x="8937753" y="3531185"/>
                  </a:cubicBezTo>
                  <a:cubicBezTo>
                    <a:pt x="8932674" y="3393749"/>
                    <a:pt x="8921243" y="548463"/>
                    <a:pt x="8921243" y="411028"/>
                  </a:cubicBezTo>
                  <a:cubicBezTo>
                    <a:pt x="8918703" y="295879"/>
                    <a:pt x="8916164" y="177016"/>
                    <a:pt x="8913624" y="63500"/>
                  </a:cubicBezTo>
                  <a:cubicBezTo>
                    <a:pt x="8912353" y="44450"/>
                    <a:pt x="8911083" y="43180"/>
                    <a:pt x="8853816" y="41910"/>
                  </a:cubicBezTo>
                  <a:cubicBezTo>
                    <a:pt x="8832760" y="41910"/>
                    <a:pt x="8818723" y="41910"/>
                    <a:pt x="8797668" y="40640"/>
                  </a:cubicBezTo>
                  <a:cubicBezTo>
                    <a:pt x="8622202" y="36830"/>
                    <a:pt x="8439718" y="31750"/>
                    <a:pt x="8264252" y="30480"/>
                  </a:cubicBezTo>
                  <a:cubicBezTo>
                    <a:pt x="7836116" y="26670"/>
                    <a:pt x="7400962" y="25400"/>
                    <a:pt x="6972826" y="22860"/>
                  </a:cubicBezTo>
                  <a:cubicBezTo>
                    <a:pt x="6909658" y="22860"/>
                    <a:pt x="6839472" y="22860"/>
                    <a:pt x="6776304" y="22860"/>
                  </a:cubicBezTo>
                  <a:cubicBezTo>
                    <a:pt x="6671025" y="22860"/>
                    <a:pt x="6565746" y="22860"/>
                    <a:pt x="6467485" y="22860"/>
                  </a:cubicBezTo>
                  <a:cubicBezTo>
                    <a:pt x="6242889" y="22860"/>
                    <a:pt x="6018293" y="22860"/>
                    <a:pt x="5800716" y="24130"/>
                  </a:cubicBezTo>
                  <a:cubicBezTo>
                    <a:pt x="5611213" y="25400"/>
                    <a:pt x="2417740" y="29210"/>
                    <a:pt x="2228237" y="29210"/>
                  </a:cubicBezTo>
                  <a:cubicBezTo>
                    <a:pt x="1919417" y="29210"/>
                    <a:pt x="1610598" y="26670"/>
                    <a:pt x="1301779" y="33020"/>
                  </a:cubicBezTo>
                  <a:cubicBezTo>
                    <a:pt x="1140350" y="36830"/>
                    <a:pt x="985941" y="36830"/>
                    <a:pt x="831531" y="38100"/>
                  </a:cubicBezTo>
                  <a:cubicBezTo>
                    <a:pt x="564823" y="41910"/>
                    <a:pt x="298116" y="45720"/>
                    <a:pt x="49530" y="50800"/>
                  </a:cubicBezTo>
                  <a:cubicBezTo>
                    <a:pt x="36830" y="50800"/>
                    <a:pt x="34290" y="53340"/>
                    <a:pt x="33020" y="76725"/>
                  </a:cubicBezTo>
                  <a:cubicBezTo>
                    <a:pt x="31750" y="143586"/>
                    <a:pt x="31750" y="210446"/>
                    <a:pt x="30480" y="277307"/>
                  </a:cubicBezTo>
                  <a:cubicBezTo>
                    <a:pt x="29210" y="388741"/>
                    <a:pt x="26670" y="496461"/>
                    <a:pt x="25400" y="607895"/>
                  </a:cubicBezTo>
                  <a:cubicBezTo>
                    <a:pt x="20320" y="726758"/>
                    <a:pt x="26670" y="3631476"/>
                    <a:pt x="29210" y="3750339"/>
                  </a:cubicBezTo>
                  <a:cubicBezTo>
                    <a:pt x="29210" y="3876631"/>
                    <a:pt x="29210" y="4006637"/>
                    <a:pt x="30480" y="4132929"/>
                  </a:cubicBezTo>
                  <a:cubicBezTo>
                    <a:pt x="30480" y="4225791"/>
                    <a:pt x="33020" y="4318653"/>
                    <a:pt x="33020" y="4411515"/>
                  </a:cubicBezTo>
                  <a:cubicBezTo>
                    <a:pt x="33020" y="4511806"/>
                    <a:pt x="33020" y="4612096"/>
                    <a:pt x="31750" y="4707718"/>
                  </a:cubicBezTo>
                  <a:cubicBezTo>
                    <a:pt x="31750" y="4711528"/>
                    <a:pt x="31750" y="4714068"/>
                    <a:pt x="31750" y="4717878"/>
                  </a:cubicBezTo>
                  <a:cubicBezTo>
                    <a:pt x="31750" y="4728038"/>
                    <a:pt x="35560" y="4731848"/>
                    <a:pt x="44450" y="4731848"/>
                  </a:cubicBezTo>
                  <a:cubicBezTo>
                    <a:pt x="94576" y="4731848"/>
                    <a:pt x="192836" y="4733118"/>
                    <a:pt x="284078" y="4733118"/>
                  </a:cubicBezTo>
                  <a:cubicBezTo>
                    <a:pt x="417432" y="4733118"/>
                    <a:pt x="557805" y="4730578"/>
                    <a:pt x="691159" y="4733118"/>
                  </a:cubicBezTo>
                  <a:cubicBezTo>
                    <a:pt x="908736" y="4736928"/>
                    <a:pt x="1126313" y="4739468"/>
                    <a:pt x="1343890" y="4738198"/>
                  </a:cubicBezTo>
                  <a:cubicBezTo>
                    <a:pt x="1484263" y="4736928"/>
                    <a:pt x="1617617" y="4739468"/>
                    <a:pt x="1757989" y="4739468"/>
                  </a:cubicBezTo>
                  <a:cubicBezTo>
                    <a:pt x="1961529" y="4739468"/>
                    <a:pt x="2165069" y="4738198"/>
                    <a:pt x="2368609" y="4739468"/>
                  </a:cubicBezTo>
                  <a:cubicBezTo>
                    <a:pt x="2670410" y="4740738"/>
                    <a:pt x="5983200" y="4730578"/>
                    <a:pt x="6292019" y="4733118"/>
                  </a:cubicBezTo>
                  <a:cubicBezTo>
                    <a:pt x="6425373" y="4734388"/>
                    <a:pt x="6558727" y="4735658"/>
                    <a:pt x="6685062" y="4735658"/>
                  </a:cubicBezTo>
                  <a:cubicBezTo>
                    <a:pt x="6916676" y="4738198"/>
                    <a:pt x="7141273" y="4734388"/>
                    <a:pt x="7372887" y="4738198"/>
                  </a:cubicBezTo>
                  <a:cubicBezTo>
                    <a:pt x="7562390" y="4740738"/>
                    <a:pt x="7751893" y="4740738"/>
                    <a:pt x="7941395" y="4743278"/>
                  </a:cubicBezTo>
                  <a:cubicBezTo>
                    <a:pt x="8222140" y="4747088"/>
                    <a:pt x="8502885" y="4749628"/>
                    <a:pt x="8783630" y="4750898"/>
                  </a:cubicBezTo>
                  <a:cubicBezTo>
                    <a:pt x="8888910" y="4750898"/>
                    <a:pt x="8918703" y="4749628"/>
                    <a:pt x="8939024" y="4749628"/>
                  </a:cubicBezTo>
                  <a:close/>
                </a:path>
              </a:pathLst>
            </a:custGeom>
            <a:grpFill/>
          </p:spPr>
        </p:sp>
      </p:grpSp>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708014" flipH="1">
            <a:off x="548490" y="607594"/>
            <a:ext cx="1440716" cy="1589438"/>
          </a:xfrm>
          <a:prstGeom prst="rect">
            <a:avLst/>
          </a:prstGeom>
        </p:spPr>
      </p:pic>
      <p:pic>
        <p:nvPicPr>
          <p:cNvPr id="7" name="Picture 7"/>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9307465" y="3771739"/>
            <a:ext cx="2906314" cy="2731587"/>
          </a:xfrm>
          <a:prstGeom prst="rect">
            <a:avLst/>
          </a:prstGeom>
        </p:spPr>
      </p:pic>
      <p:pic>
        <p:nvPicPr>
          <p:cNvPr id="8" name="Picture 8"/>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7696604" y="356785"/>
            <a:ext cx="2071253" cy="1581521"/>
          </a:xfrm>
          <a:prstGeom prst="rect">
            <a:avLst/>
          </a:prstGeom>
        </p:spPr>
      </p:pic>
      <p:pic>
        <p:nvPicPr>
          <p:cNvPr id="9" name="Picture 9"/>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788607">
            <a:off x="1647867" y="4927561"/>
            <a:ext cx="2739114" cy="1359951"/>
          </a:xfrm>
          <a:prstGeom prst="rect">
            <a:avLst/>
          </a:prstGeom>
        </p:spPr>
      </p:pic>
      <p:pic>
        <p:nvPicPr>
          <p:cNvPr id="10" name="Picture 10"/>
          <p:cNvPicPr>
            <a:picLocks noChangeAspect="1"/>
          </p:cNvPicPr>
          <p:nvPr/>
        </p:nvPicPr>
        <p:blipFill>
          <a:blip r:embed="rId11">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404617" y="4364055"/>
            <a:ext cx="1503385" cy="1636696"/>
          </a:xfrm>
          <a:prstGeom prst="rect">
            <a:avLst/>
          </a:prstGeom>
        </p:spPr>
      </p:pic>
      <p:pic>
        <p:nvPicPr>
          <p:cNvPr id="11" name="Picture 11"/>
          <p:cNvPicPr>
            <a:picLocks noChangeAspect="1"/>
          </p:cNvPicPr>
          <p:nvPr/>
        </p:nvPicPr>
        <p:blipFill>
          <a:blip r:embed="rId13">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11168614" y="1147546"/>
            <a:ext cx="1445977" cy="1495290"/>
          </a:xfrm>
          <a:prstGeom prst="rect">
            <a:avLst/>
          </a:prstGeom>
        </p:spPr>
      </p:pic>
      <p:sp>
        <p:nvSpPr>
          <p:cNvPr id="12" name="TextBox 12"/>
          <p:cNvSpPr txBox="1"/>
          <p:nvPr/>
        </p:nvSpPr>
        <p:spPr>
          <a:xfrm>
            <a:off x="1098768" y="1752600"/>
            <a:ext cx="9872444" cy="3339376"/>
          </a:xfrm>
          <a:prstGeom prst="rect">
            <a:avLst/>
          </a:prstGeom>
        </p:spPr>
        <p:txBody>
          <a:bodyPr wrap="square" lIns="0" tIns="0" rIns="0" bIns="0" rtlCol="0" anchor="t">
            <a:spAutoFit/>
          </a:bodyPr>
          <a:lstStyle/>
          <a:p>
            <a:pPr algn="ctr"/>
            <a:r>
              <a:rPr lang="en-US" altLang="zh-CN" sz="5400" b="1" dirty="0" err="1" smtClean="0">
                <a:solidFill>
                  <a:schemeClr val="bg2">
                    <a:lumMod val="10000"/>
                  </a:schemeClr>
                </a:solidFill>
                <a:latin typeface="汉仪喵魂体W" panose="00020600040101010101" pitchFamily="18" charset="-122"/>
                <a:ea typeface="汉仪喵魂体W" panose="00020600040101010101" pitchFamily="18" charset="-122"/>
              </a:rPr>
              <a:t>Tiết</a:t>
            </a:r>
            <a:r>
              <a:rPr lang="en-US" altLang="zh-CN" sz="5400" b="1" dirty="0" smtClean="0">
                <a:solidFill>
                  <a:schemeClr val="bg2">
                    <a:lumMod val="10000"/>
                  </a:schemeClr>
                </a:solidFill>
                <a:latin typeface="汉仪喵魂体W" panose="00020600040101010101" pitchFamily="18" charset="-122"/>
                <a:ea typeface="汉仪喵魂体W" panose="00020600040101010101" pitchFamily="18" charset="-122"/>
              </a:rPr>
              <a:t> 2+3. </a:t>
            </a:r>
            <a:r>
              <a:rPr lang="en-US" altLang="zh-CN" sz="5400" b="1" dirty="0" err="1" smtClean="0">
                <a:solidFill>
                  <a:schemeClr val="bg2">
                    <a:lumMod val="10000"/>
                  </a:schemeClr>
                </a:solidFill>
                <a:latin typeface="汉仪喵魂体W" panose="00020600040101010101" pitchFamily="18" charset="-122"/>
                <a:ea typeface="汉仪喵魂体W" panose="00020600040101010101" pitchFamily="18" charset="-122"/>
              </a:rPr>
              <a:t>Bà</a:t>
            </a:r>
            <a:r>
              <a:rPr lang="en-US" altLang="zh-CN" sz="5400" b="1" dirty="0" err="1">
                <a:solidFill>
                  <a:schemeClr val="bg2">
                    <a:lumMod val="10000"/>
                  </a:schemeClr>
                </a:solidFill>
                <a:latin typeface="汉仪喵魂体W" panose="00020600040101010101" pitchFamily="18" charset="-122"/>
                <a:ea typeface="汉仪喵魂体W" panose="00020600040101010101" pitchFamily="18" charset="-122"/>
              </a:rPr>
              <a:t>i</a:t>
            </a:r>
            <a:r>
              <a:rPr lang="en-US" altLang="zh-CN" sz="5400" b="1" dirty="0" smtClean="0">
                <a:solidFill>
                  <a:schemeClr val="bg2">
                    <a:lumMod val="10000"/>
                  </a:schemeClr>
                </a:solidFill>
                <a:latin typeface="汉仪喵魂体W" panose="00020600040101010101" pitchFamily="18" charset="-122"/>
                <a:ea typeface="汉仪喵魂体W" panose="00020600040101010101" pitchFamily="18" charset="-122"/>
              </a:rPr>
              <a:t> 1: </a:t>
            </a:r>
          </a:p>
          <a:p>
            <a:pPr algn="ctr"/>
            <a:r>
              <a:rPr lang="en-US" altLang="zh-CN" sz="5400" b="1" dirty="0" smtClean="0">
                <a:solidFill>
                  <a:schemeClr val="bg2">
                    <a:lumMod val="10000"/>
                  </a:schemeClr>
                </a:solidFill>
                <a:latin typeface="汉仪喵魂体W" panose="00020600040101010101" pitchFamily="18" charset="-122"/>
                <a:ea typeface="汉仪喵魂体W" panose="00020600040101010101" pitchFamily="18" charset="-122"/>
              </a:rPr>
              <a:t>HỆ THỐNG KINH, VĨ TUYẾN VÀ TỌA ĐỘ ĐỊA LÍ</a:t>
            </a:r>
            <a:endParaRPr lang="zh-CN" altLang="en-US" sz="5400" b="1" dirty="0" smtClean="0">
              <a:solidFill>
                <a:schemeClr val="bg2">
                  <a:lumMod val="10000"/>
                </a:schemeClr>
              </a:solidFill>
              <a:latin typeface="汉仪喵魂体W" panose="00020600040101010101" pitchFamily="18" charset="-122"/>
              <a:ea typeface="汉仪喵魂体W" panose="00020600040101010101" pitchFamily="18" charset="-122"/>
            </a:endParaRPr>
          </a:p>
          <a:p>
            <a:pPr algn="ctr">
              <a:lnSpc>
                <a:spcPts val="6600"/>
              </a:lnSpc>
            </a:pPr>
            <a:endParaRPr lang="en-US" sz="5400" dirty="0">
              <a:solidFill>
                <a:schemeClr val="bg2">
                  <a:lumMod val="10000"/>
                </a:schemeClr>
              </a:solidFill>
              <a:latin typeface="Hangyaboly"/>
            </a:endParaRPr>
          </a:p>
        </p:txBody>
      </p:sp>
    </p:spTree>
    <p:extLst>
      <p:ext uri="{BB962C8B-B14F-4D97-AF65-F5344CB8AC3E}">
        <p14:creationId xmlns:p14="http://schemas.microsoft.com/office/powerpoint/2010/main" val="159481381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TextBox 96"/>
          <p:cNvSpPr txBox="1"/>
          <p:nvPr/>
        </p:nvSpPr>
        <p:spPr>
          <a:xfrm>
            <a:off x="351712" y="803667"/>
            <a:ext cx="6094413" cy="5478256"/>
          </a:xfrm>
          <a:prstGeom prst="rect">
            <a:avLst/>
          </a:prstGeom>
          <a:noFill/>
        </p:spPr>
        <p:txBody>
          <a:bodyPr wrap="square" lIns="121883" tIns="60941" rIns="121883" bIns="60941" rtlCol="0">
            <a:spAutoFit/>
          </a:bodyPr>
          <a:lstStyle/>
          <a:p>
            <a:pPr algn="ctr"/>
            <a:r>
              <a:rPr lang="en-US" sz="3199" b="1" dirty="0" err="1">
                <a:latin typeface="Times New Roman" pitchFamily="18" charset="0"/>
                <a:cs typeface="Times New Roman" pitchFamily="18" charset="0"/>
              </a:rPr>
              <a:t>Hình</a:t>
            </a:r>
            <a:r>
              <a:rPr lang="en-US" sz="3199" b="1" dirty="0">
                <a:latin typeface="Times New Roman" pitchFamily="18" charset="0"/>
                <a:cs typeface="Times New Roman" pitchFamily="18" charset="0"/>
              </a:rPr>
              <a:t> 1.3c </a:t>
            </a:r>
            <a:r>
              <a:rPr lang="en-US" sz="3199" b="1" dirty="0" err="1">
                <a:latin typeface="Times New Roman" pitchFamily="18" charset="0"/>
                <a:cs typeface="Times New Roman" pitchFamily="18" charset="0"/>
              </a:rPr>
              <a:t>có</a:t>
            </a:r>
            <a:r>
              <a:rPr lang="en-US" sz="3199" b="1" dirty="0">
                <a:latin typeface="Times New Roman" pitchFamily="18" charset="0"/>
                <a:cs typeface="Times New Roman" pitchFamily="18" charset="0"/>
              </a:rPr>
              <a:t>:</a:t>
            </a:r>
          </a:p>
          <a:p>
            <a:pPr marL="457086" indent="-457086" algn="just">
              <a:lnSpc>
                <a:spcPct val="115000"/>
              </a:lnSpc>
              <a:spcAft>
                <a:spcPts val="1333"/>
              </a:spcAft>
              <a:buFontTx/>
              <a:buChar char="-"/>
            </a:pPr>
            <a:r>
              <a:rPr lang="en-US" sz="3199" b="1" dirty="0" err="1">
                <a:latin typeface="Times New Roman" pitchFamily="18" charset="0"/>
                <a:ea typeface="Calibri"/>
                <a:cs typeface="Times New Roman" pitchFamily="18" charset="0"/>
              </a:rPr>
              <a:t>Kinh</a:t>
            </a:r>
            <a:r>
              <a:rPr lang="en-US" sz="3199" b="1" dirty="0">
                <a:latin typeface="Times New Roman" pitchFamily="18" charset="0"/>
                <a:ea typeface="Calibri"/>
                <a:cs typeface="Times New Roman" pitchFamily="18" charset="0"/>
              </a:rPr>
              <a:t> </a:t>
            </a:r>
            <a:r>
              <a:rPr lang="en-US" sz="3199" b="1" dirty="0" err="1">
                <a:latin typeface="Times New Roman" pitchFamily="18" charset="0"/>
                <a:ea typeface="Calibri"/>
                <a:cs typeface="Times New Roman" pitchFamily="18" charset="0"/>
              </a:rPr>
              <a:t>tuyến</a:t>
            </a:r>
            <a:r>
              <a:rPr lang="en-US" sz="3199" b="1" dirty="0">
                <a:latin typeface="Times New Roman" pitchFamily="18" charset="0"/>
                <a:ea typeface="Calibri"/>
                <a:cs typeface="Times New Roman" pitchFamily="18" charset="0"/>
              </a:rPr>
              <a:t> </a:t>
            </a:r>
            <a:r>
              <a:rPr lang="en-US" sz="3199" b="1" dirty="0" err="1">
                <a:latin typeface="Times New Roman" pitchFamily="18" charset="0"/>
                <a:ea typeface="Calibri"/>
                <a:cs typeface="Times New Roman" pitchFamily="18" charset="0"/>
              </a:rPr>
              <a:t>gốc</a:t>
            </a:r>
            <a:r>
              <a:rPr lang="en-US" sz="3199" b="1" dirty="0">
                <a:latin typeface="Times New Roman" pitchFamily="18" charset="0"/>
                <a:ea typeface="Calibri"/>
                <a:cs typeface="Times New Roman" pitchFamily="18" charset="0"/>
              </a:rPr>
              <a:t> </a:t>
            </a:r>
            <a:r>
              <a:rPr lang="en-US" sz="3199" b="1" dirty="0" err="1">
                <a:latin typeface="Times New Roman" pitchFamily="18" charset="0"/>
                <a:ea typeface="Calibri"/>
                <a:cs typeface="Times New Roman" pitchFamily="18" charset="0"/>
              </a:rPr>
              <a:t>và</a:t>
            </a:r>
            <a:r>
              <a:rPr lang="en-US" sz="3199" b="1" dirty="0">
                <a:latin typeface="Times New Roman" pitchFamily="18" charset="0"/>
                <a:ea typeface="Calibri"/>
                <a:cs typeface="Times New Roman" pitchFamily="18" charset="0"/>
              </a:rPr>
              <a:t> </a:t>
            </a:r>
            <a:r>
              <a:rPr lang="en-US" sz="3199" b="1" dirty="0" err="1">
                <a:latin typeface="Times New Roman" pitchFamily="18" charset="0"/>
                <a:ea typeface="Calibri"/>
                <a:cs typeface="Times New Roman" pitchFamily="18" charset="0"/>
              </a:rPr>
              <a:t>vĩ</a:t>
            </a:r>
            <a:r>
              <a:rPr lang="en-US" sz="3199" b="1" dirty="0">
                <a:latin typeface="Times New Roman" pitchFamily="18" charset="0"/>
                <a:ea typeface="Calibri"/>
                <a:cs typeface="Times New Roman" pitchFamily="18" charset="0"/>
              </a:rPr>
              <a:t> </a:t>
            </a:r>
            <a:r>
              <a:rPr lang="en-US" sz="3199" b="1" dirty="0" err="1">
                <a:latin typeface="Times New Roman" pitchFamily="18" charset="0"/>
                <a:ea typeface="Calibri"/>
                <a:cs typeface="Times New Roman" pitchFamily="18" charset="0"/>
              </a:rPr>
              <a:t>tuyến</a:t>
            </a:r>
            <a:r>
              <a:rPr lang="en-US" sz="3199" b="1" dirty="0">
                <a:latin typeface="Times New Roman" pitchFamily="18" charset="0"/>
                <a:ea typeface="Calibri"/>
                <a:cs typeface="Times New Roman" pitchFamily="18" charset="0"/>
              </a:rPr>
              <a:t> </a:t>
            </a:r>
            <a:r>
              <a:rPr lang="en-US" sz="3199" b="1" dirty="0" err="1">
                <a:latin typeface="Times New Roman" pitchFamily="18" charset="0"/>
                <a:ea typeface="Calibri"/>
                <a:cs typeface="Times New Roman" pitchFamily="18" charset="0"/>
              </a:rPr>
              <a:t>gốc</a:t>
            </a:r>
            <a:r>
              <a:rPr lang="en-US" sz="3199" b="1" dirty="0">
                <a:latin typeface="Times New Roman" pitchFamily="18" charset="0"/>
                <a:ea typeface="Calibri"/>
                <a:cs typeface="Times New Roman" pitchFamily="18" charset="0"/>
              </a:rPr>
              <a:t> </a:t>
            </a:r>
            <a:r>
              <a:rPr lang="en-US" sz="3199" b="1" dirty="0" err="1">
                <a:latin typeface="Times New Roman" pitchFamily="18" charset="0"/>
                <a:ea typeface="Calibri"/>
                <a:cs typeface="Times New Roman" pitchFamily="18" charset="0"/>
              </a:rPr>
              <a:t>vuông</a:t>
            </a:r>
            <a:r>
              <a:rPr lang="en-US" sz="3199" b="1" dirty="0">
                <a:latin typeface="Times New Roman" pitchFamily="18" charset="0"/>
                <a:ea typeface="Calibri"/>
                <a:cs typeface="Times New Roman" pitchFamily="18" charset="0"/>
              </a:rPr>
              <a:t> </a:t>
            </a:r>
            <a:r>
              <a:rPr lang="en-US" sz="3199" b="1" dirty="0" err="1">
                <a:latin typeface="Times New Roman" pitchFamily="18" charset="0"/>
                <a:ea typeface="Calibri"/>
                <a:cs typeface="Times New Roman" pitchFamily="18" charset="0"/>
              </a:rPr>
              <a:t>góc</a:t>
            </a:r>
            <a:r>
              <a:rPr lang="en-US" sz="3199" b="1" dirty="0">
                <a:latin typeface="Times New Roman" pitchFamily="18" charset="0"/>
                <a:ea typeface="Calibri"/>
                <a:cs typeface="Times New Roman" pitchFamily="18" charset="0"/>
              </a:rPr>
              <a:t> </a:t>
            </a:r>
            <a:r>
              <a:rPr lang="en-US" sz="3199" b="1" dirty="0" err="1">
                <a:latin typeface="Times New Roman" pitchFamily="18" charset="0"/>
                <a:ea typeface="Calibri"/>
                <a:cs typeface="Times New Roman" pitchFamily="18" charset="0"/>
              </a:rPr>
              <a:t>với</a:t>
            </a:r>
            <a:r>
              <a:rPr lang="en-US" sz="3199" b="1" dirty="0">
                <a:latin typeface="Times New Roman" pitchFamily="18" charset="0"/>
                <a:ea typeface="Calibri"/>
                <a:cs typeface="Times New Roman" pitchFamily="18" charset="0"/>
              </a:rPr>
              <a:t> </a:t>
            </a:r>
            <a:r>
              <a:rPr lang="en-US" sz="3199" b="1" dirty="0" err="1">
                <a:latin typeface="Times New Roman" pitchFamily="18" charset="0"/>
                <a:ea typeface="Calibri"/>
                <a:cs typeface="Times New Roman" pitchFamily="18" charset="0"/>
              </a:rPr>
              <a:t>nhau</a:t>
            </a:r>
            <a:r>
              <a:rPr lang="en-US" sz="3199" b="1" dirty="0">
                <a:latin typeface="Times New Roman" pitchFamily="18" charset="0"/>
                <a:ea typeface="Calibri"/>
                <a:cs typeface="Times New Roman" pitchFamily="18" charset="0"/>
              </a:rPr>
              <a:t>.</a:t>
            </a:r>
          </a:p>
          <a:p>
            <a:pPr marL="457086" indent="-457086" algn="just">
              <a:lnSpc>
                <a:spcPct val="115000"/>
              </a:lnSpc>
              <a:spcAft>
                <a:spcPts val="1333"/>
              </a:spcAft>
              <a:buFontTx/>
              <a:buChar char="-"/>
            </a:pPr>
            <a:r>
              <a:rPr lang="en-US" sz="3199" b="1" dirty="0">
                <a:latin typeface="Times New Roman" pitchFamily="18" charset="0"/>
                <a:ea typeface="Calibri"/>
                <a:cs typeface="Times New Roman" pitchFamily="18" charset="0"/>
              </a:rPr>
              <a:t> </a:t>
            </a:r>
            <a:r>
              <a:rPr lang="en-US" sz="3199" b="1" dirty="0" err="1">
                <a:latin typeface="Times New Roman" pitchFamily="18" charset="0"/>
                <a:ea typeface="Calibri"/>
                <a:cs typeface="Times New Roman" pitchFamily="18" charset="0"/>
              </a:rPr>
              <a:t>Các</a:t>
            </a:r>
            <a:r>
              <a:rPr lang="en-US" sz="3199" b="1" dirty="0">
                <a:latin typeface="Times New Roman" pitchFamily="18" charset="0"/>
                <a:ea typeface="Calibri"/>
                <a:cs typeface="Times New Roman" pitchFamily="18" charset="0"/>
              </a:rPr>
              <a:t> </a:t>
            </a:r>
            <a:r>
              <a:rPr lang="en-US" sz="3199" b="1" dirty="0" err="1">
                <a:latin typeface="Times New Roman" pitchFamily="18" charset="0"/>
                <a:ea typeface="Calibri"/>
                <a:cs typeface="Times New Roman" pitchFamily="18" charset="0"/>
              </a:rPr>
              <a:t>kinh</a:t>
            </a:r>
            <a:r>
              <a:rPr lang="en-US" sz="3199" b="1" dirty="0">
                <a:latin typeface="Times New Roman" pitchFamily="18" charset="0"/>
                <a:ea typeface="Calibri"/>
                <a:cs typeface="Times New Roman" pitchFamily="18" charset="0"/>
              </a:rPr>
              <a:t> </a:t>
            </a:r>
            <a:r>
              <a:rPr lang="en-US" sz="3199" b="1" dirty="0" err="1">
                <a:latin typeface="Times New Roman" pitchFamily="18" charset="0"/>
                <a:ea typeface="Calibri"/>
                <a:cs typeface="Times New Roman" pitchFamily="18" charset="0"/>
              </a:rPr>
              <a:t>tuyến</a:t>
            </a:r>
            <a:r>
              <a:rPr lang="en-US" sz="3199" b="1" dirty="0">
                <a:latin typeface="Times New Roman" pitchFamily="18" charset="0"/>
                <a:ea typeface="Calibri"/>
                <a:cs typeface="Times New Roman" pitchFamily="18" charset="0"/>
              </a:rPr>
              <a:t> </a:t>
            </a:r>
            <a:r>
              <a:rPr lang="en-US" sz="3199" b="1" dirty="0" err="1">
                <a:latin typeface="Times New Roman" pitchFamily="18" charset="0"/>
                <a:ea typeface="Calibri"/>
                <a:cs typeface="Times New Roman" pitchFamily="18" charset="0"/>
              </a:rPr>
              <a:t>còn</a:t>
            </a:r>
            <a:r>
              <a:rPr lang="en-US" sz="3199" b="1" dirty="0">
                <a:latin typeface="Times New Roman" pitchFamily="18" charset="0"/>
                <a:ea typeface="Calibri"/>
                <a:cs typeface="Times New Roman" pitchFamily="18" charset="0"/>
              </a:rPr>
              <a:t> </a:t>
            </a:r>
            <a:r>
              <a:rPr lang="en-US" sz="3199" b="1" dirty="0" err="1">
                <a:latin typeface="Times New Roman" pitchFamily="18" charset="0"/>
                <a:ea typeface="Calibri"/>
                <a:cs typeface="Times New Roman" pitchFamily="18" charset="0"/>
              </a:rPr>
              <a:t>lại</a:t>
            </a:r>
            <a:r>
              <a:rPr lang="en-US" sz="3199" b="1" dirty="0">
                <a:latin typeface="Times New Roman" pitchFamily="18" charset="0"/>
                <a:ea typeface="Calibri"/>
                <a:cs typeface="Times New Roman" pitchFamily="18" charset="0"/>
              </a:rPr>
              <a:t> </a:t>
            </a:r>
            <a:r>
              <a:rPr lang="en-US" sz="3199" b="1" dirty="0" err="1">
                <a:latin typeface="Times New Roman" pitchFamily="18" charset="0"/>
                <a:ea typeface="Calibri"/>
                <a:cs typeface="Times New Roman" pitchFamily="18" charset="0"/>
              </a:rPr>
              <a:t>đồng</a:t>
            </a:r>
            <a:r>
              <a:rPr lang="en-US" sz="3199" b="1" dirty="0">
                <a:latin typeface="Times New Roman" pitchFamily="18" charset="0"/>
                <a:ea typeface="Calibri"/>
                <a:cs typeface="Times New Roman" pitchFamily="18" charset="0"/>
              </a:rPr>
              <a:t> </a:t>
            </a:r>
            <a:r>
              <a:rPr lang="en-US" sz="3199" b="1" dirty="0" err="1">
                <a:latin typeface="Times New Roman" pitchFamily="18" charset="0"/>
                <a:ea typeface="Calibri"/>
                <a:cs typeface="Times New Roman" pitchFamily="18" charset="0"/>
              </a:rPr>
              <a:t>quy</a:t>
            </a:r>
            <a:r>
              <a:rPr lang="en-US" sz="3199" b="1" dirty="0">
                <a:latin typeface="Times New Roman" pitchFamily="18" charset="0"/>
                <a:ea typeface="Calibri"/>
                <a:cs typeface="Times New Roman" pitchFamily="18" charset="0"/>
              </a:rPr>
              <a:t> </a:t>
            </a:r>
            <a:r>
              <a:rPr lang="en-US" sz="3199" b="1" dirty="0" err="1">
                <a:latin typeface="Times New Roman" pitchFamily="18" charset="0"/>
                <a:ea typeface="Calibri"/>
                <a:cs typeface="Times New Roman" pitchFamily="18" charset="0"/>
              </a:rPr>
              <a:t>tại</a:t>
            </a:r>
            <a:r>
              <a:rPr lang="en-US" sz="3199" b="1" dirty="0">
                <a:latin typeface="Times New Roman" pitchFamily="18" charset="0"/>
                <a:ea typeface="Calibri"/>
                <a:cs typeface="Times New Roman" pitchFamily="18" charset="0"/>
              </a:rPr>
              <a:t> </a:t>
            </a:r>
            <a:r>
              <a:rPr lang="en-US" sz="3199" b="1" dirty="0" err="1">
                <a:latin typeface="Times New Roman" pitchFamily="18" charset="0"/>
                <a:ea typeface="Calibri"/>
                <a:cs typeface="Times New Roman" pitchFamily="18" charset="0"/>
              </a:rPr>
              <a:t>cực</a:t>
            </a:r>
            <a:r>
              <a:rPr lang="en-US" sz="3199" b="1" dirty="0">
                <a:latin typeface="Times New Roman" pitchFamily="18" charset="0"/>
                <a:ea typeface="Calibri"/>
                <a:cs typeface="Times New Roman" pitchFamily="18" charset="0"/>
              </a:rPr>
              <a:t>, </a:t>
            </a:r>
            <a:r>
              <a:rPr lang="en-US" sz="3199" b="1" dirty="0" err="1">
                <a:latin typeface="Times New Roman" pitchFamily="18" charset="0"/>
                <a:ea typeface="Calibri"/>
                <a:cs typeface="Times New Roman" pitchFamily="18" charset="0"/>
              </a:rPr>
              <a:t>là</a:t>
            </a:r>
            <a:r>
              <a:rPr lang="en-US" sz="3199" b="1" dirty="0">
                <a:latin typeface="Times New Roman" pitchFamily="18" charset="0"/>
                <a:ea typeface="Calibri"/>
                <a:cs typeface="Times New Roman" pitchFamily="18" charset="0"/>
              </a:rPr>
              <a:t> </a:t>
            </a:r>
            <a:r>
              <a:rPr lang="en-US" sz="3199" b="1" dirty="0" err="1">
                <a:latin typeface="Times New Roman" pitchFamily="18" charset="0"/>
                <a:ea typeface="Calibri"/>
                <a:cs typeface="Times New Roman" pitchFamily="18" charset="0"/>
              </a:rPr>
              <a:t>những</a:t>
            </a:r>
            <a:r>
              <a:rPr lang="en-US" sz="3199" b="1" dirty="0">
                <a:latin typeface="Times New Roman" pitchFamily="18" charset="0"/>
                <a:ea typeface="Calibri"/>
                <a:cs typeface="Times New Roman" pitchFamily="18" charset="0"/>
              </a:rPr>
              <a:t> </a:t>
            </a:r>
            <a:r>
              <a:rPr lang="en-US" sz="3199" b="1" dirty="0" err="1">
                <a:latin typeface="Times New Roman" pitchFamily="18" charset="0"/>
                <a:ea typeface="Calibri"/>
                <a:cs typeface="Times New Roman" pitchFamily="18" charset="0"/>
              </a:rPr>
              <a:t>đường</a:t>
            </a:r>
            <a:r>
              <a:rPr lang="en-US" sz="3199" b="1" dirty="0">
                <a:latin typeface="Times New Roman" pitchFamily="18" charset="0"/>
                <a:ea typeface="Calibri"/>
                <a:cs typeface="Times New Roman" pitchFamily="18" charset="0"/>
              </a:rPr>
              <a:t> </a:t>
            </a:r>
            <a:r>
              <a:rPr lang="en-US" sz="3199" b="1" dirty="0" err="1">
                <a:latin typeface="Times New Roman" pitchFamily="18" charset="0"/>
                <a:ea typeface="Calibri"/>
                <a:cs typeface="Times New Roman" pitchFamily="18" charset="0"/>
              </a:rPr>
              <a:t>cong</a:t>
            </a:r>
            <a:r>
              <a:rPr lang="en-US" sz="3199" b="1" dirty="0">
                <a:latin typeface="Times New Roman" pitchFamily="18" charset="0"/>
                <a:ea typeface="Calibri"/>
                <a:cs typeface="Times New Roman" pitchFamily="18" charset="0"/>
              </a:rPr>
              <a:t> </a:t>
            </a:r>
            <a:r>
              <a:rPr lang="en-US" sz="3199" b="1" dirty="0" err="1">
                <a:latin typeface="Times New Roman" pitchFamily="18" charset="0"/>
                <a:ea typeface="Calibri"/>
                <a:cs typeface="Times New Roman" pitchFamily="18" charset="0"/>
              </a:rPr>
              <a:t>có</a:t>
            </a:r>
            <a:r>
              <a:rPr lang="en-US" sz="3199" b="1" dirty="0">
                <a:latin typeface="Times New Roman" pitchFamily="18" charset="0"/>
                <a:ea typeface="Calibri"/>
                <a:cs typeface="Times New Roman" pitchFamily="18" charset="0"/>
              </a:rPr>
              <a:t> </a:t>
            </a:r>
            <a:r>
              <a:rPr lang="en-US" sz="3199" b="1" dirty="0" err="1">
                <a:latin typeface="Times New Roman" pitchFamily="18" charset="0"/>
                <a:ea typeface="Calibri"/>
                <a:cs typeface="Times New Roman" pitchFamily="18" charset="0"/>
              </a:rPr>
              <a:t>chiều</a:t>
            </a:r>
            <a:r>
              <a:rPr lang="en-US" sz="3199" b="1" dirty="0">
                <a:latin typeface="Times New Roman" pitchFamily="18" charset="0"/>
                <a:ea typeface="Calibri"/>
                <a:cs typeface="Times New Roman" pitchFamily="18" charset="0"/>
              </a:rPr>
              <a:t> </a:t>
            </a:r>
            <a:r>
              <a:rPr lang="en-US" sz="3199" b="1" dirty="0" err="1">
                <a:latin typeface="Times New Roman" pitchFamily="18" charset="0"/>
                <a:ea typeface="Calibri"/>
                <a:cs typeface="Times New Roman" pitchFamily="18" charset="0"/>
              </a:rPr>
              <a:t>lõm</a:t>
            </a:r>
            <a:r>
              <a:rPr lang="en-US" sz="3199" b="1" dirty="0">
                <a:latin typeface="Times New Roman" pitchFamily="18" charset="0"/>
                <a:ea typeface="Calibri"/>
                <a:cs typeface="Times New Roman" pitchFamily="18" charset="0"/>
              </a:rPr>
              <a:t> </a:t>
            </a:r>
            <a:r>
              <a:rPr lang="en-US" sz="3199" b="1" dirty="0" err="1">
                <a:latin typeface="Times New Roman" pitchFamily="18" charset="0"/>
                <a:ea typeface="Calibri"/>
                <a:cs typeface="Times New Roman" pitchFamily="18" charset="0"/>
              </a:rPr>
              <a:t>hướng</a:t>
            </a:r>
            <a:r>
              <a:rPr lang="en-US" sz="3199" b="1" dirty="0">
                <a:latin typeface="Times New Roman" pitchFamily="18" charset="0"/>
                <a:ea typeface="Calibri"/>
                <a:cs typeface="Times New Roman" pitchFamily="18" charset="0"/>
              </a:rPr>
              <a:t> </a:t>
            </a:r>
            <a:r>
              <a:rPr lang="en-US" sz="3199" b="1" dirty="0" err="1">
                <a:latin typeface="Times New Roman" pitchFamily="18" charset="0"/>
                <a:ea typeface="Calibri"/>
                <a:cs typeface="Times New Roman" pitchFamily="18" charset="0"/>
              </a:rPr>
              <a:t>về</a:t>
            </a:r>
            <a:r>
              <a:rPr lang="en-US" sz="3199" b="1" dirty="0">
                <a:latin typeface="Times New Roman" pitchFamily="18" charset="0"/>
                <a:ea typeface="Calibri"/>
                <a:cs typeface="Times New Roman" pitchFamily="18" charset="0"/>
              </a:rPr>
              <a:t> </a:t>
            </a:r>
            <a:r>
              <a:rPr lang="en-US" sz="3199" b="1" dirty="0" err="1">
                <a:latin typeface="Times New Roman" pitchFamily="18" charset="0"/>
                <a:ea typeface="Calibri"/>
                <a:cs typeface="Times New Roman" pitchFamily="18" charset="0"/>
              </a:rPr>
              <a:t>kinh</a:t>
            </a:r>
            <a:r>
              <a:rPr lang="en-US" sz="3199" b="1" dirty="0">
                <a:latin typeface="Times New Roman" pitchFamily="18" charset="0"/>
                <a:ea typeface="Calibri"/>
                <a:cs typeface="Times New Roman" pitchFamily="18" charset="0"/>
              </a:rPr>
              <a:t> </a:t>
            </a:r>
            <a:r>
              <a:rPr lang="en-US" sz="3199" b="1" dirty="0" err="1">
                <a:latin typeface="Times New Roman" pitchFamily="18" charset="0"/>
                <a:ea typeface="Calibri"/>
                <a:cs typeface="Times New Roman" pitchFamily="18" charset="0"/>
              </a:rPr>
              <a:t>tuyến</a:t>
            </a:r>
            <a:r>
              <a:rPr lang="en-US" sz="3199" b="1" dirty="0">
                <a:latin typeface="Times New Roman" pitchFamily="18" charset="0"/>
                <a:ea typeface="Calibri"/>
                <a:cs typeface="Times New Roman" pitchFamily="18" charset="0"/>
              </a:rPr>
              <a:t> </a:t>
            </a:r>
            <a:r>
              <a:rPr lang="en-US" sz="3199" b="1" dirty="0" err="1">
                <a:latin typeface="Times New Roman" pitchFamily="18" charset="0"/>
                <a:ea typeface="Calibri"/>
                <a:cs typeface="Times New Roman" pitchFamily="18" charset="0"/>
              </a:rPr>
              <a:t>gốc</a:t>
            </a:r>
            <a:r>
              <a:rPr lang="en-US" sz="3199" b="1" dirty="0">
                <a:latin typeface="Times New Roman" pitchFamily="18" charset="0"/>
                <a:ea typeface="Calibri"/>
                <a:cs typeface="Times New Roman" pitchFamily="18" charset="0"/>
              </a:rPr>
              <a:t>.</a:t>
            </a:r>
          </a:p>
          <a:p>
            <a:pPr marL="457086" indent="-457086" algn="just">
              <a:lnSpc>
                <a:spcPct val="115000"/>
              </a:lnSpc>
              <a:spcAft>
                <a:spcPts val="1333"/>
              </a:spcAft>
              <a:buFontTx/>
              <a:buChar char="-"/>
            </a:pPr>
            <a:r>
              <a:rPr lang="en-US" sz="3199" b="1" dirty="0" err="1">
                <a:latin typeface="Times New Roman" pitchFamily="18" charset="0"/>
                <a:ea typeface="Calibri"/>
                <a:cs typeface="Times New Roman" pitchFamily="18" charset="0"/>
              </a:rPr>
              <a:t>Vĩ</a:t>
            </a:r>
            <a:r>
              <a:rPr lang="en-US" sz="3199" b="1" dirty="0">
                <a:latin typeface="Times New Roman" pitchFamily="18" charset="0"/>
                <a:ea typeface="Calibri"/>
                <a:cs typeface="Times New Roman" pitchFamily="18" charset="0"/>
              </a:rPr>
              <a:t> </a:t>
            </a:r>
            <a:r>
              <a:rPr lang="en-US" sz="3199" b="1" dirty="0" err="1">
                <a:latin typeface="Times New Roman" pitchFamily="18" charset="0"/>
                <a:ea typeface="Calibri"/>
                <a:cs typeface="Times New Roman" pitchFamily="18" charset="0"/>
              </a:rPr>
              <a:t>tuyến</a:t>
            </a:r>
            <a:r>
              <a:rPr lang="en-US" sz="3199" b="1" dirty="0">
                <a:latin typeface="Times New Roman" pitchFamily="18" charset="0"/>
                <a:ea typeface="Calibri"/>
                <a:cs typeface="Times New Roman" pitchFamily="18" charset="0"/>
              </a:rPr>
              <a:t> </a:t>
            </a:r>
            <a:r>
              <a:rPr lang="en-US" sz="3199" b="1" dirty="0" err="1">
                <a:latin typeface="Times New Roman" pitchFamily="18" charset="0"/>
                <a:ea typeface="Calibri"/>
                <a:cs typeface="Times New Roman" pitchFamily="18" charset="0"/>
              </a:rPr>
              <a:t>là</a:t>
            </a:r>
            <a:r>
              <a:rPr lang="en-US" sz="3199" b="1" dirty="0">
                <a:latin typeface="Times New Roman" pitchFamily="18" charset="0"/>
                <a:ea typeface="Calibri"/>
                <a:cs typeface="Times New Roman" pitchFamily="18" charset="0"/>
              </a:rPr>
              <a:t> </a:t>
            </a:r>
            <a:r>
              <a:rPr lang="en-US" sz="3199" b="1" dirty="0" err="1">
                <a:latin typeface="Times New Roman" pitchFamily="18" charset="0"/>
                <a:ea typeface="Calibri"/>
                <a:cs typeface="Times New Roman" pitchFamily="18" charset="0"/>
              </a:rPr>
              <a:t>những</a:t>
            </a:r>
            <a:r>
              <a:rPr lang="en-US" sz="3199" b="1" dirty="0">
                <a:latin typeface="Times New Roman" pitchFamily="18" charset="0"/>
                <a:ea typeface="Calibri"/>
                <a:cs typeface="Times New Roman" pitchFamily="18" charset="0"/>
              </a:rPr>
              <a:t> </a:t>
            </a:r>
            <a:r>
              <a:rPr lang="en-US" sz="3199" b="1" dirty="0" err="1">
                <a:latin typeface="Times New Roman" pitchFamily="18" charset="0"/>
                <a:ea typeface="Calibri"/>
                <a:cs typeface="Times New Roman" pitchFamily="18" charset="0"/>
              </a:rPr>
              <a:t>vòng</a:t>
            </a:r>
            <a:r>
              <a:rPr lang="en-US" sz="3199" b="1" dirty="0">
                <a:latin typeface="Times New Roman" pitchFamily="18" charset="0"/>
                <a:ea typeface="Calibri"/>
                <a:cs typeface="Times New Roman" pitchFamily="18" charset="0"/>
              </a:rPr>
              <a:t> </a:t>
            </a:r>
            <a:r>
              <a:rPr lang="en-US" sz="3199" b="1" dirty="0" err="1">
                <a:latin typeface="Times New Roman" pitchFamily="18" charset="0"/>
                <a:ea typeface="Calibri"/>
                <a:cs typeface="Times New Roman" pitchFamily="18" charset="0"/>
              </a:rPr>
              <a:t>tròn</a:t>
            </a:r>
            <a:r>
              <a:rPr lang="en-US" sz="3199" b="1" dirty="0">
                <a:latin typeface="Times New Roman" pitchFamily="18" charset="0"/>
                <a:ea typeface="Calibri"/>
                <a:cs typeface="Times New Roman" pitchFamily="18" charset="0"/>
              </a:rPr>
              <a:t> </a:t>
            </a:r>
            <a:r>
              <a:rPr lang="en-US" sz="3199" b="1" dirty="0" err="1">
                <a:latin typeface="Times New Roman" pitchFamily="18" charset="0"/>
                <a:ea typeface="Calibri"/>
                <a:cs typeface="Times New Roman" pitchFamily="18" charset="0"/>
              </a:rPr>
              <a:t>đồng</a:t>
            </a:r>
            <a:r>
              <a:rPr lang="en-US" sz="3199" b="1" dirty="0">
                <a:latin typeface="Times New Roman" pitchFamily="18" charset="0"/>
                <a:ea typeface="Calibri"/>
                <a:cs typeface="Times New Roman" pitchFamily="18" charset="0"/>
              </a:rPr>
              <a:t> </a:t>
            </a:r>
            <a:r>
              <a:rPr lang="en-US" sz="3199" b="1" dirty="0" err="1">
                <a:latin typeface="Times New Roman" pitchFamily="18" charset="0"/>
                <a:ea typeface="Calibri"/>
                <a:cs typeface="Times New Roman" pitchFamily="18" charset="0"/>
              </a:rPr>
              <a:t>tâm</a:t>
            </a:r>
            <a:r>
              <a:rPr lang="en-US" sz="3199" b="1" dirty="0">
                <a:latin typeface="Times New Roman" pitchFamily="18" charset="0"/>
                <a:ea typeface="Calibri"/>
                <a:cs typeface="Times New Roman" pitchFamily="18" charset="0"/>
              </a:rPr>
              <a:t> </a:t>
            </a:r>
            <a:r>
              <a:rPr lang="en-US" sz="3199" b="1" dirty="0" err="1">
                <a:latin typeface="Times New Roman" pitchFamily="18" charset="0"/>
                <a:ea typeface="Calibri"/>
                <a:cs typeface="Times New Roman" pitchFamily="18" charset="0"/>
              </a:rPr>
              <a:t>tại</a:t>
            </a:r>
            <a:r>
              <a:rPr lang="en-US" sz="3199" b="1" dirty="0">
                <a:latin typeface="Times New Roman" pitchFamily="18" charset="0"/>
                <a:ea typeface="Calibri"/>
                <a:cs typeface="Times New Roman" pitchFamily="18" charset="0"/>
              </a:rPr>
              <a:t> </a:t>
            </a:r>
            <a:r>
              <a:rPr lang="en-US" sz="3199" b="1" dirty="0" err="1">
                <a:latin typeface="Times New Roman" pitchFamily="18" charset="0"/>
                <a:ea typeface="Calibri"/>
                <a:cs typeface="Times New Roman" pitchFamily="18" charset="0"/>
              </a:rPr>
              <a:t>cực</a:t>
            </a:r>
            <a:r>
              <a:rPr lang="en-US" sz="3199" b="1" dirty="0">
                <a:latin typeface="Times New Roman" pitchFamily="18" charset="0"/>
                <a:ea typeface="Calibri"/>
                <a:cs typeface="Times New Roman" pitchFamily="18" charset="0"/>
              </a:rPr>
              <a:t>. </a:t>
            </a:r>
            <a:endParaRPr lang="en-US" sz="3199" b="1" dirty="0">
              <a:latin typeface="Times New Roman" pitchFamily="18" charset="0"/>
              <a:cs typeface="Times New Roman" pitchFamily="18" charset="0"/>
            </a:endParaRPr>
          </a:p>
        </p:txBody>
      </p:sp>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18124" y="1397530"/>
            <a:ext cx="4964407" cy="5027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128025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circle(in)">
                                      <p:cBhvr>
                                        <p:cTn id="7" dur="20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9108" y="1054092"/>
            <a:ext cx="4526008" cy="28842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25117" y="1074523"/>
            <a:ext cx="3339230" cy="3381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0888" y="1065970"/>
            <a:ext cx="3758221" cy="28842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609968" y="5173932"/>
            <a:ext cx="11304289" cy="1271720"/>
          </a:xfrm>
          <a:prstGeom prst="rect">
            <a:avLst/>
          </a:prstGeom>
        </p:spPr>
        <p:txBody>
          <a:bodyPr wrap="square" lIns="121883" tIns="60941" rIns="121883" bIns="60941">
            <a:spAutoFit/>
          </a:bodyPr>
          <a:lstStyle/>
          <a:p>
            <a:pPr algn="just"/>
            <a:r>
              <a:rPr lang="en-US" sz="3732" b="1" dirty="0" err="1">
                <a:latin typeface="Times New Roman" pitchFamily="18" charset="0"/>
                <a:cs typeface="Times New Roman" pitchFamily="18" charset="0"/>
              </a:rPr>
              <a:t>Nhận</a:t>
            </a:r>
            <a:r>
              <a:rPr lang="en-US" sz="3732" b="1" dirty="0">
                <a:latin typeface="Times New Roman" pitchFamily="18" charset="0"/>
                <a:cs typeface="Times New Roman" pitchFamily="18" charset="0"/>
              </a:rPr>
              <a:t> </a:t>
            </a:r>
            <a:r>
              <a:rPr lang="en-US" sz="3732" b="1" dirty="0" err="1">
                <a:latin typeface="Times New Roman" pitchFamily="18" charset="0"/>
                <a:cs typeface="Times New Roman" pitchFamily="18" charset="0"/>
              </a:rPr>
              <a:t>xét</a:t>
            </a:r>
            <a:r>
              <a:rPr lang="en-US" sz="3732" b="1" dirty="0">
                <a:latin typeface="Times New Roman" pitchFamily="18" charset="0"/>
                <a:cs typeface="Times New Roman" pitchFamily="18" charset="0"/>
              </a:rPr>
              <a:t> </a:t>
            </a:r>
            <a:r>
              <a:rPr lang="en-US" sz="3732" b="1" dirty="0" err="1">
                <a:latin typeface="Times New Roman" pitchFamily="18" charset="0"/>
                <a:cs typeface="Times New Roman" pitchFamily="18" charset="0"/>
              </a:rPr>
              <a:t>về</a:t>
            </a:r>
            <a:r>
              <a:rPr lang="en-US" sz="3732" b="1" dirty="0">
                <a:latin typeface="Times New Roman" pitchFamily="18" charset="0"/>
                <a:cs typeface="Times New Roman" pitchFamily="18" charset="0"/>
              </a:rPr>
              <a:t> </a:t>
            </a:r>
            <a:r>
              <a:rPr lang="en-US" sz="3732" b="1" dirty="0" err="1">
                <a:latin typeface="Times New Roman" pitchFamily="18" charset="0"/>
                <a:cs typeface="Times New Roman" pitchFamily="18" charset="0"/>
              </a:rPr>
              <a:t>hình</a:t>
            </a:r>
            <a:r>
              <a:rPr lang="en-US" sz="3732" b="1" dirty="0">
                <a:latin typeface="Times New Roman" pitchFamily="18" charset="0"/>
                <a:cs typeface="Times New Roman" pitchFamily="18" charset="0"/>
              </a:rPr>
              <a:t> </a:t>
            </a:r>
            <a:r>
              <a:rPr lang="en-US" sz="3732" b="1" dirty="0" err="1">
                <a:latin typeface="Times New Roman" pitchFamily="18" charset="0"/>
                <a:cs typeface="Times New Roman" pitchFamily="18" charset="0"/>
              </a:rPr>
              <a:t>dạng</a:t>
            </a:r>
            <a:r>
              <a:rPr lang="en-US" sz="3732" b="1" dirty="0">
                <a:latin typeface="Times New Roman" pitchFamily="18" charset="0"/>
                <a:cs typeface="Times New Roman" pitchFamily="18" charset="0"/>
              </a:rPr>
              <a:t> </a:t>
            </a:r>
            <a:r>
              <a:rPr lang="en-US" sz="3732" b="1" dirty="0" err="1">
                <a:latin typeface="Times New Roman" pitchFamily="18" charset="0"/>
                <a:cs typeface="Times New Roman" pitchFamily="18" charset="0"/>
              </a:rPr>
              <a:t>kinh</a:t>
            </a:r>
            <a:r>
              <a:rPr lang="en-US" sz="3732" b="1" dirty="0">
                <a:latin typeface="Times New Roman" pitchFamily="18" charset="0"/>
                <a:cs typeface="Times New Roman" pitchFamily="18" charset="0"/>
              </a:rPr>
              <a:t> </a:t>
            </a:r>
            <a:r>
              <a:rPr lang="en-US" sz="3732" b="1" dirty="0" err="1">
                <a:latin typeface="Times New Roman" pitchFamily="18" charset="0"/>
                <a:cs typeface="Times New Roman" pitchFamily="18" charset="0"/>
              </a:rPr>
              <a:t>tuyến</a:t>
            </a:r>
            <a:r>
              <a:rPr lang="en-US" sz="3732" b="1" dirty="0">
                <a:latin typeface="Times New Roman" pitchFamily="18" charset="0"/>
                <a:cs typeface="Times New Roman" pitchFamily="18" charset="0"/>
              </a:rPr>
              <a:t>, </a:t>
            </a:r>
            <a:r>
              <a:rPr lang="en-US" sz="3732" b="1" dirty="0" err="1">
                <a:latin typeface="Times New Roman" pitchFamily="18" charset="0"/>
                <a:cs typeface="Times New Roman" pitchFamily="18" charset="0"/>
              </a:rPr>
              <a:t>vĩ</a:t>
            </a:r>
            <a:r>
              <a:rPr lang="en-US" sz="3732" b="1" dirty="0">
                <a:latin typeface="Times New Roman" pitchFamily="18" charset="0"/>
                <a:cs typeface="Times New Roman" pitchFamily="18" charset="0"/>
              </a:rPr>
              <a:t> </a:t>
            </a:r>
            <a:r>
              <a:rPr lang="en-US" sz="3732" b="1" dirty="0" err="1">
                <a:latin typeface="Times New Roman" pitchFamily="18" charset="0"/>
                <a:cs typeface="Times New Roman" pitchFamily="18" charset="0"/>
              </a:rPr>
              <a:t>tuyến</a:t>
            </a:r>
            <a:r>
              <a:rPr lang="en-US" sz="3732" b="1" dirty="0">
                <a:latin typeface="Times New Roman" pitchFamily="18" charset="0"/>
                <a:cs typeface="Times New Roman" pitchFamily="18" charset="0"/>
              </a:rPr>
              <a:t> </a:t>
            </a:r>
            <a:r>
              <a:rPr lang="en-US" sz="3732" b="1" dirty="0" err="1">
                <a:latin typeface="Times New Roman" pitchFamily="18" charset="0"/>
                <a:cs typeface="Times New Roman" pitchFamily="18" charset="0"/>
              </a:rPr>
              <a:t>của</a:t>
            </a:r>
            <a:r>
              <a:rPr lang="en-US" sz="3732" b="1" dirty="0">
                <a:latin typeface="Times New Roman" pitchFamily="18" charset="0"/>
                <a:cs typeface="Times New Roman" pitchFamily="18" charset="0"/>
              </a:rPr>
              <a:t> </a:t>
            </a:r>
            <a:r>
              <a:rPr lang="en-US" sz="3732" b="1" dirty="0" err="1">
                <a:latin typeface="Times New Roman" pitchFamily="18" charset="0"/>
                <a:cs typeface="Times New Roman" pitchFamily="18" charset="0"/>
              </a:rPr>
              <a:t>các</a:t>
            </a:r>
            <a:r>
              <a:rPr lang="en-US" sz="3732" b="1" dirty="0">
                <a:latin typeface="Times New Roman" pitchFamily="18" charset="0"/>
                <a:cs typeface="Times New Roman" pitchFamily="18" charset="0"/>
              </a:rPr>
              <a:t> </a:t>
            </a:r>
            <a:r>
              <a:rPr lang="en-US" sz="3732" b="1" dirty="0" err="1">
                <a:latin typeface="Times New Roman" pitchFamily="18" charset="0"/>
                <a:cs typeface="Times New Roman" pitchFamily="18" charset="0"/>
              </a:rPr>
              <a:t>phép</a:t>
            </a:r>
            <a:r>
              <a:rPr lang="en-US" sz="3732" b="1" dirty="0">
                <a:latin typeface="Times New Roman" pitchFamily="18" charset="0"/>
                <a:cs typeface="Times New Roman" pitchFamily="18" charset="0"/>
              </a:rPr>
              <a:t> </a:t>
            </a:r>
            <a:r>
              <a:rPr lang="en-US" sz="3732" b="1" dirty="0" err="1">
                <a:latin typeface="Times New Roman" pitchFamily="18" charset="0"/>
                <a:cs typeface="Times New Roman" pitchFamily="18" charset="0"/>
              </a:rPr>
              <a:t>chiếu</a:t>
            </a:r>
            <a:r>
              <a:rPr lang="en-US" sz="3732" b="1" dirty="0">
                <a:latin typeface="Times New Roman" pitchFamily="18" charset="0"/>
                <a:cs typeface="Times New Roman" pitchFamily="18" charset="0"/>
              </a:rPr>
              <a:t> </a:t>
            </a:r>
            <a:r>
              <a:rPr lang="en-US" sz="3732" b="1" dirty="0" err="1">
                <a:latin typeface="Times New Roman" pitchFamily="18" charset="0"/>
                <a:cs typeface="Times New Roman" pitchFamily="18" charset="0"/>
              </a:rPr>
              <a:t>trên</a:t>
            </a:r>
            <a:r>
              <a:rPr lang="en-US" sz="3732" b="1" dirty="0">
                <a:latin typeface="Times New Roman" pitchFamily="18" charset="0"/>
                <a:cs typeface="Times New Roman" pitchFamily="18" charset="0"/>
              </a:rPr>
              <a:t>?</a:t>
            </a:r>
            <a:endParaRPr lang="en-US" sz="3732" b="1" i="1" dirty="0">
              <a:latin typeface="Times New Roman" pitchFamily="18" charset="0"/>
              <a:cs typeface="Times New Roman" pitchFamily="18" charset="0"/>
            </a:endParaRPr>
          </a:p>
        </p:txBody>
      </p:sp>
      <p:pic>
        <p:nvPicPr>
          <p:cNvPr id="11" name="Picture 2" descr="Dàn Karaoke Gia Đình Năm 2019 Có Điểm Gì Đặc Biệt? – VIDIA">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7741" y="4002993"/>
            <a:ext cx="1422218" cy="14235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35899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2" presetClass="entr" presetSubtype="4"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 calcmode="lin" valueType="num">
                                      <p:cBhvr additive="base">
                                        <p:cTn id="10" dur="500" fill="hold"/>
                                        <p:tgtEl>
                                          <p:spTgt spid="11"/>
                                        </p:tgtEl>
                                        <p:attrNameLst>
                                          <p:attrName>ppt_x</p:attrName>
                                        </p:attrNameLst>
                                      </p:cBhvr>
                                      <p:tavLst>
                                        <p:tav tm="0">
                                          <p:val>
                                            <p:strVal val="#ppt_x"/>
                                          </p:val>
                                        </p:tav>
                                        <p:tav tm="100000">
                                          <p:val>
                                            <p:strVal val="#ppt_x"/>
                                          </p:val>
                                        </p:tav>
                                      </p:tavLst>
                                    </p:anim>
                                    <p:anim calcmode="lin" valueType="num">
                                      <p:cBhvr additive="base">
                                        <p:cTn id="11"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0744" y="228600"/>
            <a:ext cx="11376237" cy="5015476"/>
          </a:xfrm>
          <a:prstGeom prst="rect">
            <a:avLst/>
          </a:prstGeom>
        </p:spPr>
        <p:txBody>
          <a:bodyPr wrap="square">
            <a:spAutoFit/>
          </a:bodyPr>
          <a:lstStyle/>
          <a:p>
            <a:r>
              <a:rPr lang="en-US" sz="3199" b="1" dirty="0" smtClean="0">
                <a:solidFill>
                  <a:srgbClr val="FF0000"/>
                </a:solidFill>
                <a:latin typeface="Times New Roman" pitchFamily="18" charset="0"/>
                <a:cs typeface="Times New Roman" pitchFamily="18" charset="0"/>
              </a:rPr>
              <a:t>3. </a:t>
            </a:r>
            <a:r>
              <a:rPr lang="en-US" sz="3199" b="1" dirty="0" err="1" smtClean="0">
                <a:solidFill>
                  <a:srgbClr val="FF0000"/>
                </a:solidFill>
                <a:latin typeface="Times New Roman" pitchFamily="18" charset="0"/>
                <a:cs typeface="Times New Roman" pitchFamily="18" charset="0"/>
              </a:rPr>
              <a:t>Lưới</a:t>
            </a:r>
            <a:r>
              <a:rPr lang="en-US" sz="3199" b="1" dirty="0" smtClean="0">
                <a:solidFill>
                  <a:srgbClr val="FF0000"/>
                </a:solidFill>
                <a:latin typeface="Times New Roman" pitchFamily="18" charset="0"/>
                <a:cs typeface="Times New Roman" pitchFamily="18" charset="0"/>
              </a:rPr>
              <a:t> </a:t>
            </a:r>
            <a:r>
              <a:rPr lang="en-US" sz="3199" b="1" dirty="0" err="1" smtClean="0">
                <a:solidFill>
                  <a:srgbClr val="FF0000"/>
                </a:solidFill>
                <a:latin typeface="Times New Roman" pitchFamily="18" charset="0"/>
                <a:cs typeface="Times New Roman" pitchFamily="18" charset="0"/>
              </a:rPr>
              <a:t>kinh</a:t>
            </a:r>
            <a:r>
              <a:rPr lang="en-US" sz="3199" b="1" dirty="0" smtClean="0">
                <a:solidFill>
                  <a:srgbClr val="FF0000"/>
                </a:solidFill>
                <a:latin typeface="Times New Roman" pitchFamily="18" charset="0"/>
                <a:cs typeface="Times New Roman" pitchFamily="18" charset="0"/>
              </a:rPr>
              <a:t> </a:t>
            </a:r>
            <a:r>
              <a:rPr lang="en-US" sz="3199" b="1" dirty="0" err="1" smtClean="0">
                <a:solidFill>
                  <a:srgbClr val="FF0000"/>
                </a:solidFill>
                <a:latin typeface="Times New Roman" pitchFamily="18" charset="0"/>
                <a:cs typeface="Times New Roman" pitchFamily="18" charset="0"/>
              </a:rPr>
              <a:t>tuyến</a:t>
            </a:r>
            <a:r>
              <a:rPr lang="en-US" sz="3199" b="1" dirty="0" smtClean="0">
                <a:solidFill>
                  <a:srgbClr val="FF0000"/>
                </a:solidFill>
                <a:latin typeface="Times New Roman" pitchFamily="18" charset="0"/>
                <a:cs typeface="Times New Roman" pitchFamily="18" charset="0"/>
              </a:rPr>
              <a:t>, </a:t>
            </a:r>
            <a:r>
              <a:rPr lang="en-US" sz="3199" b="1" dirty="0" err="1" smtClean="0">
                <a:solidFill>
                  <a:srgbClr val="FF0000"/>
                </a:solidFill>
                <a:latin typeface="Times New Roman" pitchFamily="18" charset="0"/>
                <a:cs typeface="Times New Roman" pitchFamily="18" charset="0"/>
              </a:rPr>
              <a:t>vĩ</a:t>
            </a:r>
            <a:r>
              <a:rPr lang="en-US" sz="3199" b="1" dirty="0" smtClean="0">
                <a:solidFill>
                  <a:srgbClr val="FF0000"/>
                </a:solidFill>
                <a:latin typeface="Times New Roman" pitchFamily="18" charset="0"/>
                <a:cs typeface="Times New Roman" pitchFamily="18" charset="0"/>
              </a:rPr>
              <a:t> </a:t>
            </a:r>
            <a:r>
              <a:rPr lang="en-US" sz="3199" b="1" dirty="0" err="1" smtClean="0">
                <a:solidFill>
                  <a:srgbClr val="FF0000"/>
                </a:solidFill>
                <a:latin typeface="Times New Roman" pitchFamily="18" charset="0"/>
                <a:cs typeface="Times New Roman" pitchFamily="18" charset="0"/>
              </a:rPr>
              <a:t>tuyến</a:t>
            </a:r>
            <a:r>
              <a:rPr lang="en-US" sz="3199" b="1" dirty="0" smtClean="0">
                <a:solidFill>
                  <a:srgbClr val="FF0000"/>
                </a:solidFill>
                <a:latin typeface="Times New Roman" pitchFamily="18" charset="0"/>
                <a:cs typeface="Times New Roman" pitchFamily="18" charset="0"/>
              </a:rPr>
              <a:t> </a:t>
            </a:r>
            <a:r>
              <a:rPr lang="en-US" sz="3199" b="1" dirty="0" err="1" smtClean="0">
                <a:solidFill>
                  <a:srgbClr val="FF0000"/>
                </a:solidFill>
                <a:latin typeface="Times New Roman" pitchFamily="18" charset="0"/>
                <a:cs typeface="Times New Roman" pitchFamily="18" charset="0"/>
              </a:rPr>
              <a:t>của</a:t>
            </a:r>
            <a:r>
              <a:rPr lang="en-US" sz="3199" b="1" dirty="0" smtClean="0">
                <a:solidFill>
                  <a:srgbClr val="FF0000"/>
                </a:solidFill>
                <a:latin typeface="Times New Roman" pitchFamily="18" charset="0"/>
                <a:cs typeface="Times New Roman" pitchFamily="18" charset="0"/>
              </a:rPr>
              <a:t> </a:t>
            </a:r>
            <a:r>
              <a:rPr lang="en-US" sz="3199" b="1" dirty="0" err="1" smtClean="0">
                <a:solidFill>
                  <a:srgbClr val="FF0000"/>
                </a:solidFill>
                <a:latin typeface="Times New Roman" pitchFamily="18" charset="0"/>
                <a:cs typeface="Times New Roman" pitchFamily="18" charset="0"/>
              </a:rPr>
              <a:t>bản</a:t>
            </a:r>
            <a:r>
              <a:rPr lang="en-US" sz="3199" b="1" dirty="0" smtClean="0">
                <a:solidFill>
                  <a:srgbClr val="FF0000"/>
                </a:solidFill>
                <a:latin typeface="Times New Roman" pitchFamily="18" charset="0"/>
                <a:cs typeface="Times New Roman" pitchFamily="18" charset="0"/>
              </a:rPr>
              <a:t> </a:t>
            </a:r>
            <a:r>
              <a:rPr lang="en-US" sz="3199" b="1" dirty="0" err="1" smtClean="0">
                <a:solidFill>
                  <a:srgbClr val="FF0000"/>
                </a:solidFill>
                <a:latin typeface="Times New Roman" pitchFamily="18" charset="0"/>
                <a:cs typeface="Times New Roman" pitchFamily="18" charset="0"/>
              </a:rPr>
              <a:t>đồ</a:t>
            </a:r>
            <a:r>
              <a:rPr lang="en-US" sz="3199" b="1" dirty="0" smtClean="0">
                <a:solidFill>
                  <a:srgbClr val="FF0000"/>
                </a:solidFill>
                <a:latin typeface="Times New Roman" pitchFamily="18" charset="0"/>
                <a:cs typeface="Times New Roman" pitchFamily="18" charset="0"/>
              </a:rPr>
              <a:t> </a:t>
            </a:r>
            <a:r>
              <a:rPr lang="en-US" sz="3199" b="1" dirty="0" err="1" smtClean="0">
                <a:solidFill>
                  <a:srgbClr val="FF0000"/>
                </a:solidFill>
                <a:latin typeface="Times New Roman" pitchFamily="18" charset="0"/>
                <a:cs typeface="Times New Roman" pitchFamily="18" charset="0"/>
              </a:rPr>
              <a:t>thế</a:t>
            </a:r>
            <a:r>
              <a:rPr lang="en-US" sz="3199" b="1" dirty="0" smtClean="0">
                <a:solidFill>
                  <a:srgbClr val="FF0000"/>
                </a:solidFill>
                <a:latin typeface="Times New Roman" pitchFamily="18" charset="0"/>
                <a:cs typeface="Times New Roman" pitchFamily="18" charset="0"/>
              </a:rPr>
              <a:t> </a:t>
            </a:r>
            <a:r>
              <a:rPr lang="en-US" sz="3199" b="1" dirty="0" err="1" smtClean="0">
                <a:solidFill>
                  <a:srgbClr val="FF0000"/>
                </a:solidFill>
                <a:latin typeface="Times New Roman" pitchFamily="18" charset="0"/>
                <a:cs typeface="Times New Roman" pitchFamily="18" charset="0"/>
              </a:rPr>
              <a:t>giới</a:t>
            </a:r>
            <a:endParaRPr lang="en-US" sz="3199" b="1" dirty="0" smtClean="0">
              <a:solidFill>
                <a:srgbClr val="FF0000"/>
              </a:solidFill>
              <a:latin typeface="Times New Roman" pitchFamily="18" charset="0"/>
              <a:cs typeface="Times New Roman" pitchFamily="18" charset="0"/>
            </a:endParaRPr>
          </a:p>
          <a:p>
            <a:r>
              <a:rPr lang="en-US" sz="3199" dirty="0" smtClean="0">
                <a:latin typeface="Times New Roman" pitchFamily="18" charset="0"/>
                <a:cs typeface="Times New Roman" pitchFamily="18" charset="0"/>
              </a:rPr>
              <a:t>- </a:t>
            </a:r>
            <a:r>
              <a:rPr lang="en-US" sz="3199" dirty="0" err="1">
                <a:latin typeface="Times New Roman" pitchFamily="18" charset="0"/>
                <a:cs typeface="Times New Roman" pitchFamily="18" charset="0"/>
              </a:rPr>
              <a:t>Các</a:t>
            </a:r>
            <a:r>
              <a:rPr lang="en-US" sz="3199" dirty="0">
                <a:latin typeface="Times New Roman" pitchFamily="18" charset="0"/>
                <a:cs typeface="Times New Roman" pitchFamily="18" charset="0"/>
              </a:rPr>
              <a:t> </a:t>
            </a:r>
            <a:r>
              <a:rPr lang="en-US" sz="3199" dirty="0" err="1">
                <a:latin typeface="Times New Roman" pitchFamily="18" charset="0"/>
                <a:cs typeface="Times New Roman" pitchFamily="18" charset="0"/>
              </a:rPr>
              <a:t>phép</a:t>
            </a:r>
            <a:r>
              <a:rPr lang="en-US" sz="3199" dirty="0">
                <a:latin typeface="Times New Roman" pitchFamily="18" charset="0"/>
                <a:cs typeface="Times New Roman" pitchFamily="18" charset="0"/>
              </a:rPr>
              <a:t> </a:t>
            </a:r>
            <a:r>
              <a:rPr lang="en-US" sz="3199" dirty="0" err="1">
                <a:latin typeface="Times New Roman" pitchFamily="18" charset="0"/>
                <a:cs typeface="Times New Roman" pitchFamily="18" charset="0"/>
              </a:rPr>
              <a:t>chiếu</a:t>
            </a:r>
            <a:r>
              <a:rPr lang="en-US" sz="3199" dirty="0">
                <a:latin typeface="Times New Roman" pitchFamily="18" charset="0"/>
                <a:cs typeface="Times New Roman" pitchFamily="18" charset="0"/>
              </a:rPr>
              <a:t> </a:t>
            </a:r>
            <a:r>
              <a:rPr lang="en-US" sz="3199" dirty="0" err="1">
                <a:latin typeface="Times New Roman" pitchFamily="18" charset="0"/>
                <a:cs typeface="Times New Roman" pitchFamily="18" charset="0"/>
              </a:rPr>
              <a:t>bản</a:t>
            </a:r>
            <a:r>
              <a:rPr lang="en-US" sz="3199" dirty="0">
                <a:latin typeface="Times New Roman" pitchFamily="18" charset="0"/>
                <a:cs typeface="Times New Roman" pitchFamily="18" charset="0"/>
              </a:rPr>
              <a:t> </a:t>
            </a:r>
            <a:r>
              <a:rPr lang="en-US" sz="3199" dirty="0" err="1">
                <a:latin typeface="Times New Roman" pitchFamily="18" charset="0"/>
                <a:cs typeface="Times New Roman" pitchFamily="18" charset="0"/>
              </a:rPr>
              <a:t>đồ</a:t>
            </a:r>
            <a:r>
              <a:rPr lang="en-US" sz="3199" dirty="0">
                <a:latin typeface="Times New Roman" pitchFamily="18" charset="0"/>
                <a:cs typeface="Times New Roman" pitchFamily="18" charset="0"/>
              </a:rPr>
              <a:t>: </a:t>
            </a:r>
          </a:p>
          <a:p>
            <a:r>
              <a:rPr lang="en-US" sz="3199" dirty="0">
                <a:latin typeface="Times New Roman" pitchFamily="18" charset="0"/>
                <a:cs typeface="Times New Roman" pitchFamily="18" charset="0"/>
              </a:rPr>
              <a:t>+</a:t>
            </a:r>
            <a:r>
              <a:rPr lang="vi-VN" sz="3199" dirty="0">
                <a:latin typeface="Times New Roman" pitchFamily="18" charset="0"/>
                <a:cs typeface="Times New Roman" pitchFamily="18" charset="0"/>
              </a:rPr>
              <a:t> Phép chiếu hình trụ</a:t>
            </a:r>
            <a:endParaRPr lang="en-US" sz="3199" dirty="0">
              <a:latin typeface="Times New Roman" pitchFamily="18" charset="0"/>
              <a:cs typeface="Times New Roman" pitchFamily="18" charset="0"/>
            </a:endParaRPr>
          </a:p>
          <a:p>
            <a:r>
              <a:rPr lang="vi-VN" sz="3199" dirty="0">
                <a:latin typeface="Times New Roman" pitchFamily="18" charset="0"/>
                <a:cs typeface="Times New Roman" pitchFamily="18" charset="0"/>
              </a:rPr>
              <a:t>+ Phép chiếu hình nón</a:t>
            </a:r>
            <a:endParaRPr lang="en-US" sz="3199" dirty="0">
              <a:latin typeface="Times New Roman" pitchFamily="18" charset="0"/>
              <a:cs typeface="Times New Roman" pitchFamily="18" charset="0"/>
            </a:endParaRPr>
          </a:p>
          <a:p>
            <a:r>
              <a:rPr lang="en-US" sz="3199" dirty="0">
                <a:latin typeface="Times New Roman" pitchFamily="18" charset="0"/>
                <a:cs typeface="Times New Roman" pitchFamily="18" charset="0"/>
              </a:rPr>
              <a:t>+</a:t>
            </a:r>
            <a:r>
              <a:rPr lang="vi-VN" sz="3199" dirty="0">
                <a:latin typeface="Times New Roman" pitchFamily="18" charset="0"/>
                <a:cs typeface="Times New Roman" pitchFamily="18" charset="0"/>
              </a:rPr>
              <a:t> Phép chiếu phương vị ngang</a:t>
            </a:r>
            <a:endParaRPr lang="en-US" sz="3199" dirty="0">
              <a:latin typeface="Times New Roman" pitchFamily="18" charset="0"/>
              <a:cs typeface="Times New Roman" pitchFamily="18" charset="0"/>
            </a:endParaRPr>
          </a:p>
          <a:p>
            <a:r>
              <a:rPr lang="en-US" sz="3199" dirty="0">
                <a:latin typeface="Times New Roman" pitchFamily="18" charset="0"/>
                <a:cs typeface="Times New Roman" pitchFamily="18" charset="0"/>
              </a:rPr>
              <a:t>- </a:t>
            </a:r>
            <a:r>
              <a:rPr lang="en-US" sz="3199" dirty="0" err="1">
                <a:latin typeface="Times New Roman" pitchFamily="18" charset="0"/>
                <a:cs typeface="Times New Roman" pitchFamily="18" charset="0"/>
              </a:rPr>
              <a:t>Các</a:t>
            </a:r>
            <a:r>
              <a:rPr lang="en-US" sz="3199" dirty="0">
                <a:latin typeface="Times New Roman" pitchFamily="18" charset="0"/>
                <a:cs typeface="Times New Roman" pitchFamily="18" charset="0"/>
              </a:rPr>
              <a:t> </a:t>
            </a:r>
            <a:r>
              <a:rPr lang="en-US" sz="3199" dirty="0" err="1">
                <a:latin typeface="Times New Roman" pitchFamily="18" charset="0"/>
                <a:cs typeface="Times New Roman" pitchFamily="18" charset="0"/>
              </a:rPr>
              <a:t>phép</a:t>
            </a:r>
            <a:r>
              <a:rPr lang="en-US" sz="3199" dirty="0">
                <a:latin typeface="Times New Roman" pitchFamily="18" charset="0"/>
                <a:cs typeface="Times New Roman" pitchFamily="18" charset="0"/>
              </a:rPr>
              <a:t> </a:t>
            </a:r>
            <a:r>
              <a:rPr lang="en-US" sz="3199" dirty="0" err="1">
                <a:latin typeface="Times New Roman" pitchFamily="18" charset="0"/>
                <a:cs typeface="Times New Roman" pitchFamily="18" charset="0"/>
              </a:rPr>
              <a:t>chiếu</a:t>
            </a:r>
            <a:r>
              <a:rPr lang="en-US" sz="3199" dirty="0">
                <a:latin typeface="Times New Roman" pitchFamily="18" charset="0"/>
                <a:cs typeface="Times New Roman" pitchFamily="18" charset="0"/>
              </a:rPr>
              <a:t> </a:t>
            </a:r>
            <a:r>
              <a:rPr lang="en-US" sz="3199" dirty="0" err="1">
                <a:latin typeface="Times New Roman" pitchFamily="18" charset="0"/>
                <a:cs typeface="Times New Roman" pitchFamily="18" charset="0"/>
              </a:rPr>
              <a:t>khác</a:t>
            </a:r>
            <a:r>
              <a:rPr lang="en-US" sz="3199" dirty="0">
                <a:latin typeface="Times New Roman" pitchFamily="18" charset="0"/>
                <a:cs typeface="Times New Roman" pitchFamily="18" charset="0"/>
              </a:rPr>
              <a:t> </a:t>
            </a:r>
            <a:r>
              <a:rPr lang="en-US" sz="3199" dirty="0" err="1">
                <a:latin typeface="Times New Roman" pitchFamily="18" charset="0"/>
                <a:cs typeface="Times New Roman" pitchFamily="18" charset="0"/>
              </a:rPr>
              <a:t>nhau</a:t>
            </a:r>
            <a:r>
              <a:rPr lang="en-US" sz="3199" dirty="0">
                <a:latin typeface="Times New Roman" pitchFamily="18" charset="0"/>
                <a:cs typeface="Times New Roman" pitchFamily="18" charset="0"/>
              </a:rPr>
              <a:t> </a:t>
            </a:r>
            <a:r>
              <a:rPr lang="en-US" sz="3199" dirty="0" err="1">
                <a:latin typeface="Times New Roman" pitchFamily="18" charset="0"/>
                <a:cs typeface="Times New Roman" pitchFamily="18" charset="0"/>
              </a:rPr>
              <a:t>sẽ</a:t>
            </a:r>
            <a:r>
              <a:rPr lang="en-US" sz="3199" dirty="0">
                <a:latin typeface="Times New Roman" pitchFamily="18" charset="0"/>
                <a:cs typeface="Times New Roman" pitchFamily="18" charset="0"/>
              </a:rPr>
              <a:t> </a:t>
            </a:r>
            <a:r>
              <a:rPr lang="en-US" sz="3199" dirty="0" err="1">
                <a:latin typeface="Times New Roman" pitchFamily="18" charset="0"/>
                <a:cs typeface="Times New Roman" pitchFamily="18" charset="0"/>
              </a:rPr>
              <a:t>có</a:t>
            </a:r>
            <a:r>
              <a:rPr lang="en-US" sz="3199" dirty="0">
                <a:latin typeface="Times New Roman" pitchFamily="18" charset="0"/>
                <a:cs typeface="Times New Roman" pitchFamily="18" charset="0"/>
              </a:rPr>
              <a:t> </a:t>
            </a:r>
            <a:r>
              <a:rPr lang="en-US" sz="3199" dirty="0" err="1">
                <a:latin typeface="Times New Roman" pitchFamily="18" charset="0"/>
                <a:cs typeface="Times New Roman" pitchFamily="18" charset="0"/>
              </a:rPr>
              <a:t>hình</a:t>
            </a:r>
            <a:r>
              <a:rPr lang="en-US" sz="3199" dirty="0">
                <a:latin typeface="Times New Roman" pitchFamily="18" charset="0"/>
                <a:cs typeface="Times New Roman" pitchFamily="18" charset="0"/>
              </a:rPr>
              <a:t> </a:t>
            </a:r>
            <a:r>
              <a:rPr lang="en-US" sz="3199" dirty="0" err="1">
                <a:latin typeface="Times New Roman" pitchFamily="18" charset="0"/>
                <a:cs typeface="Times New Roman" pitchFamily="18" charset="0"/>
              </a:rPr>
              <a:t>dạng</a:t>
            </a:r>
            <a:r>
              <a:rPr lang="en-US" sz="3199" dirty="0">
                <a:latin typeface="Times New Roman" pitchFamily="18" charset="0"/>
                <a:cs typeface="Times New Roman" pitchFamily="18" charset="0"/>
              </a:rPr>
              <a:t> </a:t>
            </a:r>
            <a:r>
              <a:rPr lang="en-US" sz="3199" dirty="0" err="1">
                <a:latin typeface="Times New Roman" pitchFamily="18" charset="0"/>
                <a:cs typeface="Times New Roman" pitchFamily="18" charset="0"/>
              </a:rPr>
              <a:t>của</a:t>
            </a:r>
            <a:r>
              <a:rPr lang="en-US" sz="3199" dirty="0">
                <a:latin typeface="Times New Roman" pitchFamily="18" charset="0"/>
                <a:cs typeface="Times New Roman" pitchFamily="18" charset="0"/>
              </a:rPr>
              <a:t> </a:t>
            </a:r>
            <a:r>
              <a:rPr lang="en-US" sz="3199" dirty="0" err="1">
                <a:latin typeface="Times New Roman" pitchFamily="18" charset="0"/>
                <a:cs typeface="Times New Roman" pitchFamily="18" charset="0"/>
              </a:rPr>
              <a:t>mạng</a:t>
            </a:r>
            <a:r>
              <a:rPr lang="en-US" sz="3199" dirty="0">
                <a:latin typeface="Times New Roman" pitchFamily="18" charset="0"/>
                <a:cs typeface="Times New Roman" pitchFamily="18" charset="0"/>
              </a:rPr>
              <a:t> </a:t>
            </a:r>
            <a:r>
              <a:rPr lang="en-US" sz="3199" dirty="0" err="1">
                <a:latin typeface="Times New Roman" pitchFamily="18" charset="0"/>
                <a:cs typeface="Times New Roman" pitchFamily="18" charset="0"/>
              </a:rPr>
              <a:t>lưới</a:t>
            </a:r>
            <a:r>
              <a:rPr lang="en-US" sz="3199" dirty="0">
                <a:latin typeface="Times New Roman" pitchFamily="18" charset="0"/>
                <a:cs typeface="Times New Roman" pitchFamily="18" charset="0"/>
              </a:rPr>
              <a:t> </a:t>
            </a:r>
            <a:r>
              <a:rPr lang="en-US" sz="3199" dirty="0" err="1">
                <a:latin typeface="Times New Roman" pitchFamily="18" charset="0"/>
                <a:cs typeface="Times New Roman" pitchFamily="18" charset="0"/>
              </a:rPr>
              <a:t>kinh</a:t>
            </a:r>
            <a:r>
              <a:rPr lang="en-US" sz="3199" dirty="0">
                <a:latin typeface="Times New Roman" pitchFamily="18" charset="0"/>
                <a:cs typeface="Times New Roman" pitchFamily="18" charset="0"/>
              </a:rPr>
              <a:t>, </a:t>
            </a:r>
            <a:r>
              <a:rPr lang="en-US" sz="3199" dirty="0" err="1">
                <a:latin typeface="Times New Roman" pitchFamily="18" charset="0"/>
                <a:cs typeface="Times New Roman" pitchFamily="18" charset="0"/>
              </a:rPr>
              <a:t>vĩ</a:t>
            </a:r>
            <a:r>
              <a:rPr lang="en-US" sz="3199" dirty="0">
                <a:latin typeface="Times New Roman" pitchFamily="18" charset="0"/>
                <a:cs typeface="Times New Roman" pitchFamily="18" charset="0"/>
              </a:rPr>
              <a:t> </a:t>
            </a:r>
            <a:r>
              <a:rPr lang="en-US" sz="3199" dirty="0" err="1">
                <a:latin typeface="Times New Roman" pitchFamily="18" charset="0"/>
                <a:cs typeface="Times New Roman" pitchFamily="18" charset="0"/>
              </a:rPr>
              <a:t>tuyến</a:t>
            </a:r>
            <a:r>
              <a:rPr lang="en-US" sz="3199" dirty="0">
                <a:latin typeface="Times New Roman" pitchFamily="18" charset="0"/>
                <a:cs typeface="Times New Roman" pitchFamily="18" charset="0"/>
              </a:rPr>
              <a:t> </a:t>
            </a:r>
            <a:r>
              <a:rPr lang="en-US" sz="3199" dirty="0" err="1">
                <a:latin typeface="Times New Roman" pitchFamily="18" charset="0"/>
                <a:cs typeface="Times New Roman" pitchFamily="18" charset="0"/>
              </a:rPr>
              <a:t>khác</a:t>
            </a:r>
            <a:r>
              <a:rPr lang="en-US" sz="3199" dirty="0">
                <a:latin typeface="Times New Roman" pitchFamily="18" charset="0"/>
                <a:cs typeface="Times New Roman" pitchFamily="18" charset="0"/>
              </a:rPr>
              <a:t> </a:t>
            </a:r>
            <a:r>
              <a:rPr lang="en-US" sz="3199" dirty="0" err="1">
                <a:latin typeface="Times New Roman" pitchFamily="18" charset="0"/>
                <a:cs typeface="Times New Roman" pitchFamily="18" charset="0"/>
              </a:rPr>
              <a:t>nhau</a:t>
            </a:r>
            <a:endParaRPr lang="en-US" sz="3199" dirty="0">
              <a:latin typeface="Times New Roman" pitchFamily="18" charset="0"/>
              <a:cs typeface="Times New Roman" pitchFamily="18" charset="0"/>
            </a:endParaRPr>
          </a:p>
          <a:p>
            <a:r>
              <a:rPr lang="vi-VN" sz="3199" dirty="0">
                <a:latin typeface="Times New Roman" pitchFamily="18" charset="0"/>
                <a:cs typeface="Times New Roman" pitchFamily="18" charset="0"/>
              </a:rPr>
              <a:t>=&gt; Tùy thuộc vào mục đích sử dụng, quy mô, vị trí và hình dạng lãnh thổ để lựa chọn bản đồ có phép chiếu phù hợp.</a:t>
            </a:r>
            <a:endParaRPr lang="en-US" sz="3199" dirty="0">
              <a:latin typeface="Times New Roman" pitchFamily="18" charset="0"/>
              <a:cs typeface="Times New Roman" pitchFamily="18" charset="0"/>
            </a:endParaRPr>
          </a:p>
          <a:p>
            <a:endParaRPr lang="en-US" sz="3199" dirty="0">
              <a:latin typeface="Times New Roman" pitchFamily="18" charset="0"/>
              <a:cs typeface="Times New Roman" pitchFamily="18" charset="0"/>
            </a:endParaRPr>
          </a:p>
        </p:txBody>
      </p:sp>
      <p:grpSp>
        <p:nvGrpSpPr>
          <p:cNvPr id="6" name="组合 92"/>
          <p:cNvGrpSpPr/>
          <p:nvPr/>
        </p:nvGrpSpPr>
        <p:grpSpPr>
          <a:xfrm>
            <a:off x="1886099" y="445999"/>
            <a:ext cx="10242009" cy="459242"/>
            <a:chOff x="3532280" y="5417093"/>
            <a:chExt cx="5983092" cy="459362"/>
          </a:xfrm>
        </p:grpSpPr>
        <p:sp>
          <p:nvSpPr>
            <p:cNvPr id="8" name="Freeform 34"/>
            <p:cNvSpPr>
              <a:spLocks noEditPoints="1"/>
            </p:cNvSpPr>
            <p:nvPr/>
          </p:nvSpPr>
          <p:spPr bwMode="auto">
            <a:xfrm>
              <a:off x="8981345" y="5417093"/>
              <a:ext cx="534027" cy="459362"/>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121888" tIns="60944" rIns="121888" bIns="60944" numCol="1" anchor="t" anchorCtr="0" compatLnSpc="1"/>
            <a:lstStyle/>
            <a:p>
              <a:pPr defTabSz="914126"/>
              <a:endParaRPr lang="zh-CN" altLang="en-US" sz="2399">
                <a:latin typeface="Times New Roman" pitchFamily="18" charset="0"/>
                <a:cs typeface="Times New Roman" pitchFamily="18" charset="0"/>
              </a:endParaRPr>
            </a:p>
          </p:txBody>
        </p:sp>
        <p:sp>
          <p:nvSpPr>
            <p:cNvPr id="9"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zh-CN" altLang="en-US" sz="2399">
                <a:solidFill>
                  <a:schemeClr val="tx1"/>
                </a:solidFill>
                <a:latin typeface="Times New Roman" pitchFamily="18" charset="0"/>
                <a:cs typeface="Times New Roman" pitchFamily="18" charset="0"/>
              </a:endParaRPr>
            </a:p>
          </p:txBody>
        </p:sp>
      </p:grpSp>
    </p:spTree>
    <p:extLst>
      <p:ext uri="{BB962C8B-B14F-4D97-AF65-F5344CB8AC3E}">
        <p14:creationId xmlns:p14="http://schemas.microsoft.com/office/powerpoint/2010/main" val="1620653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additive="base">
                                        <p:cTn id="7"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 calcmode="lin" valueType="num">
                                      <p:cBhvr additive="base">
                                        <p:cTn id="13"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 calcmode="lin" valueType="num">
                                      <p:cBhvr additive="base">
                                        <p:cTn id="25"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
                                            <p:txEl>
                                              <p:pRg st="4" end="4"/>
                                            </p:txEl>
                                          </p:spTgt>
                                        </p:tgtEl>
                                        <p:attrNameLst>
                                          <p:attrName>style.visibility</p:attrName>
                                        </p:attrNameLst>
                                      </p:cBhvr>
                                      <p:to>
                                        <p:strVal val="visible"/>
                                      </p:to>
                                    </p:set>
                                    <p:anim calcmode="lin" valueType="num">
                                      <p:cBhvr additive="base">
                                        <p:cTn id="31"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
                                            <p:txEl>
                                              <p:pRg st="5" end="5"/>
                                            </p:txEl>
                                          </p:spTgt>
                                        </p:tgtEl>
                                        <p:attrNameLst>
                                          <p:attrName>style.visibility</p:attrName>
                                        </p:attrNameLst>
                                      </p:cBhvr>
                                      <p:to>
                                        <p:strVal val="visible"/>
                                      </p:to>
                                    </p:set>
                                    <p:anim calcmode="lin" valueType="num">
                                      <p:cBhvr additive="base">
                                        <p:cTn id="37"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2">
                                            <p:txEl>
                                              <p:pRg st="6" end="6"/>
                                            </p:txEl>
                                          </p:spTgt>
                                        </p:tgtEl>
                                        <p:attrNameLst>
                                          <p:attrName>style.visibility</p:attrName>
                                        </p:attrNameLst>
                                      </p:cBhvr>
                                      <p:to>
                                        <p:strVal val="visible"/>
                                      </p:to>
                                    </p:set>
                                    <p:anim calcmode="lin" valueType="num">
                                      <p:cBhvr additive="base">
                                        <p:cTn id="43"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descr="200+ ảnh làm slide PowerPoint cực đẹp, chuyên nghiệp không nên bỏ lỡ -  Thegioididong.co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88825"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20" name="组合 92"/>
          <p:cNvGrpSpPr/>
          <p:nvPr/>
        </p:nvGrpSpPr>
        <p:grpSpPr>
          <a:xfrm>
            <a:off x="389094" y="503012"/>
            <a:ext cx="4499469" cy="495365"/>
            <a:chOff x="3532280" y="5381090"/>
            <a:chExt cx="5886671" cy="495365"/>
          </a:xfrm>
        </p:grpSpPr>
        <p:sp>
          <p:nvSpPr>
            <p:cNvPr id="21"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22"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23" name="Rectangle 22"/>
          <p:cNvSpPr/>
          <p:nvPr/>
        </p:nvSpPr>
        <p:spPr>
          <a:xfrm>
            <a:off x="209747" y="228600"/>
            <a:ext cx="11708241" cy="1083374"/>
          </a:xfrm>
          <a:prstGeom prst="rect">
            <a:avLst/>
          </a:prstGeom>
        </p:spPr>
        <p:txBody>
          <a:bodyPr wrap="square">
            <a:spAutoFit/>
          </a:bodyPr>
          <a:lstStyle/>
          <a:p>
            <a:pPr algn="just">
              <a:lnSpc>
                <a:spcPct val="115000"/>
              </a:lnSpc>
              <a:spcAft>
                <a:spcPts val="0"/>
              </a:spcAft>
            </a:pPr>
            <a:r>
              <a:rPr lang="en-US" sz="2800" b="1" dirty="0" err="1" smtClean="0">
                <a:solidFill>
                  <a:srgbClr val="002060"/>
                </a:solidFill>
                <a:latin typeface="Times New Roman"/>
                <a:ea typeface="Calibri"/>
                <a:cs typeface="Times New Roman"/>
              </a:rPr>
              <a:t>Bài</a:t>
            </a:r>
            <a:r>
              <a:rPr lang="en-US" sz="2800" b="1" dirty="0" smtClean="0">
                <a:solidFill>
                  <a:srgbClr val="002060"/>
                </a:solidFill>
                <a:latin typeface="Times New Roman"/>
                <a:ea typeface="Calibri"/>
                <a:cs typeface="Times New Roman"/>
              </a:rPr>
              <a:t> </a:t>
            </a:r>
            <a:r>
              <a:rPr lang="en-US" sz="2800" b="1" dirty="0" err="1" smtClean="0">
                <a:solidFill>
                  <a:srgbClr val="002060"/>
                </a:solidFill>
                <a:latin typeface="Times New Roman"/>
                <a:ea typeface="Calibri"/>
                <a:cs typeface="Times New Roman"/>
              </a:rPr>
              <a:t>tập</a:t>
            </a:r>
            <a:r>
              <a:rPr lang="en-US" sz="2800" b="1" dirty="0" smtClean="0">
                <a:solidFill>
                  <a:srgbClr val="002060"/>
                </a:solidFill>
                <a:latin typeface="Times New Roman"/>
                <a:ea typeface="Calibri"/>
                <a:cs typeface="Times New Roman"/>
              </a:rPr>
              <a:t> 1</a:t>
            </a:r>
            <a:r>
              <a:rPr lang="en-US" sz="2800" b="1" dirty="0">
                <a:solidFill>
                  <a:srgbClr val="002060"/>
                </a:solidFill>
                <a:latin typeface="Times New Roman"/>
                <a:ea typeface="Calibri"/>
                <a:cs typeface="Times New Roman"/>
              </a:rPr>
              <a:t>. Cho </a:t>
            </a:r>
            <a:r>
              <a:rPr lang="en-US" sz="2800" b="1" dirty="0" err="1">
                <a:solidFill>
                  <a:srgbClr val="002060"/>
                </a:solidFill>
                <a:latin typeface="Times New Roman"/>
                <a:ea typeface="Calibri"/>
                <a:cs typeface="Times New Roman"/>
              </a:rPr>
              <a:t>biết</a:t>
            </a:r>
            <a:r>
              <a:rPr lang="en-US" sz="2800" b="1" dirty="0">
                <a:solidFill>
                  <a:srgbClr val="002060"/>
                </a:solidFill>
                <a:latin typeface="Times New Roman"/>
                <a:ea typeface="Calibri"/>
                <a:cs typeface="Times New Roman"/>
              </a:rPr>
              <a:t> </a:t>
            </a:r>
            <a:r>
              <a:rPr lang="en-US" sz="2800" b="1" dirty="0" err="1">
                <a:solidFill>
                  <a:srgbClr val="002060"/>
                </a:solidFill>
                <a:latin typeface="Times New Roman"/>
                <a:ea typeface="Calibri"/>
                <a:cs typeface="Times New Roman"/>
              </a:rPr>
              <a:t>nếu</a:t>
            </a:r>
            <a:r>
              <a:rPr lang="en-US" sz="2800" b="1" dirty="0">
                <a:solidFill>
                  <a:srgbClr val="002060"/>
                </a:solidFill>
                <a:latin typeface="Times New Roman"/>
                <a:ea typeface="Calibri"/>
                <a:cs typeface="Times New Roman"/>
              </a:rPr>
              <a:t> </a:t>
            </a:r>
            <a:r>
              <a:rPr lang="en-US" sz="2800" b="1" dirty="0" err="1">
                <a:solidFill>
                  <a:srgbClr val="002060"/>
                </a:solidFill>
                <a:latin typeface="Times New Roman"/>
                <a:ea typeface="Calibri"/>
                <a:cs typeface="Times New Roman"/>
              </a:rPr>
              <a:t>vẽ</a:t>
            </a:r>
            <a:r>
              <a:rPr lang="en-US" sz="2800" b="1" dirty="0">
                <a:solidFill>
                  <a:srgbClr val="002060"/>
                </a:solidFill>
                <a:latin typeface="Times New Roman"/>
                <a:ea typeface="Calibri"/>
                <a:cs typeface="Times New Roman"/>
              </a:rPr>
              <a:t> </a:t>
            </a:r>
            <a:r>
              <a:rPr lang="en-US" sz="2800" b="1" dirty="0" err="1">
                <a:solidFill>
                  <a:srgbClr val="002060"/>
                </a:solidFill>
                <a:latin typeface="Times New Roman"/>
                <a:ea typeface="Calibri"/>
                <a:cs typeface="Times New Roman"/>
              </a:rPr>
              <a:t>các</a:t>
            </a:r>
            <a:r>
              <a:rPr lang="en-US" sz="2800" b="1" dirty="0">
                <a:solidFill>
                  <a:srgbClr val="002060"/>
                </a:solidFill>
                <a:latin typeface="Times New Roman"/>
                <a:ea typeface="Calibri"/>
                <a:cs typeface="Times New Roman"/>
              </a:rPr>
              <a:t> </a:t>
            </a:r>
            <a:r>
              <a:rPr lang="en-US" sz="2800" b="1" dirty="0" err="1">
                <a:solidFill>
                  <a:srgbClr val="002060"/>
                </a:solidFill>
                <a:latin typeface="Times New Roman"/>
                <a:ea typeface="Calibri"/>
                <a:cs typeface="Times New Roman"/>
              </a:rPr>
              <a:t>đường</a:t>
            </a:r>
            <a:r>
              <a:rPr lang="en-US" sz="2800" b="1" dirty="0">
                <a:solidFill>
                  <a:srgbClr val="002060"/>
                </a:solidFill>
                <a:latin typeface="Times New Roman"/>
                <a:ea typeface="Calibri"/>
                <a:cs typeface="Times New Roman"/>
              </a:rPr>
              <a:t> </a:t>
            </a:r>
            <a:r>
              <a:rPr lang="en-US" sz="2800" b="1" dirty="0" err="1">
                <a:solidFill>
                  <a:srgbClr val="002060"/>
                </a:solidFill>
                <a:latin typeface="Times New Roman"/>
                <a:ea typeface="Calibri"/>
                <a:cs typeface="Times New Roman"/>
              </a:rPr>
              <a:t>kinh</a:t>
            </a:r>
            <a:r>
              <a:rPr lang="en-US" sz="2800" b="1" dirty="0">
                <a:solidFill>
                  <a:srgbClr val="002060"/>
                </a:solidFill>
                <a:latin typeface="Times New Roman"/>
                <a:ea typeface="Calibri"/>
                <a:cs typeface="Times New Roman"/>
              </a:rPr>
              <a:t> </a:t>
            </a:r>
            <a:r>
              <a:rPr lang="en-US" sz="2800" b="1" dirty="0" err="1">
                <a:solidFill>
                  <a:srgbClr val="002060"/>
                </a:solidFill>
                <a:latin typeface="Times New Roman"/>
                <a:ea typeface="Calibri"/>
                <a:cs typeface="Times New Roman"/>
              </a:rPr>
              <a:t>tuyến</a:t>
            </a:r>
            <a:r>
              <a:rPr lang="en-US" sz="2800" b="1" dirty="0">
                <a:solidFill>
                  <a:srgbClr val="002060"/>
                </a:solidFill>
                <a:latin typeface="Times New Roman"/>
                <a:ea typeface="Calibri"/>
                <a:cs typeface="Times New Roman"/>
              </a:rPr>
              <a:t>, </a:t>
            </a:r>
            <a:r>
              <a:rPr lang="en-US" sz="2800" b="1" dirty="0" err="1">
                <a:solidFill>
                  <a:srgbClr val="002060"/>
                </a:solidFill>
                <a:latin typeface="Times New Roman"/>
                <a:ea typeface="Calibri"/>
                <a:cs typeface="Times New Roman"/>
              </a:rPr>
              <a:t>vĩ</a:t>
            </a:r>
            <a:r>
              <a:rPr lang="en-US" sz="2800" b="1" dirty="0">
                <a:solidFill>
                  <a:srgbClr val="002060"/>
                </a:solidFill>
                <a:latin typeface="Times New Roman"/>
                <a:ea typeface="Calibri"/>
                <a:cs typeface="Times New Roman"/>
              </a:rPr>
              <a:t> </a:t>
            </a:r>
            <a:r>
              <a:rPr lang="en-US" sz="2800" b="1" dirty="0" err="1">
                <a:solidFill>
                  <a:srgbClr val="002060"/>
                </a:solidFill>
                <a:latin typeface="Times New Roman"/>
                <a:ea typeface="Calibri"/>
                <a:cs typeface="Times New Roman"/>
              </a:rPr>
              <a:t>tuyến</a:t>
            </a:r>
            <a:r>
              <a:rPr lang="en-US" sz="2800" b="1" dirty="0">
                <a:solidFill>
                  <a:srgbClr val="002060"/>
                </a:solidFill>
                <a:latin typeface="Times New Roman"/>
                <a:ea typeface="Calibri"/>
                <a:cs typeface="Times New Roman"/>
              </a:rPr>
              <a:t> </a:t>
            </a:r>
            <a:r>
              <a:rPr lang="en-US" sz="2800" b="1" dirty="0" err="1">
                <a:solidFill>
                  <a:srgbClr val="002060"/>
                </a:solidFill>
                <a:latin typeface="Times New Roman"/>
                <a:ea typeface="Calibri"/>
                <a:cs typeface="Times New Roman"/>
              </a:rPr>
              <a:t>cách</a:t>
            </a:r>
            <a:r>
              <a:rPr lang="en-US" sz="2800" b="1" dirty="0">
                <a:solidFill>
                  <a:srgbClr val="002060"/>
                </a:solidFill>
                <a:latin typeface="Times New Roman"/>
                <a:ea typeface="Calibri"/>
                <a:cs typeface="Times New Roman"/>
              </a:rPr>
              <a:t> </a:t>
            </a:r>
            <a:r>
              <a:rPr lang="en-US" sz="2800" b="1" dirty="0" err="1">
                <a:solidFill>
                  <a:srgbClr val="002060"/>
                </a:solidFill>
                <a:latin typeface="Times New Roman"/>
                <a:ea typeface="Calibri"/>
                <a:cs typeface="Times New Roman"/>
              </a:rPr>
              <a:t>nhau</a:t>
            </a:r>
            <a:r>
              <a:rPr lang="en-US" sz="2800" b="1" dirty="0">
                <a:solidFill>
                  <a:srgbClr val="002060"/>
                </a:solidFill>
                <a:latin typeface="Times New Roman"/>
                <a:ea typeface="Calibri"/>
                <a:cs typeface="Times New Roman"/>
              </a:rPr>
              <a:t> </a:t>
            </a:r>
            <a:r>
              <a:rPr lang="nl-NL" sz="2800" b="1" dirty="0">
                <a:solidFill>
                  <a:srgbClr val="002060"/>
                </a:solidFill>
                <a:latin typeface="Times New Roman"/>
                <a:ea typeface="Calibri"/>
                <a:cs typeface="Times New Roman"/>
              </a:rPr>
              <a:t>1</a:t>
            </a:r>
            <a:r>
              <a:rPr lang="nl-NL" sz="2800" b="1" baseline="30000" dirty="0">
                <a:solidFill>
                  <a:srgbClr val="002060"/>
                </a:solidFill>
                <a:latin typeface="Times New Roman"/>
                <a:ea typeface="Calibri"/>
                <a:cs typeface="Times New Roman"/>
              </a:rPr>
              <a:t>0</a:t>
            </a:r>
            <a:r>
              <a:rPr lang="nl-NL" sz="2800" b="1" dirty="0">
                <a:solidFill>
                  <a:srgbClr val="002060"/>
                </a:solidFill>
                <a:latin typeface="Times New Roman"/>
                <a:ea typeface="Calibri"/>
                <a:cs typeface="Times New Roman"/>
              </a:rPr>
              <a:t> thì trên quả địa cầu có bao nhiêu kinh tuyến, vĩ tuyến.</a:t>
            </a:r>
            <a:endParaRPr lang="en-US" sz="2800" b="1" dirty="0">
              <a:solidFill>
                <a:srgbClr val="002060"/>
              </a:solidFill>
              <a:effectLst/>
              <a:latin typeface="Calibri"/>
              <a:ea typeface="Calibri"/>
              <a:cs typeface="Times New Roman"/>
            </a:endParaRPr>
          </a:p>
        </p:txBody>
      </p:sp>
      <p:pic>
        <p:nvPicPr>
          <p:cNvPr id="2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51419" y="2006932"/>
            <a:ext cx="5666571" cy="45251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Rectangle 24"/>
          <p:cNvSpPr/>
          <p:nvPr/>
        </p:nvSpPr>
        <p:spPr>
          <a:xfrm>
            <a:off x="389095" y="2262696"/>
            <a:ext cx="5674772" cy="4027385"/>
          </a:xfrm>
          <a:prstGeom prst="rect">
            <a:avLst/>
          </a:prstGeom>
        </p:spPr>
        <p:txBody>
          <a:bodyPr wrap="square">
            <a:spAutoFit/>
          </a:bodyPr>
          <a:lstStyle/>
          <a:p>
            <a:pPr algn="just">
              <a:lnSpc>
                <a:spcPct val="115000"/>
              </a:lnSpc>
              <a:spcAft>
                <a:spcPts val="0"/>
              </a:spcAft>
            </a:pPr>
            <a:r>
              <a:rPr lang="en-US" sz="2800" dirty="0">
                <a:latin typeface="+mj-lt"/>
                <a:ea typeface="Calibri"/>
                <a:cs typeface="Times New Roman" pitchFamily="18" charset="0"/>
              </a:rPr>
              <a:t>- </a:t>
            </a:r>
            <a:r>
              <a:rPr lang="en-US" sz="2800" dirty="0" err="1">
                <a:latin typeface="+mj-lt"/>
                <a:ea typeface="Calibri"/>
                <a:cs typeface="Times New Roman" pitchFamily="18" charset="0"/>
              </a:rPr>
              <a:t>Nếu</a:t>
            </a:r>
            <a:r>
              <a:rPr lang="en-US" sz="2800" dirty="0">
                <a:latin typeface="+mj-lt"/>
                <a:ea typeface="Calibri"/>
                <a:cs typeface="Times New Roman" pitchFamily="18" charset="0"/>
              </a:rPr>
              <a:t> </a:t>
            </a:r>
            <a:r>
              <a:rPr lang="en-US" sz="2800" dirty="0" err="1">
                <a:latin typeface="+mj-lt"/>
                <a:ea typeface="Calibri"/>
                <a:cs typeface="Times New Roman" pitchFamily="18" charset="0"/>
              </a:rPr>
              <a:t>cách</a:t>
            </a:r>
            <a:r>
              <a:rPr lang="en-US" sz="2800" dirty="0">
                <a:latin typeface="+mj-lt"/>
                <a:ea typeface="Calibri"/>
                <a:cs typeface="Times New Roman" pitchFamily="18" charset="0"/>
              </a:rPr>
              <a:t> </a:t>
            </a:r>
            <a:r>
              <a:rPr lang="en-US" sz="2800" dirty="0" err="1">
                <a:latin typeface="+mj-lt"/>
                <a:ea typeface="Calibri"/>
                <a:cs typeface="Times New Roman" pitchFamily="18" charset="0"/>
              </a:rPr>
              <a:t>nhau</a:t>
            </a:r>
            <a:r>
              <a:rPr lang="en-US" sz="2800" dirty="0">
                <a:latin typeface="+mj-lt"/>
                <a:ea typeface="Calibri"/>
                <a:cs typeface="Times New Roman" pitchFamily="18" charset="0"/>
              </a:rPr>
              <a:t> </a:t>
            </a:r>
            <a:r>
              <a:rPr lang="nl-NL" sz="2800" dirty="0">
                <a:latin typeface="+mj-lt"/>
                <a:ea typeface="Calibri"/>
                <a:cs typeface="Times New Roman" pitchFamily="18" charset="0"/>
              </a:rPr>
              <a:t>1</a:t>
            </a:r>
            <a:r>
              <a:rPr lang="nl-NL" sz="2800" baseline="30000" dirty="0">
                <a:latin typeface="+mj-lt"/>
                <a:ea typeface="Calibri"/>
                <a:cs typeface="Times New Roman" pitchFamily="18" charset="0"/>
              </a:rPr>
              <a:t>0</a:t>
            </a:r>
            <a:r>
              <a:rPr lang="nl-NL" sz="2800" dirty="0">
                <a:latin typeface="+mj-lt"/>
                <a:ea typeface="Calibri"/>
                <a:cs typeface="Times New Roman" pitchFamily="18" charset="0"/>
              </a:rPr>
              <a:t>, ta vẽ 1 kinh tuyến thì có 360 kinh tuyến.</a:t>
            </a:r>
            <a:endParaRPr lang="en-US" sz="2800" dirty="0">
              <a:latin typeface="+mj-lt"/>
              <a:ea typeface="Calibri"/>
              <a:cs typeface="Times New Roman" pitchFamily="18" charset="0"/>
            </a:endParaRPr>
          </a:p>
          <a:p>
            <a:pPr algn="just">
              <a:lnSpc>
                <a:spcPct val="115000"/>
              </a:lnSpc>
              <a:spcAft>
                <a:spcPts val="0"/>
              </a:spcAft>
            </a:pPr>
            <a:r>
              <a:rPr lang="nl-NL" sz="2800" dirty="0">
                <a:latin typeface="+mj-lt"/>
                <a:ea typeface="Calibri"/>
                <a:cs typeface="Times New Roman" pitchFamily="18" charset="0"/>
              </a:rPr>
              <a:t>- </a:t>
            </a:r>
            <a:r>
              <a:rPr lang="en-US" sz="2800" dirty="0" err="1">
                <a:latin typeface="+mj-lt"/>
                <a:ea typeface="Calibri"/>
                <a:cs typeface="Times New Roman" pitchFamily="18" charset="0"/>
              </a:rPr>
              <a:t>Nếu</a:t>
            </a:r>
            <a:r>
              <a:rPr lang="en-US" sz="2800" dirty="0">
                <a:latin typeface="+mj-lt"/>
                <a:ea typeface="Calibri"/>
                <a:cs typeface="Times New Roman" pitchFamily="18" charset="0"/>
              </a:rPr>
              <a:t> </a:t>
            </a:r>
            <a:r>
              <a:rPr lang="en-US" sz="2800" dirty="0" err="1">
                <a:latin typeface="+mj-lt"/>
                <a:ea typeface="Calibri"/>
                <a:cs typeface="Times New Roman" pitchFamily="18" charset="0"/>
              </a:rPr>
              <a:t>cách</a:t>
            </a:r>
            <a:r>
              <a:rPr lang="en-US" sz="2800" dirty="0">
                <a:latin typeface="+mj-lt"/>
                <a:ea typeface="Calibri"/>
                <a:cs typeface="Times New Roman" pitchFamily="18" charset="0"/>
              </a:rPr>
              <a:t> </a:t>
            </a:r>
            <a:r>
              <a:rPr lang="en-US" sz="2800" dirty="0" err="1">
                <a:latin typeface="+mj-lt"/>
                <a:ea typeface="Calibri"/>
                <a:cs typeface="Times New Roman" pitchFamily="18" charset="0"/>
              </a:rPr>
              <a:t>nhau</a:t>
            </a:r>
            <a:r>
              <a:rPr lang="en-US" sz="2800" dirty="0">
                <a:latin typeface="+mj-lt"/>
                <a:ea typeface="Calibri"/>
                <a:cs typeface="Times New Roman" pitchFamily="18" charset="0"/>
              </a:rPr>
              <a:t> </a:t>
            </a:r>
            <a:r>
              <a:rPr lang="nl-NL" sz="2800" dirty="0">
                <a:latin typeface="+mj-lt"/>
                <a:ea typeface="Calibri"/>
                <a:cs typeface="Times New Roman" pitchFamily="18" charset="0"/>
              </a:rPr>
              <a:t>1</a:t>
            </a:r>
            <a:r>
              <a:rPr lang="nl-NL" sz="2800" baseline="30000" dirty="0">
                <a:latin typeface="+mj-lt"/>
                <a:ea typeface="Calibri"/>
                <a:cs typeface="Times New Roman" pitchFamily="18" charset="0"/>
              </a:rPr>
              <a:t>0</a:t>
            </a:r>
            <a:r>
              <a:rPr lang="nl-NL" sz="2800" dirty="0">
                <a:latin typeface="+mj-lt"/>
                <a:ea typeface="Calibri"/>
                <a:cs typeface="Times New Roman" pitchFamily="18" charset="0"/>
              </a:rPr>
              <a:t>, ta vẽ 1 vĩ tuyến thì có:</a:t>
            </a:r>
            <a:endParaRPr lang="en-US" sz="2800" dirty="0">
              <a:latin typeface="+mj-lt"/>
              <a:ea typeface="Calibri"/>
              <a:cs typeface="Times New Roman" pitchFamily="18" charset="0"/>
            </a:endParaRPr>
          </a:p>
          <a:p>
            <a:pPr indent="457200" algn="just">
              <a:lnSpc>
                <a:spcPct val="115000"/>
              </a:lnSpc>
              <a:spcAft>
                <a:spcPts val="0"/>
              </a:spcAft>
            </a:pPr>
            <a:r>
              <a:rPr lang="nl-NL" sz="2800" dirty="0">
                <a:latin typeface="+mj-lt"/>
                <a:ea typeface="Calibri"/>
                <a:cs typeface="Times New Roman" pitchFamily="18" charset="0"/>
              </a:rPr>
              <a:t>+ 90 vĩ tuyến Bắc</a:t>
            </a:r>
            <a:endParaRPr lang="en-US" sz="2800" dirty="0">
              <a:latin typeface="+mj-lt"/>
              <a:ea typeface="Calibri"/>
              <a:cs typeface="Times New Roman" pitchFamily="18" charset="0"/>
            </a:endParaRPr>
          </a:p>
          <a:p>
            <a:pPr indent="457200" algn="just">
              <a:lnSpc>
                <a:spcPct val="115000"/>
              </a:lnSpc>
              <a:spcAft>
                <a:spcPts val="0"/>
              </a:spcAft>
            </a:pPr>
            <a:r>
              <a:rPr lang="nl-NL" sz="2800" dirty="0">
                <a:latin typeface="+mj-lt"/>
                <a:ea typeface="Calibri"/>
                <a:cs typeface="Times New Roman" pitchFamily="18" charset="0"/>
              </a:rPr>
              <a:t>+ 90 vĩ tuyến Nam</a:t>
            </a:r>
            <a:endParaRPr lang="en-US" sz="2800" dirty="0">
              <a:latin typeface="+mj-lt"/>
              <a:ea typeface="Calibri"/>
              <a:cs typeface="Times New Roman" pitchFamily="18" charset="0"/>
            </a:endParaRPr>
          </a:p>
          <a:p>
            <a:pPr indent="457200" algn="just">
              <a:lnSpc>
                <a:spcPct val="115000"/>
              </a:lnSpc>
              <a:spcAft>
                <a:spcPts val="0"/>
              </a:spcAft>
            </a:pPr>
            <a:r>
              <a:rPr lang="nl-NL" sz="2800" dirty="0">
                <a:latin typeface="+mj-lt"/>
                <a:ea typeface="Calibri"/>
                <a:cs typeface="Times New Roman" pitchFamily="18" charset="0"/>
              </a:rPr>
              <a:t>+ Vĩ tuyến 0</a:t>
            </a:r>
            <a:r>
              <a:rPr lang="nl-NL" sz="2800" baseline="30000" dirty="0">
                <a:latin typeface="+mj-lt"/>
                <a:ea typeface="Calibri"/>
                <a:cs typeface="Times New Roman" pitchFamily="18" charset="0"/>
              </a:rPr>
              <a:t>0</a:t>
            </a:r>
            <a:endParaRPr lang="en-US" sz="2800" dirty="0">
              <a:latin typeface="+mj-lt"/>
              <a:ea typeface="Calibri"/>
              <a:cs typeface="Times New Roman" pitchFamily="18" charset="0"/>
            </a:endParaRPr>
          </a:p>
          <a:p>
            <a:pPr algn="just">
              <a:lnSpc>
                <a:spcPct val="115000"/>
              </a:lnSpc>
              <a:spcAft>
                <a:spcPts val="0"/>
              </a:spcAft>
            </a:pPr>
            <a:r>
              <a:rPr lang="nl-NL" sz="2800" dirty="0">
                <a:latin typeface="+mj-lt"/>
                <a:ea typeface="Calibri"/>
                <a:cs typeface="Times New Roman" pitchFamily="18" charset="0"/>
              </a:rPr>
              <a:t>--&gt; Vậy có tất cả 181 vĩ tuyến</a:t>
            </a:r>
            <a:endParaRPr lang="en-US" sz="2800" dirty="0">
              <a:effectLst/>
              <a:latin typeface="+mj-lt"/>
              <a:ea typeface="Calibri"/>
              <a:cs typeface="Times New Roman" pitchFamily="18" charset="0"/>
            </a:endParaRPr>
          </a:p>
        </p:txBody>
      </p:sp>
    </p:spTree>
    <p:extLst>
      <p:ext uri="{BB962C8B-B14F-4D97-AF65-F5344CB8AC3E}">
        <p14:creationId xmlns:p14="http://schemas.microsoft.com/office/powerpoint/2010/main" val="16839690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par>
                                <p:cTn id="8" presetID="6" presetClass="entr" presetSubtype="16"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circle(in)">
                                      <p:cBhvr>
                                        <p:cTn id="10" dur="20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randombar(horizontal)">
                                      <p:cBhvr>
                                        <p:cTn id="1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200+ ảnh làm slide PowerPoint cực đẹp, chuyên nghiệp không nên bỏ lỡ -  Thegioididong.co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88825"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组合 91"/>
          <p:cNvGrpSpPr/>
          <p:nvPr/>
        </p:nvGrpSpPr>
        <p:grpSpPr>
          <a:xfrm>
            <a:off x="389093" y="325694"/>
            <a:ext cx="4499469" cy="769441"/>
            <a:chOff x="994820" y="448892"/>
            <a:chExt cx="5886671" cy="769441"/>
          </a:xfrm>
        </p:grpSpPr>
        <p:grpSp>
          <p:nvGrpSpPr>
            <p:cNvPr id="18" name="组合 92"/>
            <p:cNvGrpSpPr/>
            <p:nvPr/>
          </p:nvGrpSpPr>
          <p:grpSpPr>
            <a:xfrm>
              <a:off x="994820" y="626210"/>
              <a:ext cx="5886671" cy="495365"/>
              <a:chOff x="3532280" y="5381090"/>
              <a:chExt cx="5886671" cy="495365"/>
            </a:xfrm>
          </p:grpSpPr>
          <p:sp>
            <p:nvSpPr>
              <p:cNvPr id="20"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21"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9" name="文本框 93"/>
            <p:cNvSpPr txBox="1"/>
            <p:nvPr/>
          </p:nvSpPr>
          <p:spPr>
            <a:xfrm>
              <a:off x="1595872" y="448892"/>
              <a:ext cx="4224210" cy="769441"/>
            </a:xfrm>
            <a:prstGeom prst="rect">
              <a:avLst/>
            </a:prstGeom>
            <a:noFill/>
          </p:spPr>
          <p:txBody>
            <a:bodyPr wrap="none" rtlCol="0">
              <a:spAutoFit/>
            </a:bodyPr>
            <a:lstStyle/>
            <a:p>
              <a:r>
                <a:rPr lang="en-US" altLang="zh-CN" sz="4400" b="1" smtClean="0">
                  <a:solidFill>
                    <a:srgbClr val="FF0000"/>
                  </a:solidFill>
                  <a:latin typeface="汉仪喵魂体W" panose="00020600040101010101" pitchFamily="18" charset="-122"/>
                  <a:ea typeface="汉仪喵魂体W" panose="00020600040101010101" pitchFamily="18" charset="-122"/>
                </a:rPr>
                <a:t>LUYỆN TẬP</a:t>
              </a:r>
              <a:endParaRPr lang="zh-CN" altLang="en-US" sz="4400" b="1" dirty="0">
                <a:solidFill>
                  <a:srgbClr val="FF0000"/>
                </a:solidFill>
                <a:latin typeface="汉仪喵魂体W" panose="00020600040101010101" pitchFamily="18" charset="-122"/>
                <a:ea typeface="汉仪喵魂体W" panose="00020600040101010101" pitchFamily="18" charset="-122"/>
              </a:endParaRPr>
            </a:p>
          </p:txBody>
        </p:sp>
      </p:grpSp>
      <p:sp>
        <p:nvSpPr>
          <p:cNvPr id="22" name="Rectangle 21"/>
          <p:cNvSpPr/>
          <p:nvPr/>
        </p:nvSpPr>
        <p:spPr>
          <a:xfrm>
            <a:off x="475155" y="1095133"/>
            <a:ext cx="1741182" cy="523220"/>
          </a:xfrm>
          <a:prstGeom prst="rect">
            <a:avLst/>
          </a:prstGeom>
        </p:spPr>
        <p:txBody>
          <a:bodyPr wrap="none">
            <a:spAutoFit/>
          </a:bodyPr>
          <a:lstStyle/>
          <a:p>
            <a:r>
              <a:rPr lang="en-US" sz="2800" b="1">
                <a:solidFill>
                  <a:srgbClr val="FF0000"/>
                </a:solidFill>
                <a:latin typeface="Times New Roman"/>
                <a:ea typeface="Calibri"/>
                <a:cs typeface="Times New Roman"/>
              </a:rPr>
              <a:t>Bài tập </a:t>
            </a:r>
            <a:r>
              <a:rPr lang="en-US" sz="2800" b="1" smtClean="0">
                <a:solidFill>
                  <a:srgbClr val="FF0000"/>
                </a:solidFill>
                <a:latin typeface="Times New Roman"/>
                <a:ea typeface="Calibri"/>
                <a:cs typeface="Times New Roman"/>
              </a:rPr>
              <a:t>2. </a:t>
            </a:r>
            <a:endParaRPr lang="en-US">
              <a:solidFill>
                <a:prstClr val="black"/>
              </a:solidFill>
            </a:endParaRPr>
          </a:p>
        </p:txBody>
      </p:sp>
      <p:pic>
        <p:nvPicPr>
          <p:cNvPr id="2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2132" y="1095133"/>
            <a:ext cx="7590098" cy="54313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Rectangle 23"/>
          <p:cNvSpPr/>
          <p:nvPr/>
        </p:nvSpPr>
        <p:spPr>
          <a:xfrm>
            <a:off x="475155" y="1741565"/>
            <a:ext cx="3490170" cy="2569934"/>
          </a:xfrm>
          <a:prstGeom prst="rect">
            <a:avLst/>
          </a:prstGeom>
        </p:spPr>
        <p:txBody>
          <a:bodyPr wrap="square">
            <a:spAutoFit/>
          </a:bodyPr>
          <a:lstStyle/>
          <a:p>
            <a:pPr marL="457200" algn="just">
              <a:lnSpc>
                <a:spcPct val="115000"/>
              </a:lnSpc>
              <a:spcAft>
                <a:spcPts val="0"/>
              </a:spcAft>
            </a:pPr>
            <a:r>
              <a:rPr lang="en-US" sz="2800" dirty="0" smtClean="0">
                <a:latin typeface="+mj-lt"/>
                <a:ea typeface="Calibri"/>
                <a:cs typeface="Times New Roman" pitchFamily="18" charset="0"/>
              </a:rPr>
              <a:t>(1) </a:t>
            </a:r>
            <a:r>
              <a:rPr lang="en-US" sz="2800" dirty="0" err="1" smtClean="0">
                <a:latin typeface="+mj-lt"/>
                <a:ea typeface="Calibri"/>
                <a:cs typeface="Times New Roman" pitchFamily="18" charset="0"/>
              </a:rPr>
              <a:t>Vòng</a:t>
            </a:r>
            <a:r>
              <a:rPr lang="en-US" sz="2800" dirty="0" smtClean="0">
                <a:latin typeface="+mj-lt"/>
                <a:ea typeface="Calibri"/>
                <a:cs typeface="Times New Roman" pitchFamily="18" charset="0"/>
              </a:rPr>
              <a:t> </a:t>
            </a:r>
            <a:r>
              <a:rPr lang="en-US" sz="2800" dirty="0" err="1" smtClean="0">
                <a:latin typeface="+mj-lt"/>
                <a:ea typeface="Calibri"/>
                <a:cs typeface="Times New Roman" pitchFamily="18" charset="0"/>
              </a:rPr>
              <a:t>cực</a:t>
            </a:r>
            <a:r>
              <a:rPr lang="en-US" sz="2800" dirty="0" smtClean="0">
                <a:latin typeface="+mj-lt"/>
                <a:ea typeface="Calibri"/>
                <a:cs typeface="Times New Roman" pitchFamily="18" charset="0"/>
              </a:rPr>
              <a:t> </a:t>
            </a:r>
            <a:r>
              <a:rPr lang="en-US" sz="2800" dirty="0" err="1" smtClean="0">
                <a:latin typeface="+mj-lt"/>
                <a:ea typeface="Calibri"/>
                <a:cs typeface="Times New Roman" pitchFamily="18" charset="0"/>
              </a:rPr>
              <a:t>bắc</a:t>
            </a:r>
            <a:endParaRPr lang="en-US" sz="2800" dirty="0" smtClean="0">
              <a:latin typeface="+mj-lt"/>
              <a:ea typeface="Calibri"/>
              <a:cs typeface="Times New Roman" pitchFamily="18" charset="0"/>
            </a:endParaRPr>
          </a:p>
          <a:p>
            <a:pPr marL="457200" algn="just">
              <a:lnSpc>
                <a:spcPct val="115000"/>
              </a:lnSpc>
              <a:spcAft>
                <a:spcPts val="0"/>
              </a:spcAft>
            </a:pPr>
            <a:r>
              <a:rPr lang="en-US" sz="2800" dirty="0" smtClean="0">
                <a:latin typeface="+mj-lt"/>
                <a:ea typeface="Calibri"/>
                <a:cs typeface="Times New Roman" pitchFamily="18" charset="0"/>
              </a:rPr>
              <a:t>(2) </a:t>
            </a:r>
            <a:r>
              <a:rPr lang="en-US" sz="2800" dirty="0" err="1" smtClean="0">
                <a:latin typeface="+mj-lt"/>
                <a:ea typeface="Calibri"/>
                <a:cs typeface="Times New Roman" pitchFamily="18" charset="0"/>
              </a:rPr>
              <a:t>Chí</a:t>
            </a:r>
            <a:r>
              <a:rPr lang="en-US" sz="2800" dirty="0" smtClean="0">
                <a:latin typeface="+mj-lt"/>
                <a:ea typeface="Calibri"/>
                <a:cs typeface="Times New Roman" pitchFamily="18" charset="0"/>
              </a:rPr>
              <a:t> </a:t>
            </a:r>
            <a:r>
              <a:rPr lang="en-US" sz="2800" dirty="0" err="1" smtClean="0">
                <a:latin typeface="+mj-lt"/>
                <a:ea typeface="Calibri"/>
                <a:cs typeface="Times New Roman" pitchFamily="18" charset="0"/>
              </a:rPr>
              <a:t>tuyến</a:t>
            </a:r>
            <a:r>
              <a:rPr lang="en-US" sz="2800" dirty="0" smtClean="0">
                <a:latin typeface="+mj-lt"/>
                <a:ea typeface="Calibri"/>
                <a:cs typeface="Times New Roman" pitchFamily="18" charset="0"/>
              </a:rPr>
              <a:t> </a:t>
            </a:r>
            <a:r>
              <a:rPr lang="en-US" sz="2800" dirty="0" err="1" smtClean="0">
                <a:latin typeface="+mj-lt"/>
                <a:ea typeface="Calibri"/>
                <a:cs typeface="Times New Roman" pitchFamily="18" charset="0"/>
              </a:rPr>
              <a:t>bắc</a:t>
            </a:r>
            <a:endParaRPr lang="en-US" sz="2800" dirty="0" smtClean="0">
              <a:latin typeface="+mj-lt"/>
              <a:ea typeface="Calibri"/>
              <a:cs typeface="Times New Roman" pitchFamily="18" charset="0"/>
            </a:endParaRPr>
          </a:p>
          <a:p>
            <a:pPr marL="457200" algn="just">
              <a:lnSpc>
                <a:spcPct val="115000"/>
              </a:lnSpc>
              <a:spcAft>
                <a:spcPts val="0"/>
              </a:spcAft>
            </a:pPr>
            <a:r>
              <a:rPr lang="en-US" sz="2800" dirty="0" smtClean="0">
                <a:latin typeface="+mj-lt"/>
                <a:ea typeface="Calibri"/>
                <a:cs typeface="Times New Roman" pitchFamily="18" charset="0"/>
              </a:rPr>
              <a:t>(3) </a:t>
            </a:r>
            <a:r>
              <a:rPr lang="en-US" sz="2800" dirty="0" err="1" smtClean="0">
                <a:latin typeface="+mj-lt"/>
                <a:ea typeface="Calibri"/>
                <a:cs typeface="Times New Roman" pitchFamily="18" charset="0"/>
              </a:rPr>
              <a:t>Xích</a:t>
            </a:r>
            <a:r>
              <a:rPr lang="en-US" sz="2800" dirty="0" smtClean="0">
                <a:latin typeface="+mj-lt"/>
                <a:ea typeface="Calibri"/>
                <a:cs typeface="Times New Roman" pitchFamily="18" charset="0"/>
              </a:rPr>
              <a:t> </a:t>
            </a:r>
            <a:r>
              <a:rPr lang="en-US" sz="2800" dirty="0" err="1" smtClean="0">
                <a:latin typeface="+mj-lt"/>
                <a:ea typeface="Calibri"/>
                <a:cs typeface="Times New Roman" pitchFamily="18" charset="0"/>
              </a:rPr>
              <a:t>đạo</a:t>
            </a:r>
            <a:endParaRPr lang="en-US" sz="2800" dirty="0" smtClean="0">
              <a:latin typeface="+mj-lt"/>
              <a:ea typeface="Calibri"/>
              <a:cs typeface="Times New Roman" pitchFamily="18" charset="0"/>
            </a:endParaRPr>
          </a:p>
          <a:p>
            <a:pPr marL="457200" algn="just">
              <a:lnSpc>
                <a:spcPct val="115000"/>
              </a:lnSpc>
              <a:spcAft>
                <a:spcPts val="0"/>
              </a:spcAft>
            </a:pPr>
            <a:r>
              <a:rPr lang="en-US" sz="2800" dirty="0" smtClean="0">
                <a:latin typeface="+mj-lt"/>
                <a:ea typeface="Calibri"/>
                <a:cs typeface="Times New Roman" pitchFamily="18" charset="0"/>
              </a:rPr>
              <a:t>(4) </a:t>
            </a:r>
            <a:r>
              <a:rPr lang="en-US" sz="2800" dirty="0" err="1" smtClean="0">
                <a:latin typeface="+mj-lt"/>
                <a:ea typeface="Calibri"/>
                <a:cs typeface="Times New Roman" pitchFamily="18" charset="0"/>
              </a:rPr>
              <a:t>Chí</a:t>
            </a:r>
            <a:r>
              <a:rPr lang="en-US" sz="2800" dirty="0" smtClean="0">
                <a:latin typeface="+mj-lt"/>
                <a:ea typeface="Calibri"/>
                <a:cs typeface="Times New Roman" pitchFamily="18" charset="0"/>
              </a:rPr>
              <a:t> </a:t>
            </a:r>
            <a:r>
              <a:rPr lang="en-US" sz="2800" dirty="0" err="1" smtClean="0">
                <a:latin typeface="+mj-lt"/>
                <a:ea typeface="Calibri"/>
                <a:cs typeface="Times New Roman" pitchFamily="18" charset="0"/>
              </a:rPr>
              <a:t>tuyến</a:t>
            </a:r>
            <a:r>
              <a:rPr lang="en-US" sz="2800" dirty="0" smtClean="0">
                <a:latin typeface="+mj-lt"/>
                <a:ea typeface="Calibri"/>
                <a:cs typeface="Times New Roman" pitchFamily="18" charset="0"/>
              </a:rPr>
              <a:t> </a:t>
            </a:r>
            <a:r>
              <a:rPr lang="en-US" sz="2800" dirty="0" err="1" smtClean="0">
                <a:latin typeface="+mj-lt"/>
                <a:ea typeface="Calibri"/>
                <a:cs typeface="Times New Roman" pitchFamily="18" charset="0"/>
              </a:rPr>
              <a:t>nam</a:t>
            </a:r>
            <a:endParaRPr lang="en-US" sz="2800" dirty="0" smtClean="0">
              <a:latin typeface="+mj-lt"/>
              <a:ea typeface="Calibri"/>
              <a:cs typeface="Times New Roman" pitchFamily="18" charset="0"/>
            </a:endParaRPr>
          </a:p>
          <a:p>
            <a:pPr marL="457200" algn="just">
              <a:lnSpc>
                <a:spcPct val="115000"/>
              </a:lnSpc>
              <a:spcAft>
                <a:spcPts val="0"/>
              </a:spcAft>
            </a:pPr>
            <a:r>
              <a:rPr lang="en-US" sz="2800" dirty="0" smtClean="0">
                <a:latin typeface="+mj-lt"/>
                <a:ea typeface="Calibri"/>
                <a:cs typeface="Times New Roman" pitchFamily="18" charset="0"/>
              </a:rPr>
              <a:t>(5) </a:t>
            </a:r>
            <a:r>
              <a:rPr lang="en-US" sz="2800" dirty="0" err="1" smtClean="0">
                <a:latin typeface="+mj-lt"/>
                <a:ea typeface="Calibri"/>
                <a:cs typeface="Times New Roman" pitchFamily="18" charset="0"/>
              </a:rPr>
              <a:t>Vòng</a:t>
            </a:r>
            <a:r>
              <a:rPr lang="en-US" sz="2800" dirty="0" smtClean="0">
                <a:latin typeface="+mj-lt"/>
                <a:ea typeface="Calibri"/>
                <a:cs typeface="Times New Roman" pitchFamily="18" charset="0"/>
              </a:rPr>
              <a:t> </a:t>
            </a:r>
            <a:r>
              <a:rPr lang="en-US" sz="2800" dirty="0" err="1" smtClean="0">
                <a:latin typeface="+mj-lt"/>
                <a:ea typeface="Calibri"/>
                <a:cs typeface="Times New Roman" pitchFamily="18" charset="0"/>
              </a:rPr>
              <a:t>cực</a:t>
            </a:r>
            <a:r>
              <a:rPr lang="en-US" sz="2800" dirty="0" smtClean="0">
                <a:latin typeface="+mj-lt"/>
                <a:ea typeface="Calibri"/>
                <a:cs typeface="Times New Roman" pitchFamily="18" charset="0"/>
              </a:rPr>
              <a:t> </a:t>
            </a:r>
            <a:r>
              <a:rPr lang="en-US" sz="2800" dirty="0" err="1" smtClean="0">
                <a:latin typeface="+mj-lt"/>
                <a:ea typeface="Calibri"/>
                <a:cs typeface="Times New Roman" pitchFamily="18" charset="0"/>
              </a:rPr>
              <a:t>nam</a:t>
            </a:r>
            <a:endParaRPr lang="en-US" sz="2800" dirty="0">
              <a:effectLst/>
              <a:latin typeface="+mj-lt"/>
              <a:ea typeface="Calibri"/>
              <a:cs typeface="Times New Roman" pitchFamily="18" charset="0"/>
            </a:endParaRPr>
          </a:p>
        </p:txBody>
      </p:sp>
    </p:spTree>
    <p:extLst>
      <p:ext uri="{BB962C8B-B14F-4D97-AF65-F5344CB8AC3E}">
        <p14:creationId xmlns:p14="http://schemas.microsoft.com/office/powerpoint/2010/main" val="13941541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circle(in)">
                                      <p:cBhvr>
                                        <p:cTn id="7" dur="2000"/>
                                        <p:tgtEl>
                                          <p:spTgt spid="22"/>
                                        </p:tgtEl>
                                      </p:cBhvr>
                                    </p:animEffect>
                                  </p:childTnLst>
                                </p:cTn>
                              </p:par>
                              <p:par>
                                <p:cTn id="8" presetID="6" presetClass="entr" presetSubtype="16"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circle(in)">
                                      <p:cBhvr>
                                        <p:cTn id="10" dur="20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24">
                                            <p:txEl>
                                              <p:pRg st="0" end="0"/>
                                            </p:txEl>
                                          </p:spTgt>
                                        </p:tgtEl>
                                        <p:attrNameLst>
                                          <p:attrName>style.visibility</p:attrName>
                                        </p:attrNameLst>
                                      </p:cBhvr>
                                      <p:to>
                                        <p:strVal val="visible"/>
                                      </p:to>
                                    </p:set>
                                    <p:animEffect transition="in" filter="circle(in)">
                                      <p:cBhvr>
                                        <p:cTn id="15" dur="2000"/>
                                        <p:tgtEl>
                                          <p:spTgt spid="24">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24">
                                            <p:txEl>
                                              <p:pRg st="1" end="1"/>
                                            </p:txEl>
                                          </p:spTgt>
                                        </p:tgtEl>
                                        <p:attrNameLst>
                                          <p:attrName>style.visibility</p:attrName>
                                        </p:attrNameLst>
                                      </p:cBhvr>
                                      <p:to>
                                        <p:strVal val="visible"/>
                                      </p:to>
                                    </p:set>
                                    <p:animEffect transition="in" filter="circle(in)">
                                      <p:cBhvr>
                                        <p:cTn id="20" dur="2000"/>
                                        <p:tgtEl>
                                          <p:spTgt spid="24">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24">
                                            <p:txEl>
                                              <p:pRg st="2" end="2"/>
                                            </p:txEl>
                                          </p:spTgt>
                                        </p:tgtEl>
                                        <p:attrNameLst>
                                          <p:attrName>style.visibility</p:attrName>
                                        </p:attrNameLst>
                                      </p:cBhvr>
                                      <p:to>
                                        <p:strVal val="visible"/>
                                      </p:to>
                                    </p:set>
                                    <p:animEffect transition="in" filter="circle(in)">
                                      <p:cBhvr>
                                        <p:cTn id="25" dur="2000"/>
                                        <p:tgtEl>
                                          <p:spTgt spid="24">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nodeType="clickEffect">
                                  <p:stCondLst>
                                    <p:cond delay="0"/>
                                  </p:stCondLst>
                                  <p:childTnLst>
                                    <p:set>
                                      <p:cBhvr>
                                        <p:cTn id="29" dur="1" fill="hold">
                                          <p:stCondLst>
                                            <p:cond delay="0"/>
                                          </p:stCondLst>
                                        </p:cTn>
                                        <p:tgtEl>
                                          <p:spTgt spid="24">
                                            <p:txEl>
                                              <p:pRg st="3" end="3"/>
                                            </p:txEl>
                                          </p:spTgt>
                                        </p:tgtEl>
                                        <p:attrNameLst>
                                          <p:attrName>style.visibility</p:attrName>
                                        </p:attrNameLst>
                                      </p:cBhvr>
                                      <p:to>
                                        <p:strVal val="visible"/>
                                      </p:to>
                                    </p:set>
                                    <p:animEffect transition="in" filter="circle(in)">
                                      <p:cBhvr>
                                        <p:cTn id="30" dur="2000"/>
                                        <p:tgtEl>
                                          <p:spTgt spid="24">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nodeType="clickEffect">
                                  <p:stCondLst>
                                    <p:cond delay="0"/>
                                  </p:stCondLst>
                                  <p:childTnLst>
                                    <p:set>
                                      <p:cBhvr>
                                        <p:cTn id="34" dur="1" fill="hold">
                                          <p:stCondLst>
                                            <p:cond delay="0"/>
                                          </p:stCondLst>
                                        </p:cTn>
                                        <p:tgtEl>
                                          <p:spTgt spid="24">
                                            <p:txEl>
                                              <p:pRg st="4" end="4"/>
                                            </p:txEl>
                                          </p:spTgt>
                                        </p:tgtEl>
                                        <p:attrNameLst>
                                          <p:attrName>style.visibility</p:attrName>
                                        </p:attrNameLst>
                                      </p:cBhvr>
                                      <p:to>
                                        <p:strVal val="visible"/>
                                      </p:to>
                                    </p:set>
                                    <p:animEffect transition="in" filter="circle(in)">
                                      <p:cBhvr>
                                        <p:cTn id="35" dur="2000"/>
                                        <p:tgtEl>
                                          <p:spTgt spid="2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200+ ảnh làm slide PowerPoint cực đẹp, chuyên nghiệp không nên bỏ lỡ -  Thegioididong.co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88825"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组合 91"/>
          <p:cNvGrpSpPr/>
          <p:nvPr/>
        </p:nvGrpSpPr>
        <p:grpSpPr>
          <a:xfrm>
            <a:off x="389093" y="325694"/>
            <a:ext cx="4499469" cy="769441"/>
            <a:chOff x="994820" y="448892"/>
            <a:chExt cx="5886671" cy="769441"/>
          </a:xfrm>
        </p:grpSpPr>
        <p:grpSp>
          <p:nvGrpSpPr>
            <p:cNvPr id="12" name="组合 92"/>
            <p:cNvGrpSpPr/>
            <p:nvPr/>
          </p:nvGrpSpPr>
          <p:grpSpPr>
            <a:xfrm>
              <a:off x="994820" y="626210"/>
              <a:ext cx="5886671" cy="495365"/>
              <a:chOff x="3532280" y="5381090"/>
              <a:chExt cx="5886671" cy="495365"/>
            </a:xfrm>
          </p:grpSpPr>
          <p:sp>
            <p:nvSpPr>
              <p:cNvPr id="15"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1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3" name="文本框 93"/>
            <p:cNvSpPr txBox="1"/>
            <p:nvPr/>
          </p:nvSpPr>
          <p:spPr>
            <a:xfrm>
              <a:off x="1595872" y="448892"/>
              <a:ext cx="4224210" cy="769441"/>
            </a:xfrm>
            <a:prstGeom prst="rect">
              <a:avLst/>
            </a:prstGeom>
            <a:noFill/>
          </p:spPr>
          <p:txBody>
            <a:bodyPr wrap="none" rtlCol="0">
              <a:spAutoFit/>
            </a:bodyPr>
            <a:lstStyle/>
            <a:p>
              <a:r>
                <a:rPr lang="en-US" altLang="zh-CN" sz="4400" b="1" smtClean="0">
                  <a:solidFill>
                    <a:srgbClr val="FF0000"/>
                  </a:solidFill>
                  <a:latin typeface="汉仪喵魂体W" panose="00020600040101010101" pitchFamily="18" charset="-122"/>
                  <a:ea typeface="汉仪喵魂体W" panose="00020600040101010101" pitchFamily="18" charset="-122"/>
                </a:rPr>
                <a:t>LUYỆN TẬP</a:t>
              </a:r>
              <a:endParaRPr lang="zh-CN" altLang="en-US" sz="4400" b="1" dirty="0">
                <a:solidFill>
                  <a:srgbClr val="FF0000"/>
                </a:solidFill>
                <a:latin typeface="汉仪喵魂体W" panose="00020600040101010101" pitchFamily="18" charset="-122"/>
                <a:ea typeface="汉仪喵魂体W" panose="00020600040101010101" pitchFamily="18" charset="-122"/>
              </a:endParaRPr>
            </a:p>
          </p:txBody>
        </p:sp>
      </p:grpSp>
      <p:sp>
        <p:nvSpPr>
          <p:cNvPr id="17" name="Rectangle 16"/>
          <p:cNvSpPr/>
          <p:nvPr/>
        </p:nvSpPr>
        <p:spPr>
          <a:xfrm>
            <a:off x="475155" y="1095133"/>
            <a:ext cx="1741182" cy="523220"/>
          </a:xfrm>
          <a:prstGeom prst="rect">
            <a:avLst/>
          </a:prstGeom>
        </p:spPr>
        <p:txBody>
          <a:bodyPr wrap="none">
            <a:spAutoFit/>
          </a:bodyPr>
          <a:lstStyle/>
          <a:p>
            <a:r>
              <a:rPr lang="en-US" sz="2800" b="1">
                <a:solidFill>
                  <a:srgbClr val="FF0000"/>
                </a:solidFill>
                <a:latin typeface="Times New Roman"/>
                <a:ea typeface="Calibri"/>
                <a:cs typeface="Times New Roman"/>
              </a:rPr>
              <a:t>Bài tập 3</a:t>
            </a:r>
            <a:r>
              <a:rPr lang="en-US" sz="2800" b="1" smtClean="0">
                <a:solidFill>
                  <a:srgbClr val="FF0000"/>
                </a:solidFill>
                <a:latin typeface="Times New Roman"/>
                <a:ea typeface="Calibri"/>
                <a:cs typeface="Times New Roman"/>
              </a:rPr>
              <a:t>. </a:t>
            </a:r>
            <a:endParaRPr lang="en-US">
              <a:solidFill>
                <a:prstClr val="black"/>
              </a:solidFill>
            </a:endParaRPr>
          </a:p>
        </p:txBody>
      </p:sp>
      <p:sp>
        <p:nvSpPr>
          <p:cNvPr id="18" name="Rectangle 17"/>
          <p:cNvSpPr/>
          <p:nvPr/>
        </p:nvSpPr>
        <p:spPr>
          <a:xfrm>
            <a:off x="475156" y="1618355"/>
            <a:ext cx="3074642" cy="3250121"/>
          </a:xfrm>
          <a:prstGeom prst="rect">
            <a:avLst/>
          </a:prstGeom>
        </p:spPr>
        <p:txBody>
          <a:bodyPr wrap="square">
            <a:spAutoFit/>
          </a:bodyPr>
          <a:lstStyle/>
          <a:p>
            <a:pPr algn="just">
              <a:lnSpc>
                <a:spcPct val="115000"/>
              </a:lnSpc>
              <a:spcAft>
                <a:spcPts val="600"/>
              </a:spcAft>
            </a:pPr>
            <a:r>
              <a:rPr lang="nl-NL" sz="2400" b="1" dirty="0">
                <a:latin typeface="+mj-lt"/>
                <a:ea typeface="Calibri"/>
                <a:cs typeface="Times New Roman"/>
              </a:rPr>
              <a:t>A </a:t>
            </a:r>
            <a:r>
              <a:rPr lang="nl-NL" sz="2400" b="1" dirty="0" smtClean="0">
                <a:latin typeface="+mj-lt"/>
                <a:ea typeface="Calibri"/>
                <a:cs typeface="Times New Roman"/>
              </a:rPr>
              <a:t>(130</a:t>
            </a:r>
            <a:r>
              <a:rPr lang="nl-NL" sz="2400" b="1" baseline="30000" dirty="0" smtClean="0">
                <a:latin typeface="+mj-lt"/>
                <a:ea typeface="Calibri"/>
                <a:cs typeface="Times New Roman"/>
              </a:rPr>
              <a:t>0 </a:t>
            </a:r>
            <a:r>
              <a:rPr lang="nl-NL" sz="2400" b="1" dirty="0" smtClean="0">
                <a:latin typeface="+mj-lt"/>
                <a:ea typeface="Calibri"/>
                <a:cs typeface="Times New Roman"/>
              </a:rPr>
              <a:t>Đ, 10</a:t>
            </a:r>
            <a:r>
              <a:rPr lang="nl-NL" sz="2400" b="1" baseline="30000" dirty="0" smtClean="0">
                <a:latin typeface="+mj-lt"/>
                <a:ea typeface="Calibri"/>
                <a:cs typeface="Times New Roman"/>
              </a:rPr>
              <a:t>0</a:t>
            </a:r>
            <a:r>
              <a:rPr lang="nl-NL" sz="2400" b="1" dirty="0" smtClean="0">
                <a:latin typeface="+mj-lt"/>
                <a:ea typeface="Calibri"/>
                <a:cs typeface="Times New Roman"/>
              </a:rPr>
              <a:t>B</a:t>
            </a:r>
            <a:r>
              <a:rPr lang="nl-NL" sz="2400" b="1" dirty="0">
                <a:latin typeface="+mj-lt"/>
                <a:ea typeface="Calibri"/>
                <a:cs typeface="Times New Roman"/>
              </a:rPr>
              <a:t>)</a:t>
            </a:r>
            <a:endParaRPr lang="en-US" sz="2400" b="1" dirty="0">
              <a:latin typeface="+mj-lt"/>
              <a:ea typeface="Calibri"/>
              <a:cs typeface="Times New Roman"/>
            </a:endParaRPr>
          </a:p>
          <a:p>
            <a:pPr algn="just">
              <a:lnSpc>
                <a:spcPct val="115000"/>
              </a:lnSpc>
              <a:spcAft>
                <a:spcPts val="600"/>
              </a:spcAft>
            </a:pPr>
            <a:r>
              <a:rPr lang="nl-NL" sz="2400" b="1" dirty="0" smtClean="0">
                <a:latin typeface="+mj-lt"/>
                <a:ea typeface="Calibri"/>
                <a:cs typeface="Times New Roman"/>
              </a:rPr>
              <a:t>B (110</a:t>
            </a:r>
            <a:r>
              <a:rPr lang="nl-NL" sz="2400" b="1" baseline="30000" dirty="0" smtClean="0">
                <a:latin typeface="+mj-lt"/>
                <a:ea typeface="Calibri"/>
                <a:cs typeface="Times New Roman"/>
              </a:rPr>
              <a:t>0</a:t>
            </a:r>
            <a:r>
              <a:rPr lang="nl-NL" sz="2400" b="1" dirty="0" smtClean="0">
                <a:latin typeface="+mj-lt"/>
                <a:ea typeface="Calibri"/>
                <a:cs typeface="Times New Roman"/>
              </a:rPr>
              <a:t>,  10</a:t>
            </a:r>
            <a:r>
              <a:rPr lang="nl-NL" sz="2400" b="1" baseline="30000" dirty="0" smtClean="0">
                <a:latin typeface="+mj-lt"/>
                <a:ea typeface="Calibri"/>
                <a:cs typeface="Times New Roman"/>
              </a:rPr>
              <a:t>0</a:t>
            </a:r>
            <a:r>
              <a:rPr lang="nl-NL" sz="2400" b="1" dirty="0" smtClean="0">
                <a:latin typeface="+mj-lt"/>
                <a:ea typeface="Calibri"/>
                <a:cs typeface="Times New Roman"/>
              </a:rPr>
              <a:t>B</a:t>
            </a:r>
            <a:r>
              <a:rPr lang="nl-NL" sz="2400" b="1" dirty="0">
                <a:latin typeface="+mj-lt"/>
                <a:ea typeface="Calibri"/>
                <a:cs typeface="Times New Roman"/>
              </a:rPr>
              <a:t>)</a:t>
            </a:r>
            <a:endParaRPr lang="en-US" sz="2400" b="1" dirty="0">
              <a:latin typeface="+mj-lt"/>
              <a:ea typeface="Calibri"/>
              <a:cs typeface="Times New Roman"/>
            </a:endParaRPr>
          </a:p>
          <a:p>
            <a:pPr>
              <a:spcAft>
                <a:spcPts val="600"/>
              </a:spcAft>
            </a:pPr>
            <a:r>
              <a:rPr lang="nl-NL" sz="2400" b="1" dirty="0" smtClean="0">
                <a:latin typeface="+mj-lt"/>
                <a:ea typeface="Calibri"/>
              </a:rPr>
              <a:t>C (130</a:t>
            </a:r>
            <a:r>
              <a:rPr lang="nl-NL" sz="2400" b="1" baseline="30000" dirty="0" smtClean="0">
                <a:latin typeface="+mj-lt"/>
                <a:ea typeface="Calibri"/>
              </a:rPr>
              <a:t>0</a:t>
            </a:r>
            <a:r>
              <a:rPr lang="nl-NL" sz="2400" b="1" dirty="0" smtClean="0">
                <a:latin typeface="+mj-lt"/>
                <a:ea typeface="Calibri"/>
              </a:rPr>
              <a:t>Đ</a:t>
            </a:r>
            <a:r>
              <a:rPr lang="nl-NL" sz="2400" b="1" dirty="0">
                <a:latin typeface="+mj-lt"/>
                <a:ea typeface="Calibri"/>
              </a:rPr>
              <a:t>, </a:t>
            </a:r>
            <a:r>
              <a:rPr lang="nl-NL" sz="2400" b="1" dirty="0" smtClean="0">
                <a:latin typeface="+mj-lt"/>
                <a:ea typeface="Calibri"/>
              </a:rPr>
              <a:t>0</a:t>
            </a:r>
            <a:r>
              <a:rPr lang="nl-NL" sz="2400" b="1" baseline="30000" dirty="0" smtClean="0">
                <a:latin typeface="+mj-lt"/>
                <a:ea typeface="Calibri"/>
              </a:rPr>
              <a:t>0</a:t>
            </a:r>
            <a:r>
              <a:rPr lang="nl-NL" sz="2400" b="1" dirty="0" smtClean="0">
                <a:latin typeface="+mj-lt"/>
                <a:ea typeface="Calibri"/>
              </a:rPr>
              <a:t>)</a:t>
            </a:r>
          </a:p>
          <a:p>
            <a:pPr>
              <a:spcAft>
                <a:spcPts val="600"/>
              </a:spcAft>
            </a:pPr>
            <a:r>
              <a:rPr lang="nl-NL" sz="2400" b="1" dirty="0" smtClean="0">
                <a:latin typeface="+mj-lt"/>
                <a:ea typeface="Calibri"/>
              </a:rPr>
              <a:t>D (120</a:t>
            </a:r>
            <a:r>
              <a:rPr lang="nl-NL" sz="2400" b="1" baseline="30000" dirty="0" smtClean="0">
                <a:latin typeface="+mj-lt"/>
                <a:ea typeface="Calibri"/>
              </a:rPr>
              <a:t>0</a:t>
            </a:r>
            <a:r>
              <a:rPr lang="nl-NL" sz="2400" b="1" dirty="0" smtClean="0">
                <a:latin typeface="+mj-lt"/>
                <a:ea typeface="Calibri"/>
              </a:rPr>
              <a:t>Đ, 10</a:t>
            </a:r>
            <a:r>
              <a:rPr lang="nl-NL" sz="2400" b="1" baseline="30000" dirty="0" smtClean="0">
                <a:latin typeface="+mj-lt"/>
                <a:ea typeface="Calibri"/>
              </a:rPr>
              <a:t>0</a:t>
            </a:r>
            <a:r>
              <a:rPr lang="nl-NL" sz="2400" b="1" dirty="0" smtClean="0">
                <a:latin typeface="+mj-lt"/>
                <a:ea typeface="Calibri"/>
              </a:rPr>
              <a:t>N)</a:t>
            </a:r>
            <a:endParaRPr lang="nl-NL" sz="2400" b="1" dirty="0">
              <a:latin typeface="+mj-lt"/>
              <a:ea typeface="Calibri"/>
            </a:endParaRPr>
          </a:p>
          <a:p>
            <a:pPr>
              <a:spcAft>
                <a:spcPts val="600"/>
              </a:spcAft>
            </a:pPr>
            <a:r>
              <a:rPr lang="nl-NL" sz="2400" b="1" dirty="0" smtClean="0">
                <a:latin typeface="+mj-lt"/>
                <a:ea typeface="Calibri"/>
              </a:rPr>
              <a:t>Đ (140</a:t>
            </a:r>
            <a:r>
              <a:rPr lang="nl-NL" sz="2400" b="1" baseline="30000" dirty="0" smtClean="0">
                <a:latin typeface="+mj-lt"/>
                <a:ea typeface="Calibri"/>
              </a:rPr>
              <a:t>0</a:t>
            </a:r>
            <a:r>
              <a:rPr lang="nl-NL" sz="2400" b="1" dirty="0" smtClean="0">
                <a:latin typeface="+mj-lt"/>
                <a:ea typeface="Calibri"/>
              </a:rPr>
              <a:t>Đ, 0</a:t>
            </a:r>
            <a:r>
              <a:rPr lang="nl-NL" sz="2400" b="1" baseline="30000" dirty="0" smtClean="0">
                <a:latin typeface="+mj-lt"/>
                <a:ea typeface="Calibri"/>
              </a:rPr>
              <a:t>0</a:t>
            </a:r>
            <a:r>
              <a:rPr lang="nl-NL" sz="2400" b="1" dirty="0" smtClean="0">
                <a:latin typeface="+mj-lt"/>
                <a:ea typeface="Calibri"/>
              </a:rPr>
              <a:t>)</a:t>
            </a:r>
          </a:p>
          <a:p>
            <a:pPr lvl="0">
              <a:spcAft>
                <a:spcPts val="600"/>
              </a:spcAft>
            </a:pPr>
            <a:r>
              <a:rPr lang="nl-NL" sz="2400" b="1" dirty="0" smtClean="0">
                <a:latin typeface="+mj-lt"/>
                <a:ea typeface="Calibri"/>
              </a:rPr>
              <a:t>E </a:t>
            </a:r>
            <a:r>
              <a:rPr lang="nl-NL" sz="2400" b="1" dirty="0">
                <a:latin typeface="+mj-lt"/>
                <a:ea typeface="Calibri"/>
              </a:rPr>
              <a:t>(</a:t>
            </a:r>
            <a:r>
              <a:rPr lang="nl-NL" sz="2400" b="1" dirty="0" smtClean="0">
                <a:latin typeface="+mj-lt"/>
                <a:ea typeface="Calibri"/>
              </a:rPr>
              <a:t>130</a:t>
            </a:r>
            <a:r>
              <a:rPr lang="nl-NL" sz="2400" b="1" baseline="30000" dirty="0" smtClean="0">
                <a:latin typeface="+mj-lt"/>
                <a:ea typeface="Calibri"/>
              </a:rPr>
              <a:t>0</a:t>
            </a:r>
            <a:r>
              <a:rPr lang="nl-NL" sz="2400" b="1" dirty="0" smtClean="0">
                <a:latin typeface="+mj-lt"/>
                <a:ea typeface="Calibri"/>
              </a:rPr>
              <a:t>Đ</a:t>
            </a:r>
            <a:r>
              <a:rPr lang="nl-NL" sz="2400" b="1" dirty="0">
                <a:latin typeface="+mj-lt"/>
                <a:ea typeface="Calibri"/>
              </a:rPr>
              <a:t>, </a:t>
            </a:r>
            <a:r>
              <a:rPr lang="nl-NL" sz="2400" b="1" dirty="0" smtClean="0">
                <a:latin typeface="+mj-lt"/>
                <a:ea typeface="Calibri"/>
              </a:rPr>
              <a:t>15</a:t>
            </a:r>
            <a:r>
              <a:rPr lang="nl-NL" sz="2400" b="1" baseline="30000" dirty="0" smtClean="0">
                <a:latin typeface="+mj-lt"/>
                <a:ea typeface="Calibri"/>
              </a:rPr>
              <a:t>0</a:t>
            </a:r>
            <a:r>
              <a:rPr lang="nl-NL" sz="2400" b="1" dirty="0" smtClean="0">
                <a:latin typeface="+mj-lt"/>
                <a:ea typeface="Calibri"/>
              </a:rPr>
              <a:t>B)</a:t>
            </a:r>
            <a:endParaRPr lang="nl-NL" sz="2400" b="1" dirty="0">
              <a:latin typeface="+mj-lt"/>
              <a:ea typeface="Calibri"/>
            </a:endParaRPr>
          </a:p>
          <a:p>
            <a:pPr lvl="0">
              <a:spcAft>
                <a:spcPts val="600"/>
              </a:spcAft>
            </a:pPr>
            <a:r>
              <a:rPr lang="nl-NL" sz="2400" b="1" dirty="0" smtClean="0">
                <a:latin typeface="+mj-lt"/>
                <a:ea typeface="Calibri"/>
              </a:rPr>
              <a:t>G </a:t>
            </a:r>
            <a:r>
              <a:rPr lang="nl-NL" sz="2400" b="1" dirty="0">
                <a:latin typeface="+mj-lt"/>
                <a:ea typeface="Calibri"/>
              </a:rPr>
              <a:t>(</a:t>
            </a:r>
            <a:r>
              <a:rPr lang="nl-NL" sz="2400" b="1" dirty="0" smtClean="0">
                <a:latin typeface="+mj-lt"/>
                <a:ea typeface="Calibri"/>
              </a:rPr>
              <a:t>125</a:t>
            </a:r>
            <a:r>
              <a:rPr lang="nl-NL" sz="2400" b="1" baseline="30000" dirty="0" smtClean="0">
                <a:latin typeface="+mj-lt"/>
                <a:ea typeface="Calibri"/>
              </a:rPr>
              <a:t>0</a:t>
            </a:r>
            <a:r>
              <a:rPr lang="nl-NL" sz="2400" b="1" dirty="0" smtClean="0">
                <a:latin typeface="+mj-lt"/>
                <a:ea typeface="Calibri"/>
              </a:rPr>
              <a:t>Đ</a:t>
            </a:r>
            <a:r>
              <a:rPr lang="nl-NL" sz="2400" b="1" dirty="0">
                <a:latin typeface="+mj-lt"/>
                <a:ea typeface="Calibri"/>
              </a:rPr>
              <a:t>, 0</a:t>
            </a:r>
            <a:r>
              <a:rPr lang="nl-NL" sz="2400" b="1" baseline="30000" dirty="0">
                <a:latin typeface="+mj-lt"/>
                <a:ea typeface="Calibri"/>
              </a:rPr>
              <a:t>0</a:t>
            </a:r>
            <a:r>
              <a:rPr lang="nl-NL" sz="2400" b="1" dirty="0" smtClean="0">
                <a:latin typeface="+mj-lt"/>
                <a:ea typeface="Calibri"/>
              </a:rPr>
              <a:t>)</a:t>
            </a:r>
            <a:endParaRPr lang="nl-NL" sz="2400" b="1" dirty="0">
              <a:latin typeface="+mj-lt"/>
              <a:ea typeface="Calibri"/>
            </a:endParaRPr>
          </a:p>
        </p:txBody>
      </p:sp>
      <p:pic>
        <p:nvPicPr>
          <p:cNvPr id="1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85506" y="797817"/>
            <a:ext cx="7010470" cy="5733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149849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circle(in)">
                                      <p:cBhvr>
                                        <p:cTn id="12" dur="20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8">
                                            <p:txEl>
                                              <p:pRg st="0" end="0"/>
                                            </p:txEl>
                                          </p:spTgt>
                                        </p:tgtEl>
                                        <p:attrNameLst>
                                          <p:attrName>style.visibility</p:attrName>
                                        </p:attrNameLst>
                                      </p:cBhvr>
                                      <p:to>
                                        <p:strVal val="visible"/>
                                      </p:to>
                                    </p:set>
                                    <p:animEffect transition="in" filter="circle(in)">
                                      <p:cBhvr>
                                        <p:cTn id="17" dur="2000"/>
                                        <p:tgtEl>
                                          <p:spTgt spid="1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8">
                                            <p:txEl>
                                              <p:pRg st="1" end="1"/>
                                            </p:txEl>
                                          </p:spTgt>
                                        </p:tgtEl>
                                        <p:attrNameLst>
                                          <p:attrName>style.visibility</p:attrName>
                                        </p:attrNameLst>
                                      </p:cBhvr>
                                      <p:to>
                                        <p:strVal val="visible"/>
                                      </p:to>
                                    </p:set>
                                    <p:animEffect transition="in" filter="circle(in)">
                                      <p:cBhvr>
                                        <p:cTn id="22" dur="2000"/>
                                        <p:tgtEl>
                                          <p:spTgt spid="18">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18">
                                            <p:txEl>
                                              <p:pRg st="2" end="2"/>
                                            </p:txEl>
                                          </p:spTgt>
                                        </p:tgtEl>
                                        <p:attrNameLst>
                                          <p:attrName>style.visibility</p:attrName>
                                        </p:attrNameLst>
                                      </p:cBhvr>
                                      <p:to>
                                        <p:strVal val="visible"/>
                                      </p:to>
                                    </p:set>
                                    <p:animEffect transition="in" filter="circle(in)">
                                      <p:cBhvr>
                                        <p:cTn id="27" dur="2000"/>
                                        <p:tgtEl>
                                          <p:spTgt spid="18">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18">
                                            <p:txEl>
                                              <p:pRg st="3" end="3"/>
                                            </p:txEl>
                                          </p:spTgt>
                                        </p:tgtEl>
                                        <p:attrNameLst>
                                          <p:attrName>style.visibility</p:attrName>
                                        </p:attrNameLst>
                                      </p:cBhvr>
                                      <p:to>
                                        <p:strVal val="visible"/>
                                      </p:to>
                                    </p:set>
                                    <p:animEffect transition="in" filter="circle(in)">
                                      <p:cBhvr>
                                        <p:cTn id="32" dur="2000"/>
                                        <p:tgtEl>
                                          <p:spTgt spid="18">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18">
                                            <p:txEl>
                                              <p:pRg st="4" end="4"/>
                                            </p:txEl>
                                          </p:spTgt>
                                        </p:tgtEl>
                                        <p:attrNameLst>
                                          <p:attrName>style.visibility</p:attrName>
                                        </p:attrNameLst>
                                      </p:cBhvr>
                                      <p:to>
                                        <p:strVal val="visible"/>
                                      </p:to>
                                    </p:set>
                                    <p:animEffect transition="in" filter="circle(in)">
                                      <p:cBhvr>
                                        <p:cTn id="37" dur="2000"/>
                                        <p:tgtEl>
                                          <p:spTgt spid="18">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nodeType="clickEffect">
                                  <p:stCondLst>
                                    <p:cond delay="0"/>
                                  </p:stCondLst>
                                  <p:childTnLst>
                                    <p:set>
                                      <p:cBhvr>
                                        <p:cTn id="41" dur="1" fill="hold">
                                          <p:stCondLst>
                                            <p:cond delay="0"/>
                                          </p:stCondLst>
                                        </p:cTn>
                                        <p:tgtEl>
                                          <p:spTgt spid="18">
                                            <p:txEl>
                                              <p:pRg st="5" end="5"/>
                                            </p:txEl>
                                          </p:spTgt>
                                        </p:tgtEl>
                                        <p:attrNameLst>
                                          <p:attrName>style.visibility</p:attrName>
                                        </p:attrNameLst>
                                      </p:cBhvr>
                                      <p:to>
                                        <p:strVal val="visible"/>
                                      </p:to>
                                    </p:set>
                                    <p:animEffect transition="in" filter="circle(in)">
                                      <p:cBhvr>
                                        <p:cTn id="42" dur="2000"/>
                                        <p:tgtEl>
                                          <p:spTgt spid="18">
                                            <p:txEl>
                                              <p:pRg st="5" end="5"/>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nodeType="clickEffect">
                                  <p:stCondLst>
                                    <p:cond delay="0"/>
                                  </p:stCondLst>
                                  <p:childTnLst>
                                    <p:set>
                                      <p:cBhvr>
                                        <p:cTn id="46" dur="1" fill="hold">
                                          <p:stCondLst>
                                            <p:cond delay="0"/>
                                          </p:stCondLst>
                                        </p:cTn>
                                        <p:tgtEl>
                                          <p:spTgt spid="18">
                                            <p:txEl>
                                              <p:pRg st="6" end="6"/>
                                            </p:txEl>
                                          </p:spTgt>
                                        </p:tgtEl>
                                        <p:attrNameLst>
                                          <p:attrName>style.visibility</p:attrName>
                                        </p:attrNameLst>
                                      </p:cBhvr>
                                      <p:to>
                                        <p:strVal val="visible"/>
                                      </p:to>
                                    </p:set>
                                    <p:animEffect transition="in" filter="circle(in)">
                                      <p:cBhvr>
                                        <p:cTn id="47" dur="2000"/>
                                        <p:tgtEl>
                                          <p:spTgt spid="1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389095" y="325692"/>
            <a:ext cx="4499469" cy="769441"/>
            <a:chOff x="994820" y="448892"/>
            <a:chExt cx="5886671" cy="769439"/>
          </a:xfrm>
        </p:grpSpPr>
        <p:grpSp>
          <p:nvGrpSpPr>
            <p:cNvPr id="93" name="组合 92"/>
            <p:cNvGrpSpPr/>
            <p:nvPr/>
          </p:nvGrpSpPr>
          <p:grpSpPr>
            <a:xfrm>
              <a:off x="994820" y="626210"/>
              <a:ext cx="5886671" cy="495365"/>
              <a:chOff x="3532280" y="5381090"/>
              <a:chExt cx="5886671" cy="495365"/>
            </a:xfrm>
          </p:grpSpPr>
          <p:sp>
            <p:nvSpPr>
              <p:cNvPr id="95"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pPr defTabSz="914217"/>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zh-CN" altLang="en-US">
                  <a:solidFill>
                    <a:prstClr val="white"/>
                  </a:solidFill>
                </a:endParaRPr>
              </a:p>
            </p:txBody>
          </p:sp>
        </p:grpSp>
        <p:sp>
          <p:nvSpPr>
            <p:cNvPr id="94" name="文本框 93"/>
            <p:cNvSpPr txBox="1"/>
            <p:nvPr/>
          </p:nvSpPr>
          <p:spPr>
            <a:xfrm>
              <a:off x="1595869" y="448892"/>
              <a:ext cx="4224210" cy="769439"/>
            </a:xfrm>
            <a:prstGeom prst="rect">
              <a:avLst/>
            </a:prstGeom>
            <a:noFill/>
          </p:spPr>
          <p:txBody>
            <a:bodyPr wrap="none" rtlCol="0">
              <a:spAutoFit/>
            </a:bodyPr>
            <a:lstStyle/>
            <a:p>
              <a:pPr defTabSz="914217"/>
              <a:r>
                <a:rPr lang="en-US" altLang="zh-CN" sz="4400" b="1">
                  <a:solidFill>
                    <a:srgbClr val="FF0000"/>
                  </a:solidFill>
                  <a:latin typeface="汉仪喵魂体W" panose="00020600040101010101" pitchFamily="18" charset="-122"/>
                  <a:ea typeface="汉仪喵魂体W" panose="00020600040101010101" pitchFamily="18" charset="-122"/>
                </a:rPr>
                <a:t>LUYỆN TẬP</a:t>
              </a:r>
              <a:endParaRPr lang="zh-CN" altLang="en-US" sz="4400" b="1" dirty="0">
                <a:solidFill>
                  <a:srgbClr val="FF0000"/>
                </a:solidFill>
                <a:latin typeface="汉仪喵魂体W" panose="00020600040101010101" pitchFamily="18" charset="-122"/>
                <a:ea typeface="汉仪喵魂体W" panose="00020600040101010101" pitchFamily="18" charset="-122"/>
              </a:endParaRPr>
            </a:p>
          </p:txBody>
        </p:sp>
      </p:grpSp>
      <p:sp>
        <p:nvSpPr>
          <p:cNvPr id="97" name="Rectangle 96"/>
          <p:cNvSpPr/>
          <p:nvPr/>
        </p:nvSpPr>
        <p:spPr>
          <a:xfrm>
            <a:off x="209747" y="953087"/>
            <a:ext cx="11708241" cy="587851"/>
          </a:xfrm>
          <a:prstGeom prst="rect">
            <a:avLst/>
          </a:prstGeom>
        </p:spPr>
        <p:txBody>
          <a:bodyPr wrap="square" lIns="91423" tIns="45711" rIns="91423" bIns="45711">
            <a:spAutoFit/>
          </a:bodyPr>
          <a:lstStyle/>
          <a:p>
            <a:pPr algn="just" defTabSz="914217">
              <a:lnSpc>
                <a:spcPct val="115000"/>
              </a:lnSpc>
            </a:pPr>
            <a:r>
              <a:rPr lang="en-US" sz="2800" b="1">
                <a:solidFill>
                  <a:srgbClr val="FF0000"/>
                </a:solidFill>
                <a:latin typeface="Times New Roman"/>
                <a:ea typeface="Calibri"/>
                <a:cs typeface="Times New Roman"/>
              </a:rPr>
              <a:t>Bài tập 1.</a:t>
            </a:r>
          </a:p>
        </p:txBody>
      </p:sp>
      <p:sp>
        <p:nvSpPr>
          <p:cNvPr id="2" name="Rectangle 1"/>
          <p:cNvSpPr/>
          <p:nvPr/>
        </p:nvSpPr>
        <p:spPr>
          <a:xfrm>
            <a:off x="304721" y="1498600"/>
            <a:ext cx="4384863" cy="4770192"/>
          </a:xfrm>
          <a:prstGeom prst="rect">
            <a:avLst/>
          </a:prstGeom>
        </p:spPr>
        <p:txBody>
          <a:bodyPr wrap="square" lIns="121896" tIns="60948" rIns="121896" bIns="60948">
            <a:spAutoFit/>
          </a:bodyPr>
          <a:lstStyle/>
          <a:p>
            <a:pPr algn="just">
              <a:lnSpc>
                <a:spcPct val="115000"/>
              </a:lnSpc>
            </a:pPr>
            <a:r>
              <a:rPr lang="en-US" sz="2400" b="1" i="1" dirty="0" err="1">
                <a:solidFill>
                  <a:srgbClr val="C00000"/>
                </a:solidFill>
                <a:latin typeface="+mj-lt"/>
                <a:ea typeface="Calibri"/>
                <a:cs typeface="Times New Roman"/>
              </a:rPr>
              <a:t>Dựa</a:t>
            </a:r>
            <a:r>
              <a:rPr lang="en-US" sz="2400" b="1" i="1" dirty="0">
                <a:solidFill>
                  <a:srgbClr val="C00000"/>
                </a:solidFill>
                <a:latin typeface="+mj-lt"/>
                <a:ea typeface="Calibri"/>
                <a:cs typeface="Times New Roman"/>
              </a:rPr>
              <a:t> </a:t>
            </a:r>
            <a:r>
              <a:rPr lang="en-US" sz="2400" b="1" i="1" dirty="0" err="1">
                <a:solidFill>
                  <a:srgbClr val="C00000"/>
                </a:solidFill>
                <a:latin typeface="+mj-lt"/>
                <a:ea typeface="Calibri"/>
                <a:cs typeface="Times New Roman"/>
              </a:rPr>
              <a:t>vào</a:t>
            </a:r>
            <a:r>
              <a:rPr lang="en-US" sz="2400" b="1" i="1" dirty="0">
                <a:solidFill>
                  <a:srgbClr val="C00000"/>
                </a:solidFill>
                <a:latin typeface="+mj-lt"/>
                <a:ea typeface="Calibri"/>
                <a:cs typeface="Times New Roman"/>
              </a:rPr>
              <a:t> </a:t>
            </a:r>
            <a:r>
              <a:rPr lang="en-US" sz="2400" b="1" i="1" dirty="0" err="1">
                <a:solidFill>
                  <a:srgbClr val="C00000"/>
                </a:solidFill>
                <a:latin typeface="+mj-lt"/>
                <a:ea typeface="Calibri"/>
                <a:cs typeface="Times New Roman"/>
              </a:rPr>
              <a:t>hình</a:t>
            </a:r>
            <a:r>
              <a:rPr lang="en-US" sz="2400" b="1" i="1" dirty="0">
                <a:solidFill>
                  <a:srgbClr val="C00000"/>
                </a:solidFill>
                <a:latin typeface="+mj-lt"/>
                <a:ea typeface="Calibri"/>
                <a:cs typeface="Times New Roman"/>
              </a:rPr>
              <a:t> 1.4, </a:t>
            </a:r>
            <a:r>
              <a:rPr lang="en-US" sz="2400" b="1" i="1" dirty="0" err="1">
                <a:solidFill>
                  <a:srgbClr val="C00000"/>
                </a:solidFill>
                <a:latin typeface="+mj-lt"/>
                <a:ea typeface="Calibri"/>
                <a:cs typeface="Times New Roman"/>
              </a:rPr>
              <a:t>em</a:t>
            </a:r>
            <a:r>
              <a:rPr lang="en-US" sz="2400" b="1" i="1" dirty="0">
                <a:solidFill>
                  <a:srgbClr val="C00000"/>
                </a:solidFill>
                <a:latin typeface="+mj-lt"/>
                <a:ea typeface="Calibri"/>
                <a:cs typeface="Times New Roman"/>
              </a:rPr>
              <a:t> </a:t>
            </a:r>
            <a:r>
              <a:rPr lang="en-US" sz="2400" b="1" i="1" dirty="0" err="1">
                <a:solidFill>
                  <a:srgbClr val="C00000"/>
                </a:solidFill>
                <a:latin typeface="+mj-lt"/>
                <a:ea typeface="Calibri"/>
                <a:cs typeface="Times New Roman"/>
              </a:rPr>
              <a:t>hãy</a:t>
            </a:r>
            <a:r>
              <a:rPr lang="en-US" sz="2400" b="1" i="1" dirty="0">
                <a:solidFill>
                  <a:srgbClr val="C00000"/>
                </a:solidFill>
                <a:latin typeface="+mj-lt"/>
                <a:ea typeface="Calibri"/>
                <a:cs typeface="Times New Roman"/>
              </a:rPr>
              <a:t> </a:t>
            </a:r>
            <a:r>
              <a:rPr lang="en-US" sz="2400" b="1" i="1" dirty="0" err="1">
                <a:solidFill>
                  <a:srgbClr val="C00000"/>
                </a:solidFill>
                <a:latin typeface="+mj-lt"/>
                <a:ea typeface="Calibri"/>
                <a:cs typeface="Times New Roman"/>
              </a:rPr>
              <a:t>hoàn</a:t>
            </a:r>
            <a:r>
              <a:rPr lang="en-US" sz="2400" b="1" i="1" dirty="0">
                <a:solidFill>
                  <a:srgbClr val="C00000"/>
                </a:solidFill>
                <a:latin typeface="+mj-lt"/>
                <a:ea typeface="Calibri"/>
                <a:cs typeface="Times New Roman"/>
              </a:rPr>
              <a:t> </a:t>
            </a:r>
            <a:r>
              <a:rPr lang="en-US" sz="2400" b="1" i="1" dirty="0" err="1">
                <a:solidFill>
                  <a:srgbClr val="C00000"/>
                </a:solidFill>
                <a:latin typeface="+mj-lt"/>
                <a:ea typeface="Calibri"/>
                <a:cs typeface="Times New Roman"/>
              </a:rPr>
              <a:t>thành</a:t>
            </a:r>
            <a:r>
              <a:rPr lang="en-US" sz="2400" b="1" i="1" dirty="0">
                <a:solidFill>
                  <a:srgbClr val="C00000"/>
                </a:solidFill>
                <a:latin typeface="+mj-lt"/>
                <a:ea typeface="Calibri"/>
                <a:cs typeface="Times New Roman"/>
              </a:rPr>
              <a:t> </a:t>
            </a:r>
            <a:r>
              <a:rPr lang="en-US" sz="2400" b="1" i="1" dirty="0" err="1">
                <a:solidFill>
                  <a:srgbClr val="C00000"/>
                </a:solidFill>
                <a:latin typeface="+mj-lt"/>
                <a:ea typeface="Calibri"/>
                <a:cs typeface="Times New Roman"/>
              </a:rPr>
              <a:t>các</a:t>
            </a:r>
            <a:r>
              <a:rPr lang="en-US" sz="2400" b="1" i="1" dirty="0">
                <a:solidFill>
                  <a:srgbClr val="C00000"/>
                </a:solidFill>
                <a:latin typeface="+mj-lt"/>
                <a:ea typeface="Calibri"/>
                <a:cs typeface="Times New Roman"/>
              </a:rPr>
              <a:t> </a:t>
            </a:r>
            <a:r>
              <a:rPr lang="en-US" sz="2400" b="1" i="1" dirty="0" err="1">
                <a:solidFill>
                  <a:srgbClr val="C00000"/>
                </a:solidFill>
                <a:latin typeface="+mj-lt"/>
                <a:ea typeface="Calibri"/>
                <a:cs typeface="Times New Roman"/>
              </a:rPr>
              <a:t>nhiệm</a:t>
            </a:r>
            <a:r>
              <a:rPr lang="en-US" sz="2400" b="1" i="1" dirty="0">
                <a:solidFill>
                  <a:srgbClr val="C00000"/>
                </a:solidFill>
                <a:latin typeface="+mj-lt"/>
                <a:ea typeface="Calibri"/>
                <a:cs typeface="Times New Roman"/>
              </a:rPr>
              <a:t> </a:t>
            </a:r>
            <a:r>
              <a:rPr lang="en-US" sz="2400" b="1" i="1" dirty="0" err="1">
                <a:solidFill>
                  <a:srgbClr val="C00000"/>
                </a:solidFill>
                <a:latin typeface="+mj-lt"/>
                <a:ea typeface="Calibri"/>
                <a:cs typeface="Times New Roman"/>
              </a:rPr>
              <a:t>vụ</a:t>
            </a:r>
            <a:r>
              <a:rPr lang="en-US" sz="2400" b="1" i="1" dirty="0">
                <a:solidFill>
                  <a:srgbClr val="C00000"/>
                </a:solidFill>
                <a:latin typeface="+mj-lt"/>
                <a:ea typeface="Calibri"/>
                <a:cs typeface="Times New Roman"/>
              </a:rPr>
              <a:t> </a:t>
            </a:r>
            <a:r>
              <a:rPr lang="en-US" sz="2400" b="1" i="1" dirty="0" err="1">
                <a:solidFill>
                  <a:srgbClr val="C00000"/>
                </a:solidFill>
                <a:latin typeface="+mj-lt"/>
                <a:ea typeface="Calibri"/>
                <a:cs typeface="Times New Roman"/>
              </a:rPr>
              <a:t>sau</a:t>
            </a:r>
            <a:r>
              <a:rPr lang="en-US" sz="2400" b="1" i="1" dirty="0">
                <a:solidFill>
                  <a:srgbClr val="C00000"/>
                </a:solidFill>
                <a:latin typeface="+mj-lt"/>
                <a:ea typeface="Calibri"/>
                <a:cs typeface="Times New Roman"/>
              </a:rPr>
              <a:t>:</a:t>
            </a:r>
            <a:endParaRPr lang="en-US" sz="2400" b="1" dirty="0">
              <a:solidFill>
                <a:srgbClr val="C00000"/>
              </a:solidFill>
              <a:latin typeface="+mj-lt"/>
              <a:ea typeface="Calibri"/>
              <a:cs typeface="Times New Roman"/>
            </a:endParaRPr>
          </a:p>
          <a:p>
            <a:pPr algn="just">
              <a:lnSpc>
                <a:spcPct val="115000"/>
              </a:lnSpc>
            </a:pPr>
            <a:r>
              <a:rPr lang="en-US" sz="2400" b="1" i="1" dirty="0">
                <a:solidFill>
                  <a:srgbClr val="C00000"/>
                </a:solidFill>
                <a:latin typeface="+mj-lt"/>
                <a:ea typeface="Calibri"/>
                <a:cs typeface="Times New Roman"/>
              </a:rPr>
              <a:t>1. </a:t>
            </a:r>
            <a:r>
              <a:rPr lang="en-US" sz="2400" b="1" i="1" dirty="0" err="1">
                <a:solidFill>
                  <a:srgbClr val="C00000"/>
                </a:solidFill>
                <a:latin typeface="+mj-lt"/>
                <a:ea typeface="Calibri"/>
                <a:cs typeface="Times New Roman"/>
              </a:rPr>
              <a:t>Miêu</a:t>
            </a:r>
            <a:r>
              <a:rPr lang="en-US" sz="2400" b="1" i="1" dirty="0">
                <a:solidFill>
                  <a:srgbClr val="C00000"/>
                </a:solidFill>
                <a:latin typeface="+mj-lt"/>
                <a:ea typeface="Calibri"/>
                <a:cs typeface="Times New Roman"/>
              </a:rPr>
              <a:t> </a:t>
            </a:r>
            <a:r>
              <a:rPr lang="en-US" sz="2400" b="1" i="1" dirty="0" err="1">
                <a:solidFill>
                  <a:srgbClr val="C00000"/>
                </a:solidFill>
                <a:latin typeface="+mj-lt"/>
                <a:ea typeface="Calibri"/>
                <a:cs typeface="Times New Roman"/>
              </a:rPr>
              <a:t>tả</a:t>
            </a:r>
            <a:r>
              <a:rPr lang="en-US" sz="2400" b="1" i="1" dirty="0">
                <a:solidFill>
                  <a:srgbClr val="C00000"/>
                </a:solidFill>
                <a:latin typeface="+mj-lt"/>
                <a:ea typeface="Calibri"/>
                <a:cs typeface="Times New Roman"/>
              </a:rPr>
              <a:t> </a:t>
            </a:r>
            <a:r>
              <a:rPr lang="en-US" sz="2400" b="1" i="1" dirty="0" err="1">
                <a:solidFill>
                  <a:srgbClr val="C00000"/>
                </a:solidFill>
                <a:latin typeface="+mj-lt"/>
                <a:ea typeface="Calibri"/>
                <a:cs typeface="Times New Roman"/>
              </a:rPr>
              <a:t>đặc</a:t>
            </a:r>
            <a:r>
              <a:rPr lang="en-US" sz="2400" b="1" i="1" dirty="0">
                <a:solidFill>
                  <a:srgbClr val="C00000"/>
                </a:solidFill>
                <a:latin typeface="+mj-lt"/>
                <a:ea typeface="Calibri"/>
                <a:cs typeface="Times New Roman"/>
              </a:rPr>
              <a:t> </a:t>
            </a:r>
            <a:r>
              <a:rPr lang="en-US" sz="2400" b="1" i="1" dirty="0" err="1">
                <a:solidFill>
                  <a:srgbClr val="C00000"/>
                </a:solidFill>
                <a:latin typeface="+mj-lt"/>
                <a:ea typeface="Calibri"/>
                <a:cs typeface="Times New Roman"/>
              </a:rPr>
              <a:t>điểm</a:t>
            </a:r>
            <a:r>
              <a:rPr lang="en-US" sz="2400" b="1" i="1" dirty="0">
                <a:solidFill>
                  <a:srgbClr val="C00000"/>
                </a:solidFill>
                <a:latin typeface="+mj-lt"/>
                <a:ea typeface="Calibri"/>
                <a:cs typeface="Times New Roman"/>
              </a:rPr>
              <a:t> </a:t>
            </a:r>
            <a:r>
              <a:rPr lang="en-US" sz="2400" b="1" i="1" dirty="0" err="1">
                <a:solidFill>
                  <a:srgbClr val="C00000"/>
                </a:solidFill>
                <a:latin typeface="+mj-lt"/>
                <a:ea typeface="Calibri"/>
                <a:cs typeface="Times New Roman"/>
              </a:rPr>
              <a:t>lưới</a:t>
            </a:r>
            <a:r>
              <a:rPr lang="en-US" sz="2400" b="1" i="1" dirty="0">
                <a:solidFill>
                  <a:srgbClr val="C00000"/>
                </a:solidFill>
                <a:latin typeface="+mj-lt"/>
                <a:ea typeface="Calibri"/>
                <a:cs typeface="Times New Roman"/>
              </a:rPr>
              <a:t> </a:t>
            </a:r>
            <a:r>
              <a:rPr lang="en-US" sz="2400" b="1" i="1" dirty="0" err="1">
                <a:solidFill>
                  <a:srgbClr val="C00000"/>
                </a:solidFill>
                <a:latin typeface="+mj-lt"/>
                <a:ea typeface="Calibri"/>
                <a:cs typeface="Times New Roman"/>
              </a:rPr>
              <a:t>kinh</a:t>
            </a:r>
            <a:r>
              <a:rPr lang="en-US" sz="2400" b="1" i="1" dirty="0">
                <a:solidFill>
                  <a:srgbClr val="C00000"/>
                </a:solidFill>
                <a:latin typeface="+mj-lt"/>
                <a:ea typeface="Calibri"/>
                <a:cs typeface="Times New Roman"/>
              </a:rPr>
              <a:t>, </a:t>
            </a:r>
            <a:r>
              <a:rPr lang="en-US" sz="2400" b="1" i="1" dirty="0" err="1">
                <a:solidFill>
                  <a:srgbClr val="C00000"/>
                </a:solidFill>
                <a:latin typeface="+mj-lt"/>
                <a:ea typeface="Calibri"/>
                <a:cs typeface="Times New Roman"/>
              </a:rPr>
              <a:t>vĩ</a:t>
            </a:r>
            <a:r>
              <a:rPr lang="en-US" sz="2400" b="1" i="1" dirty="0">
                <a:solidFill>
                  <a:srgbClr val="C00000"/>
                </a:solidFill>
                <a:latin typeface="+mj-lt"/>
                <a:ea typeface="Calibri"/>
                <a:cs typeface="Times New Roman"/>
              </a:rPr>
              <a:t> </a:t>
            </a:r>
            <a:r>
              <a:rPr lang="en-US" sz="2400" b="1" i="1" dirty="0" err="1">
                <a:solidFill>
                  <a:srgbClr val="C00000"/>
                </a:solidFill>
                <a:latin typeface="+mj-lt"/>
                <a:ea typeface="Calibri"/>
                <a:cs typeface="Times New Roman"/>
              </a:rPr>
              <a:t>tuyến</a:t>
            </a:r>
            <a:r>
              <a:rPr lang="en-US" sz="2400" b="1" i="1" dirty="0">
                <a:solidFill>
                  <a:srgbClr val="C00000"/>
                </a:solidFill>
                <a:latin typeface="+mj-lt"/>
                <a:ea typeface="Calibri"/>
                <a:cs typeface="Times New Roman"/>
              </a:rPr>
              <a:t> </a:t>
            </a:r>
            <a:r>
              <a:rPr lang="en-US" sz="2400" b="1" i="1" dirty="0" err="1">
                <a:solidFill>
                  <a:srgbClr val="C00000"/>
                </a:solidFill>
                <a:latin typeface="+mj-lt"/>
                <a:ea typeface="Calibri"/>
                <a:cs typeface="Times New Roman"/>
              </a:rPr>
              <a:t>của</a:t>
            </a:r>
            <a:r>
              <a:rPr lang="en-US" sz="2400" b="1" i="1" dirty="0">
                <a:solidFill>
                  <a:srgbClr val="C00000"/>
                </a:solidFill>
                <a:latin typeface="+mj-lt"/>
                <a:ea typeface="Calibri"/>
                <a:cs typeface="Times New Roman"/>
              </a:rPr>
              <a:t> </a:t>
            </a:r>
            <a:r>
              <a:rPr lang="en-US" sz="2400" b="1" i="1" dirty="0" err="1">
                <a:solidFill>
                  <a:srgbClr val="C00000"/>
                </a:solidFill>
                <a:latin typeface="+mj-lt"/>
                <a:ea typeface="Calibri"/>
                <a:cs typeface="Times New Roman"/>
              </a:rPr>
              <a:t>bản</a:t>
            </a:r>
            <a:r>
              <a:rPr lang="en-US" sz="2400" b="1" i="1" dirty="0">
                <a:solidFill>
                  <a:srgbClr val="C00000"/>
                </a:solidFill>
                <a:latin typeface="+mj-lt"/>
                <a:ea typeface="Calibri"/>
                <a:cs typeface="Times New Roman"/>
              </a:rPr>
              <a:t> </a:t>
            </a:r>
            <a:r>
              <a:rPr lang="en-US" sz="2400" b="1" i="1" dirty="0" err="1">
                <a:solidFill>
                  <a:srgbClr val="C00000"/>
                </a:solidFill>
                <a:latin typeface="+mj-lt"/>
                <a:ea typeface="Calibri"/>
                <a:cs typeface="Times New Roman"/>
              </a:rPr>
              <a:t>đồ</a:t>
            </a:r>
            <a:r>
              <a:rPr lang="en-US" sz="2400" b="1" i="1" dirty="0">
                <a:solidFill>
                  <a:srgbClr val="C00000"/>
                </a:solidFill>
                <a:latin typeface="+mj-lt"/>
                <a:ea typeface="Calibri"/>
                <a:cs typeface="Times New Roman"/>
              </a:rPr>
              <a:t> </a:t>
            </a:r>
            <a:r>
              <a:rPr lang="en-US" sz="2400" b="1" i="1" dirty="0" err="1">
                <a:solidFill>
                  <a:srgbClr val="C00000"/>
                </a:solidFill>
                <a:latin typeface="+mj-lt"/>
                <a:ea typeface="Calibri"/>
                <a:cs typeface="Times New Roman"/>
              </a:rPr>
              <a:t>trên</a:t>
            </a:r>
            <a:r>
              <a:rPr lang="en-US" sz="2400" b="1" i="1" dirty="0">
                <a:solidFill>
                  <a:srgbClr val="C00000"/>
                </a:solidFill>
                <a:latin typeface="+mj-lt"/>
                <a:ea typeface="Calibri"/>
                <a:cs typeface="Times New Roman"/>
              </a:rPr>
              <a:t>. (2 </a:t>
            </a:r>
            <a:r>
              <a:rPr lang="en-US" sz="2400" b="1" i="1" dirty="0" err="1">
                <a:solidFill>
                  <a:srgbClr val="C00000"/>
                </a:solidFill>
                <a:latin typeface="+mj-lt"/>
                <a:ea typeface="Calibri"/>
                <a:cs typeface="Times New Roman"/>
              </a:rPr>
              <a:t>điểm</a:t>
            </a:r>
            <a:r>
              <a:rPr lang="en-US" sz="2400" b="1" i="1" dirty="0">
                <a:solidFill>
                  <a:srgbClr val="C00000"/>
                </a:solidFill>
                <a:latin typeface="+mj-lt"/>
                <a:ea typeface="Calibri"/>
                <a:cs typeface="Times New Roman"/>
              </a:rPr>
              <a:t>)</a:t>
            </a:r>
            <a:endParaRPr lang="en-US" sz="2400" b="1" dirty="0">
              <a:solidFill>
                <a:srgbClr val="C00000"/>
              </a:solidFill>
              <a:latin typeface="+mj-lt"/>
              <a:ea typeface="Calibri"/>
              <a:cs typeface="Times New Roman"/>
            </a:endParaRPr>
          </a:p>
          <a:p>
            <a:pPr algn="just">
              <a:lnSpc>
                <a:spcPct val="115000"/>
              </a:lnSpc>
            </a:pPr>
            <a:r>
              <a:rPr lang="en-US" sz="2400" b="1" i="1" dirty="0">
                <a:solidFill>
                  <a:srgbClr val="C00000"/>
                </a:solidFill>
                <a:latin typeface="+mj-lt"/>
                <a:ea typeface="Calibri"/>
                <a:cs typeface="Times New Roman"/>
              </a:rPr>
              <a:t>2. </a:t>
            </a:r>
            <a:r>
              <a:rPr lang="en-US" sz="2400" b="1" i="1" dirty="0" err="1">
                <a:solidFill>
                  <a:srgbClr val="C00000"/>
                </a:solidFill>
                <a:latin typeface="+mj-lt"/>
                <a:ea typeface="Calibri"/>
                <a:cs typeface="Times New Roman"/>
              </a:rPr>
              <a:t>Tìm</a:t>
            </a:r>
            <a:r>
              <a:rPr lang="en-US" sz="2400" b="1" i="1" dirty="0">
                <a:solidFill>
                  <a:srgbClr val="C00000"/>
                </a:solidFill>
                <a:latin typeface="+mj-lt"/>
                <a:ea typeface="Calibri"/>
                <a:cs typeface="Times New Roman"/>
              </a:rPr>
              <a:t> </a:t>
            </a:r>
            <a:r>
              <a:rPr lang="en-US" sz="2400" b="1" i="1" dirty="0" err="1">
                <a:solidFill>
                  <a:srgbClr val="C00000"/>
                </a:solidFill>
                <a:latin typeface="+mj-lt"/>
                <a:ea typeface="Calibri"/>
                <a:cs typeface="Times New Roman"/>
              </a:rPr>
              <a:t>trên</a:t>
            </a:r>
            <a:r>
              <a:rPr lang="en-US" sz="2400" b="1" i="1" dirty="0">
                <a:solidFill>
                  <a:srgbClr val="C00000"/>
                </a:solidFill>
                <a:latin typeface="+mj-lt"/>
                <a:ea typeface="Calibri"/>
                <a:cs typeface="Times New Roman"/>
              </a:rPr>
              <a:t> </a:t>
            </a:r>
            <a:r>
              <a:rPr lang="en-US" sz="2400" b="1" i="1" dirty="0" err="1">
                <a:solidFill>
                  <a:srgbClr val="C00000"/>
                </a:solidFill>
                <a:latin typeface="+mj-lt"/>
                <a:ea typeface="Calibri"/>
                <a:cs typeface="Times New Roman"/>
              </a:rPr>
              <a:t>bản</a:t>
            </a:r>
            <a:r>
              <a:rPr lang="en-US" sz="2400" b="1" i="1" dirty="0">
                <a:solidFill>
                  <a:srgbClr val="C00000"/>
                </a:solidFill>
                <a:latin typeface="+mj-lt"/>
                <a:ea typeface="Calibri"/>
                <a:cs typeface="Times New Roman"/>
              </a:rPr>
              <a:t> </a:t>
            </a:r>
            <a:r>
              <a:rPr lang="en-US" sz="2400" b="1" i="1" dirty="0" err="1">
                <a:solidFill>
                  <a:srgbClr val="C00000"/>
                </a:solidFill>
                <a:latin typeface="+mj-lt"/>
                <a:ea typeface="Calibri"/>
                <a:cs typeface="Times New Roman"/>
              </a:rPr>
              <a:t>đồ</a:t>
            </a:r>
            <a:r>
              <a:rPr lang="en-US" sz="2400" b="1" i="1" dirty="0">
                <a:solidFill>
                  <a:srgbClr val="C00000"/>
                </a:solidFill>
                <a:latin typeface="+mj-lt"/>
                <a:ea typeface="Calibri"/>
                <a:cs typeface="Times New Roman"/>
              </a:rPr>
              <a:t> </a:t>
            </a:r>
            <a:r>
              <a:rPr lang="en-US" sz="2400" b="1" i="1" dirty="0" err="1">
                <a:solidFill>
                  <a:srgbClr val="C00000"/>
                </a:solidFill>
                <a:latin typeface="+mj-lt"/>
                <a:ea typeface="Calibri"/>
                <a:cs typeface="Times New Roman"/>
              </a:rPr>
              <a:t>các</a:t>
            </a:r>
            <a:r>
              <a:rPr lang="en-US" sz="2400" b="1" i="1" dirty="0">
                <a:solidFill>
                  <a:srgbClr val="C00000"/>
                </a:solidFill>
                <a:latin typeface="+mj-lt"/>
                <a:ea typeface="Calibri"/>
                <a:cs typeface="Times New Roman"/>
              </a:rPr>
              <a:t> </a:t>
            </a:r>
            <a:r>
              <a:rPr lang="en-US" sz="2400" b="1" i="1" dirty="0" err="1">
                <a:solidFill>
                  <a:srgbClr val="C00000"/>
                </a:solidFill>
                <a:latin typeface="+mj-lt"/>
                <a:ea typeface="Calibri"/>
                <a:cs typeface="Times New Roman"/>
              </a:rPr>
              <a:t>vĩ</a:t>
            </a:r>
            <a:r>
              <a:rPr lang="en-US" sz="2400" b="1" i="1" dirty="0">
                <a:solidFill>
                  <a:srgbClr val="C00000"/>
                </a:solidFill>
                <a:latin typeface="+mj-lt"/>
                <a:ea typeface="Calibri"/>
                <a:cs typeface="Times New Roman"/>
              </a:rPr>
              <a:t> </a:t>
            </a:r>
            <a:r>
              <a:rPr lang="en-US" sz="2400" b="1" i="1" dirty="0" err="1">
                <a:solidFill>
                  <a:srgbClr val="C00000"/>
                </a:solidFill>
                <a:latin typeface="+mj-lt"/>
                <a:ea typeface="Calibri"/>
                <a:cs typeface="Times New Roman"/>
              </a:rPr>
              <a:t>tuyến</a:t>
            </a:r>
            <a:r>
              <a:rPr lang="en-US" sz="2400" b="1" i="1" dirty="0">
                <a:solidFill>
                  <a:srgbClr val="C00000"/>
                </a:solidFill>
                <a:latin typeface="+mj-lt"/>
                <a:ea typeface="Calibri"/>
                <a:cs typeface="Times New Roman"/>
              </a:rPr>
              <a:t> </a:t>
            </a:r>
            <a:r>
              <a:rPr lang="en-US" sz="2400" b="1" i="1" dirty="0" err="1">
                <a:solidFill>
                  <a:srgbClr val="C00000"/>
                </a:solidFill>
                <a:latin typeface="+mj-lt"/>
                <a:ea typeface="Calibri"/>
                <a:cs typeface="Times New Roman"/>
              </a:rPr>
              <a:t>và</a:t>
            </a:r>
            <a:r>
              <a:rPr lang="en-US" sz="2400" b="1" i="1" dirty="0">
                <a:solidFill>
                  <a:srgbClr val="C00000"/>
                </a:solidFill>
                <a:latin typeface="+mj-lt"/>
                <a:ea typeface="Calibri"/>
                <a:cs typeface="Times New Roman"/>
              </a:rPr>
              <a:t> </a:t>
            </a:r>
            <a:r>
              <a:rPr lang="en-US" sz="2400" b="1" i="1" dirty="0" err="1">
                <a:solidFill>
                  <a:srgbClr val="C00000"/>
                </a:solidFill>
                <a:latin typeface="+mj-lt"/>
                <a:ea typeface="Calibri"/>
                <a:cs typeface="Times New Roman"/>
              </a:rPr>
              <a:t>ghi</a:t>
            </a:r>
            <a:r>
              <a:rPr lang="en-US" sz="2400" b="1" i="1" dirty="0">
                <a:solidFill>
                  <a:srgbClr val="C00000"/>
                </a:solidFill>
                <a:latin typeface="+mj-lt"/>
                <a:ea typeface="Calibri"/>
                <a:cs typeface="Times New Roman"/>
              </a:rPr>
              <a:t> </a:t>
            </a:r>
            <a:r>
              <a:rPr lang="en-US" sz="2400" b="1" i="1" dirty="0" err="1">
                <a:solidFill>
                  <a:srgbClr val="C00000"/>
                </a:solidFill>
                <a:latin typeface="+mj-lt"/>
                <a:ea typeface="Calibri"/>
                <a:cs typeface="Times New Roman"/>
              </a:rPr>
              <a:t>vĩ</a:t>
            </a:r>
            <a:r>
              <a:rPr lang="en-US" sz="2400" b="1" i="1" dirty="0">
                <a:solidFill>
                  <a:srgbClr val="C00000"/>
                </a:solidFill>
                <a:latin typeface="+mj-lt"/>
                <a:ea typeface="Calibri"/>
                <a:cs typeface="Times New Roman"/>
              </a:rPr>
              <a:t> </a:t>
            </a:r>
            <a:r>
              <a:rPr lang="en-US" sz="2400" b="1" i="1" dirty="0" err="1">
                <a:solidFill>
                  <a:srgbClr val="C00000"/>
                </a:solidFill>
                <a:latin typeface="+mj-lt"/>
                <a:ea typeface="Calibri"/>
                <a:cs typeface="Times New Roman"/>
              </a:rPr>
              <a:t>độ</a:t>
            </a:r>
            <a:r>
              <a:rPr lang="en-US" sz="2400" b="1" i="1" dirty="0">
                <a:solidFill>
                  <a:srgbClr val="C00000"/>
                </a:solidFill>
                <a:latin typeface="+mj-lt"/>
                <a:ea typeface="Calibri"/>
                <a:cs typeface="Times New Roman"/>
              </a:rPr>
              <a:t> </a:t>
            </a:r>
            <a:r>
              <a:rPr lang="en-US" sz="2400" b="1" i="1" dirty="0" err="1">
                <a:solidFill>
                  <a:srgbClr val="C00000"/>
                </a:solidFill>
                <a:latin typeface="+mj-lt"/>
                <a:ea typeface="Calibri"/>
                <a:cs typeface="Times New Roman"/>
              </a:rPr>
              <a:t>của</a:t>
            </a:r>
            <a:r>
              <a:rPr lang="en-US" sz="2400" b="1" i="1" dirty="0">
                <a:solidFill>
                  <a:srgbClr val="C00000"/>
                </a:solidFill>
                <a:latin typeface="+mj-lt"/>
                <a:ea typeface="Calibri"/>
                <a:cs typeface="Times New Roman"/>
              </a:rPr>
              <a:t> </a:t>
            </a:r>
            <a:r>
              <a:rPr lang="en-US" sz="2400" b="1" i="1" dirty="0" err="1">
                <a:solidFill>
                  <a:srgbClr val="C00000"/>
                </a:solidFill>
                <a:latin typeface="+mj-lt"/>
                <a:ea typeface="Calibri"/>
                <a:cs typeface="Times New Roman"/>
              </a:rPr>
              <a:t>các</a:t>
            </a:r>
            <a:r>
              <a:rPr lang="en-US" sz="2400" b="1" i="1" dirty="0">
                <a:solidFill>
                  <a:srgbClr val="C00000"/>
                </a:solidFill>
                <a:latin typeface="+mj-lt"/>
                <a:ea typeface="Calibri"/>
                <a:cs typeface="Times New Roman"/>
              </a:rPr>
              <a:t> </a:t>
            </a:r>
            <a:r>
              <a:rPr lang="en-US" sz="2400" b="1" i="1" dirty="0" err="1">
                <a:solidFill>
                  <a:srgbClr val="C00000"/>
                </a:solidFill>
                <a:latin typeface="+mj-lt"/>
                <a:ea typeface="Calibri"/>
                <a:cs typeface="Times New Roman"/>
              </a:rPr>
              <a:t>vĩ</a:t>
            </a:r>
            <a:r>
              <a:rPr lang="en-US" sz="2400" b="1" i="1" dirty="0">
                <a:solidFill>
                  <a:srgbClr val="C00000"/>
                </a:solidFill>
                <a:latin typeface="+mj-lt"/>
                <a:ea typeface="Calibri"/>
                <a:cs typeface="Times New Roman"/>
              </a:rPr>
              <a:t> </a:t>
            </a:r>
            <a:r>
              <a:rPr lang="en-US" sz="2400" b="1" i="1" dirty="0" err="1">
                <a:solidFill>
                  <a:srgbClr val="C00000"/>
                </a:solidFill>
                <a:latin typeface="+mj-lt"/>
                <a:ea typeface="Calibri"/>
                <a:cs typeface="Times New Roman"/>
              </a:rPr>
              <a:t>tuyến</a:t>
            </a:r>
            <a:r>
              <a:rPr lang="en-US" sz="2400" b="1" i="1" dirty="0">
                <a:solidFill>
                  <a:srgbClr val="C00000"/>
                </a:solidFill>
                <a:latin typeface="+mj-lt"/>
                <a:ea typeface="Calibri"/>
                <a:cs typeface="Times New Roman"/>
              </a:rPr>
              <a:t> </a:t>
            </a:r>
            <a:r>
              <a:rPr lang="en-US" sz="2400" b="1" i="1" dirty="0" err="1">
                <a:solidFill>
                  <a:srgbClr val="C00000"/>
                </a:solidFill>
                <a:latin typeface="+mj-lt"/>
                <a:ea typeface="Calibri"/>
                <a:cs typeface="Times New Roman"/>
              </a:rPr>
              <a:t>đó</a:t>
            </a:r>
            <a:r>
              <a:rPr lang="en-US" sz="2400" b="1" i="1" dirty="0">
                <a:solidFill>
                  <a:srgbClr val="C00000"/>
                </a:solidFill>
                <a:latin typeface="+mj-lt"/>
                <a:ea typeface="Calibri"/>
                <a:cs typeface="Times New Roman"/>
              </a:rPr>
              <a:t>. (4 </a:t>
            </a:r>
            <a:r>
              <a:rPr lang="en-US" sz="2400" b="1" i="1" dirty="0" err="1">
                <a:solidFill>
                  <a:srgbClr val="C00000"/>
                </a:solidFill>
                <a:latin typeface="+mj-lt"/>
                <a:ea typeface="Calibri"/>
                <a:cs typeface="Times New Roman"/>
              </a:rPr>
              <a:t>điểm</a:t>
            </a:r>
            <a:r>
              <a:rPr lang="en-US" sz="2400" b="1" i="1" dirty="0">
                <a:solidFill>
                  <a:srgbClr val="C00000"/>
                </a:solidFill>
                <a:latin typeface="+mj-lt"/>
                <a:ea typeface="Calibri"/>
                <a:cs typeface="Times New Roman"/>
              </a:rPr>
              <a:t>)</a:t>
            </a:r>
            <a:endParaRPr lang="en-US" sz="2400" b="1" dirty="0">
              <a:solidFill>
                <a:srgbClr val="C00000"/>
              </a:solidFill>
              <a:latin typeface="+mj-lt"/>
              <a:ea typeface="Calibri"/>
              <a:cs typeface="Times New Roman"/>
            </a:endParaRPr>
          </a:p>
          <a:p>
            <a:pPr algn="just">
              <a:lnSpc>
                <a:spcPct val="115000"/>
              </a:lnSpc>
            </a:pPr>
            <a:r>
              <a:rPr lang="en-US" sz="2400" b="1" i="1" dirty="0">
                <a:solidFill>
                  <a:srgbClr val="C00000"/>
                </a:solidFill>
                <a:latin typeface="+mj-lt"/>
                <a:ea typeface="Calibri"/>
                <a:cs typeface="Times New Roman"/>
              </a:rPr>
              <a:t>- </a:t>
            </a:r>
            <a:r>
              <a:rPr lang="en-US" sz="2400" b="1" i="1" dirty="0" err="1">
                <a:solidFill>
                  <a:srgbClr val="C00000"/>
                </a:solidFill>
                <a:latin typeface="+mj-lt"/>
                <a:ea typeface="Calibri"/>
                <a:cs typeface="Times New Roman"/>
              </a:rPr>
              <a:t>Vòng</a:t>
            </a:r>
            <a:r>
              <a:rPr lang="en-US" sz="2400" b="1" i="1" dirty="0">
                <a:solidFill>
                  <a:srgbClr val="C00000"/>
                </a:solidFill>
                <a:latin typeface="+mj-lt"/>
                <a:ea typeface="Calibri"/>
                <a:cs typeface="Times New Roman"/>
              </a:rPr>
              <a:t> </a:t>
            </a:r>
            <a:r>
              <a:rPr lang="en-US" sz="2400" b="1" i="1" dirty="0" err="1">
                <a:solidFill>
                  <a:srgbClr val="C00000"/>
                </a:solidFill>
                <a:latin typeface="+mj-lt"/>
                <a:ea typeface="Calibri"/>
                <a:cs typeface="Times New Roman"/>
              </a:rPr>
              <a:t>cực</a:t>
            </a:r>
            <a:r>
              <a:rPr lang="en-US" sz="2400" b="1" i="1" dirty="0">
                <a:solidFill>
                  <a:srgbClr val="C00000"/>
                </a:solidFill>
                <a:latin typeface="+mj-lt"/>
                <a:ea typeface="Calibri"/>
                <a:cs typeface="Times New Roman"/>
              </a:rPr>
              <a:t> </a:t>
            </a:r>
            <a:r>
              <a:rPr lang="en-US" sz="2400" b="1" i="1" dirty="0" err="1">
                <a:solidFill>
                  <a:srgbClr val="C00000"/>
                </a:solidFill>
                <a:latin typeface="+mj-lt"/>
                <a:ea typeface="Calibri"/>
                <a:cs typeface="Times New Roman"/>
              </a:rPr>
              <a:t>Bắc</a:t>
            </a:r>
            <a:r>
              <a:rPr lang="en-US" sz="2400" b="1" i="1" dirty="0">
                <a:solidFill>
                  <a:srgbClr val="C00000"/>
                </a:solidFill>
                <a:latin typeface="+mj-lt"/>
                <a:ea typeface="Calibri"/>
                <a:cs typeface="Times New Roman"/>
              </a:rPr>
              <a:t>, </a:t>
            </a:r>
            <a:r>
              <a:rPr lang="en-US" sz="2400" b="1" i="1" dirty="0" err="1">
                <a:solidFill>
                  <a:srgbClr val="C00000"/>
                </a:solidFill>
                <a:latin typeface="+mj-lt"/>
                <a:ea typeface="Calibri"/>
                <a:cs typeface="Times New Roman"/>
              </a:rPr>
              <a:t>Vòng</a:t>
            </a:r>
            <a:r>
              <a:rPr lang="en-US" sz="2400" b="1" i="1" dirty="0">
                <a:solidFill>
                  <a:srgbClr val="C00000"/>
                </a:solidFill>
                <a:latin typeface="+mj-lt"/>
                <a:ea typeface="Calibri"/>
                <a:cs typeface="Times New Roman"/>
              </a:rPr>
              <a:t> </a:t>
            </a:r>
            <a:r>
              <a:rPr lang="en-US" sz="2400" b="1" i="1" dirty="0" err="1">
                <a:solidFill>
                  <a:srgbClr val="C00000"/>
                </a:solidFill>
                <a:latin typeface="+mj-lt"/>
                <a:ea typeface="Calibri"/>
                <a:cs typeface="Times New Roman"/>
              </a:rPr>
              <a:t>cực</a:t>
            </a:r>
            <a:r>
              <a:rPr lang="en-US" sz="2400" b="1" i="1" dirty="0">
                <a:solidFill>
                  <a:srgbClr val="C00000"/>
                </a:solidFill>
                <a:latin typeface="+mj-lt"/>
                <a:ea typeface="Calibri"/>
                <a:cs typeface="Times New Roman"/>
              </a:rPr>
              <a:t> Nam.</a:t>
            </a:r>
            <a:endParaRPr lang="en-US" sz="2400" b="1" dirty="0">
              <a:solidFill>
                <a:srgbClr val="C00000"/>
              </a:solidFill>
              <a:latin typeface="+mj-lt"/>
              <a:ea typeface="Calibri"/>
              <a:cs typeface="Times New Roman"/>
            </a:endParaRPr>
          </a:p>
          <a:p>
            <a:pPr algn="just">
              <a:lnSpc>
                <a:spcPct val="115000"/>
              </a:lnSpc>
            </a:pPr>
            <a:r>
              <a:rPr lang="en-US" sz="2400" b="1" i="1" dirty="0">
                <a:solidFill>
                  <a:srgbClr val="C00000"/>
                </a:solidFill>
                <a:latin typeface="+mj-lt"/>
                <a:ea typeface="Calibri"/>
                <a:cs typeface="Times New Roman"/>
              </a:rPr>
              <a:t>- </a:t>
            </a:r>
            <a:r>
              <a:rPr lang="en-US" sz="2400" b="1" i="1" dirty="0" err="1">
                <a:solidFill>
                  <a:srgbClr val="C00000"/>
                </a:solidFill>
                <a:latin typeface="+mj-lt"/>
                <a:ea typeface="Calibri"/>
                <a:cs typeface="Times New Roman"/>
              </a:rPr>
              <a:t>Chí</a:t>
            </a:r>
            <a:r>
              <a:rPr lang="en-US" sz="2400" b="1" i="1" dirty="0">
                <a:solidFill>
                  <a:srgbClr val="C00000"/>
                </a:solidFill>
                <a:latin typeface="+mj-lt"/>
                <a:ea typeface="Calibri"/>
                <a:cs typeface="Times New Roman"/>
              </a:rPr>
              <a:t> </a:t>
            </a:r>
            <a:r>
              <a:rPr lang="en-US" sz="2400" b="1" i="1" dirty="0" err="1">
                <a:solidFill>
                  <a:srgbClr val="C00000"/>
                </a:solidFill>
                <a:latin typeface="+mj-lt"/>
                <a:ea typeface="Calibri"/>
                <a:cs typeface="Times New Roman"/>
              </a:rPr>
              <a:t>tuyến</a:t>
            </a:r>
            <a:r>
              <a:rPr lang="en-US" sz="2400" b="1" i="1" dirty="0">
                <a:solidFill>
                  <a:srgbClr val="C00000"/>
                </a:solidFill>
                <a:latin typeface="+mj-lt"/>
                <a:ea typeface="Calibri"/>
                <a:cs typeface="Times New Roman"/>
              </a:rPr>
              <a:t> </a:t>
            </a:r>
            <a:r>
              <a:rPr lang="en-US" sz="2400" b="1" i="1" dirty="0" err="1">
                <a:solidFill>
                  <a:srgbClr val="C00000"/>
                </a:solidFill>
                <a:latin typeface="+mj-lt"/>
                <a:ea typeface="Calibri"/>
                <a:cs typeface="Times New Roman"/>
              </a:rPr>
              <a:t>Bắc</a:t>
            </a:r>
            <a:r>
              <a:rPr lang="en-US" sz="2400" b="1" i="1" dirty="0">
                <a:solidFill>
                  <a:srgbClr val="C00000"/>
                </a:solidFill>
                <a:latin typeface="+mj-lt"/>
                <a:ea typeface="Calibri"/>
                <a:cs typeface="Times New Roman"/>
              </a:rPr>
              <a:t>, </a:t>
            </a:r>
            <a:r>
              <a:rPr lang="en-US" sz="2400" b="1" i="1" dirty="0" err="1">
                <a:solidFill>
                  <a:srgbClr val="C00000"/>
                </a:solidFill>
                <a:latin typeface="+mj-lt"/>
                <a:ea typeface="Calibri"/>
                <a:cs typeface="Times New Roman"/>
              </a:rPr>
              <a:t>Chí</a:t>
            </a:r>
            <a:r>
              <a:rPr lang="en-US" sz="2400" b="1" i="1" dirty="0">
                <a:solidFill>
                  <a:srgbClr val="C00000"/>
                </a:solidFill>
                <a:latin typeface="+mj-lt"/>
                <a:ea typeface="Calibri"/>
                <a:cs typeface="Times New Roman"/>
              </a:rPr>
              <a:t> </a:t>
            </a:r>
            <a:r>
              <a:rPr lang="en-US" sz="2400" b="1" i="1" dirty="0" err="1">
                <a:solidFill>
                  <a:srgbClr val="C00000"/>
                </a:solidFill>
                <a:latin typeface="+mj-lt"/>
                <a:ea typeface="Calibri"/>
                <a:cs typeface="Times New Roman"/>
              </a:rPr>
              <a:t>tuyến</a:t>
            </a:r>
            <a:r>
              <a:rPr lang="en-US" sz="2400" b="1" i="1" dirty="0">
                <a:solidFill>
                  <a:srgbClr val="C00000"/>
                </a:solidFill>
                <a:latin typeface="+mj-lt"/>
                <a:ea typeface="Calibri"/>
                <a:cs typeface="Times New Roman"/>
              </a:rPr>
              <a:t> Nam.</a:t>
            </a:r>
            <a:endParaRPr lang="en-US" sz="2400" b="1" dirty="0">
              <a:solidFill>
                <a:srgbClr val="C00000"/>
              </a:solidFill>
              <a:latin typeface="+mj-lt"/>
              <a:ea typeface="Calibri"/>
              <a:cs typeface="Times New Roman"/>
            </a:endParaRPr>
          </a:p>
          <a:p>
            <a:pPr algn="just">
              <a:lnSpc>
                <a:spcPct val="115000"/>
              </a:lnSpc>
            </a:pPr>
            <a:r>
              <a:rPr lang="en-US" sz="2400" b="1" i="1" dirty="0">
                <a:solidFill>
                  <a:srgbClr val="C00000"/>
                </a:solidFill>
                <a:latin typeface="+mj-lt"/>
                <a:ea typeface="Calibri"/>
                <a:cs typeface="Times New Roman"/>
              </a:rPr>
              <a:t>3. </a:t>
            </a:r>
            <a:r>
              <a:rPr lang="en-US" sz="2400" b="1" i="1" dirty="0" err="1">
                <a:solidFill>
                  <a:srgbClr val="C00000"/>
                </a:solidFill>
                <a:latin typeface="+mj-lt"/>
                <a:ea typeface="Calibri"/>
                <a:cs typeface="Times New Roman"/>
              </a:rPr>
              <a:t>Xác</a:t>
            </a:r>
            <a:r>
              <a:rPr lang="en-US" sz="2400" b="1" i="1" dirty="0">
                <a:solidFill>
                  <a:srgbClr val="C00000"/>
                </a:solidFill>
                <a:latin typeface="+mj-lt"/>
                <a:ea typeface="Calibri"/>
                <a:cs typeface="Times New Roman"/>
              </a:rPr>
              <a:t> </a:t>
            </a:r>
            <a:r>
              <a:rPr lang="en-US" sz="2400" b="1" i="1" dirty="0" err="1">
                <a:solidFill>
                  <a:srgbClr val="C00000"/>
                </a:solidFill>
                <a:latin typeface="+mj-lt"/>
                <a:ea typeface="Calibri"/>
                <a:cs typeface="Times New Roman"/>
              </a:rPr>
              <a:t>định</a:t>
            </a:r>
            <a:r>
              <a:rPr lang="en-US" sz="2400" b="1" i="1" dirty="0">
                <a:solidFill>
                  <a:srgbClr val="C00000"/>
                </a:solidFill>
                <a:latin typeface="+mj-lt"/>
                <a:ea typeface="Calibri"/>
                <a:cs typeface="Times New Roman"/>
              </a:rPr>
              <a:t> </a:t>
            </a:r>
            <a:r>
              <a:rPr lang="en-US" sz="2400" b="1" i="1" dirty="0" err="1">
                <a:solidFill>
                  <a:srgbClr val="C00000"/>
                </a:solidFill>
                <a:latin typeface="+mj-lt"/>
                <a:ea typeface="Calibri"/>
                <a:cs typeface="Times New Roman"/>
              </a:rPr>
              <a:t>tọa</a:t>
            </a:r>
            <a:r>
              <a:rPr lang="en-US" sz="2400" b="1" i="1" dirty="0">
                <a:solidFill>
                  <a:srgbClr val="C00000"/>
                </a:solidFill>
                <a:latin typeface="+mj-lt"/>
                <a:ea typeface="Calibri"/>
                <a:cs typeface="Times New Roman"/>
              </a:rPr>
              <a:t> </a:t>
            </a:r>
            <a:r>
              <a:rPr lang="en-US" sz="2400" b="1" i="1" dirty="0" err="1">
                <a:solidFill>
                  <a:srgbClr val="C00000"/>
                </a:solidFill>
                <a:latin typeface="+mj-lt"/>
                <a:ea typeface="Calibri"/>
                <a:cs typeface="Times New Roman"/>
              </a:rPr>
              <a:t>độ</a:t>
            </a:r>
            <a:r>
              <a:rPr lang="en-US" sz="2400" b="1" i="1" dirty="0">
                <a:solidFill>
                  <a:srgbClr val="C00000"/>
                </a:solidFill>
                <a:latin typeface="+mj-lt"/>
                <a:ea typeface="Calibri"/>
                <a:cs typeface="Times New Roman"/>
              </a:rPr>
              <a:t> </a:t>
            </a:r>
            <a:r>
              <a:rPr lang="en-US" sz="2400" b="1" i="1" dirty="0" err="1">
                <a:solidFill>
                  <a:srgbClr val="C00000"/>
                </a:solidFill>
                <a:latin typeface="+mj-lt"/>
                <a:ea typeface="Calibri"/>
                <a:cs typeface="Times New Roman"/>
              </a:rPr>
              <a:t>địa</a:t>
            </a:r>
            <a:r>
              <a:rPr lang="en-US" sz="2400" b="1" i="1" dirty="0">
                <a:solidFill>
                  <a:srgbClr val="C00000"/>
                </a:solidFill>
                <a:latin typeface="+mj-lt"/>
                <a:ea typeface="Calibri"/>
                <a:cs typeface="Times New Roman"/>
              </a:rPr>
              <a:t> </a:t>
            </a:r>
            <a:r>
              <a:rPr lang="en-US" sz="2400" b="1" i="1" dirty="0" err="1">
                <a:solidFill>
                  <a:srgbClr val="C00000"/>
                </a:solidFill>
                <a:latin typeface="+mj-lt"/>
                <a:ea typeface="Calibri"/>
                <a:cs typeface="Times New Roman"/>
              </a:rPr>
              <a:t>lí</a:t>
            </a:r>
            <a:r>
              <a:rPr lang="en-US" sz="2400" b="1" i="1" dirty="0">
                <a:solidFill>
                  <a:srgbClr val="C00000"/>
                </a:solidFill>
                <a:latin typeface="+mj-lt"/>
                <a:ea typeface="Calibri"/>
                <a:cs typeface="Times New Roman"/>
              </a:rPr>
              <a:t> </a:t>
            </a:r>
            <a:r>
              <a:rPr lang="en-US" sz="2400" b="1" i="1" dirty="0" err="1">
                <a:solidFill>
                  <a:srgbClr val="C00000"/>
                </a:solidFill>
                <a:latin typeface="+mj-lt"/>
                <a:ea typeface="Calibri"/>
                <a:cs typeface="Times New Roman"/>
              </a:rPr>
              <a:t>của</a:t>
            </a:r>
            <a:r>
              <a:rPr lang="en-US" sz="2400" b="1" i="1" dirty="0">
                <a:solidFill>
                  <a:srgbClr val="C00000"/>
                </a:solidFill>
                <a:latin typeface="+mj-lt"/>
                <a:ea typeface="Calibri"/>
                <a:cs typeface="Times New Roman"/>
              </a:rPr>
              <a:t> </a:t>
            </a:r>
            <a:r>
              <a:rPr lang="en-US" sz="2400" b="1" i="1" dirty="0" err="1">
                <a:solidFill>
                  <a:srgbClr val="C00000"/>
                </a:solidFill>
                <a:latin typeface="+mj-lt"/>
                <a:ea typeface="Calibri"/>
                <a:cs typeface="Times New Roman"/>
              </a:rPr>
              <a:t>các</a:t>
            </a:r>
            <a:r>
              <a:rPr lang="en-US" sz="2400" b="1" i="1" dirty="0">
                <a:solidFill>
                  <a:srgbClr val="C00000"/>
                </a:solidFill>
                <a:latin typeface="+mj-lt"/>
                <a:ea typeface="Calibri"/>
                <a:cs typeface="Times New Roman"/>
              </a:rPr>
              <a:t> </a:t>
            </a:r>
            <a:r>
              <a:rPr lang="en-US" sz="2400" b="1" i="1" dirty="0" err="1">
                <a:solidFill>
                  <a:srgbClr val="C00000"/>
                </a:solidFill>
                <a:latin typeface="+mj-lt"/>
                <a:ea typeface="Calibri"/>
                <a:cs typeface="Times New Roman"/>
              </a:rPr>
              <a:t>điểm</a:t>
            </a:r>
            <a:r>
              <a:rPr lang="en-US" sz="2400" b="1" i="1" dirty="0">
                <a:solidFill>
                  <a:srgbClr val="C00000"/>
                </a:solidFill>
                <a:latin typeface="+mj-lt"/>
                <a:ea typeface="Calibri"/>
                <a:cs typeface="Times New Roman"/>
              </a:rPr>
              <a:t> A,B,C,D. (4 </a:t>
            </a:r>
            <a:r>
              <a:rPr lang="en-US" sz="2400" b="1" i="1" dirty="0" err="1">
                <a:solidFill>
                  <a:srgbClr val="C00000"/>
                </a:solidFill>
                <a:latin typeface="+mj-lt"/>
                <a:ea typeface="Calibri"/>
                <a:cs typeface="Times New Roman"/>
              </a:rPr>
              <a:t>điểm</a:t>
            </a:r>
            <a:r>
              <a:rPr lang="en-US" sz="2400" b="1" i="1" dirty="0">
                <a:solidFill>
                  <a:srgbClr val="C00000"/>
                </a:solidFill>
                <a:latin typeface="+mj-lt"/>
                <a:ea typeface="Calibri"/>
                <a:cs typeface="Times New Roman"/>
              </a:rPr>
              <a:t>)</a:t>
            </a:r>
            <a:endParaRPr lang="en-US" sz="2400" b="1" dirty="0">
              <a:solidFill>
                <a:srgbClr val="C00000"/>
              </a:solidFill>
              <a:effectLst/>
              <a:latin typeface="+mj-lt"/>
              <a:ea typeface="Calibri"/>
              <a:cs typeface="Times New Roman"/>
            </a:endParaRP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73958" y="1714502"/>
            <a:ext cx="6978777" cy="41935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669290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circle(in)">
                                      <p:cBhvr>
                                        <p:cTn id="7" dur="2000"/>
                                        <p:tgtEl>
                                          <p:spTgt spid="97"/>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389095" y="325692"/>
            <a:ext cx="4499469" cy="769441"/>
            <a:chOff x="994820" y="448892"/>
            <a:chExt cx="5886671" cy="769439"/>
          </a:xfrm>
        </p:grpSpPr>
        <p:grpSp>
          <p:nvGrpSpPr>
            <p:cNvPr id="93" name="组合 92"/>
            <p:cNvGrpSpPr/>
            <p:nvPr/>
          </p:nvGrpSpPr>
          <p:grpSpPr>
            <a:xfrm>
              <a:off x="994820" y="626210"/>
              <a:ext cx="5886671" cy="495365"/>
              <a:chOff x="3532280" y="5381090"/>
              <a:chExt cx="5886671" cy="495365"/>
            </a:xfrm>
          </p:grpSpPr>
          <p:sp>
            <p:nvSpPr>
              <p:cNvPr id="95"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pPr defTabSz="914217"/>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zh-CN" altLang="en-US">
                  <a:solidFill>
                    <a:prstClr val="white"/>
                  </a:solidFill>
                </a:endParaRPr>
              </a:p>
            </p:txBody>
          </p:sp>
        </p:grpSp>
        <p:sp>
          <p:nvSpPr>
            <p:cNvPr id="94" name="文本框 93"/>
            <p:cNvSpPr txBox="1"/>
            <p:nvPr/>
          </p:nvSpPr>
          <p:spPr>
            <a:xfrm>
              <a:off x="1595869" y="448892"/>
              <a:ext cx="4224210" cy="769439"/>
            </a:xfrm>
            <a:prstGeom prst="rect">
              <a:avLst/>
            </a:prstGeom>
            <a:noFill/>
          </p:spPr>
          <p:txBody>
            <a:bodyPr wrap="none" rtlCol="0">
              <a:spAutoFit/>
            </a:bodyPr>
            <a:lstStyle/>
            <a:p>
              <a:pPr defTabSz="914217"/>
              <a:r>
                <a:rPr lang="en-US" altLang="zh-CN" sz="4400" b="1">
                  <a:solidFill>
                    <a:srgbClr val="FF0000"/>
                  </a:solidFill>
                  <a:latin typeface="汉仪喵魂体W" panose="00020600040101010101" pitchFamily="18" charset="-122"/>
                  <a:ea typeface="汉仪喵魂体W" panose="00020600040101010101" pitchFamily="18" charset="-122"/>
                </a:rPr>
                <a:t>LUYỆN TẬP</a:t>
              </a:r>
              <a:endParaRPr lang="zh-CN" altLang="en-US" sz="4400" b="1" dirty="0">
                <a:solidFill>
                  <a:srgbClr val="FF0000"/>
                </a:solidFill>
                <a:latin typeface="汉仪喵魂体W" panose="00020600040101010101" pitchFamily="18" charset="-122"/>
                <a:ea typeface="汉仪喵魂体W" panose="00020600040101010101" pitchFamily="18" charset="-122"/>
              </a:endParaRPr>
            </a:p>
          </p:txBody>
        </p:sp>
      </p:grpSp>
      <p:sp>
        <p:nvSpPr>
          <p:cNvPr id="97" name="Rectangle 96"/>
          <p:cNvSpPr/>
          <p:nvPr/>
        </p:nvSpPr>
        <p:spPr>
          <a:xfrm>
            <a:off x="209747" y="953087"/>
            <a:ext cx="11708241" cy="587851"/>
          </a:xfrm>
          <a:prstGeom prst="rect">
            <a:avLst/>
          </a:prstGeom>
        </p:spPr>
        <p:txBody>
          <a:bodyPr wrap="square" lIns="91423" tIns="45711" rIns="91423" bIns="45711">
            <a:spAutoFit/>
          </a:bodyPr>
          <a:lstStyle/>
          <a:p>
            <a:pPr algn="just" defTabSz="914217">
              <a:lnSpc>
                <a:spcPct val="115000"/>
              </a:lnSpc>
            </a:pPr>
            <a:r>
              <a:rPr lang="en-US" sz="2800" b="1">
                <a:solidFill>
                  <a:srgbClr val="FF0000"/>
                </a:solidFill>
                <a:latin typeface="Times New Roman"/>
                <a:ea typeface="Calibri"/>
                <a:cs typeface="Times New Roman"/>
              </a:rPr>
              <a:t>Bài tập 1.</a:t>
            </a: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53845" y="325694"/>
            <a:ext cx="4951446" cy="31454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228242" y="3124202"/>
            <a:ext cx="11554289" cy="3520964"/>
          </a:xfrm>
          <a:prstGeom prst="rect">
            <a:avLst/>
          </a:prstGeom>
        </p:spPr>
        <p:txBody>
          <a:bodyPr wrap="square" lIns="121896" tIns="60948" rIns="121896" bIns="60948">
            <a:spAutoFit/>
          </a:bodyPr>
          <a:lstStyle/>
          <a:p>
            <a:pPr algn="just">
              <a:lnSpc>
                <a:spcPct val="115000"/>
              </a:lnSpc>
            </a:pPr>
            <a:r>
              <a:rPr lang="en-US" sz="3200" b="1" dirty="0" err="1">
                <a:latin typeface="Times New Roman"/>
                <a:ea typeface="Calibri"/>
                <a:cs typeface="Times New Roman"/>
              </a:rPr>
              <a:t>Hình</a:t>
            </a:r>
            <a:r>
              <a:rPr lang="en-US" sz="3200" b="1" dirty="0">
                <a:latin typeface="Times New Roman"/>
                <a:ea typeface="Calibri"/>
                <a:cs typeface="Times New Roman"/>
              </a:rPr>
              <a:t> 1.4 </a:t>
            </a:r>
            <a:r>
              <a:rPr lang="en-US" sz="3200" b="1" dirty="0" err="1">
                <a:latin typeface="Times New Roman"/>
                <a:ea typeface="Calibri"/>
                <a:cs typeface="Times New Roman"/>
              </a:rPr>
              <a:t>có</a:t>
            </a:r>
            <a:r>
              <a:rPr lang="en-US" sz="3200" b="1" dirty="0">
                <a:latin typeface="Times New Roman"/>
                <a:ea typeface="Calibri"/>
                <a:cs typeface="Times New Roman"/>
              </a:rPr>
              <a:t>:</a:t>
            </a:r>
            <a:endParaRPr lang="en-US" sz="3200" b="1" dirty="0">
              <a:latin typeface="Calibri"/>
              <a:ea typeface="Calibri"/>
              <a:cs typeface="Times New Roman"/>
            </a:endParaRPr>
          </a:p>
          <a:p>
            <a:pPr algn="just">
              <a:lnSpc>
                <a:spcPct val="115000"/>
              </a:lnSpc>
            </a:pPr>
            <a:r>
              <a:rPr lang="en-US" sz="3200" b="1" dirty="0">
                <a:latin typeface="Times New Roman"/>
                <a:ea typeface="Calibri"/>
                <a:cs typeface="Times New Roman"/>
              </a:rPr>
              <a:t>- </a:t>
            </a:r>
            <a:r>
              <a:rPr lang="en-US" sz="3200" b="1" dirty="0" err="1">
                <a:latin typeface="Times New Roman"/>
                <a:ea typeface="Calibri"/>
                <a:cs typeface="Times New Roman"/>
              </a:rPr>
              <a:t>Kinh</a:t>
            </a:r>
            <a:r>
              <a:rPr lang="en-US" sz="3200" b="1" dirty="0">
                <a:latin typeface="Times New Roman"/>
                <a:ea typeface="Calibri"/>
                <a:cs typeface="Times New Roman"/>
              </a:rPr>
              <a:t> </a:t>
            </a:r>
            <a:r>
              <a:rPr lang="en-US" sz="3200" b="1" dirty="0" err="1">
                <a:latin typeface="Times New Roman"/>
                <a:ea typeface="Calibri"/>
                <a:cs typeface="Times New Roman"/>
              </a:rPr>
              <a:t>tuyến</a:t>
            </a:r>
            <a:r>
              <a:rPr lang="en-US" sz="3200" b="1" dirty="0">
                <a:latin typeface="Times New Roman"/>
                <a:ea typeface="Calibri"/>
                <a:cs typeface="Times New Roman"/>
              </a:rPr>
              <a:t> </a:t>
            </a:r>
            <a:r>
              <a:rPr lang="en-US" sz="3200" b="1" dirty="0" err="1">
                <a:latin typeface="Times New Roman"/>
                <a:ea typeface="Calibri"/>
                <a:cs typeface="Times New Roman"/>
              </a:rPr>
              <a:t>giữa</a:t>
            </a:r>
            <a:r>
              <a:rPr lang="en-US" sz="3200" b="1" dirty="0">
                <a:latin typeface="Times New Roman"/>
                <a:ea typeface="Calibri"/>
                <a:cs typeface="Times New Roman"/>
              </a:rPr>
              <a:t> </a:t>
            </a:r>
            <a:r>
              <a:rPr lang="en-US" sz="3200" b="1" dirty="0" err="1">
                <a:latin typeface="Times New Roman"/>
                <a:ea typeface="Calibri"/>
                <a:cs typeface="Times New Roman"/>
              </a:rPr>
              <a:t>là</a:t>
            </a:r>
            <a:r>
              <a:rPr lang="en-US" sz="3200" b="1" dirty="0">
                <a:latin typeface="Times New Roman"/>
                <a:ea typeface="Calibri"/>
                <a:cs typeface="Times New Roman"/>
              </a:rPr>
              <a:t> </a:t>
            </a:r>
            <a:r>
              <a:rPr lang="en-US" sz="3200" b="1" dirty="0" err="1">
                <a:latin typeface="Times New Roman"/>
                <a:ea typeface="Calibri"/>
                <a:cs typeface="Times New Roman"/>
              </a:rPr>
              <a:t>một</a:t>
            </a:r>
            <a:r>
              <a:rPr lang="en-US" sz="3200" b="1" dirty="0">
                <a:latin typeface="Times New Roman"/>
                <a:ea typeface="Calibri"/>
                <a:cs typeface="Times New Roman"/>
              </a:rPr>
              <a:t> </a:t>
            </a:r>
            <a:r>
              <a:rPr lang="en-US" sz="3200" b="1" dirty="0" err="1">
                <a:latin typeface="Times New Roman"/>
                <a:ea typeface="Calibri"/>
                <a:cs typeface="Times New Roman"/>
              </a:rPr>
              <a:t>đường</a:t>
            </a:r>
            <a:r>
              <a:rPr lang="en-US" sz="3200" b="1" dirty="0">
                <a:latin typeface="Times New Roman"/>
                <a:ea typeface="Calibri"/>
                <a:cs typeface="Times New Roman"/>
              </a:rPr>
              <a:t> </a:t>
            </a:r>
            <a:r>
              <a:rPr lang="en-US" sz="3200" b="1" dirty="0" err="1">
                <a:latin typeface="Times New Roman"/>
                <a:ea typeface="Calibri"/>
                <a:cs typeface="Times New Roman"/>
              </a:rPr>
              <a:t>thẳng</a:t>
            </a:r>
            <a:r>
              <a:rPr lang="en-US" sz="3200" b="1" dirty="0">
                <a:latin typeface="Times New Roman"/>
                <a:ea typeface="Calibri"/>
                <a:cs typeface="Times New Roman"/>
              </a:rPr>
              <a:t> </a:t>
            </a:r>
            <a:r>
              <a:rPr lang="en-US" sz="3200" b="1" dirty="0" err="1">
                <a:latin typeface="Times New Roman"/>
                <a:ea typeface="Calibri"/>
                <a:cs typeface="Times New Roman"/>
              </a:rPr>
              <a:t>có</a:t>
            </a:r>
            <a:r>
              <a:rPr lang="en-US" sz="3200" b="1" dirty="0">
                <a:latin typeface="Times New Roman"/>
                <a:ea typeface="Calibri"/>
                <a:cs typeface="Times New Roman"/>
              </a:rPr>
              <a:t> </a:t>
            </a:r>
            <a:r>
              <a:rPr lang="en-US" sz="3200" b="1" dirty="0" err="1">
                <a:latin typeface="Times New Roman"/>
                <a:ea typeface="Calibri"/>
                <a:cs typeface="Times New Roman"/>
              </a:rPr>
              <a:t>độ</a:t>
            </a:r>
            <a:r>
              <a:rPr lang="en-US" sz="3200" b="1" dirty="0">
                <a:latin typeface="Times New Roman"/>
                <a:ea typeface="Calibri"/>
                <a:cs typeface="Times New Roman"/>
              </a:rPr>
              <a:t> </a:t>
            </a:r>
            <a:r>
              <a:rPr lang="en-US" sz="3200" b="1" dirty="0" err="1">
                <a:latin typeface="Times New Roman"/>
                <a:ea typeface="Calibri"/>
                <a:cs typeface="Times New Roman"/>
              </a:rPr>
              <a:t>dài</a:t>
            </a:r>
            <a:r>
              <a:rPr lang="en-US" sz="3200" b="1" dirty="0">
                <a:latin typeface="Times New Roman"/>
                <a:ea typeface="Calibri"/>
                <a:cs typeface="Times New Roman"/>
              </a:rPr>
              <a:t> </a:t>
            </a:r>
            <a:r>
              <a:rPr lang="en-US" sz="3200" b="1" dirty="0" err="1">
                <a:latin typeface="Times New Roman"/>
                <a:ea typeface="Calibri"/>
                <a:cs typeface="Times New Roman"/>
              </a:rPr>
              <a:t>bằng</a:t>
            </a:r>
            <a:r>
              <a:rPr lang="en-US" sz="3200" b="1" dirty="0">
                <a:latin typeface="Times New Roman"/>
                <a:ea typeface="Calibri"/>
                <a:cs typeface="Times New Roman"/>
              </a:rPr>
              <a:t> 1/2 </a:t>
            </a:r>
            <a:r>
              <a:rPr lang="en-US" sz="3200" b="1" dirty="0" err="1">
                <a:latin typeface="Times New Roman"/>
                <a:ea typeface="Calibri"/>
                <a:cs typeface="Times New Roman"/>
              </a:rPr>
              <a:t>độ</a:t>
            </a:r>
            <a:r>
              <a:rPr lang="en-US" sz="3200" b="1" dirty="0">
                <a:latin typeface="Times New Roman"/>
                <a:ea typeface="Calibri"/>
                <a:cs typeface="Times New Roman"/>
              </a:rPr>
              <a:t> </a:t>
            </a:r>
            <a:r>
              <a:rPr lang="en-US" sz="3200" b="1" dirty="0" err="1">
                <a:latin typeface="Times New Roman"/>
                <a:ea typeface="Calibri"/>
                <a:cs typeface="Times New Roman"/>
              </a:rPr>
              <a:t>dài</a:t>
            </a:r>
            <a:r>
              <a:rPr lang="en-US" sz="3200" b="1" dirty="0">
                <a:latin typeface="Times New Roman"/>
                <a:ea typeface="Calibri"/>
                <a:cs typeface="Times New Roman"/>
              </a:rPr>
              <a:t> </a:t>
            </a:r>
            <a:r>
              <a:rPr lang="en-US" sz="3200" b="1" dirty="0" err="1">
                <a:latin typeface="Times New Roman"/>
                <a:ea typeface="Calibri"/>
                <a:cs typeface="Times New Roman"/>
              </a:rPr>
              <a:t>xích</a:t>
            </a:r>
            <a:r>
              <a:rPr lang="en-US" sz="3200" b="1" dirty="0">
                <a:latin typeface="Times New Roman"/>
                <a:ea typeface="Calibri"/>
                <a:cs typeface="Times New Roman"/>
              </a:rPr>
              <a:t> </a:t>
            </a:r>
            <a:r>
              <a:rPr lang="en-US" sz="3200" b="1" dirty="0" err="1">
                <a:latin typeface="Times New Roman"/>
                <a:ea typeface="Calibri"/>
                <a:cs typeface="Times New Roman"/>
              </a:rPr>
              <a:t>đạo</a:t>
            </a:r>
            <a:r>
              <a:rPr lang="en-US" sz="3200" b="1" dirty="0">
                <a:latin typeface="Times New Roman"/>
                <a:ea typeface="Calibri"/>
                <a:cs typeface="Times New Roman"/>
              </a:rPr>
              <a:t>. </a:t>
            </a:r>
            <a:r>
              <a:rPr lang="en-US" sz="3200" b="1" dirty="0" err="1">
                <a:latin typeface="Times New Roman"/>
                <a:ea typeface="Calibri"/>
                <a:cs typeface="Times New Roman"/>
              </a:rPr>
              <a:t>Các</a:t>
            </a:r>
            <a:r>
              <a:rPr lang="en-US" sz="3200" b="1" dirty="0">
                <a:latin typeface="Times New Roman"/>
                <a:ea typeface="Calibri"/>
                <a:cs typeface="Times New Roman"/>
              </a:rPr>
              <a:t> </a:t>
            </a:r>
            <a:r>
              <a:rPr lang="en-US" sz="3200" b="1" dirty="0" err="1">
                <a:latin typeface="Times New Roman"/>
                <a:ea typeface="Calibri"/>
                <a:cs typeface="Times New Roman"/>
              </a:rPr>
              <a:t>kinh</a:t>
            </a:r>
            <a:r>
              <a:rPr lang="en-US" sz="3200" b="1" dirty="0">
                <a:latin typeface="Times New Roman"/>
                <a:ea typeface="Calibri"/>
                <a:cs typeface="Times New Roman"/>
              </a:rPr>
              <a:t> </a:t>
            </a:r>
            <a:r>
              <a:rPr lang="en-US" sz="3200" b="1" dirty="0" err="1">
                <a:latin typeface="Times New Roman"/>
                <a:ea typeface="Calibri"/>
                <a:cs typeface="Times New Roman"/>
              </a:rPr>
              <a:t>tuyến</a:t>
            </a:r>
            <a:r>
              <a:rPr lang="en-US" sz="3200" b="1" dirty="0">
                <a:latin typeface="Times New Roman"/>
                <a:ea typeface="Calibri"/>
                <a:cs typeface="Times New Roman"/>
              </a:rPr>
              <a:t> </a:t>
            </a:r>
            <a:r>
              <a:rPr lang="en-US" sz="3200" b="1" dirty="0" err="1">
                <a:latin typeface="Times New Roman"/>
                <a:ea typeface="Calibri"/>
                <a:cs typeface="Times New Roman"/>
              </a:rPr>
              <a:t>khác</a:t>
            </a:r>
            <a:r>
              <a:rPr lang="en-US" sz="3200" b="1" dirty="0">
                <a:latin typeface="Times New Roman"/>
                <a:ea typeface="Calibri"/>
                <a:cs typeface="Times New Roman"/>
              </a:rPr>
              <a:t> </a:t>
            </a:r>
            <a:r>
              <a:rPr lang="en-US" sz="3200" b="1" dirty="0" err="1">
                <a:latin typeface="Times New Roman"/>
                <a:ea typeface="Calibri"/>
                <a:cs typeface="Times New Roman"/>
              </a:rPr>
              <a:t>là</a:t>
            </a:r>
            <a:r>
              <a:rPr lang="en-US" sz="3200" b="1" dirty="0">
                <a:latin typeface="Times New Roman"/>
                <a:ea typeface="Calibri"/>
                <a:cs typeface="Times New Roman"/>
              </a:rPr>
              <a:t> </a:t>
            </a:r>
            <a:r>
              <a:rPr lang="en-US" sz="3200" b="1" dirty="0" err="1">
                <a:latin typeface="Times New Roman"/>
                <a:ea typeface="Calibri"/>
                <a:cs typeface="Times New Roman"/>
              </a:rPr>
              <a:t>những</a:t>
            </a:r>
            <a:r>
              <a:rPr lang="en-US" sz="3200" b="1" dirty="0">
                <a:latin typeface="Times New Roman"/>
                <a:ea typeface="Calibri"/>
                <a:cs typeface="Times New Roman"/>
              </a:rPr>
              <a:t> </a:t>
            </a:r>
            <a:r>
              <a:rPr lang="en-US" sz="3200" b="1" dirty="0" err="1">
                <a:latin typeface="Times New Roman"/>
                <a:ea typeface="Calibri"/>
                <a:cs typeface="Times New Roman"/>
              </a:rPr>
              <a:t>đường</a:t>
            </a:r>
            <a:r>
              <a:rPr lang="en-US" sz="3200" b="1" dirty="0">
                <a:latin typeface="Times New Roman"/>
                <a:ea typeface="Calibri"/>
                <a:cs typeface="Times New Roman"/>
              </a:rPr>
              <a:t> </a:t>
            </a:r>
            <a:r>
              <a:rPr lang="en-US" sz="3200" b="1" dirty="0" err="1">
                <a:latin typeface="Times New Roman"/>
                <a:ea typeface="Calibri"/>
                <a:cs typeface="Times New Roman"/>
              </a:rPr>
              <a:t>cong</a:t>
            </a:r>
            <a:r>
              <a:rPr lang="en-US" sz="3200" b="1" dirty="0">
                <a:latin typeface="Times New Roman"/>
                <a:ea typeface="Calibri"/>
                <a:cs typeface="Times New Roman"/>
              </a:rPr>
              <a:t> </a:t>
            </a:r>
            <a:r>
              <a:rPr lang="en-US" sz="3200" b="1" dirty="0" err="1">
                <a:latin typeface="Times New Roman"/>
                <a:ea typeface="Calibri"/>
                <a:cs typeface="Times New Roman"/>
              </a:rPr>
              <a:t>giống</a:t>
            </a:r>
            <a:r>
              <a:rPr lang="en-US" sz="3200" b="1" dirty="0">
                <a:latin typeface="Times New Roman"/>
                <a:ea typeface="Calibri"/>
                <a:cs typeface="Times New Roman"/>
              </a:rPr>
              <a:t> </a:t>
            </a:r>
            <a:r>
              <a:rPr lang="en-US" sz="3200" b="1" dirty="0" err="1">
                <a:latin typeface="Times New Roman"/>
                <a:ea typeface="Calibri"/>
                <a:cs typeface="Times New Roman"/>
              </a:rPr>
              <a:t>hình</a:t>
            </a:r>
            <a:r>
              <a:rPr lang="en-US" sz="3200" b="1" dirty="0">
                <a:latin typeface="Times New Roman"/>
                <a:ea typeface="Calibri"/>
                <a:cs typeface="Times New Roman"/>
              </a:rPr>
              <a:t> </a:t>
            </a:r>
            <a:r>
              <a:rPr lang="en-US" sz="3200" b="1" dirty="0" err="1">
                <a:latin typeface="Times New Roman"/>
                <a:ea typeface="Calibri"/>
                <a:cs typeface="Times New Roman"/>
              </a:rPr>
              <a:t>elip</a:t>
            </a:r>
            <a:r>
              <a:rPr lang="en-US" sz="3200" b="1" dirty="0">
                <a:latin typeface="Times New Roman"/>
                <a:ea typeface="Calibri"/>
                <a:cs typeface="Times New Roman"/>
              </a:rPr>
              <a:t>, </a:t>
            </a:r>
            <a:r>
              <a:rPr lang="en-US" sz="3200" b="1" dirty="0" err="1">
                <a:latin typeface="Times New Roman"/>
                <a:ea typeface="Calibri"/>
                <a:cs typeface="Times New Roman"/>
              </a:rPr>
              <a:t>cách</a:t>
            </a:r>
            <a:r>
              <a:rPr lang="en-US" sz="3200" b="1" dirty="0">
                <a:latin typeface="Times New Roman"/>
                <a:ea typeface="Calibri"/>
                <a:cs typeface="Times New Roman"/>
              </a:rPr>
              <a:t> </a:t>
            </a:r>
            <a:r>
              <a:rPr lang="en-US" sz="3200" b="1" dirty="0" err="1">
                <a:latin typeface="Times New Roman"/>
                <a:ea typeface="Calibri"/>
                <a:cs typeface="Times New Roman"/>
              </a:rPr>
              <a:t>đều</a:t>
            </a:r>
            <a:r>
              <a:rPr lang="en-US" sz="3200" b="1" dirty="0">
                <a:latin typeface="Times New Roman"/>
                <a:ea typeface="Calibri"/>
                <a:cs typeface="Times New Roman"/>
              </a:rPr>
              <a:t> </a:t>
            </a:r>
            <a:r>
              <a:rPr lang="en-US" sz="3200" b="1" dirty="0" err="1">
                <a:latin typeface="Times New Roman"/>
                <a:ea typeface="Calibri"/>
                <a:cs typeface="Times New Roman"/>
              </a:rPr>
              <a:t>nhau</a:t>
            </a:r>
            <a:r>
              <a:rPr lang="en-US" sz="3200" b="1" dirty="0">
                <a:latin typeface="Times New Roman"/>
                <a:ea typeface="Calibri"/>
                <a:cs typeface="Times New Roman"/>
              </a:rPr>
              <a:t>, </a:t>
            </a:r>
            <a:r>
              <a:rPr lang="en-US" sz="3200" b="1" dirty="0" err="1">
                <a:latin typeface="Times New Roman"/>
                <a:ea typeface="Calibri"/>
                <a:cs typeface="Times New Roman"/>
              </a:rPr>
              <a:t>có</a:t>
            </a:r>
            <a:r>
              <a:rPr lang="en-US" sz="3200" b="1" dirty="0">
                <a:latin typeface="Times New Roman"/>
                <a:ea typeface="Calibri"/>
                <a:cs typeface="Times New Roman"/>
              </a:rPr>
              <a:t> </a:t>
            </a:r>
            <a:r>
              <a:rPr lang="en-US" sz="3200" b="1" dirty="0" err="1">
                <a:latin typeface="Times New Roman"/>
                <a:ea typeface="Calibri"/>
                <a:cs typeface="Times New Roman"/>
              </a:rPr>
              <a:t>chiều</a:t>
            </a:r>
            <a:r>
              <a:rPr lang="en-US" sz="3200" b="1" dirty="0">
                <a:latin typeface="Times New Roman"/>
                <a:ea typeface="Calibri"/>
                <a:cs typeface="Times New Roman"/>
              </a:rPr>
              <a:t> </a:t>
            </a:r>
            <a:r>
              <a:rPr lang="en-US" sz="3200" b="1" dirty="0" err="1">
                <a:latin typeface="Times New Roman"/>
                <a:ea typeface="Calibri"/>
                <a:cs typeface="Times New Roman"/>
              </a:rPr>
              <a:t>lõm</a:t>
            </a:r>
            <a:r>
              <a:rPr lang="en-US" sz="3200" b="1" dirty="0">
                <a:latin typeface="Times New Roman"/>
                <a:ea typeface="Calibri"/>
                <a:cs typeface="Times New Roman"/>
              </a:rPr>
              <a:t> </a:t>
            </a:r>
            <a:r>
              <a:rPr lang="en-US" sz="3200" b="1" dirty="0" err="1">
                <a:latin typeface="Times New Roman"/>
                <a:ea typeface="Calibri"/>
                <a:cs typeface="Times New Roman"/>
              </a:rPr>
              <a:t>hướng</a:t>
            </a:r>
            <a:r>
              <a:rPr lang="en-US" sz="3200" b="1" dirty="0">
                <a:latin typeface="Times New Roman"/>
                <a:ea typeface="Calibri"/>
                <a:cs typeface="Times New Roman"/>
              </a:rPr>
              <a:t> </a:t>
            </a:r>
            <a:r>
              <a:rPr lang="en-US" sz="3200" b="1" dirty="0" err="1">
                <a:latin typeface="Times New Roman"/>
                <a:ea typeface="Calibri"/>
                <a:cs typeface="Times New Roman"/>
              </a:rPr>
              <a:t>về</a:t>
            </a:r>
            <a:r>
              <a:rPr lang="en-US" sz="3200" b="1" dirty="0">
                <a:latin typeface="Times New Roman"/>
                <a:ea typeface="Calibri"/>
                <a:cs typeface="Times New Roman"/>
              </a:rPr>
              <a:t> </a:t>
            </a:r>
            <a:r>
              <a:rPr lang="en-US" sz="3200" b="1" dirty="0" err="1">
                <a:latin typeface="Times New Roman"/>
                <a:ea typeface="Calibri"/>
                <a:cs typeface="Times New Roman"/>
              </a:rPr>
              <a:t>kinh</a:t>
            </a:r>
            <a:r>
              <a:rPr lang="en-US" sz="3200" b="1" dirty="0">
                <a:latin typeface="Times New Roman"/>
                <a:ea typeface="Calibri"/>
                <a:cs typeface="Times New Roman"/>
              </a:rPr>
              <a:t> </a:t>
            </a:r>
            <a:r>
              <a:rPr lang="en-US" sz="3200" b="1" dirty="0" err="1">
                <a:latin typeface="Times New Roman"/>
                <a:ea typeface="Calibri"/>
                <a:cs typeface="Times New Roman"/>
              </a:rPr>
              <a:t>tuyến</a:t>
            </a:r>
            <a:r>
              <a:rPr lang="en-US" sz="3200" b="1" dirty="0">
                <a:latin typeface="Times New Roman"/>
                <a:ea typeface="Calibri"/>
                <a:cs typeface="Times New Roman"/>
              </a:rPr>
              <a:t> </a:t>
            </a:r>
            <a:r>
              <a:rPr lang="en-US" sz="3200" b="1" dirty="0" err="1">
                <a:latin typeface="Times New Roman"/>
                <a:ea typeface="Calibri"/>
                <a:cs typeface="Times New Roman"/>
              </a:rPr>
              <a:t>giữa</a:t>
            </a:r>
            <a:r>
              <a:rPr lang="en-US" sz="3200" b="1" dirty="0">
                <a:latin typeface="Times New Roman"/>
                <a:ea typeface="Calibri"/>
                <a:cs typeface="Times New Roman"/>
              </a:rPr>
              <a:t>.</a:t>
            </a:r>
            <a:endParaRPr lang="en-US" sz="3200" b="1" dirty="0">
              <a:latin typeface="Calibri"/>
              <a:ea typeface="Calibri"/>
              <a:cs typeface="Times New Roman"/>
            </a:endParaRPr>
          </a:p>
          <a:p>
            <a:pPr algn="just">
              <a:lnSpc>
                <a:spcPct val="115000"/>
              </a:lnSpc>
            </a:pPr>
            <a:r>
              <a:rPr lang="en-US" sz="3200" b="1" dirty="0">
                <a:latin typeface="Times New Roman"/>
                <a:ea typeface="Calibri"/>
                <a:cs typeface="Times New Roman"/>
              </a:rPr>
              <a:t>- </a:t>
            </a:r>
            <a:r>
              <a:rPr lang="en-US" sz="3200" b="1" dirty="0" err="1">
                <a:latin typeface="Times New Roman"/>
                <a:ea typeface="Calibri"/>
                <a:cs typeface="Times New Roman"/>
              </a:rPr>
              <a:t>Vĩ</a:t>
            </a:r>
            <a:r>
              <a:rPr lang="en-US" sz="3200" b="1" dirty="0">
                <a:latin typeface="Times New Roman"/>
                <a:ea typeface="Calibri"/>
                <a:cs typeface="Times New Roman"/>
              </a:rPr>
              <a:t> </a:t>
            </a:r>
            <a:r>
              <a:rPr lang="en-US" sz="3200" b="1" dirty="0" err="1">
                <a:latin typeface="Times New Roman"/>
                <a:ea typeface="Calibri"/>
                <a:cs typeface="Times New Roman"/>
              </a:rPr>
              <a:t>tuyến</a:t>
            </a:r>
            <a:r>
              <a:rPr lang="en-US" sz="3200" b="1" dirty="0">
                <a:latin typeface="Times New Roman"/>
                <a:ea typeface="Calibri"/>
                <a:cs typeface="Times New Roman"/>
              </a:rPr>
              <a:t> </a:t>
            </a:r>
            <a:r>
              <a:rPr lang="en-US" sz="3200" b="1" dirty="0" err="1">
                <a:latin typeface="Times New Roman"/>
                <a:ea typeface="Calibri"/>
                <a:cs typeface="Times New Roman"/>
              </a:rPr>
              <a:t>là</a:t>
            </a:r>
            <a:r>
              <a:rPr lang="en-US" sz="3200" b="1" dirty="0">
                <a:latin typeface="Times New Roman"/>
                <a:ea typeface="Calibri"/>
                <a:cs typeface="Times New Roman"/>
              </a:rPr>
              <a:t> </a:t>
            </a:r>
            <a:r>
              <a:rPr lang="en-US" sz="3200" b="1" dirty="0" err="1">
                <a:latin typeface="Times New Roman"/>
                <a:ea typeface="Calibri"/>
                <a:cs typeface="Times New Roman"/>
              </a:rPr>
              <a:t>những</a:t>
            </a:r>
            <a:r>
              <a:rPr lang="en-US" sz="3200" b="1" dirty="0">
                <a:latin typeface="Times New Roman"/>
                <a:ea typeface="Calibri"/>
                <a:cs typeface="Times New Roman"/>
              </a:rPr>
              <a:t> </a:t>
            </a:r>
            <a:r>
              <a:rPr lang="en-US" sz="3200" b="1" dirty="0" err="1">
                <a:latin typeface="Times New Roman"/>
                <a:ea typeface="Calibri"/>
                <a:cs typeface="Times New Roman"/>
              </a:rPr>
              <a:t>đường</a:t>
            </a:r>
            <a:r>
              <a:rPr lang="en-US" sz="3200" b="1" dirty="0">
                <a:latin typeface="Times New Roman"/>
                <a:ea typeface="Calibri"/>
                <a:cs typeface="Times New Roman"/>
              </a:rPr>
              <a:t> </a:t>
            </a:r>
            <a:r>
              <a:rPr lang="en-US" sz="3200" b="1" dirty="0" err="1">
                <a:latin typeface="Times New Roman"/>
                <a:ea typeface="Calibri"/>
                <a:cs typeface="Times New Roman"/>
              </a:rPr>
              <a:t>thẳng</a:t>
            </a:r>
            <a:r>
              <a:rPr lang="en-US" sz="3200" b="1" dirty="0">
                <a:latin typeface="Times New Roman"/>
                <a:ea typeface="Calibri"/>
                <a:cs typeface="Times New Roman"/>
              </a:rPr>
              <a:t> song </a:t>
            </a:r>
            <a:r>
              <a:rPr lang="en-US" sz="3200" b="1" dirty="0" err="1">
                <a:latin typeface="Times New Roman"/>
                <a:ea typeface="Calibri"/>
                <a:cs typeface="Times New Roman"/>
              </a:rPr>
              <a:t>song</a:t>
            </a:r>
            <a:r>
              <a:rPr lang="en-US" sz="3200" b="1" dirty="0">
                <a:latin typeface="Times New Roman"/>
                <a:ea typeface="Calibri"/>
                <a:cs typeface="Times New Roman"/>
              </a:rPr>
              <a:t> </a:t>
            </a:r>
            <a:r>
              <a:rPr lang="en-US" sz="3200" b="1" dirty="0" err="1">
                <a:latin typeface="Times New Roman"/>
                <a:ea typeface="Calibri"/>
                <a:cs typeface="Times New Roman"/>
              </a:rPr>
              <a:t>và</a:t>
            </a:r>
            <a:r>
              <a:rPr lang="en-US" sz="3200" b="1" dirty="0">
                <a:latin typeface="Times New Roman"/>
                <a:ea typeface="Calibri"/>
                <a:cs typeface="Times New Roman"/>
              </a:rPr>
              <a:t> </a:t>
            </a:r>
            <a:r>
              <a:rPr lang="en-US" sz="3200" b="1" dirty="0" err="1">
                <a:latin typeface="Times New Roman"/>
                <a:ea typeface="Calibri"/>
                <a:cs typeface="Times New Roman"/>
              </a:rPr>
              <a:t>vuông</a:t>
            </a:r>
            <a:r>
              <a:rPr lang="en-US" sz="3200" b="1" dirty="0">
                <a:latin typeface="Times New Roman"/>
                <a:ea typeface="Calibri"/>
                <a:cs typeface="Times New Roman"/>
              </a:rPr>
              <a:t> </a:t>
            </a:r>
            <a:r>
              <a:rPr lang="en-US" sz="3200" b="1" dirty="0" err="1">
                <a:latin typeface="Times New Roman"/>
                <a:ea typeface="Calibri"/>
                <a:cs typeface="Times New Roman"/>
              </a:rPr>
              <a:t>góc</a:t>
            </a:r>
            <a:r>
              <a:rPr lang="en-US" sz="3200" b="1" dirty="0">
                <a:latin typeface="Times New Roman"/>
                <a:ea typeface="Calibri"/>
                <a:cs typeface="Times New Roman"/>
              </a:rPr>
              <a:t> </a:t>
            </a:r>
            <a:r>
              <a:rPr lang="en-US" sz="3200" b="1" dirty="0" err="1">
                <a:latin typeface="Times New Roman"/>
                <a:ea typeface="Calibri"/>
                <a:cs typeface="Times New Roman"/>
              </a:rPr>
              <a:t>với</a:t>
            </a:r>
            <a:r>
              <a:rPr lang="en-US" sz="3200" b="1" dirty="0">
                <a:latin typeface="Times New Roman"/>
                <a:ea typeface="Calibri"/>
                <a:cs typeface="Times New Roman"/>
              </a:rPr>
              <a:t> </a:t>
            </a:r>
            <a:r>
              <a:rPr lang="en-US" sz="3200" b="1" dirty="0" err="1">
                <a:latin typeface="Times New Roman"/>
                <a:ea typeface="Calibri"/>
                <a:cs typeface="Times New Roman"/>
              </a:rPr>
              <a:t>kinh</a:t>
            </a:r>
            <a:r>
              <a:rPr lang="en-US" sz="3200" b="1" dirty="0">
                <a:latin typeface="Times New Roman"/>
                <a:ea typeface="Calibri"/>
                <a:cs typeface="Times New Roman"/>
              </a:rPr>
              <a:t> </a:t>
            </a:r>
            <a:r>
              <a:rPr lang="en-US" sz="3200" b="1" dirty="0" err="1">
                <a:latin typeface="Times New Roman"/>
                <a:ea typeface="Calibri"/>
                <a:cs typeface="Times New Roman"/>
              </a:rPr>
              <a:t>tuyến</a:t>
            </a:r>
            <a:r>
              <a:rPr lang="en-US" sz="3200" b="1" dirty="0">
                <a:latin typeface="Times New Roman"/>
                <a:ea typeface="Calibri"/>
                <a:cs typeface="Times New Roman"/>
              </a:rPr>
              <a:t> </a:t>
            </a:r>
            <a:r>
              <a:rPr lang="en-US" sz="3200" b="1" dirty="0" err="1">
                <a:latin typeface="Times New Roman"/>
                <a:ea typeface="Calibri"/>
                <a:cs typeface="Times New Roman"/>
              </a:rPr>
              <a:t>giữa</a:t>
            </a:r>
            <a:r>
              <a:rPr lang="en-US" sz="3200" b="1" dirty="0">
                <a:latin typeface="Times New Roman"/>
                <a:ea typeface="Calibri"/>
                <a:cs typeface="Times New Roman"/>
              </a:rPr>
              <a:t>.</a:t>
            </a:r>
            <a:endParaRPr lang="en-US" sz="3200" b="1" dirty="0">
              <a:latin typeface="Calibri"/>
              <a:ea typeface="Calibri"/>
              <a:cs typeface="Times New Roman"/>
            </a:endParaRPr>
          </a:p>
        </p:txBody>
      </p:sp>
    </p:spTree>
    <p:extLst>
      <p:ext uri="{BB962C8B-B14F-4D97-AF65-F5344CB8AC3E}">
        <p14:creationId xmlns:p14="http://schemas.microsoft.com/office/powerpoint/2010/main" val="32343820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randombar(horizontal)">
                                      <p:cBhvr>
                                        <p:cTn id="7" dur="500"/>
                                        <p:tgtEl>
                                          <p:spTgt spid="97"/>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389095" y="325692"/>
            <a:ext cx="4499469" cy="769441"/>
            <a:chOff x="994820" y="448892"/>
            <a:chExt cx="5886671" cy="769439"/>
          </a:xfrm>
        </p:grpSpPr>
        <p:grpSp>
          <p:nvGrpSpPr>
            <p:cNvPr id="93" name="组合 92"/>
            <p:cNvGrpSpPr/>
            <p:nvPr/>
          </p:nvGrpSpPr>
          <p:grpSpPr>
            <a:xfrm>
              <a:off x="994820" y="626210"/>
              <a:ext cx="5886671" cy="495365"/>
              <a:chOff x="3532280" y="5381090"/>
              <a:chExt cx="5886671" cy="495365"/>
            </a:xfrm>
          </p:grpSpPr>
          <p:sp>
            <p:nvSpPr>
              <p:cNvPr id="95"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pPr defTabSz="914217"/>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zh-CN" altLang="en-US">
                  <a:solidFill>
                    <a:prstClr val="white"/>
                  </a:solidFill>
                </a:endParaRPr>
              </a:p>
            </p:txBody>
          </p:sp>
        </p:grpSp>
        <p:sp>
          <p:nvSpPr>
            <p:cNvPr id="94" name="文本框 93"/>
            <p:cNvSpPr txBox="1"/>
            <p:nvPr/>
          </p:nvSpPr>
          <p:spPr>
            <a:xfrm>
              <a:off x="1595869" y="448892"/>
              <a:ext cx="4224210" cy="769439"/>
            </a:xfrm>
            <a:prstGeom prst="rect">
              <a:avLst/>
            </a:prstGeom>
            <a:noFill/>
          </p:spPr>
          <p:txBody>
            <a:bodyPr wrap="none" rtlCol="0">
              <a:spAutoFit/>
            </a:bodyPr>
            <a:lstStyle/>
            <a:p>
              <a:pPr defTabSz="914217"/>
              <a:r>
                <a:rPr lang="en-US" altLang="zh-CN" sz="4400" b="1">
                  <a:solidFill>
                    <a:srgbClr val="FF0000"/>
                  </a:solidFill>
                  <a:latin typeface="汉仪喵魂体W" panose="00020600040101010101" pitchFamily="18" charset="-122"/>
                  <a:ea typeface="汉仪喵魂体W" panose="00020600040101010101" pitchFamily="18" charset="-122"/>
                </a:rPr>
                <a:t>LUYỆN TẬP</a:t>
              </a:r>
              <a:endParaRPr lang="zh-CN" altLang="en-US" sz="4400" b="1" dirty="0">
                <a:solidFill>
                  <a:srgbClr val="FF0000"/>
                </a:solidFill>
                <a:latin typeface="汉仪喵魂体W" panose="00020600040101010101" pitchFamily="18" charset="-122"/>
                <a:ea typeface="汉仪喵魂体W" panose="00020600040101010101" pitchFamily="18" charset="-122"/>
              </a:endParaRPr>
            </a:p>
          </p:txBody>
        </p:sp>
      </p:grpSp>
      <p:sp>
        <p:nvSpPr>
          <p:cNvPr id="97" name="Rectangle 96"/>
          <p:cNvSpPr/>
          <p:nvPr/>
        </p:nvSpPr>
        <p:spPr>
          <a:xfrm>
            <a:off x="209747" y="953087"/>
            <a:ext cx="11708241" cy="587851"/>
          </a:xfrm>
          <a:prstGeom prst="rect">
            <a:avLst/>
          </a:prstGeom>
        </p:spPr>
        <p:txBody>
          <a:bodyPr wrap="square" lIns="91423" tIns="45711" rIns="91423" bIns="45711">
            <a:spAutoFit/>
          </a:bodyPr>
          <a:lstStyle/>
          <a:p>
            <a:pPr algn="just" defTabSz="914217">
              <a:lnSpc>
                <a:spcPct val="115000"/>
              </a:lnSpc>
            </a:pPr>
            <a:r>
              <a:rPr lang="en-US" sz="2800" b="1">
                <a:solidFill>
                  <a:srgbClr val="FF0000"/>
                </a:solidFill>
                <a:latin typeface="Times New Roman"/>
                <a:ea typeface="Calibri"/>
                <a:cs typeface="Times New Roman"/>
              </a:rPr>
              <a:t>Bài tập 1.</a:t>
            </a: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40925" y="1227137"/>
            <a:ext cx="8277063" cy="52580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274473" y="1803401"/>
            <a:ext cx="3179029" cy="2388347"/>
          </a:xfrm>
          <a:prstGeom prst="rect">
            <a:avLst/>
          </a:prstGeom>
        </p:spPr>
        <p:txBody>
          <a:bodyPr wrap="square" lIns="121896" tIns="60948" rIns="121896" bIns="60948">
            <a:spAutoFit/>
          </a:bodyPr>
          <a:lstStyle/>
          <a:p>
            <a:pPr algn="just">
              <a:lnSpc>
                <a:spcPct val="115000"/>
              </a:lnSpc>
            </a:pPr>
            <a:r>
              <a:rPr lang="nl-NL" sz="3200" b="1" dirty="0">
                <a:solidFill>
                  <a:srgbClr val="002060"/>
                </a:solidFill>
                <a:latin typeface="Times New Roman" pitchFamily="18" charset="0"/>
                <a:ea typeface="Calibri"/>
                <a:cs typeface="Times New Roman" pitchFamily="18" charset="0"/>
              </a:rPr>
              <a:t>A (150</a:t>
            </a:r>
            <a:r>
              <a:rPr lang="nl-NL" sz="3200" b="1" baseline="30000" dirty="0">
                <a:solidFill>
                  <a:srgbClr val="002060"/>
                </a:solidFill>
                <a:latin typeface="Times New Roman" pitchFamily="18" charset="0"/>
                <a:ea typeface="Calibri"/>
                <a:cs typeface="Times New Roman" pitchFamily="18" charset="0"/>
              </a:rPr>
              <a:t>0 </a:t>
            </a:r>
            <a:r>
              <a:rPr lang="nl-NL" sz="3200" b="1" dirty="0">
                <a:solidFill>
                  <a:srgbClr val="002060"/>
                </a:solidFill>
                <a:latin typeface="Times New Roman" pitchFamily="18" charset="0"/>
                <a:ea typeface="Calibri"/>
                <a:cs typeface="Times New Roman" pitchFamily="18" charset="0"/>
              </a:rPr>
              <a:t>T, 30</a:t>
            </a:r>
            <a:r>
              <a:rPr lang="nl-NL" sz="3200" b="1" baseline="30000" dirty="0">
                <a:solidFill>
                  <a:srgbClr val="002060"/>
                </a:solidFill>
                <a:latin typeface="Times New Roman" pitchFamily="18" charset="0"/>
                <a:ea typeface="Calibri"/>
                <a:cs typeface="Times New Roman" pitchFamily="18" charset="0"/>
              </a:rPr>
              <a:t>0</a:t>
            </a:r>
            <a:r>
              <a:rPr lang="nl-NL" sz="3200" b="1" dirty="0">
                <a:solidFill>
                  <a:srgbClr val="002060"/>
                </a:solidFill>
                <a:latin typeface="Times New Roman" pitchFamily="18" charset="0"/>
                <a:ea typeface="Calibri"/>
                <a:cs typeface="Times New Roman" pitchFamily="18" charset="0"/>
              </a:rPr>
              <a:t>B)</a:t>
            </a:r>
            <a:endParaRPr lang="en-US" sz="3200" b="1" dirty="0">
              <a:solidFill>
                <a:srgbClr val="002060"/>
              </a:solidFill>
              <a:latin typeface="Times New Roman" pitchFamily="18" charset="0"/>
              <a:ea typeface="Calibri"/>
              <a:cs typeface="Times New Roman" pitchFamily="18" charset="0"/>
            </a:endParaRPr>
          </a:p>
          <a:p>
            <a:pPr algn="just">
              <a:lnSpc>
                <a:spcPct val="115000"/>
              </a:lnSpc>
            </a:pPr>
            <a:r>
              <a:rPr lang="nl-NL" sz="3200" b="1" dirty="0">
                <a:solidFill>
                  <a:srgbClr val="002060"/>
                </a:solidFill>
                <a:latin typeface="Times New Roman" pitchFamily="18" charset="0"/>
                <a:ea typeface="Calibri"/>
                <a:cs typeface="Times New Roman" pitchFamily="18" charset="0"/>
              </a:rPr>
              <a:t>B (90</a:t>
            </a:r>
            <a:r>
              <a:rPr lang="nl-NL" sz="3200" b="1" baseline="30000" dirty="0">
                <a:solidFill>
                  <a:srgbClr val="002060"/>
                </a:solidFill>
                <a:latin typeface="Times New Roman" pitchFamily="18" charset="0"/>
                <a:ea typeface="Calibri"/>
                <a:cs typeface="Times New Roman" pitchFamily="18" charset="0"/>
              </a:rPr>
              <a:t>0 </a:t>
            </a:r>
            <a:r>
              <a:rPr lang="nl-NL" sz="3200" b="1" dirty="0">
                <a:solidFill>
                  <a:srgbClr val="002060"/>
                </a:solidFill>
                <a:latin typeface="Times New Roman" pitchFamily="18" charset="0"/>
                <a:ea typeface="Calibri"/>
                <a:cs typeface="Times New Roman" pitchFamily="18" charset="0"/>
              </a:rPr>
              <a:t>Đ, 60</a:t>
            </a:r>
            <a:r>
              <a:rPr lang="nl-NL" sz="3200" b="1" baseline="30000" dirty="0">
                <a:solidFill>
                  <a:srgbClr val="002060"/>
                </a:solidFill>
                <a:latin typeface="Times New Roman" pitchFamily="18" charset="0"/>
                <a:ea typeface="Calibri"/>
                <a:cs typeface="Times New Roman" pitchFamily="18" charset="0"/>
              </a:rPr>
              <a:t>0</a:t>
            </a:r>
            <a:r>
              <a:rPr lang="nl-NL" sz="3200" b="1" dirty="0">
                <a:solidFill>
                  <a:srgbClr val="002060"/>
                </a:solidFill>
                <a:latin typeface="Times New Roman" pitchFamily="18" charset="0"/>
                <a:ea typeface="Calibri"/>
                <a:cs typeface="Times New Roman" pitchFamily="18" charset="0"/>
              </a:rPr>
              <a:t>B)</a:t>
            </a:r>
            <a:endParaRPr lang="en-US" sz="3200" b="1" dirty="0">
              <a:solidFill>
                <a:srgbClr val="002060"/>
              </a:solidFill>
              <a:latin typeface="Times New Roman" pitchFamily="18" charset="0"/>
              <a:ea typeface="Calibri"/>
              <a:cs typeface="Times New Roman" pitchFamily="18" charset="0"/>
            </a:endParaRPr>
          </a:p>
          <a:p>
            <a:pPr algn="just">
              <a:lnSpc>
                <a:spcPct val="115000"/>
              </a:lnSpc>
            </a:pPr>
            <a:r>
              <a:rPr lang="nl-NL" sz="3200" b="1" dirty="0">
                <a:solidFill>
                  <a:srgbClr val="002060"/>
                </a:solidFill>
                <a:latin typeface="Times New Roman" pitchFamily="18" charset="0"/>
                <a:ea typeface="Calibri"/>
                <a:cs typeface="Times New Roman" pitchFamily="18" charset="0"/>
              </a:rPr>
              <a:t>C (60</a:t>
            </a:r>
            <a:r>
              <a:rPr lang="nl-NL" sz="3200" b="1" baseline="30000" dirty="0">
                <a:solidFill>
                  <a:srgbClr val="002060"/>
                </a:solidFill>
                <a:latin typeface="Times New Roman" pitchFamily="18" charset="0"/>
                <a:ea typeface="Calibri"/>
                <a:cs typeface="Times New Roman" pitchFamily="18" charset="0"/>
              </a:rPr>
              <a:t>0 </a:t>
            </a:r>
            <a:r>
              <a:rPr lang="nl-NL" sz="3200" b="1" dirty="0">
                <a:solidFill>
                  <a:srgbClr val="002060"/>
                </a:solidFill>
                <a:latin typeface="Times New Roman" pitchFamily="18" charset="0"/>
                <a:ea typeface="Calibri"/>
                <a:cs typeface="Times New Roman" pitchFamily="18" charset="0"/>
              </a:rPr>
              <a:t>Đ, 30</a:t>
            </a:r>
            <a:r>
              <a:rPr lang="nl-NL" sz="3200" b="1" baseline="30000" dirty="0">
                <a:solidFill>
                  <a:srgbClr val="002060"/>
                </a:solidFill>
                <a:latin typeface="Times New Roman" pitchFamily="18" charset="0"/>
                <a:ea typeface="Calibri"/>
                <a:cs typeface="Times New Roman" pitchFamily="18" charset="0"/>
              </a:rPr>
              <a:t>0</a:t>
            </a:r>
            <a:r>
              <a:rPr lang="nl-NL" sz="3200" b="1" dirty="0">
                <a:solidFill>
                  <a:srgbClr val="002060"/>
                </a:solidFill>
                <a:latin typeface="Times New Roman" pitchFamily="18" charset="0"/>
                <a:ea typeface="Calibri"/>
                <a:cs typeface="Times New Roman" pitchFamily="18" charset="0"/>
              </a:rPr>
              <a:t>N)</a:t>
            </a:r>
            <a:endParaRPr lang="en-US" sz="3200" b="1" dirty="0">
              <a:solidFill>
                <a:srgbClr val="002060"/>
              </a:solidFill>
              <a:latin typeface="Times New Roman" pitchFamily="18" charset="0"/>
              <a:ea typeface="Calibri"/>
              <a:cs typeface="Times New Roman" pitchFamily="18" charset="0"/>
            </a:endParaRPr>
          </a:p>
          <a:p>
            <a:pPr algn="just">
              <a:lnSpc>
                <a:spcPct val="115000"/>
              </a:lnSpc>
            </a:pPr>
            <a:r>
              <a:rPr lang="nl-NL" sz="3200" b="1" dirty="0">
                <a:solidFill>
                  <a:srgbClr val="002060"/>
                </a:solidFill>
                <a:latin typeface="Times New Roman" pitchFamily="18" charset="0"/>
                <a:ea typeface="Calibri"/>
                <a:cs typeface="Times New Roman" pitchFamily="18" charset="0"/>
              </a:rPr>
              <a:t>D (120</a:t>
            </a:r>
            <a:r>
              <a:rPr lang="nl-NL" sz="3200" b="1" baseline="30000" dirty="0">
                <a:solidFill>
                  <a:srgbClr val="002060"/>
                </a:solidFill>
                <a:latin typeface="Times New Roman" pitchFamily="18" charset="0"/>
                <a:ea typeface="Calibri"/>
                <a:cs typeface="Times New Roman" pitchFamily="18" charset="0"/>
              </a:rPr>
              <a:t>0 </a:t>
            </a:r>
            <a:r>
              <a:rPr lang="nl-NL" sz="3200" b="1" dirty="0">
                <a:solidFill>
                  <a:srgbClr val="002060"/>
                </a:solidFill>
                <a:latin typeface="Times New Roman" pitchFamily="18" charset="0"/>
                <a:ea typeface="Calibri"/>
                <a:cs typeface="Times New Roman" pitchFamily="18" charset="0"/>
              </a:rPr>
              <a:t>T, 60</a:t>
            </a:r>
            <a:r>
              <a:rPr lang="nl-NL" sz="3200" b="1" baseline="30000" dirty="0">
                <a:solidFill>
                  <a:srgbClr val="002060"/>
                </a:solidFill>
                <a:latin typeface="Times New Roman" pitchFamily="18" charset="0"/>
                <a:ea typeface="Calibri"/>
                <a:cs typeface="Times New Roman" pitchFamily="18" charset="0"/>
              </a:rPr>
              <a:t>0</a:t>
            </a:r>
            <a:r>
              <a:rPr lang="nl-NL" sz="3200" b="1" dirty="0">
                <a:solidFill>
                  <a:srgbClr val="002060"/>
                </a:solidFill>
                <a:latin typeface="Times New Roman" pitchFamily="18" charset="0"/>
                <a:ea typeface="Calibri"/>
                <a:cs typeface="Times New Roman" pitchFamily="18" charset="0"/>
              </a:rPr>
              <a:t>N)</a:t>
            </a:r>
            <a:endParaRPr lang="en-US" sz="3200" b="1" dirty="0">
              <a:solidFill>
                <a:srgbClr val="002060"/>
              </a:solidFill>
              <a:latin typeface="Times New Roman" pitchFamily="18" charset="0"/>
              <a:ea typeface="Calibri"/>
              <a:cs typeface="Times New Roman" pitchFamily="18" charset="0"/>
            </a:endParaRPr>
          </a:p>
        </p:txBody>
      </p:sp>
    </p:spTree>
    <p:extLst>
      <p:ext uri="{BB962C8B-B14F-4D97-AF65-F5344CB8AC3E}">
        <p14:creationId xmlns:p14="http://schemas.microsoft.com/office/powerpoint/2010/main" val="9130584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389095" y="325692"/>
            <a:ext cx="4499469" cy="769441"/>
            <a:chOff x="994820" y="448892"/>
            <a:chExt cx="5886671" cy="769440"/>
          </a:xfrm>
        </p:grpSpPr>
        <p:grpSp>
          <p:nvGrpSpPr>
            <p:cNvPr id="93" name="组合 92"/>
            <p:cNvGrpSpPr/>
            <p:nvPr/>
          </p:nvGrpSpPr>
          <p:grpSpPr>
            <a:xfrm>
              <a:off x="994820" y="626210"/>
              <a:ext cx="5886671" cy="495365"/>
              <a:chOff x="3532280" y="5381090"/>
              <a:chExt cx="5886671" cy="495365"/>
            </a:xfrm>
          </p:grpSpPr>
          <p:sp>
            <p:nvSpPr>
              <p:cNvPr id="95"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pPr defTabSz="914240"/>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40"/>
                <a:endParaRPr lang="zh-CN" altLang="en-US">
                  <a:solidFill>
                    <a:prstClr val="white"/>
                  </a:solidFill>
                </a:endParaRPr>
              </a:p>
            </p:txBody>
          </p:sp>
        </p:grpSp>
        <p:sp>
          <p:nvSpPr>
            <p:cNvPr id="94" name="文本框 93"/>
            <p:cNvSpPr txBox="1"/>
            <p:nvPr/>
          </p:nvSpPr>
          <p:spPr>
            <a:xfrm>
              <a:off x="1595869" y="448892"/>
              <a:ext cx="3781697" cy="769440"/>
            </a:xfrm>
            <a:prstGeom prst="rect">
              <a:avLst/>
            </a:prstGeom>
            <a:noFill/>
          </p:spPr>
          <p:txBody>
            <a:bodyPr wrap="none" rtlCol="0">
              <a:spAutoFit/>
            </a:bodyPr>
            <a:lstStyle/>
            <a:p>
              <a:pPr defTabSz="914240"/>
              <a:r>
                <a:rPr lang="en-US" altLang="zh-CN" sz="4400" b="1">
                  <a:solidFill>
                    <a:srgbClr val="FF0000"/>
                  </a:solidFill>
                  <a:latin typeface="汉仪喵魂体W" panose="00020600040101010101" pitchFamily="18" charset="-122"/>
                  <a:ea typeface="汉仪喵魂体W" panose="00020600040101010101" pitchFamily="18" charset="-122"/>
                </a:rPr>
                <a:t>VẬN DỤNG</a:t>
              </a:r>
              <a:endParaRPr lang="zh-CN" altLang="en-US" sz="4400" b="1" dirty="0">
                <a:solidFill>
                  <a:srgbClr val="FF0000"/>
                </a:solidFill>
                <a:latin typeface="汉仪喵魂体W" panose="00020600040101010101" pitchFamily="18" charset="-122"/>
                <a:ea typeface="汉仪喵魂体W" panose="00020600040101010101" pitchFamily="18" charset="-122"/>
              </a:endParaRPr>
            </a:p>
          </p:txBody>
        </p:sp>
      </p:grpSp>
      <p:sp>
        <p:nvSpPr>
          <p:cNvPr id="4" name="Rectangle 3"/>
          <p:cNvSpPr/>
          <p:nvPr/>
        </p:nvSpPr>
        <p:spPr>
          <a:xfrm>
            <a:off x="389095" y="1348120"/>
            <a:ext cx="11393436" cy="5189097"/>
          </a:xfrm>
          <a:prstGeom prst="rect">
            <a:avLst/>
          </a:prstGeom>
        </p:spPr>
        <p:txBody>
          <a:bodyPr wrap="square" lIns="91424" tIns="45712" rIns="91424" bIns="45712">
            <a:spAutoFit/>
          </a:bodyPr>
          <a:lstStyle/>
          <a:p>
            <a:pPr algn="just">
              <a:lnSpc>
                <a:spcPct val="115000"/>
              </a:lnSpc>
            </a:pPr>
            <a:r>
              <a:rPr lang="en-US" sz="4800" b="1" dirty="0">
                <a:solidFill>
                  <a:srgbClr val="002060"/>
                </a:solidFill>
                <a:latin typeface="Times New Roman"/>
                <a:ea typeface="Calibri"/>
                <a:cs typeface="Times New Roman"/>
              </a:rPr>
              <a:t>1. </a:t>
            </a:r>
            <a:r>
              <a:rPr lang="en-US" sz="4800" b="1" dirty="0" err="1">
                <a:solidFill>
                  <a:srgbClr val="002060"/>
                </a:solidFill>
                <a:latin typeface="Times New Roman"/>
                <a:ea typeface="Calibri"/>
                <a:cs typeface="Times New Roman"/>
              </a:rPr>
              <a:t>Xác</a:t>
            </a:r>
            <a:r>
              <a:rPr lang="en-US" sz="4800" b="1" dirty="0">
                <a:solidFill>
                  <a:srgbClr val="002060"/>
                </a:solidFill>
                <a:latin typeface="Times New Roman"/>
                <a:ea typeface="Calibri"/>
                <a:cs typeface="Times New Roman"/>
              </a:rPr>
              <a:t> </a:t>
            </a:r>
            <a:r>
              <a:rPr lang="en-US" sz="4800" b="1" dirty="0" err="1">
                <a:solidFill>
                  <a:srgbClr val="002060"/>
                </a:solidFill>
                <a:latin typeface="Times New Roman"/>
                <a:ea typeface="Calibri"/>
                <a:cs typeface="Times New Roman"/>
              </a:rPr>
              <a:t>định</a:t>
            </a:r>
            <a:r>
              <a:rPr lang="en-US" sz="4800" b="1" dirty="0">
                <a:solidFill>
                  <a:srgbClr val="002060"/>
                </a:solidFill>
                <a:latin typeface="Times New Roman"/>
                <a:ea typeface="Calibri"/>
                <a:cs typeface="Times New Roman"/>
              </a:rPr>
              <a:t> </a:t>
            </a:r>
            <a:r>
              <a:rPr lang="en-US" sz="4800" b="1" dirty="0" err="1">
                <a:solidFill>
                  <a:srgbClr val="002060"/>
                </a:solidFill>
                <a:latin typeface="Times New Roman"/>
                <a:ea typeface="Calibri"/>
                <a:cs typeface="Times New Roman"/>
              </a:rPr>
              <a:t>trên</a:t>
            </a:r>
            <a:r>
              <a:rPr lang="en-US" sz="4800" b="1" dirty="0">
                <a:solidFill>
                  <a:srgbClr val="002060"/>
                </a:solidFill>
                <a:latin typeface="Times New Roman"/>
                <a:ea typeface="Calibri"/>
                <a:cs typeface="Times New Roman"/>
              </a:rPr>
              <a:t> </a:t>
            </a:r>
            <a:r>
              <a:rPr lang="en-US" sz="4800" b="1" dirty="0" err="1">
                <a:solidFill>
                  <a:srgbClr val="002060"/>
                </a:solidFill>
                <a:latin typeface="Times New Roman"/>
                <a:ea typeface="Calibri"/>
                <a:cs typeface="Times New Roman"/>
              </a:rPr>
              <a:t>bản</a:t>
            </a:r>
            <a:r>
              <a:rPr lang="en-US" sz="4800" b="1" dirty="0">
                <a:solidFill>
                  <a:srgbClr val="002060"/>
                </a:solidFill>
                <a:latin typeface="Times New Roman"/>
                <a:ea typeface="Calibri"/>
                <a:cs typeface="Times New Roman"/>
              </a:rPr>
              <a:t> </a:t>
            </a:r>
            <a:r>
              <a:rPr lang="en-US" sz="4800" b="1" dirty="0" err="1">
                <a:solidFill>
                  <a:srgbClr val="002060"/>
                </a:solidFill>
                <a:latin typeface="Times New Roman"/>
                <a:ea typeface="Calibri"/>
                <a:cs typeface="Times New Roman"/>
              </a:rPr>
              <a:t>đồ</a:t>
            </a:r>
            <a:r>
              <a:rPr lang="en-US" sz="4800" b="1" dirty="0">
                <a:solidFill>
                  <a:srgbClr val="002060"/>
                </a:solidFill>
                <a:latin typeface="Times New Roman"/>
                <a:ea typeface="Calibri"/>
                <a:cs typeface="Times New Roman"/>
              </a:rPr>
              <a:t> </a:t>
            </a:r>
            <a:r>
              <a:rPr lang="en-US" sz="4800" b="1" dirty="0" err="1">
                <a:solidFill>
                  <a:srgbClr val="002060"/>
                </a:solidFill>
                <a:latin typeface="Times New Roman"/>
                <a:ea typeface="Calibri"/>
                <a:cs typeface="Times New Roman"/>
              </a:rPr>
              <a:t>hành</a:t>
            </a:r>
            <a:r>
              <a:rPr lang="en-US" sz="4800" b="1" dirty="0">
                <a:solidFill>
                  <a:srgbClr val="002060"/>
                </a:solidFill>
                <a:latin typeface="Times New Roman"/>
                <a:ea typeface="Calibri"/>
                <a:cs typeface="Times New Roman"/>
              </a:rPr>
              <a:t> </a:t>
            </a:r>
            <a:r>
              <a:rPr lang="en-US" sz="4800" b="1" dirty="0" err="1">
                <a:solidFill>
                  <a:srgbClr val="002060"/>
                </a:solidFill>
                <a:latin typeface="Times New Roman"/>
                <a:ea typeface="Calibri"/>
                <a:cs typeface="Times New Roman"/>
              </a:rPr>
              <a:t>chính</a:t>
            </a:r>
            <a:r>
              <a:rPr lang="en-US" sz="4800" b="1" dirty="0">
                <a:solidFill>
                  <a:srgbClr val="002060"/>
                </a:solidFill>
                <a:latin typeface="Times New Roman"/>
                <a:ea typeface="Calibri"/>
                <a:cs typeface="Times New Roman"/>
              </a:rPr>
              <a:t> </a:t>
            </a:r>
            <a:r>
              <a:rPr lang="en-US" sz="4800" b="1" dirty="0" err="1">
                <a:solidFill>
                  <a:srgbClr val="002060"/>
                </a:solidFill>
                <a:latin typeface="Times New Roman"/>
                <a:ea typeface="Calibri"/>
                <a:cs typeface="Times New Roman"/>
              </a:rPr>
              <a:t>Việt</a:t>
            </a:r>
            <a:r>
              <a:rPr lang="en-US" sz="4800" b="1" dirty="0">
                <a:solidFill>
                  <a:srgbClr val="002060"/>
                </a:solidFill>
                <a:latin typeface="Times New Roman"/>
                <a:ea typeface="Calibri"/>
                <a:cs typeface="Times New Roman"/>
              </a:rPr>
              <a:t> Nam </a:t>
            </a:r>
            <a:r>
              <a:rPr lang="en-US" sz="4800" b="1" dirty="0" err="1">
                <a:solidFill>
                  <a:srgbClr val="002060"/>
                </a:solidFill>
                <a:latin typeface="Times New Roman"/>
                <a:ea typeface="Calibri"/>
                <a:cs typeface="Times New Roman"/>
              </a:rPr>
              <a:t>về</a:t>
            </a:r>
            <a:r>
              <a:rPr lang="en-US" sz="4800" b="1" dirty="0">
                <a:solidFill>
                  <a:srgbClr val="002060"/>
                </a:solidFill>
                <a:latin typeface="Times New Roman"/>
                <a:ea typeface="Calibri"/>
                <a:cs typeface="Times New Roman"/>
              </a:rPr>
              <a:t> </a:t>
            </a:r>
            <a:r>
              <a:rPr lang="en-US" sz="4800" b="1" dirty="0" err="1">
                <a:solidFill>
                  <a:srgbClr val="002060"/>
                </a:solidFill>
                <a:latin typeface="Times New Roman"/>
                <a:ea typeface="Calibri"/>
                <a:cs typeface="Times New Roman"/>
              </a:rPr>
              <a:t>tọa</a:t>
            </a:r>
            <a:r>
              <a:rPr lang="en-US" sz="4800" b="1" dirty="0">
                <a:solidFill>
                  <a:srgbClr val="002060"/>
                </a:solidFill>
                <a:latin typeface="Times New Roman"/>
                <a:ea typeface="Calibri"/>
                <a:cs typeface="Times New Roman"/>
              </a:rPr>
              <a:t> </a:t>
            </a:r>
            <a:r>
              <a:rPr lang="en-US" sz="4800" b="1" dirty="0" err="1">
                <a:solidFill>
                  <a:srgbClr val="002060"/>
                </a:solidFill>
                <a:latin typeface="Times New Roman"/>
                <a:ea typeface="Calibri"/>
                <a:cs typeface="Times New Roman"/>
              </a:rPr>
              <a:t>độ</a:t>
            </a:r>
            <a:r>
              <a:rPr lang="en-US" sz="4800" b="1" dirty="0">
                <a:solidFill>
                  <a:srgbClr val="002060"/>
                </a:solidFill>
                <a:latin typeface="Times New Roman"/>
                <a:ea typeface="Calibri"/>
                <a:cs typeface="Times New Roman"/>
              </a:rPr>
              <a:t> 4 </a:t>
            </a:r>
            <a:r>
              <a:rPr lang="en-US" sz="4800" b="1" dirty="0" err="1">
                <a:solidFill>
                  <a:srgbClr val="002060"/>
                </a:solidFill>
                <a:latin typeface="Times New Roman"/>
                <a:ea typeface="Calibri"/>
                <a:cs typeface="Times New Roman"/>
              </a:rPr>
              <a:t>điểm</a:t>
            </a:r>
            <a:r>
              <a:rPr lang="en-US" sz="4800" b="1" dirty="0">
                <a:solidFill>
                  <a:srgbClr val="002060"/>
                </a:solidFill>
                <a:latin typeface="Times New Roman"/>
                <a:ea typeface="Calibri"/>
                <a:cs typeface="Times New Roman"/>
              </a:rPr>
              <a:t> </a:t>
            </a:r>
            <a:r>
              <a:rPr lang="en-US" sz="4800" b="1" dirty="0" err="1">
                <a:solidFill>
                  <a:srgbClr val="002060"/>
                </a:solidFill>
                <a:latin typeface="Times New Roman"/>
                <a:ea typeface="Calibri"/>
                <a:cs typeface="Times New Roman"/>
              </a:rPr>
              <a:t>cực</a:t>
            </a:r>
            <a:r>
              <a:rPr lang="en-US" sz="4800" b="1" dirty="0">
                <a:solidFill>
                  <a:srgbClr val="002060"/>
                </a:solidFill>
                <a:latin typeface="Times New Roman"/>
                <a:ea typeface="Calibri"/>
                <a:cs typeface="Times New Roman"/>
              </a:rPr>
              <a:t>. HS </a:t>
            </a:r>
            <a:r>
              <a:rPr lang="en-US" sz="4800" b="1" dirty="0" err="1">
                <a:solidFill>
                  <a:srgbClr val="002060"/>
                </a:solidFill>
                <a:latin typeface="Times New Roman"/>
                <a:ea typeface="Calibri"/>
                <a:cs typeface="Times New Roman"/>
              </a:rPr>
              <a:t>ghi</a:t>
            </a:r>
            <a:r>
              <a:rPr lang="en-US" sz="4800" b="1" dirty="0">
                <a:solidFill>
                  <a:srgbClr val="002060"/>
                </a:solidFill>
                <a:latin typeface="Times New Roman"/>
                <a:ea typeface="Calibri"/>
                <a:cs typeface="Times New Roman"/>
              </a:rPr>
              <a:t> </a:t>
            </a:r>
            <a:r>
              <a:rPr lang="en-US" sz="4800" b="1" dirty="0" err="1">
                <a:solidFill>
                  <a:srgbClr val="002060"/>
                </a:solidFill>
                <a:latin typeface="Times New Roman"/>
                <a:ea typeface="Calibri"/>
                <a:cs typeface="Times New Roman"/>
              </a:rPr>
              <a:t>chú</a:t>
            </a:r>
            <a:r>
              <a:rPr lang="en-US" sz="4800" b="1" dirty="0">
                <a:solidFill>
                  <a:srgbClr val="002060"/>
                </a:solidFill>
                <a:latin typeface="Times New Roman"/>
                <a:ea typeface="Calibri"/>
                <a:cs typeface="Times New Roman"/>
              </a:rPr>
              <a:t> </a:t>
            </a:r>
            <a:r>
              <a:rPr lang="en-US" sz="4800" b="1" dirty="0" err="1">
                <a:solidFill>
                  <a:srgbClr val="002060"/>
                </a:solidFill>
                <a:latin typeface="Times New Roman"/>
                <a:ea typeface="Calibri"/>
                <a:cs typeface="Times New Roman"/>
              </a:rPr>
              <a:t>tọa</a:t>
            </a:r>
            <a:r>
              <a:rPr lang="en-US" sz="4800" b="1" dirty="0">
                <a:solidFill>
                  <a:srgbClr val="002060"/>
                </a:solidFill>
                <a:latin typeface="Times New Roman"/>
                <a:ea typeface="Calibri"/>
                <a:cs typeface="Times New Roman"/>
              </a:rPr>
              <a:t> </a:t>
            </a:r>
            <a:r>
              <a:rPr lang="en-US" sz="4800" b="1" dirty="0" err="1">
                <a:solidFill>
                  <a:srgbClr val="002060"/>
                </a:solidFill>
                <a:latin typeface="Times New Roman"/>
                <a:ea typeface="Calibri"/>
                <a:cs typeface="Times New Roman"/>
              </a:rPr>
              <a:t>độ</a:t>
            </a:r>
            <a:r>
              <a:rPr lang="en-US" sz="4800" b="1" dirty="0">
                <a:solidFill>
                  <a:srgbClr val="002060"/>
                </a:solidFill>
                <a:latin typeface="Times New Roman"/>
                <a:ea typeface="Calibri"/>
                <a:cs typeface="Times New Roman"/>
              </a:rPr>
              <a:t> </a:t>
            </a:r>
            <a:r>
              <a:rPr lang="en-US" sz="4800" b="1" dirty="0" err="1">
                <a:solidFill>
                  <a:srgbClr val="002060"/>
                </a:solidFill>
                <a:latin typeface="Times New Roman"/>
                <a:ea typeface="Calibri"/>
                <a:cs typeface="Times New Roman"/>
              </a:rPr>
              <a:t>địa</a:t>
            </a:r>
            <a:r>
              <a:rPr lang="en-US" sz="4800" b="1" dirty="0">
                <a:solidFill>
                  <a:srgbClr val="002060"/>
                </a:solidFill>
                <a:latin typeface="Times New Roman"/>
                <a:ea typeface="Calibri"/>
                <a:cs typeface="Times New Roman"/>
              </a:rPr>
              <a:t> </a:t>
            </a:r>
            <a:r>
              <a:rPr lang="en-US" sz="4800" b="1" dirty="0" err="1">
                <a:solidFill>
                  <a:srgbClr val="002060"/>
                </a:solidFill>
                <a:latin typeface="Times New Roman"/>
                <a:ea typeface="Calibri"/>
                <a:cs typeface="Times New Roman"/>
              </a:rPr>
              <a:t>lí</a:t>
            </a:r>
            <a:r>
              <a:rPr lang="en-US" sz="4800" b="1" dirty="0">
                <a:solidFill>
                  <a:srgbClr val="002060"/>
                </a:solidFill>
                <a:latin typeface="Times New Roman"/>
                <a:ea typeface="Calibri"/>
                <a:cs typeface="Times New Roman"/>
              </a:rPr>
              <a:t> </a:t>
            </a:r>
            <a:r>
              <a:rPr lang="en-US" sz="4800" b="1" dirty="0" err="1">
                <a:solidFill>
                  <a:srgbClr val="002060"/>
                </a:solidFill>
                <a:latin typeface="Times New Roman"/>
                <a:ea typeface="Calibri"/>
                <a:cs typeface="Times New Roman"/>
              </a:rPr>
              <a:t>các</a:t>
            </a:r>
            <a:r>
              <a:rPr lang="en-US" sz="4800" b="1" dirty="0">
                <a:solidFill>
                  <a:srgbClr val="002060"/>
                </a:solidFill>
                <a:latin typeface="Times New Roman"/>
                <a:ea typeface="Calibri"/>
                <a:cs typeface="Times New Roman"/>
              </a:rPr>
              <a:t> </a:t>
            </a:r>
            <a:r>
              <a:rPr lang="en-US" sz="4800" b="1" dirty="0" err="1">
                <a:solidFill>
                  <a:srgbClr val="002060"/>
                </a:solidFill>
                <a:latin typeface="Times New Roman"/>
                <a:ea typeface="Calibri"/>
                <a:cs typeface="Times New Roman"/>
              </a:rPr>
              <a:t>điểm</a:t>
            </a:r>
            <a:r>
              <a:rPr lang="en-US" sz="4800" b="1" dirty="0">
                <a:solidFill>
                  <a:srgbClr val="002060"/>
                </a:solidFill>
                <a:latin typeface="Times New Roman"/>
                <a:ea typeface="Calibri"/>
                <a:cs typeface="Times New Roman"/>
              </a:rPr>
              <a:t> </a:t>
            </a:r>
            <a:r>
              <a:rPr lang="en-US" sz="4800" b="1" dirty="0" err="1">
                <a:solidFill>
                  <a:srgbClr val="002060"/>
                </a:solidFill>
                <a:latin typeface="Times New Roman"/>
                <a:ea typeface="Calibri"/>
                <a:cs typeface="Times New Roman"/>
              </a:rPr>
              <a:t>cực</a:t>
            </a:r>
            <a:r>
              <a:rPr lang="en-US" sz="4800" b="1" dirty="0">
                <a:solidFill>
                  <a:srgbClr val="002060"/>
                </a:solidFill>
                <a:latin typeface="Times New Roman"/>
                <a:ea typeface="Calibri"/>
                <a:cs typeface="Times New Roman"/>
              </a:rPr>
              <a:t> </a:t>
            </a:r>
            <a:r>
              <a:rPr lang="en-US" sz="4800" b="1" dirty="0" err="1">
                <a:solidFill>
                  <a:srgbClr val="002060"/>
                </a:solidFill>
                <a:latin typeface="Times New Roman"/>
                <a:ea typeface="Calibri"/>
                <a:cs typeface="Times New Roman"/>
              </a:rPr>
              <a:t>lên</a:t>
            </a:r>
            <a:r>
              <a:rPr lang="en-US" sz="4800" b="1" dirty="0">
                <a:solidFill>
                  <a:srgbClr val="002060"/>
                </a:solidFill>
                <a:latin typeface="Times New Roman"/>
                <a:ea typeface="Calibri"/>
                <a:cs typeface="Times New Roman"/>
              </a:rPr>
              <a:t> </a:t>
            </a:r>
            <a:r>
              <a:rPr lang="en-US" sz="4800" b="1" dirty="0" err="1">
                <a:solidFill>
                  <a:srgbClr val="002060"/>
                </a:solidFill>
                <a:latin typeface="Times New Roman"/>
                <a:ea typeface="Calibri"/>
                <a:cs typeface="Times New Roman"/>
              </a:rPr>
              <a:t>bản</a:t>
            </a:r>
            <a:r>
              <a:rPr lang="en-US" sz="4800" b="1" dirty="0">
                <a:solidFill>
                  <a:srgbClr val="002060"/>
                </a:solidFill>
                <a:latin typeface="Times New Roman"/>
                <a:ea typeface="Calibri"/>
                <a:cs typeface="Times New Roman"/>
              </a:rPr>
              <a:t> </a:t>
            </a:r>
            <a:r>
              <a:rPr lang="en-US" sz="4800" b="1" dirty="0" err="1">
                <a:solidFill>
                  <a:srgbClr val="002060"/>
                </a:solidFill>
                <a:latin typeface="Times New Roman"/>
                <a:ea typeface="Calibri"/>
                <a:cs typeface="Times New Roman"/>
              </a:rPr>
              <a:t>đồ</a:t>
            </a:r>
            <a:r>
              <a:rPr lang="en-US" sz="4800" b="1" dirty="0">
                <a:solidFill>
                  <a:srgbClr val="002060"/>
                </a:solidFill>
                <a:latin typeface="Times New Roman"/>
                <a:ea typeface="Calibri"/>
                <a:cs typeface="Times New Roman"/>
              </a:rPr>
              <a:t> (</a:t>
            </a:r>
            <a:r>
              <a:rPr lang="en-US" sz="4800" b="1" dirty="0" err="1">
                <a:solidFill>
                  <a:srgbClr val="002060"/>
                </a:solidFill>
                <a:latin typeface="Times New Roman"/>
                <a:ea typeface="Calibri"/>
                <a:cs typeface="Times New Roman"/>
              </a:rPr>
              <a:t>tọa</a:t>
            </a:r>
            <a:r>
              <a:rPr lang="en-US" sz="4800" b="1" dirty="0">
                <a:solidFill>
                  <a:srgbClr val="002060"/>
                </a:solidFill>
                <a:latin typeface="Times New Roman"/>
                <a:ea typeface="Calibri"/>
                <a:cs typeface="Times New Roman"/>
              </a:rPr>
              <a:t> </a:t>
            </a:r>
            <a:r>
              <a:rPr lang="en-US" sz="4800" b="1" dirty="0" err="1">
                <a:solidFill>
                  <a:srgbClr val="002060"/>
                </a:solidFill>
                <a:latin typeface="Times New Roman"/>
                <a:ea typeface="Calibri"/>
                <a:cs typeface="Times New Roman"/>
              </a:rPr>
              <a:t>độ</a:t>
            </a:r>
            <a:r>
              <a:rPr lang="en-US" sz="4800" b="1" dirty="0">
                <a:solidFill>
                  <a:srgbClr val="002060"/>
                </a:solidFill>
                <a:latin typeface="Times New Roman"/>
                <a:ea typeface="Calibri"/>
                <a:cs typeface="Times New Roman"/>
              </a:rPr>
              <a:t> </a:t>
            </a:r>
            <a:r>
              <a:rPr lang="en-US" sz="4800" b="1" dirty="0" err="1">
                <a:solidFill>
                  <a:srgbClr val="002060"/>
                </a:solidFill>
                <a:latin typeface="Times New Roman"/>
                <a:ea typeface="Calibri"/>
                <a:cs typeface="Times New Roman"/>
              </a:rPr>
              <a:t>và</a:t>
            </a:r>
            <a:r>
              <a:rPr lang="en-US" sz="4800" b="1" dirty="0">
                <a:solidFill>
                  <a:srgbClr val="002060"/>
                </a:solidFill>
                <a:latin typeface="Times New Roman"/>
                <a:ea typeface="Calibri"/>
                <a:cs typeface="Times New Roman"/>
              </a:rPr>
              <a:t> </a:t>
            </a:r>
            <a:r>
              <a:rPr lang="en-US" sz="4800" b="1" dirty="0" err="1">
                <a:solidFill>
                  <a:srgbClr val="002060"/>
                </a:solidFill>
                <a:latin typeface="Times New Roman"/>
                <a:ea typeface="Calibri"/>
                <a:cs typeface="Times New Roman"/>
              </a:rPr>
              <a:t>địa</a:t>
            </a:r>
            <a:r>
              <a:rPr lang="en-US" sz="4800" b="1" dirty="0">
                <a:solidFill>
                  <a:srgbClr val="002060"/>
                </a:solidFill>
                <a:latin typeface="Times New Roman"/>
                <a:ea typeface="Calibri"/>
                <a:cs typeface="Times New Roman"/>
              </a:rPr>
              <a:t> </a:t>
            </a:r>
            <a:r>
              <a:rPr lang="en-US" sz="4800" b="1" dirty="0" err="1">
                <a:solidFill>
                  <a:srgbClr val="002060"/>
                </a:solidFill>
                <a:latin typeface="Times New Roman"/>
                <a:ea typeface="Calibri"/>
                <a:cs typeface="Times New Roman"/>
              </a:rPr>
              <a:t>danh</a:t>
            </a:r>
            <a:r>
              <a:rPr lang="en-US" sz="4800" b="1" dirty="0">
                <a:solidFill>
                  <a:srgbClr val="002060"/>
                </a:solidFill>
                <a:latin typeface="Times New Roman"/>
                <a:ea typeface="Calibri"/>
                <a:cs typeface="Times New Roman"/>
              </a:rPr>
              <a:t>).</a:t>
            </a:r>
          </a:p>
          <a:p>
            <a:pPr algn="just">
              <a:lnSpc>
                <a:spcPct val="115000"/>
              </a:lnSpc>
            </a:pPr>
            <a:r>
              <a:rPr lang="en-US" sz="4800" b="1" dirty="0">
                <a:solidFill>
                  <a:srgbClr val="002060"/>
                </a:solidFill>
                <a:latin typeface="Times New Roman"/>
                <a:ea typeface="Calibri"/>
                <a:cs typeface="Times New Roman"/>
              </a:rPr>
              <a:t>2. </a:t>
            </a:r>
            <a:r>
              <a:rPr lang="en-US" sz="4800" b="1" dirty="0" err="1">
                <a:solidFill>
                  <a:srgbClr val="002060"/>
                </a:solidFill>
                <a:latin typeface="Times New Roman"/>
                <a:ea typeface="Calibri"/>
                <a:cs typeface="Times New Roman"/>
              </a:rPr>
              <a:t>Trình</a:t>
            </a:r>
            <a:r>
              <a:rPr lang="en-US" sz="4800" b="1" dirty="0">
                <a:solidFill>
                  <a:srgbClr val="002060"/>
                </a:solidFill>
                <a:latin typeface="Times New Roman"/>
                <a:ea typeface="Calibri"/>
                <a:cs typeface="Times New Roman"/>
              </a:rPr>
              <a:t> </a:t>
            </a:r>
            <a:r>
              <a:rPr lang="en-US" sz="4800" b="1" dirty="0" err="1">
                <a:solidFill>
                  <a:srgbClr val="002060"/>
                </a:solidFill>
                <a:latin typeface="Times New Roman"/>
                <a:ea typeface="Calibri"/>
                <a:cs typeface="Times New Roman"/>
              </a:rPr>
              <a:t>bày</a:t>
            </a:r>
            <a:r>
              <a:rPr lang="en-US" sz="4800" b="1" dirty="0">
                <a:solidFill>
                  <a:srgbClr val="002060"/>
                </a:solidFill>
                <a:latin typeface="Times New Roman"/>
                <a:ea typeface="Calibri"/>
                <a:cs typeface="Times New Roman"/>
              </a:rPr>
              <a:t> </a:t>
            </a:r>
            <a:r>
              <a:rPr lang="en-US" sz="4800" b="1" dirty="0" err="1">
                <a:solidFill>
                  <a:srgbClr val="002060"/>
                </a:solidFill>
                <a:latin typeface="Times New Roman"/>
                <a:ea typeface="Calibri"/>
                <a:cs typeface="Times New Roman"/>
              </a:rPr>
              <a:t>báo</a:t>
            </a:r>
            <a:r>
              <a:rPr lang="en-US" sz="4800" b="1" dirty="0">
                <a:solidFill>
                  <a:srgbClr val="002060"/>
                </a:solidFill>
                <a:latin typeface="Times New Roman"/>
                <a:ea typeface="Calibri"/>
                <a:cs typeface="Times New Roman"/>
              </a:rPr>
              <a:t> </a:t>
            </a:r>
            <a:r>
              <a:rPr lang="en-US" sz="4800" b="1" dirty="0" err="1">
                <a:solidFill>
                  <a:srgbClr val="002060"/>
                </a:solidFill>
                <a:latin typeface="Times New Roman"/>
                <a:ea typeface="Calibri"/>
                <a:cs typeface="Times New Roman"/>
              </a:rPr>
              <a:t>cáo</a:t>
            </a:r>
            <a:r>
              <a:rPr lang="en-US" sz="4800" b="1" dirty="0">
                <a:solidFill>
                  <a:srgbClr val="002060"/>
                </a:solidFill>
                <a:latin typeface="Times New Roman"/>
                <a:ea typeface="Calibri"/>
                <a:cs typeface="Times New Roman"/>
              </a:rPr>
              <a:t> </a:t>
            </a:r>
            <a:r>
              <a:rPr lang="en-US" sz="4800" b="1" dirty="0" err="1">
                <a:solidFill>
                  <a:srgbClr val="002060"/>
                </a:solidFill>
                <a:latin typeface="Times New Roman"/>
                <a:ea typeface="Calibri"/>
                <a:cs typeface="Times New Roman"/>
              </a:rPr>
              <a:t>ngắn</a:t>
            </a:r>
            <a:r>
              <a:rPr lang="en-US" sz="4800" b="1" dirty="0">
                <a:solidFill>
                  <a:srgbClr val="002060"/>
                </a:solidFill>
                <a:latin typeface="Times New Roman"/>
                <a:ea typeface="Calibri"/>
                <a:cs typeface="Times New Roman"/>
              </a:rPr>
              <a:t> </a:t>
            </a:r>
            <a:r>
              <a:rPr lang="en-US" sz="4800" b="1" dirty="0" err="1">
                <a:solidFill>
                  <a:srgbClr val="002060"/>
                </a:solidFill>
                <a:latin typeface="Times New Roman"/>
                <a:ea typeface="Calibri"/>
                <a:cs typeface="Times New Roman"/>
              </a:rPr>
              <a:t>thông</a:t>
            </a:r>
            <a:r>
              <a:rPr lang="en-US" sz="4800" b="1" dirty="0">
                <a:solidFill>
                  <a:srgbClr val="002060"/>
                </a:solidFill>
                <a:latin typeface="Times New Roman"/>
                <a:ea typeface="Calibri"/>
                <a:cs typeface="Times New Roman"/>
              </a:rPr>
              <a:t> tin </a:t>
            </a:r>
            <a:r>
              <a:rPr lang="en-US" sz="4800" b="1" dirty="0" err="1">
                <a:solidFill>
                  <a:srgbClr val="002060"/>
                </a:solidFill>
                <a:latin typeface="Times New Roman"/>
                <a:ea typeface="Calibri"/>
                <a:cs typeface="Times New Roman"/>
              </a:rPr>
              <a:t>về</a:t>
            </a:r>
            <a:r>
              <a:rPr lang="en-US" sz="4800" b="1" dirty="0">
                <a:solidFill>
                  <a:srgbClr val="002060"/>
                </a:solidFill>
                <a:latin typeface="Times New Roman"/>
                <a:ea typeface="Calibri"/>
                <a:cs typeface="Times New Roman"/>
              </a:rPr>
              <a:t> 4 </a:t>
            </a:r>
            <a:r>
              <a:rPr lang="en-US" sz="4800" b="1" dirty="0" err="1">
                <a:solidFill>
                  <a:srgbClr val="002060"/>
                </a:solidFill>
                <a:latin typeface="Times New Roman"/>
                <a:ea typeface="Calibri"/>
                <a:cs typeface="Times New Roman"/>
              </a:rPr>
              <a:t>điểm</a:t>
            </a:r>
            <a:r>
              <a:rPr lang="en-US" sz="4800" b="1" dirty="0">
                <a:solidFill>
                  <a:srgbClr val="002060"/>
                </a:solidFill>
                <a:latin typeface="Times New Roman"/>
                <a:ea typeface="Calibri"/>
                <a:cs typeface="Times New Roman"/>
              </a:rPr>
              <a:t> </a:t>
            </a:r>
            <a:r>
              <a:rPr lang="en-US" sz="4800" b="1" dirty="0" err="1">
                <a:solidFill>
                  <a:srgbClr val="002060"/>
                </a:solidFill>
                <a:latin typeface="Times New Roman"/>
                <a:ea typeface="Calibri"/>
                <a:cs typeface="Times New Roman"/>
              </a:rPr>
              <a:t>cực</a:t>
            </a:r>
            <a:r>
              <a:rPr lang="en-US" sz="4800" b="1" dirty="0">
                <a:solidFill>
                  <a:srgbClr val="002060"/>
                </a:solidFill>
                <a:latin typeface="Times New Roman"/>
                <a:ea typeface="Calibri"/>
                <a:cs typeface="Times New Roman"/>
              </a:rPr>
              <a:t> </a:t>
            </a:r>
            <a:r>
              <a:rPr lang="en-US" sz="4800" b="1" dirty="0" err="1">
                <a:solidFill>
                  <a:srgbClr val="002060"/>
                </a:solidFill>
                <a:latin typeface="Times New Roman"/>
                <a:ea typeface="Calibri"/>
                <a:cs typeface="Times New Roman"/>
              </a:rPr>
              <a:t>trên</a:t>
            </a:r>
            <a:r>
              <a:rPr lang="en-US" sz="4800" b="1" dirty="0">
                <a:solidFill>
                  <a:srgbClr val="002060"/>
                </a:solidFill>
                <a:latin typeface="Times New Roman"/>
                <a:ea typeface="Calibri"/>
                <a:cs typeface="Times New Roman"/>
              </a:rPr>
              <a:t>. </a:t>
            </a:r>
            <a:endParaRPr lang="en-US" sz="3700" b="1" dirty="0">
              <a:solidFill>
                <a:srgbClr val="002060"/>
              </a:solidFill>
              <a:latin typeface="Calibri"/>
              <a:ea typeface="Calibri"/>
              <a:cs typeface="Times New Roman"/>
            </a:endParaRPr>
          </a:p>
        </p:txBody>
      </p:sp>
    </p:spTree>
    <p:extLst>
      <p:ext uri="{BB962C8B-B14F-4D97-AF65-F5344CB8AC3E}">
        <p14:creationId xmlns:p14="http://schemas.microsoft.com/office/powerpoint/2010/main" val="36700356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8" y="0"/>
            <a:ext cx="12192001"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6" name="Group 2"/>
          <p:cNvGrpSpPr/>
          <p:nvPr/>
        </p:nvGrpSpPr>
        <p:grpSpPr>
          <a:xfrm>
            <a:off x="1655682" y="1752600"/>
            <a:ext cx="8629729" cy="2863464"/>
            <a:chOff x="0" y="0"/>
            <a:chExt cx="10275908" cy="4060194"/>
          </a:xfrm>
        </p:grpSpPr>
        <p:sp>
          <p:nvSpPr>
            <p:cNvPr id="7" name="Freeform 3"/>
            <p:cNvSpPr/>
            <p:nvPr/>
          </p:nvSpPr>
          <p:spPr>
            <a:xfrm>
              <a:off x="0" y="-4073"/>
              <a:ext cx="10282299" cy="4066797"/>
            </a:xfrm>
            <a:custGeom>
              <a:avLst/>
              <a:gdLst/>
              <a:ahLst/>
              <a:cxnLst/>
              <a:rect l="l" t="t" r="r" b="b"/>
              <a:pathLst>
                <a:path w="10282299" h="4066797">
                  <a:moveTo>
                    <a:pt x="9654521" y="4012319"/>
                  </a:moveTo>
                  <a:cubicBezTo>
                    <a:pt x="9654521" y="4012319"/>
                    <a:pt x="8923646" y="4066797"/>
                    <a:pt x="7547215" y="4064176"/>
                  </a:cubicBezTo>
                  <a:cubicBezTo>
                    <a:pt x="3852919" y="4062013"/>
                    <a:pt x="1057074" y="4054189"/>
                    <a:pt x="1057074" y="4054189"/>
                  </a:cubicBezTo>
                  <a:cubicBezTo>
                    <a:pt x="812932" y="4045355"/>
                    <a:pt x="449110" y="4024124"/>
                    <a:pt x="282371" y="3965947"/>
                  </a:cubicBezTo>
                  <a:cubicBezTo>
                    <a:pt x="4469" y="3868983"/>
                    <a:pt x="0" y="3695705"/>
                    <a:pt x="0" y="2991996"/>
                  </a:cubicBezTo>
                  <a:lnTo>
                    <a:pt x="0" y="2991966"/>
                  </a:lnTo>
                  <a:cubicBezTo>
                    <a:pt x="8536" y="491230"/>
                    <a:pt x="0" y="345608"/>
                    <a:pt x="77597" y="223930"/>
                  </a:cubicBezTo>
                  <a:cubicBezTo>
                    <a:pt x="217372" y="4759"/>
                    <a:pt x="519255" y="4073"/>
                    <a:pt x="937909" y="4073"/>
                  </a:cubicBezTo>
                  <a:cubicBezTo>
                    <a:pt x="937909" y="4073"/>
                    <a:pt x="2302829" y="15681"/>
                    <a:pt x="6185004" y="7673"/>
                  </a:cubicBezTo>
                  <a:cubicBezTo>
                    <a:pt x="8704718" y="0"/>
                    <a:pt x="9421452" y="6979"/>
                    <a:pt x="9421452" y="6979"/>
                  </a:cubicBezTo>
                  <a:cubicBezTo>
                    <a:pt x="9789760" y="14458"/>
                    <a:pt x="9928020" y="42638"/>
                    <a:pt x="10125759" y="165219"/>
                  </a:cubicBezTo>
                  <a:cubicBezTo>
                    <a:pt x="10276777" y="258836"/>
                    <a:pt x="10282299" y="476157"/>
                    <a:pt x="10273158" y="2991965"/>
                  </a:cubicBezTo>
                  <a:lnTo>
                    <a:pt x="10273158" y="2991995"/>
                  </a:lnTo>
                  <a:cubicBezTo>
                    <a:pt x="10273157" y="3813670"/>
                    <a:pt x="10230373" y="3962257"/>
                    <a:pt x="9654521" y="4012319"/>
                  </a:cubicBezTo>
                  <a:close/>
                </a:path>
              </a:pathLst>
            </a:custGeom>
            <a:solidFill>
              <a:srgbClr val="F1F1F1"/>
            </a:solidFill>
          </p:spPr>
        </p:sp>
      </p:grpSp>
      <p:sp>
        <p:nvSpPr>
          <p:cNvPr id="8" name="TextBox 4"/>
          <p:cNvSpPr txBox="1"/>
          <p:nvPr/>
        </p:nvSpPr>
        <p:spPr>
          <a:xfrm>
            <a:off x="2127874" y="2222607"/>
            <a:ext cx="7547938" cy="1538883"/>
          </a:xfrm>
          <a:prstGeom prst="rect">
            <a:avLst/>
          </a:prstGeom>
        </p:spPr>
        <p:txBody>
          <a:bodyPr wrap="square" lIns="0" tIns="0" rIns="0" bIns="0" rtlCol="0" anchor="t">
            <a:spAutoFit/>
          </a:bodyPr>
          <a:lstStyle/>
          <a:p>
            <a:pPr marL="1143000" lvl="0" indent="-1143000" algn="ctr">
              <a:lnSpc>
                <a:spcPts val="6000"/>
              </a:lnSpc>
              <a:spcBef>
                <a:spcPct val="0"/>
              </a:spcBef>
              <a:buAutoNum type="romanUcPeriod"/>
            </a:pPr>
            <a:r>
              <a:rPr lang="en-US" sz="6600" dirty="0" err="1" smtClean="0">
                <a:solidFill>
                  <a:srgbClr val="002060"/>
                </a:solidFill>
                <a:latin typeface="UTM Androgyne" panose="02040603050506020204" pitchFamily="18" charset="0"/>
              </a:rPr>
              <a:t>Hệ</a:t>
            </a:r>
            <a:r>
              <a:rPr lang="en-US" sz="6600" dirty="0" smtClean="0">
                <a:solidFill>
                  <a:srgbClr val="002060"/>
                </a:solidFill>
                <a:latin typeface="UTM Androgyne" panose="02040603050506020204" pitchFamily="18" charset="0"/>
              </a:rPr>
              <a:t> </a:t>
            </a:r>
            <a:r>
              <a:rPr lang="en-US" sz="6600" dirty="0" err="1" smtClean="0">
                <a:solidFill>
                  <a:srgbClr val="002060"/>
                </a:solidFill>
                <a:latin typeface="UTM Androgyne" panose="02040603050506020204" pitchFamily="18" charset="0"/>
              </a:rPr>
              <a:t>thống</a:t>
            </a:r>
            <a:r>
              <a:rPr lang="en-US" sz="6600" dirty="0" smtClean="0">
                <a:solidFill>
                  <a:srgbClr val="002060"/>
                </a:solidFill>
                <a:latin typeface="UTM Androgyne" panose="02040603050506020204" pitchFamily="18" charset="0"/>
              </a:rPr>
              <a:t> </a:t>
            </a:r>
            <a:r>
              <a:rPr lang="en-US" sz="6600" dirty="0" err="1" smtClean="0">
                <a:solidFill>
                  <a:srgbClr val="002060"/>
                </a:solidFill>
                <a:latin typeface="UTM Androgyne" panose="02040603050506020204" pitchFamily="18" charset="0"/>
              </a:rPr>
              <a:t>kinh</a:t>
            </a:r>
            <a:r>
              <a:rPr lang="en-US" sz="6600" dirty="0" smtClean="0">
                <a:solidFill>
                  <a:srgbClr val="002060"/>
                </a:solidFill>
                <a:latin typeface="UTM Androgyne" panose="02040603050506020204" pitchFamily="18" charset="0"/>
              </a:rPr>
              <a:t>, </a:t>
            </a:r>
            <a:r>
              <a:rPr lang="en-US" sz="6600" dirty="0" err="1" smtClean="0">
                <a:solidFill>
                  <a:srgbClr val="002060"/>
                </a:solidFill>
                <a:latin typeface="UTM Androgyne" panose="02040603050506020204" pitchFamily="18" charset="0"/>
              </a:rPr>
              <a:t>vĩ</a:t>
            </a:r>
            <a:r>
              <a:rPr lang="en-US" sz="6600" dirty="0" smtClean="0">
                <a:solidFill>
                  <a:srgbClr val="002060"/>
                </a:solidFill>
                <a:latin typeface="UTM Androgyne" panose="02040603050506020204" pitchFamily="18" charset="0"/>
              </a:rPr>
              <a:t> </a:t>
            </a:r>
            <a:r>
              <a:rPr lang="en-US" sz="6600" dirty="0" err="1" smtClean="0">
                <a:solidFill>
                  <a:srgbClr val="002060"/>
                </a:solidFill>
                <a:latin typeface="UTM Androgyne" panose="02040603050506020204" pitchFamily="18" charset="0"/>
              </a:rPr>
              <a:t>tuyến</a:t>
            </a:r>
            <a:endParaRPr lang="en-US" sz="6600" u="none" dirty="0">
              <a:solidFill>
                <a:srgbClr val="002060"/>
              </a:solidFill>
              <a:latin typeface="UTM Androgyne" panose="02040603050506020204" pitchFamily="18" charset="0"/>
            </a:endParaRPr>
          </a:p>
        </p:txBody>
      </p:sp>
      <p:grpSp>
        <p:nvGrpSpPr>
          <p:cNvPr id="9" name="Group 5"/>
          <p:cNvGrpSpPr/>
          <p:nvPr/>
        </p:nvGrpSpPr>
        <p:grpSpPr>
          <a:xfrm>
            <a:off x="4553839" y="4243510"/>
            <a:ext cx="3009385" cy="675623"/>
            <a:chOff x="0" y="0"/>
            <a:chExt cx="6483846" cy="1940372"/>
          </a:xfrm>
        </p:grpSpPr>
        <p:sp>
          <p:nvSpPr>
            <p:cNvPr id="10" name="Freeform 6"/>
            <p:cNvSpPr/>
            <p:nvPr/>
          </p:nvSpPr>
          <p:spPr>
            <a:xfrm>
              <a:off x="0" y="-4073"/>
              <a:ext cx="6490237" cy="1946975"/>
            </a:xfrm>
            <a:custGeom>
              <a:avLst/>
              <a:gdLst/>
              <a:ahLst/>
              <a:cxnLst/>
              <a:rect l="l" t="t" r="r" b="b"/>
              <a:pathLst>
                <a:path w="6490237" h="1946975">
                  <a:moveTo>
                    <a:pt x="5862459" y="1892497"/>
                  </a:moveTo>
                  <a:cubicBezTo>
                    <a:pt x="5862459" y="1892497"/>
                    <a:pt x="5131584" y="1946975"/>
                    <a:pt x="4299384" y="1944354"/>
                  </a:cubicBezTo>
                  <a:cubicBezTo>
                    <a:pt x="2577849" y="1942191"/>
                    <a:pt x="1057074" y="1934367"/>
                    <a:pt x="1057074" y="1934367"/>
                  </a:cubicBezTo>
                  <a:cubicBezTo>
                    <a:pt x="812932" y="1925532"/>
                    <a:pt x="449110" y="1904302"/>
                    <a:pt x="282371" y="1846125"/>
                  </a:cubicBezTo>
                  <a:cubicBezTo>
                    <a:pt x="4469" y="1749161"/>
                    <a:pt x="0" y="1575882"/>
                    <a:pt x="0" y="1246590"/>
                  </a:cubicBezTo>
                  <a:lnTo>
                    <a:pt x="0" y="1246581"/>
                  </a:lnTo>
                  <a:cubicBezTo>
                    <a:pt x="8536" y="491230"/>
                    <a:pt x="0" y="345608"/>
                    <a:pt x="77597" y="223930"/>
                  </a:cubicBezTo>
                  <a:cubicBezTo>
                    <a:pt x="217372" y="4759"/>
                    <a:pt x="519255" y="4073"/>
                    <a:pt x="937909" y="4073"/>
                  </a:cubicBezTo>
                  <a:cubicBezTo>
                    <a:pt x="937909" y="4073"/>
                    <a:pt x="1855510" y="15681"/>
                    <a:pt x="3664596" y="7673"/>
                  </a:cubicBezTo>
                  <a:cubicBezTo>
                    <a:pt x="4912657" y="0"/>
                    <a:pt x="5629390" y="6979"/>
                    <a:pt x="5629390" y="6979"/>
                  </a:cubicBezTo>
                  <a:cubicBezTo>
                    <a:pt x="5997698" y="14458"/>
                    <a:pt x="6135958" y="42638"/>
                    <a:pt x="6333698" y="165219"/>
                  </a:cubicBezTo>
                  <a:cubicBezTo>
                    <a:pt x="6484715" y="258836"/>
                    <a:pt x="6490237" y="476157"/>
                    <a:pt x="6481097" y="1246581"/>
                  </a:cubicBezTo>
                  <a:lnTo>
                    <a:pt x="6481097" y="1246590"/>
                  </a:lnTo>
                  <a:cubicBezTo>
                    <a:pt x="6481095" y="1693848"/>
                    <a:pt x="6438312" y="1842435"/>
                    <a:pt x="5862459" y="1892497"/>
                  </a:cubicBezTo>
                  <a:close/>
                </a:path>
              </a:pathLst>
            </a:custGeom>
            <a:solidFill>
              <a:srgbClr val="FFD55F"/>
            </a:solidFill>
          </p:spPr>
        </p:sp>
      </p:grpSp>
      <p:sp>
        <p:nvSpPr>
          <p:cNvPr id="11" name="TextBox 7"/>
          <p:cNvSpPr txBox="1"/>
          <p:nvPr/>
        </p:nvSpPr>
        <p:spPr>
          <a:xfrm>
            <a:off x="4899256" y="4402727"/>
            <a:ext cx="2318546" cy="384721"/>
          </a:xfrm>
          <a:prstGeom prst="rect">
            <a:avLst/>
          </a:prstGeom>
        </p:spPr>
        <p:txBody>
          <a:bodyPr lIns="0" tIns="0" rIns="0" bIns="0" rtlCol="0" anchor="t">
            <a:spAutoFit/>
          </a:bodyPr>
          <a:lstStyle/>
          <a:p>
            <a:pPr marL="0" lvl="0" indent="0" algn="ctr">
              <a:lnSpc>
                <a:spcPts val="3000"/>
              </a:lnSpc>
              <a:spcBef>
                <a:spcPct val="0"/>
              </a:spcBef>
            </a:pPr>
            <a:r>
              <a:rPr lang="en-US" sz="3000" dirty="0" smtClean="0">
                <a:solidFill>
                  <a:srgbClr val="373735"/>
                </a:solidFill>
                <a:latin typeface="뉴요커"/>
              </a:rPr>
              <a:t>Let’s Go!</a:t>
            </a:r>
            <a:endParaRPr lang="en-US" sz="3000" dirty="0">
              <a:solidFill>
                <a:srgbClr val="373735"/>
              </a:solidFill>
              <a:latin typeface="뉴요커"/>
            </a:endParaRPr>
          </a:p>
        </p:txBody>
      </p:sp>
      <p:pic>
        <p:nvPicPr>
          <p:cNvPr id="12" name="Picture 8"/>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895610">
            <a:off x="436139" y="1251488"/>
            <a:ext cx="1805996" cy="1219365"/>
          </a:xfrm>
          <a:prstGeom prst="rect">
            <a:avLst/>
          </a:prstGeom>
        </p:spPr>
      </p:pic>
      <p:pic>
        <p:nvPicPr>
          <p:cNvPr id="13" name="Picture 9"/>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1378512" flipH="1">
            <a:off x="10854118" y="2341303"/>
            <a:ext cx="901015" cy="1440953"/>
          </a:xfrm>
          <a:prstGeom prst="rect">
            <a:avLst/>
          </a:prstGeom>
        </p:spPr>
      </p:pic>
      <p:pic>
        <p:nvPicPr>
          <p:cNvPr id="14" name="Picture 10"/>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706328" y="5205970"/>
            <a:ext cx="3240982" cy="2188233"/>
          </a:xfrm>
          <a:prstGeom prst="rect">
            <a:avLst/>
          </a:prstGeom>
        </p:spPr>
      </p:pic>
      <p:pic>
        <p:nvPicPr>
          <p:cNvPr id="15" name="Picture 11"/>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735949" y="4950200"/>
            <a:ext cx="919734" cy="905702"/>
          </a:xfrm>
          <a:prstGeom prst="rect">
            <a:avLst/>
          </a:prstGeom>
        </p:spPr>
      </p:pic>
      <p:pic>
        <p:nvPicPr>
          <p:cNvPr id="16" name="Picture 12"/>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7242889">
            <a:off x="9713523" y="-1406523"/>
            <a:ext cx="2656955" cy="3753229"/>
          </a:xfrm>
          <a:prstGeom prst="rect">
            <a:avLst/>
          </a:prstGeom>
        </p:spPr>
      </p:pic>
      <p:pic>
        <p:nvPicPr>
          <p:cNvPr id="17" name="Picture 13"/>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rot="-1911843">
            <a:off x="7500719" y="5031033"/>
            <a:ext cx="1749216" cy="620338"/>
          </a:xfrm>
          <a:prstGeom prst="rect">
            <a:avLst/>
          </a:prstGeom>
        </p:spPr>
      </p:pic>
      <p:pic>
        <p:nvPicPr>
          <p:cNvPr id="18" name="Picture 14"/>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463730" y="319773"/>
            <a:ext cx="1546588" cy="784747"/>
          </a:xfrm>
          <a:prstGeom prst="rect">
            <a:avLst/>
          </a:prstGeom>
        </p:spPr>
      </p:pic>
      <p:pic>
        <p:nvPicPr>
          <p:cNvPr id="19" name="Picture 15"/>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rot="420846">
            <a:off x="7019156" y="718117"/>
            <a:ext cx="756865" cy="628346"/>
          </a:xfrm>
          <a:prstGeom prst="rect">
            <a:avLst/>
          </a:prstGeom>
        </p:spPr>
      </p:pic>
      <p:pic>
        <p:nvPicPr>
          <p:cNvPr id="20" name="Picture 16"/>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xmlns="" r:embed="rId20"/>
              </a:ext>
            </a:extLst>
          </a:blip>
          <a:srcRect/>
          <a:stretch>
            <a:fillRect/>
          </a:stretch>
        </p:blipFill>
        <p:spPr>
          <a:xfrm rot="-2763327">
            <a:off x="11423849" y="4163766"/>
            <a:ext cx="2169930" cy="2750491"/>
          </a:xfrm>
          <a:prstGeom prst="rect">
            <a:avLst/>
          </a:prstGeom>
        </p:spPr>
      </p:pic>
      <p:pic>
        <p:nvPicPr>
          <p:cNvPr id="21" name="Picture 17"/>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xmlns="" r:embed="rId22"/>
              </a:ext>
            </a:extLst>
          </a:blip>
          <a:srcRect/>
          <a:stretch>
            <a:fillRect/>
          </a:stretch>
        </p:blipFill>
        <p:spPr>
          <a:xfrm>
            <a:off x="3179346" y="772736"/>
            <a:ext cx="714033" cy="519107"/>
          </a:xfrm>
          <a:prstGeom prst="rect">
            <a:avLst/>
          </a:prstGeom>
        </p:spPr>
      </p:pic>
      <p:pic>
        <p:nvPicPr>
          <p:cNvPr id="22" name="Picture 18"/>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asvg="http://schemas.microsoft.com/office/drawing/2016/SVG/main" xmlns="" r:embed="rId24"/>
              </a:ext>
            </a:extLst>
          </a:blip>
          <a:srcRect/>
          <a:stretch>
            <a:fillRect/>
          </a:stretch>
        </p:blipFill>
        <p:spPr>
          <a:xfrm rot="-3467168">
            <a:off x="3766892" y="5562691"/>
            <a:ext cx="584239" cy="744798"/>
          </a:xfrm>
          <a:prstGeom prst="rect">
            <a:avLst/>
          </a:prstGeom>
        </p:spPr>
      </p:pic>
    </p:spTree>
    <p:extLst>
      <p:ext uri="{BB962C8B-B14F-4D97-AF65-F5344CB8AC3E}">
        <p14:creationId xmlns:p14="http://schemas.microsoft.com/office/powerpoint/2010/main" val="195700664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200+ ảnh làm slide PowerPoint cực đẹp, chuyên nghiệp không nên bỏ lỡ -  Thegioididong.co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88825"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9" name="组合 91"/>
          <p:cNvGrpSpPr/>
          <p:nvPr/>
        </p:nvGrpSpPr>
        <p:grpSpPr>
          <a:xfrm>
            <a:off x="389095" y="325694"/>
            <a:ext cx="4499469" cy="769441"/>
            <a:chOff x="994820" y="448892"/>
            <a:chExt cx="5886671" cy="769441"/>
          </a:xfrm>
        </p:grpSpPr>
        <p:grpSp>
          <p:nvGrpSpPr>
            <p:cNvPr id="10" name="组合 92"/>
            <p:cNvGrpSpPr/>
            <p:nvPr/>
          </p:nvGrpSpPr>
          <p:grpSpPr>
            <a:xfrm>
              <a:off x="994820" y="626210"/>
              <a:ext cx="5886671" cy="495365"/>
              <a:chOff x="3532280" y="5381090"/>
              <a:chExt cx="5886671" cy="495365"/>
            </a:xfrm>
          </p:grpSpPr>
          <p:sp>
            <p:nvSpPr>
              <p:cNvPr id="12"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13"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1" name="文本框 93"/>
            <p:cNvSpPr txBox="1"/>
            <p:nvPr/>
          </p:nvSpPr>
          <p:spPr>
            <a:xfrm>
              <a:off x="1595869" y="448892"/>
              <a:ext cx="3781697" cy="769441"/>
            </a:xfrm>
            <a:prstGeom prst="rect">
              <a:avLst/>
            </a:prstGeom>
            <a:noFill/>
          </p:spPr>
          <p:txBody>
            <a:bodyPr wrap="none" rtlCol="0">
              <a:spAutoFit/>
            </a:bodyPr>
            <a:lstStyle/>
            <a:p>
              <a:r>
                <a:rPr lang="en-US" altLang="zh-CN" sz="4400" b="1" smtClean="0">
                  <a:solidFill>
                    <a:srgbClr val="FF0000"/>
                  </a:solidFill>
                  <a:latin typeface="汉仪喵魂体W" panose="00020600040101010101" pitchFamily="18" charset="-122"/>
                  <a:ea typeface="汉仪喵魂体W" panose="00020600040101010101" pitchFamily="18" charset="-122"/>
                </a:rPr>
                <a:t>VẬN DỤNG</a:t>
              </a:r>
              <a:endParaRPr lang="zh-CN" altLang="en-US" sz="4400" b="1" dirty="0">
                <a:solidFill>
                  <a:srgbClr val="FF0000"/>
                </a:solidFill>
                <a:latin typeface="汉仪喵魂体W" panose="00020600040101010101" pitchFamily="18" charset="-122"/>
                <a:ea typeface="汉仪喵魂体W" panose="00020600040101010101" pitchFamily="18" charset="-122"/>
              </a:endParaRPr>
            </a:p>
          </p:txBody>
        </p:sp>
      </p:grpSp>
      <p:sp>
        <p:nvSpPr>
          <p:cNvPr id="14" name="Rectangle 13"/>
          <p:cNvSpPr/>
          <p:nvPr/>
        </p:nvSpPr>
        <p:spPr>
          <a:xfrm>
            <a:off x="1698890" y="1348121"/>
            <a:ext cx="8914887" cy="2428357"/>
          </a:xfrm>
          <a:prstGeom prst="rect">
            <a:avLst/>
          </a:prstGeom>
        </p:spPr>
        <p:txBody>
          <a:bodyPr wrap="square">
            <a:spAutoFit/>
          </a:bodyPr>
          <a:lstStyle/>
          <a:p>
            <a:pPr indent="457200" algn="ctr">
              <a:lnSpc>
                <a:spcPct val="115000"/>
              </a:lnSpc>
              <a:spcAft>
                <a:spcPts val="0"/>
              </a:spcAft>
            </a:pPr>
            <a:r>
              <a:rPr lang="en-US" sz="4400" b="1" dirty="0" err="1">
                <a:solidFill>
                  <a:srgbClr val="00B0F0"/>
                </a:solidFill>
                <a:latin typeface="Times New Roman"/>
                <a:ea typeface="Calibri"/>
                <a:cs typeface="Times New Roman"/>
              </a:rPr>
              <a:t>Tra</a:t>
            </a:r>
            <a:r>
              <a:rPr lang="en-US" sz="4400" b="1" dirty="0">
                <a:solidFill>
                  <a:srgbClr val="00B0F0"/>
                </a:solidFill>
                <a:latin typeface="Times New Roman"/>
                <a:ea typeface="Calibri"/>
                <a:cs typeface="Times New Roman"/>
              </a:rPr>
              <a:t> </a:t>
            </a:r>
            <a:r>
              <a:rPr lang="en-US" sz="4400" b="1" dirty="0" err="1">
                <a:solidFill>
                  <a:srgbClr val="00B0F0"/>
                </a:solidFill>
                <a:latin typeface="Times New Roman"/>
                <a:ea typeface="Calibri"/>
                <a:cs typeface="Times New Roman"/>
              </a:rPr>
              <a:t>cứu</a:t>
            </a:r>
            <a:r>
              <a:rPr lang="en-US" sz="4400" b="1" dirty="0">
                <a:solidFill>
                  <a:srgbClr val="00B0F0"/>
                </a:solidFill>
                <a:latin typeface="Times New Roman"/>
                <a:ea typeface="Calibri"/>
                <a:cs typeface="Times New Roman"/>
              </a:rPr>
              <a:t> </a:t>
            </a:r>
            <a:r>
              <a:rPr lang="en-US" sz="4400" b="1" dirty="0" err="1">
                <a:solidFill>
                  <a:srgbClr val="00B0F0"/>
                </a:solidFill>
                <a:latin typeface="Times New Roman"/>
                <a:ea typeface="Calibri"/>
                <a:cs typeface="Times New Roman"/>
              </a:rPr>
              <a:t>thông</a:t>
            </a:r>
            <a:r>
              <a:rPr lang="en-US" sz="4400" b="1" dirty="0">
                <a:solidFill>
                  <a:srgbClr val="00B0F0"/>
                </a:solidFill>
                <a:latin typeface="Times New Roman"/>
                <a:ea typeface="Calibri"/>
                <a:cs typeface="Times New Roman"/>
              </a:rPr>
              <a:t> tin, </a:t>
            </a:r>
            <a:r>
              <a:rPr lang="en-US" sz="4400" b="1" dirty="0" err="1">
                <a:solidFill>
                  <a:srgbClr val="00B0F0"/>
                </a:solidFill>
                <a:latin typeface="Times New Roman"/>
                <a:ea typeface="Calibri"/>
                <a:cs typeface="Times New Roman"/>
              </a:rPr>
              <a:t>ghi</a:t>
            </a:r>
            <a:r>
              <a:rPr lang="en-US" sz="4400" b="1" dirty="0">
                <a:solidFill>
                  <a:srgbClr val="00B0F0"/>
                </a:solidFill>
                <a:latin typeface="Times New Roman"/>
                <a:ea typeface="Calibri"/>
                <a:cs typeface="Times New Roman"/>
              </a:rPr>
              <a:t> </a:t>
            </a:r>
            <a:r>
              <a:rPr lang="en-US" sz="4400" b="1" dirty="0" err="1">
                <a:solidFill>
                  <a:srgbClr val="00B0F0"/>
                </a:solidFill>
                <a:latin typeface="Times New Roman"/>
                <a:ea typeface="Calibri"/>
                <a:cs typeface="Times New Roman"/>
              </a:rPr>
              <a:t>tọa</a:t>
            </a:r>
            <a:r>
              <a:rPr lang="en-US" sz="4400" b="1" dirty="0">
                <a:solidFill>
                  <a:srgbClr val="00B0F0"/>
                </a:solidFill>
                <a:latin typeface="Times New Roman"/>
                <a:ea typeface="Calibri"/>
                <a:cs typeface="Times New Roman"/>
              </a:rPr>
              <a:t> </a:t>
            </a:r>
            <a:r>
              <a:rPr lang="en-US" sz="4400" b="1" dirty="0" err="1">
                <a:solidFill>
                  <a:srgbClr val="00B0F0"/>
                </a:solidFill>
                <a:latin typeface="Times New Roman"/>
                <a:ea typeface="Calibri"/>
                <a:cs typeface="Times New Roman"/>
              </a:rPr>
              <a:t>độ</a:t>
            </a:r>
            <a:r>
              <a:rPr lang="en-US" sz="4400" b="1" dirty="0">
                <a:solidFill>
                  <a:srgbClr val="00B0F0"/>
                </a:solidFill>
                <a:latin typeface="Times New Roman"/>
                <a:ea typeface="Calibri"/>
                <a:cs typeface="Times New Roman"/>
              </a:rPr>
              <a:t> </a:t>
            </a:r>
            <a:r>
              <a:rPr lang="en-US" sz="4400" b="1" dirty="0" err="1">
                <a:solidFill>
                  <a:srgbClr val="00B0F0"/>
                </a:solidFill>
                <a:latin typeface="Times New Roman"/>
                <a:ea typeface="Calibri"/>
                <a:cs typeface="Times New Roman"/>
              </a:rPr>
              <a:t>địa</a:t>
            </a:r>
            <a:r>
              <a:rPr lang="en-US" sz="4400" b="1" dirty="0">
                <a:solidFill>
                  <a:srgbClr val="00B0F0"/>
                </a:solidFill>
                <a:latin typeface="Times New Roman"/>
                <a:ea typeface="Calibri"/>
                <a:cs typeface="Times New Roman"/>
              </a:rPr>
              <a:t> </a:t>
            </a:r>
            <a:r>
              <a:rPr lang="en-US" sz="4400" b="1" dirty="0" err="1">
                <a:solidFill>
                  <a:srgbClr val="00B0F0"/>
                </a:solidFill>
                <a:latin typeface="Times New Roman"/>
                <a:ea typeface="Calibri"/>
                <a:cs typeface="Times New Roman"/>
              </a:rPr>
              <a:t>lí</a:t>
            </a:r>
            <a:r>
              <a:rPr lang="en-US" sz="4400" b="1" dirty="0">
                <a:solidFill>
                  <a:srgbClr val="00B0F0"/>
                </a:solidFill>
                <a:latin typeface="Times New Roman"/>
                <a:ea typeface="Calibri"/>
                <a:cs typeface="Times New Roman"/>
              </a:rPr>
              <a:t> </a:t>
            </a:r>
            <a:r>
              <a:rPr lang="en-US" sz="4400" b="1" dirty="0" err="1">
                <a:solidFill>
                  <a:srgbClr val="00B0F0"/>
                </a:solidFill>
                <a:latin typeface="Times New Roman"/>
                <a:ea typeface="Calibri"/>
                <a:cs typeface="Times New Roman"/>
              </a:rPr>
              <a:t>các</a:t>
            </a:r>
            <a:r>
              <a:rPr lang="en-US" sz="4400" b="1" dirty="0">
                <a:solidFill>
                  <a:srgbClr val="00B0F0"/>
                </a:solidFill>
                <a:latin typeface="Times New Roman"/>
                <a:ea typeface="Calibri"/>
                <a:cs typeface="Times New Roman"/>
              </a:rPr>
              <a:t> </a:t>
            </a:r>
            <a:r>
              <a:rPr lang="en-US" sz="4400" b="1" dirty="0" err="1">
                <a:solidFill>
                  <a:srgbClr val="00B0F0"/>
                </a:solidFill>
                <a:latin typeface="Times New Roman"/>
                <a:ea typeface="Calibri"/>
                <a:cs typeface="Times New Roman"/>
              </a:rPr>
              <a:t>điểm</a:t>
            </a:r>
            <a:r>
              <a:rPr lang="en-US" sz="4400" b="1" dirty="0">
                <a:solidFill>
                  <a:srgbClr val="00B0F0"/>
                </a:solidFill>
                <a:latin typeface="Times New Roman"/>
                <a:ea typeface="Calibri"/>
                <a:cs typeface="Times New Roman"/>
              </a:rPr>
              <a:t> </a:t>
            </a:r>
            <a:r>
              <a:rPr lang="en-US" sz="4400" b="1" dirty="0" err="1">
                <a:solidFill>
                  <a:srgbClr val="00B0F0"/>
                </a:solidFill>
                <a:latin typeface="Times New Roman"/>
                <a:ea typeface="Calibri"/>
                <a:cs typeface="Times New Roman"/>
              </a:rPr>
              <a:t>cực</a:t>
            </a:r>
            <a:r>
              <a:rPr lang="en-US" sz="4400" b="1" dirty="0">
                <a:solidFill>
                  <a:srgbClr val="00B0F0"/>
                </a:solidFill>
                <a:latin typeface="Times New Roman"/>
                <a:ea typeface="Calibri"/>
                <a:cs typeface="Times New Roman"/>
              </a:rPr>
              <a:t> (</a:t>
            </a:r>
            <a:r>
              <a:rPr lang="en-US" sz="4400" b="1" dirty="0" err="1">
                <a:solidFill>
                  <a:srgbClr val="00B0F0"/>
                </a:solidFill>
                <a:latin typeface="Times New Roman"/>
                <a:ea typeface="Calibri"/>
                <a:cs typeface="Times New Roman"/>
              </a:rPr>
              <a:t>Bắc</a:t>
            </a:r>
            <a:r>
              <a:rPr lang="en-US" sz="4400" b="1" dirty="0">
                <a:solidFill>
                  <a:srgbClr val="00B0F0"/>
                </a:solidFill>
                <a:latin typeface="Times New Roman"/>
                <a:ea typeface="Calibri"/>
                <a:cs typeface="Times New Roman"/>
              </a:rPr>
              <a:t>, Nam, </a:t>
            </a:r>
            <a:r>
              <a:rPr lang="en-US" sz="4400" b="1" dirty="0" err="1">
                <a:solidFill>
                  <a:srgbClr val="00B0F0"/>
                </a:solidFill>
                <a:latin typeface="Times New Roman"/>
                <a:ea typeface="Calibri"/>
                <a:cs typeface="Times New Roman"/>
              </a:rPr>
              <a:t>Đông</a:t>
            </a:r>
            <a:r>
              <a:rPr lang="en-US" sz="4400" b="1" dirty="0">
                <a:solidFill>
                  <a:srgbClr val="00B0F0"/>
                </a:solidFill>
                <a:latin typeface="Times New Roman"/>
                <a:ea typeface="Calibri"/>
                <a:cs typeface="Times New Roman"/>
              </a:rPr>
              <a:t>, </a:t>
            </a:r>
            <a:r>
              <a:rPr lang="en-US" sz="4400" b="1" dirty="0" err="1">
                <a:solidFill>
                  <a:srgbClr val="00B0F0"/>
                </a:solidFill>
                <a:latin typeface="Times New Roman"/>
                <a:ea typeface="Calibri"/>
                <a:cs typeface="Times New Roman"/>
              </a:rPr>
              <a:t>Tây</a:t>
            </a:r>
            <a:r>
              <a:rPr lang="en-US" sz="4400" b="1" dirty="0">
                <a:solidFill>
                  <a:srgbClr val="00B0F0"/>
                </a:solidFill>
                <a:latin typeface="Times New Roman"/>
                <a:ea typeface="Calibri"/>
                <a:cs typeface="Times New Roman"/>
              </a:rPr>
              <a:t>) </a:t>
            </a:r>
            <a:r>
              <a:rPr lang="en-US" sz="4400" b="1" dirty="0" err="1">
                <a:solidFill>
                  <a:srgbClr val="00B0F0"/>
                </a:solidFill>
                <a:latin typeface="Times New Roman"/>
                <a:ea typeface="Calibri"/>
                <a:cs typeface="Times New Roman"/>
              </a:rPr>
              <a:t>trên</a:t>
            </a:r>
            <a:r>
              <a:rPr lang="en-US" sz="4400" b="1" dirty="0">
                <a:solidFill>
                  <a:srgbClr val="00B0F0"/>
                </a:solidFill>
                <a:latin typeface="Times New Roman"/>
                <a:ea typeface="Calibri"/>
                <a:cs typeface="Times New Roman"/>
              </a:rPr>
              <a:t> </a:t>
            </a:r>
            <a:r>
              <a:rPr lang="en-US" sz="4400" b="1" dirty="0" err="1">
                <a:solidFill>
                  <a:srgbClr val="00B0F0"/>
                </a:solidFill>
                <a:latin typeface="Times New Roman"/>
                <a:ea typeface="Calibri"/>
                <a:cs typeface="Times New Roman"/>
              </a:rPr>
              <a:t>phần</a:t>
            </a:r>
            <a:r>
              <a:rPr lang="en-US" sz="4400" b="1" dirty="0">
                <a:solidFill>
                  <a:srgbClr val="00B0F0"/>
                </a:solidFill>
                <a:latin typeface="Times New Roman"/>
                <a:ea typeface="Calibri"/>
                <a:cs typeface="Times New Roman"/>
              </a:rPr>
              <a:t> </a:t>
            </a:r>
            <a:r>
              <a:rPr lang="en-US" sz="4400" b="1" dirty="0" err="1">
                <a:solidFill>
                  <a:srgbClr val="00B0F0"/>
                </a:solidFill>
                <a:latin typeface="Times New Roman"/>
                <a:ea typeface="Calibri"/>
                <a:cs typeface="Times New Roman"/>
              </a:rPr>
              <a:t>đất</a:t>
            </a:r>
            <a:r>
              <a:rPr lang="en-US" sz="4400" b="1" dirty="0">
                <a:solidFill>
                  <a:srgbClr val="00B0F0"/>
                </a:solidFill>
                <a:latin typeface="Times New Roman"/>
                <a:ea typeface="Calibri"/>
                <a:cs typeface="Times New Roman"/>
              </a:rPr>
              <a:t> </a:t>
            </a:r>
            <a:r>
              <a:rPr lang="en-US" sz="4400" b="1" dirty="0" err="1">
                <a:solidFill>
                  <a:srgbClr val="00B0F0"/>
                </a:solidFill>
                <a:latin typeface="Times New Roman"/>
                <a:ea typeface="Calibri"/>
                <a:cs typeface="Times New Roman"/>
              </a:rPr>
              <a:t>liền</a:t>
            </a:r>
            <a:r>
              <a:rPr lang="en-US" sz="4400" b="1" dirty="0">
                <a:solidFill>
                  <a:srgbClr val="00B0F0"/>
                </a:solidFill>
                <a:latin typeface="Times New Roman"/>
                <a:ea typeface="Calibri"/>
                <a:cs typeface="Times New Roman"/>
              </a:rPr>
              <a:t> </a:t>
            </a:r>
            <a:r>
              <a:rPr lang="en-US" sz="4400" b="1" dirty="0" err="1">
                <a:solidFill>
                  <a:srgbClr val="00B0F0"/>
                </a:solidFill>
                <a:latin typeface="Times New Roman"/>
                <a:ea typeface="Calibri"/>
                <a:cs typeface="Times New Roman"/>
              </a:rPr>
              <a:t>nước</a:t>
            </a:r>
            <a:r>
              <a:rPr lang="en-US" sz="4400" b="1" dirty="0">
                <a:solidFill>
                  <a:srgbClr val="00B0F0"/>
                </a:solidFill>
                <a:latin typeface="Times New Roman"/>
                <a:ea typeface="Calibri"/>
                <a:cs typeface="Times New Roman"/>
              </a:rPr>
              <a:t> ta.</a:t>
            </a:r>
            <a:endParaRPr lang="en-US" sz="4400" dirty="0">
              <a:solidFill>
                <a:srgbClr val="00B0F0"/>
              </a:solidFill>
              <a:effectLst/>
              <a:latin typeface="Calibri"/>
              <a:ea typeface="Calibri"/>
              <a:cs typeface="Times New Roman"/>
            </a:endParaRPr>
          </a:p>
        </p:txBody>
      </p:sp>
    </p:spTree>
    <p:extLst>
      <p:ext uri="{BB962C8B-B14F-4D97-AF65-F5344CB8AC3E}">
        <p14:creationId xmlns:p14="http://schemas.microsoft.com/office/powerpoint/2010/main" val="18608372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in)">
                                      <p:cBhvr>
                                        <p:cTn id="7"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201522" cy="6858000"/>
          </a:xfrm>
          <a:prstGeom prst="rect">
            <a:avLst/>
          </a:prstGeom>
        </p:spPr>
      </p:pic>
      <p:pic>
        <p:nvPicPr>
          <p:cNvPr id="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3297" y="2"/>
            <a:ext cx="12402123" cy="6970749"/>
          </a:xfrm>
          <a:prstGeom prst="rect">
            <a:avLst/>
          </a:prstGeom>
        </p:spPr>
      </p:pic>
      <p:pic>
        <p:nvPicPr>
          <p:cNvPr id="5" name="图片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0"/>
            <a:ext cx="12201522" cy="6858000"/>
          </a:xfrm>
          <a:prstGeom prst="rect">
            <a:avLst/>
          </a:prstGeom>
        </p:spPr>
      </p:pic>
      <p:pic>
        <p:nvPicPr>
          <p:cNvPr id="10" name="图片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97663" y="4543065"/>
            <a:ext cx="2230228" cy="2093040"/>
          </a:xfrm>
          <a:prstGeom prst="rect">
            <a:avLst/>
          </a:prstGeom>
        </p:spPr>
      </p:pic>
      <p:pic>
        <p:nvPicPr>
          <p:cNvPr id="8" name="图片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341947">
            <a:off x="-735434" y="4927599"/>
            <a:ext cx="583115" cy="409574"/>
          </a:xfrm>
          <a:prstGeom prst="rect">
            <a:avLst/>
          </a:prstGeom>
        </p:spPr>
      </p:pic>
      <p:pic>
        <p:nvPicPr>
          <p:cNvPr id="9" name="图片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212174">
            <a:off x="12292787" y="5663638"/>
            <a:ext cx="466255" cy="436636"/>
          </a:xfrm>
          <a:prstGeom prst="rect">
            <a:avLst/>
          </a:prstGeom>
        </p:spPr>
      </p:pic>
      <p:pic>
        <p:nvPicPr>
          <p:cNvPr id="11" name="图片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535218" y="991464"/>
            <a:ext cx="1487051" cy="1393212"/>
          </a:xfrm>
          <a:prstGeom prst="rect">
            <a:avLst/>
          </a:prstGeom>
        </p:spPr>
      </p:pic>
      <p:pic>
        <p:nvPicPr>
          <p:cNvPr id="6" name="图片 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23029" y="731606"/>
            <a:ext cx="1997210" cy="6239144"/>
          </a:xfrm>
          <a:prstGeom prst="rect">
            <a:avLst/>
          </a:prstGeom>
        </p:spPr>
      </p:pic>
      <p:grpSp>
        <p:nvGrpSpPr>
          <p:cNvPr id="28" name="组合 27"/>
          <p:cNvGrpSpPr/>
          <p:nvPr/>
        </p:nvGrpSpPr>
        <p:grpSpPr>
          <a:xfrm>
            <a:off x="8393776" y="2087413"/>
            <a:ext cx="1353734" cy="1168595"/>
            <a:chOff x="8395962" y="2087411"/>
            <a:chExt cx="1354086" cy="1168595"/>
          </a:xfrm>
        </p:grpSpPr>
        <p:sp>
          <p:nvSpPr>
            <p:cNvPr id="18" name="圆角矩形 17"/>
            <p:cNvSpPr/>
            <p:nvPr/>
          </p:nvSpPr>
          <p:spPr>
            <a:xfrm rot="897728">
              <a:off x="8395962" y="2087411"/>
              <a:ext cx="1354086" cy="1168595"/>
            </a:xfrm>
            <a:prstGeom prst="roundRect">
              <a:avLst>
                <a:gd name="adj" fmla="val 10318"/>
              </a:avLst>
            </a:prstGeom>
            <a:solidFill>
              <a:srgbClr val="FAFF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9" name="文本框 18"/>
            <p:cNvSpPr txBox="1"/>
            <p:nvPr/>
          </p:nvSpPr>
          <p:spPr>
            <a:xfrm rot="854957">
              <a:off x="8587008" y="2256209"/>
              <a:ext cx="971994" cy="830997"/>
            </a:xfrm>
            <a:prstGeom prst="rect">
              <a:avLst/>
            </a:prstGeom>
            <a:noFill/>
          </p:spPr>
          <p:txBody>
            <a:bodyPr wrap="none" rtlCol="0">
              <a:spAutoFit/>
            </a:bodyPr>
            <a:lstStyle/>
            <a:p>
              <a:r>
                <a:rPr lang="en-US" altLang="zh-CN" sz="4800" dirty="0" err="1" smtClean="0">
                  <a:solidFill>
                    <a:srgbClr val="FF6900"/>
                  </a:solidFill>
                  <a:latin typeface="Arial" panose="020B0604020202020204" pitchFamily="34" charset="0"/>
                  <a:ea typeface="方正少儿简体" panose="03000509000000000000" pitchFamily="65" charset="-122"/>
                  <a:cs typeface="Arial" panose="020B0604020202020204" pitchFamily="34" charset="0"/>
                </a:rPr>
                <a:t>Cô</a:t>
              </a:r>
              <a:endParaRPr lang="zh-CN" altLang="en-US" sz="4800" dirty="0">
                <a:solidFill>
                  <a:srgbClr val="FF6900"/>
                </a:solidFill>
                <a:latin typeface="Arial" panose="020B0604020202020204" pitchFamily="34" charset="0"/>
                <a:ea typeface="方正少儿简体" panose="03000509000000000000" pitchFamily="65" charset="-122"/>
                <a:cs typeface="Arial" panose="020B0604020202020204" pitchFamily="34" charset="0"/>
              </a:endParaRPr>
            </a:p>
          </p:txBody>
        </p:sp>
      </p:grpSp>
      <p:grpSp>
        <p:nvGrpSpPr>
          <p:cNvPr id="3" name="组合 2"/>
          <p:cNvGrpSpPr/>
          <p:nvPr/>
        </p:nvGrpSpPr>
        <p:grpSpPr>
          <a:xfrm>
            <a:off x="2973340" y="1678433"/>
            <a:ext cx="1446767" cy="1168595"/>
            <a:chOff x="2974115" y="1678431"/>
            <a:chExt cx="1447143" cy="1168595"/>
          </a:xfrm>
        </p:grpSpPr>
        <p:sp>
          <p:nvSpPr>
            <p:cNvPr id="15" name="圆角矩形 14"/>
            <p:cNvSpPr/>
            <p:nvPr/>
          </p:nvSpPr>
          <p:spPr>
            <a:xfrm rot="20821610">
              <a:off x="3067172" y="1678431"/>
              <a:ext cx="1354086" cy="1168595"/>
            </a:xfrm>
            <a:prstGeom prst="roundRect">
              <a:avLst>
                <a:gd name="adj" fmla="val 10318"/>
              </a:avLst>
            </a:prstGeom>
            <a:solidFill>
              <a:srgbClr val="FAFF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0" name="矩形 19"/>
            <p:cNvSpPr/>
            <p:nvPr/>
          </p:nvSpPr>
          <p:spPr>
            <a:xfrm rot="20718769">
              <a:off x="2974115" y="1884762"/>
              <a:ext cx="1417744" cy="830997"/>
            </a:xfrm>
            <a:prstGeom prst="rect">
              <a:avLst/>
            </a:prstGeom>
          </p:spPr>
          <p:txBody>
            <a:bodyPr wrap="none">
              <a:spAutoFit/>
            </a:bodyPr>
            <a:lstStyle/>
            <a:p>
              <a:r>
                <a:rPr lang="en-US" altLang="zh-CN" sz="4800" dirty="0" err="1" smtClean="0">
                  <a:solidFill>
                    <a:srgbClr val="099F00"/>
                  </a:solidFill>
                  <a:latin typeface="Arial" panose="020B0604020202020204" pitchFamily="34" charset="0"/>
                  <a:ea typeface="方正少儿简体" panose="03000509000000000000" pitchFamily="65" charset="-122"/>
                  <a:cs typeface="Arial" panose="020B0604020202020204" pitchFamily="34" charset="0"/>
                </a:rPr>
                <a:t>Tạm</a:t>
              </a:r>
              <a:endParaRPr lang="zh-CN" altLang="en-US" sz="4800" dirty="0">
                <a:solidFill>
                  <a:srgbClr val="099F00"/>
                </a:solidFill>
                <a:latin typeface="Arial" panose="020B0604020202020204" pitchFamily="34" charset="0"/>
                <a:ea typeface="方正少儿简体" panose="03000509000000000000" pitchFamily="65" charset="-122"/>
                <a:cs typeface="Arial" panose="020B0604020202020204" pitchFamily="34" charset="0"/>
              </a:endParaRPr>
            </a:p>
          </p:txBody>
        </p:sp>
      </p:grpSp>
      <p:grpSp>
        <p:nvGrpSpPr>
          <p:cNvPr id="14" name="组合 13"/>
          <p:cNvGrpSpPr/>
          <p:nvPr/>
        </p:nvGrpSpPr>
        <p:grpSpPr>
          <a:xfrm>
            <a:off x="4762540" y="2031262"/>
            <a:ext cx="1353734" cy="1168595"/>
            <a:chOff x="4763782" y="2031260"/>
            <a:chExt cx="1354086" cy="1168595"/>
          </a:xfrm>
        </p:grpSpPr>
        <p:sp>
          <p:nvSpPr>
            <p:cNvPr id="16" name="圆角矩形 15"/>
            <p:cNvSpPr/>
            <p:nvPr/>
          </p:nvSpPr>
          <p:spPr>
            <a:xfrm rot="897728">
              <a:off x="4763782" y="2031260"/>
              <a:ext cx="1354086" cy="1168595"/>
            </a:xfrm>
            <a:prstGeom prst="roundRect">
              <a:avLst>
                <a:gd name="adj" fmla="val 10318"/>
              </a:avLst>
            </a:prstGeom>
            <a:solidFill>
              <a:srgbClr val="FAFF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1" name="矩形 20"/>
            <p:cNvSpPr/>
            <p:nvPr/>
          </p:nvSpPr>
          <p:spPr>
            <a:xfrm rot="987423">
              <a:off x="4804063" y="2203500"/>
              <a:ext cx="1246178" cy="830997"/>
            </a:xfrm>
            <a:prstGeom prst="rect">
              <a:avLst/>
            </a:prstGeom>
          </p:spPr>
          <p:txBody>
            <a:bodyPr wrap="none">
              <a:spAutoFit/>
            </a:bodyPr>
            <a:lstStyle/>
            <a:p>
              <a:r>
                <a:rPr lang="en-US" altLang="zh-CN" sz="4800" dirty="0" err="1" smtClean="0">
                  <a:solidFill>
                    <a:srgbClr val="FFC000"/>
                  </a:solidFill>
                  <a:latin typeface="Arial" panose="020B0604020202020204" pitchFamily="34" charset="0"/>
                  <a:ea typeface="方正少儿简体" panose="03000509000000000000" pitchFamily="65" charset="-122"/>
                  <a:cs typeface="Arial" panose="020B0604020202020204" pitchFamily="34" charset="0"/>
                </a:rPr>
                <a:t>Biệt</a:t>
              </a:r>
              <a:endParaRPr lang="zh-CN" altLang="en-US" sz="4800" dirty="0">
                <a:solidFill>
                  <a:srgbClr val="FFC000"/>
                </a:solidFill>
                <a:latin typeface="Arial" panose="020B0604020202020204" pitchFamily="34" charset="0"/>
                <a:cs typeface="Arial" panose="020B0604020202020204" pitchFamily="34" charset="0"/>
              </a:endParaRPr>
            </a:p>
          </p:txBody>
        </p:sp>
      </p:grpSp>
      <p:grpSp>
        <p:nvGrpSpPr>
          <p:cNvPr id="23" name="组合 22"/>
          <p:cNvGrpSpPr/>
          <p:nvPr/>
        </p:nvGrpSpPr>
        <p:grpSpPr>
          <a:xfrm>
            <a:off x="6446498" y="1967334"/>
            <a:ext cx="1555234" cy="1168595"/>
            <a:chOff x="6448175" y="1967332"/>
            <a:chExt cx="1555638" cy="1168595"/>
          </a:xfrm>
        </p:grpSpPr>
        <p:sp>
          <p:nvSpPr>
            <p:cNvPr id="17" name="圆角矩形 16"/>
            <p:cNvSpPr/>
            <p:nvPr/>
          </p:nvSpPr>
          <p:spPr>
            <a:xfrm rot="20821610">
              <a:off x="6545751" y="1967332"/>
              <a:ext cx="1354086" cy="1168595"/>
            </a:xfrm>
            <a:prstGeom prst="roundRect">
              <a:avLst>
                <a:gd name="adj" fmla="val 10318"/>
              </a:avLst>
            </a:prstGeom>
            <a:solidFill>
              <a:srgbClr val="FAFF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2" name="矩形 21"/>
            <p:cNvSpPr/>
            <p:nvPr/>
          </p:nvSpPr>
          <p:spPr>
            <a:xfrm rot="20892565">
              <a:off x="6448175" y="2175921"/>
              <a:ext cx="1555638" cy="830997"/>
            </a:xfrm>
            <a:prstGeom prst="rect">
              <a:avLst/>
            </a:prstGeom>
          </p:spPr>
          <p:txBody>
            <a:bodyPr wrap="none">
              <a:spAutoFit/>
            </a:bodyPr>
            <a:lstStyle/>
            <a:p>
              <a:r>
                <a:rPr lang="en-US" altLang="zh-CN" sz="4800" dirty="0" err="1" smtClean="0">
                  <a:solidFill>
                    <a:srgbClr val="FF4F66"/>
                  </a:solidFill>
                  <a:latin typeface="Arial" panose="020B0604020202020204" pitchFamily="34" charset="0"/>
                  <a:ea typeface="方正少儿简体" panose="03000509000000000000" pitchFamily="65" charset="-122"/>
                  <a:cs typeface="Arial" panose="020B0604020202020204" pitchFamily="34" charset="0"/>
                </a:rPr>
                <a:t>Thầy</a:t>
              </a:r>
              <a:endParaRPr lang="zh-CN" altLang="en-US" sz="4800" dirty="0">
                <a:solidFill>
                  <a:srgbClr val="FF4F66"/>
                </a:solidFill>
                <a:latin typeface="Arial" panose="020B0604020202020204" pitchFamily="34" charset="0"/>
                <a:cs typeface="Arial" panose="020B0604020202020204" pitchFamily="34" charset="0"/>
              </a:endParaRPr>
            </a:p>
          </p:txBody>
        </p:sp>
      </p:grpSp>
      <p:sp>
        <p:nvSpPr>
          <p:cNvPr id="24" name="矩形 23"/>
          <p:cNvSpPr/>
          <p:nvPr/>
        </p:nvSpPr>
        <p:spPr>
          <a:xfrm rot="18455707">
            <a:off x="2709152" y="1805022"/>
            <a:ext cx="654056" cy="177324"/>
          </a:xfrm>
          <a:prstGeom prst="rect">
            <a:avLst/>
          </a:prstGeom>
          <a:solidFill>
            <a:schemeClr val="bg1">
              <a:lumMod val="9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5" name="矩形 24"/>
          <p:cNvSpPr/>
          <p:nvPr/>
        </p:nvSpPr>
        <p:spPr>
          <a:xfrm rot="20118966">
            <a:off x="4634718" y="1816637"/>
            <a:ext cx="653886" cy="177371"/>
          </a:xfrm>
          <a:prstGeom prst="rect">
            <a:avLst/>
          </a:prstGeom>
          <a:solidFill>
            <a:schemeClr val="bg1">
              <a:lumMod val="9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6" name="矩形 25"/>
          <p:cNvSpPr/>
          <p:nvPr/>
        </p:nvSpPr>
        <p:spPr>
          <a:xfrm rot="1119809">
            <a:off x="7355758" y="1852964"/>
            <a:ext cx="653886" cy="177371"/>
          </a:xfrm>
          <a:prstGeom prst="rect">
            <a:avLst/>
          </a:prstGeom>
          <a:solidFill>
            <a:schemeClr val="bg1">
              <a:lumMod val="9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7" name="矩形 26"/>
          <p:cNvSpPr/>
          <p:nvPr/>
        </p:nvSpPr>
        <p:spPr>
          <a:xfrm rot="20691888">
            <a:off x="9082451" y="2014732"/>
            <a:ext cx="653886" cy="177371"/>
          </a:xfrm>
          <a:prstGeom prst="rect">
            <a:avLst/>
          </a:prstGeom>
          <a:solidFill>
            <a:schemeClr val="bg1">
              <a:lumMod val="9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extLst>
      <p:ext uri="{BB962C8B-B14F-4D97-AF65-F5344CB8AC3E}">
        <p14:creationId xmlns:p14="http://schemas.microsoft.com/office/powerpoint/2010/main" val="1856225983"/>
      </p:ext>
    </p:extLst>
  </p:cSld>
  <p:clrMapOvr>
    <a:masterClrMapping/>
  </p:clrMapOvr>
  <mc:AlternateContent xmlns:mc="http://schemas.openxmlformats.org/markup-compatibility/2006" xmlns:p14="http://schemas.microsoft.com/office/powerpoint/2010/main">
    <mc:Choice Requires="p14">
      <p:transition p14:dur="10">
        <p:blinds dir="vert"/>
      </p:transition>
    </mc:Choice>
    <mc:Fallback xmlns="">
      <p:transition>
        <p:blinds dir="vert"/>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 name="组合 1"/>
          <p:cNvGrpSpPr/>
          <p:nvPr/>
        </p:nvGrpSpPr>
        <p:grpSpPr>
          <a:xfrm>
            <a:off x="463019" y="1721670"/>
            <a:ext cx="5670226" cy="3716580"/>
            <a:chOff x="3246438" y="1068388"/>
            <a:chExt cx="5711825" cy="4678363"/>
          </a:xfrm>
          <a:solidFill>
            <a:schemeClr val="bg1"/>
          </a:solidFill>
        </p:grpSpPr>
        <p:sp>
          <p:nvSpPr>
            <p:cNvPr id="3" name="Freeform 5"/>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w="9525">
              <a:noFill/>
              <a:round/>
            </a:ln>
            <a:extLst/>
          </p:spPr>
          <p:txBody>
            <a:bodyPr vert="horz" wrap="square" lIns="91440" tIns="45720" rIns="91440" bIns="45720" numCol="1" anchor="t" anchorCtr="0" compatLnSpc="1"/>
            <a:lstStyle/>
            <a:p>
              <a:endParaRPr lang="zh-CN" altLang="en-US" sz="2400">
                <a:solidFill>
                  <a:schemeClr val="bg2">
                    <a:lumMod val="10000"/>
                  </a:schemeClr>
                </a:solidFill>
                <a:latin typeface="方正静蕾简体" panose="02000000000000000000" pitchFamily="2" charset="-122"/>
                <a:ea typeface="方正静蕾简体" panose="02000000000000000000" pitchFamily="2" charset="-122"/>
              </a:endParaRPr>
            </a:p>
          </p:txBody>
        </p:sp>
        <p:sp>
          <p:nvSpPr>
            <p:cNvPr id="4" name="Freeform 6"/>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w="9525">
              <a:noFill/>
              <a:round/>
            </a:ln>
            <a:extLst/>
          </p:spPr>
          <p:txBody>
            <a:bodyPr vert="horz" wrap="square" lIns="91440" tIns="45720" rIns="91440" bIns="45720" numCol="1" anchor="t" anchorCtr="0" compatLnSpc="1"/>
            <a:lstStyle/>
            <a:p>
              <a:endParaRPr lang="zh-CN" altLang="en-US" sz="2400">
                <a:solidFill>
                  <a:schemeClr val="bg2">
                    <a:lumMod val="10000"/>
                  </a:schemeClr>
                </a:solidFill>
                <a:latin typeface="方正静蕾简体" panose="02000000000000000000" pitchFamily="2" charset="-122"/>
                <a:ea typeface="方正静蕾简体" panose="02000000000000000000" pitchFamily="2" charset="-122"/>
              </a:endParaRPr>
            </a:p>
          </p:txBody>
        </p:sp>
        <p:sp>
          <p:nvSpPr>
            <p:cNvPr id="5" name="Freeform 7"/>
            <p:cNvSpPr/>
            <p:nvPr/>
          </p:nvSpPr>
          <p:spPr bwMode="auto">
            <a:xfrm>
              <a:off x="5258893"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w="9525">
              <a:noFill/>
              <a:round/>
            </a:ln>
            <a:extLst/>
          </p:spPr>
          <p:txBody>
            <a:bodyPr vert="horz" wrap="square" lIns="91440" tIns="45720" rIns="91440" bIns="45720" numCol="1" anchor="t" anchorCtr="0" compatLnSpc="1"/>
            <a:lstStyle/>
            <a:p>
              <a:endParaRPr lang="zh-CN" altLang="en-US" sz="2400">
                <a:solidFill>
                  <a:schemeClr val="bg2">
                    <a:lumMod val="10000"/>
                  </a:schemeClr>
                </a:solidFill>
                <a:latin typeface="方正静蕾简体" panose="02000000000000000000" pitchFamily="2" charset="-122"/>
                <a:ea typeface="方正静蕾简体" panose="02000000000000000000" pitchFamily="2" charset="-122"/>
              </a:endParaRPr>
            </a:p>
          </p:txBody>
        </p:sp>
        <p:sp>
          <p:nvSpPr>
            <p:cNvPr id="6" name="Freeform 8"/>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w="9525">
              <a:noFill/>
              <a:round/>
            </a:ln>
            <a:extLst/>
          </p:spPr>
          <p:txBody>
            <a:bodyPr vert="horz" wrap="square" lIns="91440" tIns="45720" rIns="91440" bIns="45720" numCol="1" anchor="t" anchorCtr="0" compatLnSpc="1"/>
            <a:lstStyle/>
            <a:p>
              <a:endParaRPr lang="zh-CN" altLang="en-US" sz="2400">
                <a:solidFill>
                  <a:schemeClr val="bg2">
                    <a:lumMod val="10000"/>
                  </a:schemeClr>
                </a:solidFill>
                <a:latin typeface="方正静蕾简体" panose="02000000000000000000" pitchFamily="2" charset="-122"/>
                <a:ea typeface="方正静蕾简体" panose="02000000000000000000" pitchFamily="2" charset="-122"/>
              </a:endParaRPr>
            </a:p>
          </p:txBody>
        </p:sp>
        <p:sp>
          <p:nvSpPr>
            <p:cNvPr id="7" name="Freeform 9"/>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w="9525">
              <a:noFill/>
              <a:round/>
            </a:ln>
            <a:extLst/>
          </p:spPr>
          <p:txBody>
            <a:bodyPr vert="horz" wrap="square" lIns="91440" tIns="45720" rIns="91440" bIns="45720" numCol="1" anchor="t" anchorCtr="0" compatLnSpc="1"/>
            <a:lstStyle/>
            <a:p>
              <a:endParaRPr lang="zh-CN" altLang="en-US" sz="2400">
                <a:solidFill>
                  <a:schemeClr val="bg2">
                    <a:lumMod val="10000"/>
                  </a:schemeClr>
                </a:solidFill>
                <a:latin typeface="方正静蕾简体" panose="02000000000000000000" pitchFamily="2" charset="-122"/>
                <a:ea typeface="方正静蕾简体" panose="02000000000000000000" pitchFamily="2" charset="-122"/>
              </a:endParaRPr>
            </a:p>
          </p:txBody>
        </p:sp>
        <p:sp>
          <p:nvSpPr>
            <p:cNvPr id="8" name="Freeform 10"/>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w="9525">
              <a:noFill/>
              <a:round/>
            </a:ln>
            <a:extLst/>
          </p:spPr>
          <p:txBody>
            <a:bodyPr vert="horz" wrap="square" lIns="91440" tIns="45720" rIns="91440" bIns="45720" numCol="1" anchor="t" anchorCtr="0" compatLnSpc="1"/>
            <a:lstStyle/>
            <a:p>
              <a:endParaRPr lang="zh-CN" altLang="en-US" sz="2400">
                <a:solidFill>
                  <a:schemeClr val="bg2">
                    <a:lumMod val="10000"/>
                  </a:schemeClr>
                </a:solidFill>
                <a:latin typeface="方正静蕾简体" panose="02000000000000000000" pitchFamily="2" charset="-122"/>
                <a:ea typeface="方正静蕾简体" panose="02000000000000000000" pitchFamily="2" charset="-122"/>
              </a:endParaRPr>
            </a:p>
          </p:txBody>
        </p:sp>
        <p:sp>
          <p:nvSpPr>
            <p:cNvPr id="9" name="Freeform 11"/>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w="9525">
              <a:noFill/>
              <a:round/>
            </a:ln>
            <a:extLst/>
          </p:spPr>
          <p:txBody>
            <a:bodyPr vert="horz" wrap="square" lIns="91440" tIns="45720" rIns="91440" bIns="45720" numCol="1" anchor="t" anchorCtr="0" compatLnSpc="1"/>
            <a:lstStyle/>
            <a:p>
              <a:endParaRPr lang="zh-CN" altLang="en-US" sz="2400">
                <a:solidFill>
                  <a:schemeClr val="bg2">
                    <a:lumMod val="10000"/>
                  </a:schemeClr>
                </a:solidFill>
                <a:latin typeface="方正静蕾简体" panose="02000000000000000000" pitchFamily="2" charset="-122"/>
                <a:ea typeface="方正静蕾简体" panose="02000000000000000000" pitchFamily="2" charset="-122"/>
              </a:endParaRPr>
            </a:p>
          </p:txBody>
        </p:sp>
        <p:grpSp>
          <p:nvGrpSpPr>
            <p:cNvPr id="10" name="组合 9"/>
            <p:cNvGrpSpPr/>
            <p:nvPr/>
          </p:nvGrpSpPr>
          <p:grpSpPr>
            <a:xfrm>
              <a:off x="3517901" y="1225551"/>
              <a:ext cx="5260975" cy="4090987"/>
              <a:chOff x="3517901" y="1225551"/>
              <a:chExt cx="5260975" cy="4090987"/>
            </a:xfrm>
            <a:grpFill/>
          </p:grpSpPr>
          <p:sp>
            <p:nvSpPr>
              <p:cNvPr id="11" name="Freeform 12"/>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w="9525">
                <a:noFill/>
                <a:round/>
              </a:ln>
              <a:extLst/>
            </p:spPr>
            <p:txBody>
              <a:bodyPr vert="horz" wrap="square" lIns="91440" tIns="45720" rIns="91440" bIns="45720" numCol="1" anchor="t" anchorCtr="0" compatLnSpc="1"/>
              <a:lstStyle/>
              <a:p>
                <a:endParaRPr lang="zh-CN" altLang="en-US" sz="2400">
                  <a:solidFill>
                    <a:schemeClr val="bg2">
                      <a:lumMod val="10000"/>
                    </a:schemeClr>
                  </a:solidFill>
                  <a:latin typeface="方正静蕾简体" panose="02000000000000000000" pitchFamily="2" charset="-122"/>
                  <a:ea typeface="方正静蕾简体" panose="02000000000000000000" pitchFamily="2" charset="-122"/>
                </a:endParaRPr>
              </a:p>
            </p:txBody>
          </p:sp>
          <p:sp>
            <p:nvSpPr>
              <p:cNvPr id="12" name="Freeform 13"/>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w="9525">
                <a:noFill/>
                <a:round/>
              </a:ln>
              <a:extLst/>
            </p:spPr>
            <p:txBody>
              <a:bodyPr vert="horz" wrap="square" lIns="91440" tIns="45720" rIns="91440" bIns="45720" numCol="1" anchor="t" anchorCtr="0" compatLnSpc="1"/>
              <a:lstStyle/>
              <a:p>
                <a:endParaRPr lang="zh-CN" altLang="en-US" sz="2400">
                  <a:solidFill>
                    <a:schemeClr val="bg2">
                      <a:lumMod val="10000"/>
                    </a:schemeClr>
                  </a:solidFill>
                  <a:latin typeface="方正静蕾简体" panose="02000000000000000000" pitchFamily="2" charset="-122"/>
                  <a:ea typeface="方正静蕾简体" panose="02000000000000000000" pitchFamily="2" charset="-122"/>
                </a:endParaRPr>
              </a:p>
            </p:txBody>
          </p:sp>
          <p:sp>
            <p:nvSpPr>
              <p:cNvPr id="13" name="Freeform 14"/>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w="9525">
                <a:noFill/>
                <a:round/>
              </a:ln>
              <a:extLst/>
            </p:spPr>
            <p:txBody>
              <a:bodyPr vert="horz" wrap="square" lIns="91440" tIns="45720" rIns="91440" bIns="45720" numCol="1" anchor="t" anchorCtr="0" compatLnSpc="1"/>
              <a:lstStyle/>
              <a:p>
                <a:endParaRPr lang="zh-CN" altLang="en-US" sz="2400">
                  <a:solidFill>
                    <a:schemeClr val="bg2">
                      <a:lumMod val="10000"/>
                    </a:schemeClr>
                  </a:solidFill>
                  <a:latin typeface="方正静蕾简体" panose="02000000000000000000" pitchFamily="2" charset="-122"/>
                  <a:ea typeface="方正静蕾简体" panose="02000000000000000000" pitchFamily="2" charset="-122"/>
                </a:endParaRPr>
              </a:p>
            </p:txBody>
          </p:sp>
          <p:sp>
            <p:nvSpPr>
              <p:cNvPr id="14" name="Freeform 15"/>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w="9525">
                <a:noFill/>
                <a:round/>
              </a:ln>
              <a:extLst/>
            </p:spPr>
            <p:txBody>
              <a:bodyPr vert="horz" wrap="square" lIns="91440" tIns="45720" rIns="91440" bIns="45720" numCol="1" anchor="t" anchorCtr="0" compatLnSpc="1"/>
              <a:lstStyle/>
              <a:p>
                <a:endParaRPr lang="zh-CN" altLang="en-US" sz="2400">
                  <a:solidFill>
                    <a:schemeClr val="bg2">
                      <a:lumMod val="10000"/>
                    </a:schemeClr>
                  </a:solidFill>
                  <a:latin typeface="方正静蕾简体" panose="02000000000000000000" pitchFamily="2" charset="-122"/>
                  <a:ea typeface="方正静蕾简体" panose="02000000000000000000" pitchFamily="2" charset="-122"/>
                </a:endParaRPr>
              </a:p>
            </p:txBody>
          </p:sp>
          <p:sp>
            <p:nvSpPr>
              <p:cNvPr id="15" name="Freeform 16"/>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w="9525">
                <a:noFill/>
                <a:round/>
              </a:ln>
              <a:extLst/>
            </p:spPr>
            <p:txBody>
              <a:bodyPr vert="horz" wrap="square" lIns="91440" tIns="45720" rIns="91440" bIns="45720" numCol="1" anchor="t" anchorCtr="0" compatLnSpc="1"/>
              <a:lstStyle/>
              <a:p>
                <a:endParaRPr lang="zh-CN" altLang="en-US" sz="2400">
                  <a:solidFill>
                    <a:schemeClr val="bg2">
                      <a:lumMod val="10000"/>
                    </a:schemeClr>
                  </a:solidFill>
                  <a:latin typeface="方正静蕾简体" panose="02000000000000000000" pitchFamily="2" charset="-122"/>
                  <a:ea typeface="方正静蕾简体" panose="02000000000000000000" pitchFamily="2" charset="-122"/>
                </a:endParaRPr>
              </a:p>
            </p:txBody>
          </p:sp>
          <p:sp>
            <p:nvSpPr>
              <p:cNvPr id="16" name="Freeform 17"/>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w="9525">
                <a:noFill/>
                <a:round/>
              </a:ln>
              <a:extLst/>
            </p:spPr>
            <p:txBody>
              <a:bodyPr vert="horz" wrap="square" lIns="91440" tIns="45720" rIns="91440" bIns="45720" numCol="1" anchor="t" anchorCtr="0" compatLnSpc="1"/>
              <a:lstStyle/>
              <a:p>
                <a:endParaRPr lang="zh-CN" altLang="en-US" sz="2400">
                  <a:solidFill>
                    <a:schemeClr val="bg2">
                      <a:lumMod val="10000"/>
                    </a:schemeClr>
                  </a:solidFill>
                  <a:latin typeface="方正静蕾简体" panose="02000000000000000000" pitchFamily="2" charset="-122"/>
                  <a:ea typeface="方正静蕾简体" panose="02000000000000000000" pitchFamily="2" charset="-122"/>
                </a:endParaRPr>
              </a:p>
            </p:txBody>
          </p:sp>
          <p:sp>
            <p:nvSpPr>
              <p:cNvPr id="17" name="Freeform 18"/>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w="9525">
                <a:noFill/>
                <a:round/>
              </a:ln>
              <a:extLst/>
            </p:spPr>
            <p:txBody>
              <a:bodyPr vert="horz" wrap="square" lIns="91440" tIns="45720" rIns="91440" bIns="45720" numCol="1" anchor="t" anchorCtr="0" compatLnSpc="1"/>
              <a:lstStyle/>
              <a:p>
                <a:endParaRPr lang="zh-CN" altLang="en-US" sz="2400">
                  <a:solidFill>
                    <a:schemeClr val="bg2">
                      <a:lumMod val="10000"/>
                    </a:schemeClr>
                  </a:solidFill>
                  <a:latin typeface="方正静蕾简体" panose="02000000000000000000" pitchFamily="2" charset="-122"/>
                  <a:ea typeface="方正静蕾简体" panose="02000000000000000000" pitchFamily="2" charset="-122"/>
                </a:endParaRPr>
              </a:p>
            </p:txBody>
          </p:sp>
          <p:sp>
            <p:nvSpPr>
              <p:cNvPr id="18" name="Freeform 19"/>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w="9525">
                <a:noFill/>
                <a:round/>
              </a:ln>
              <a:extLst/>
            </p:spPr>
            <p:txBody>
              <a:bodyPr vert="horz" wrap="square" lIns="91440" tIns="45720" rIns="91440" bIns="45720" numCol="1" anchor="t" anchorCtr="0" compatLnSpc="1"/>
              <a:lstStyle/>
              <a:p>
                <a:endParaRPr lang="zh-CN" altLang="en-US" sz="2400">
                  <a:solidFill>
                    <a:schemeClr val="bg2">
                      <a:lumMod val="10000"/>
                    </a:schemeClr>
                  </a:solidFill>
                  <a:latin typeface="方正静蕾简体" panose="02000000000000000000" pitchFamily="2" charset="-122"/>
                  <a:ea typeface="方正静蕾简体" panose="02000000000000000000" pitchFamily="2" charset="-122"/>
                </a:endParaRPr>
              </a:p>
            </p:txBody>
          </p:sp>
          <p:sp>
            <p:nvSpPr>
              <p:cNvPr id="19" name="Freeform 20"/>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w="9525">
                <a:noFill/>
                <a:round/>
              </a:ln>
              <a:extLst/>
            </p:spPr>
            <p:txBody>
              <a:bodyPr vert="horz" wrap="square" lIns="91440" tIns="45720" rIns="91440" bIns="45720" numCol="1" anchor="t" anchorCtr="0" compatLnSpc="1"/>
              <a:lstStyle/>
              <a:p>
                <a:endParaRPr lang="zh-CN" altLang="en-US" sz="2400">
                  <a:solidFill>
                    <a:schemeClr val="bg2">
                      <a:lumMod val="10000"/>
                    </a:schemeClr>
                  </a:solidFill>
                  <a:latin typeface="方正静蕾简体" panose="02000000000000000000" pitchFamily="2" charset="-122"/>
                  <a:ea typeface="方正静蕾简体" panose="02000000000000000000" pitchFamily="2" charset="-122"/>
                </a:endParaRPr>
              </a:p>
            </p:txBody>
          </p:sp>
          <p:sp>
            <p:nvSpPr>
              <p:cNvPr id="20" name="Freeform 21"/>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w="9525">
                <a:noFill/>
                <a:round/>
              </a:ln>
              <a:extLst/>
            </p:spPr>
            <p:txBody>
              <a:bodyPr vert="horz" wrap="square" lIns="91440" tIns="45720" rIns="91440" bIns="45720" numCol="1" anchor="t" anchorCtr="0" compatLnSpc="1"/>
              <a:lstStyle/>
              <a:p>
                <a:endParaRPr lang="zh-CN" altLang="en-US" sz="2400">
                  <a:solidFill>
                    <a:schemeClr val="bg2">
                      <a:lumMod val="10000"/>
                    </a:schemeClr>
                  </a:solidFill>
                  <a:latin typeface="方正静蕾简体" panose="02000000000000000000" pitchFamily="2" charset="-122"/>
                  <a:ea typeface="方正静蕾简体" panose="02000000000000000000" pitchFamily="2" charset="-122"/>
                </a:endParaRPr>
              </a:p>
            </p:txBody>
          </p:sp>
          <p:sp>
            <p:nvSpPr>
              <p:cNvPr id="21" name="Freeform 22"/>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w="9525">
                <a:noFill/>
                <a:round/>
              </a:ln>
              <a:extLst/>
            </p:spPr>
            <p:txBody>
              <a:bodyPr vert="horz" wrap="square" lIns="91440" tIns="45720" rIns="91440" bIns="45720" numCol="1" anchor="t" anchorCtr="0" compatLnSpc="1"/>
              <a:lstStyle/>
              <a:p>
                <a:endParaRPr lang="zh-CN" altLang="en-US" sz="2400">
                  <a:solidFill>
                    <a:schemeClr val="bg2">
                      <a:lumMod val="10000"/>
                    </a:schemeClr>
                  </a:solidFill>
                  <a:latin typeface="方正静蕾简体" panose="02000000000000000000" pitchFamily="2" charset="-122"/>
                  <a:ea typeface="方正静蕾简体" panose="02000000000000000000" pitchFamily="2" charset="-122"/>
                </a:endParaRPr>
              </a:p>
            </p:txBody>
          </p:sp>
          <p:sp>
            <p:nvSpPr>
              <p:cNvPr id="22" name="Freeform 23"/>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w="9525">
                <a:noFill/>
                <a:round/>
              </a:ln>
              <a:extLst/>
            </p:spPr>
            <p:txBody>
              <a:bodyPr vert="horz" wrap="square" lIns="91440" tIns="45720" rIns="91440" bIns="45720" numCol="1" anchor="t" anchorCtr="0" compatLnSpc="1"/>
              <a:lstStyle/>
              <a:p>
                <a:endParaRPr lang="zh-CN" altLang="en-US" sz="2400">
                  <a:solidFill>
                    <a:schemeClr val="bg2">
                      <a:lumMod val="10000"/>
                    </a:schemeClr>
                  </a:solidFill>
                  <a:latin typeface="方正静蕾简体" panose="02000000000000000000" pitchFamily="2" charset="-122"/>
                  <a:ea typeface="方正静蕾简体" panose="02000000000000000000" pitchFamily="2" charset="-122"/>
                </a:endParaRPr>
              </a:p>
            </p:txBody>
          </p:sp>
          <p:sp>
            <p:nvSpPr>
              <p:cNvPr id="23" name="Freeform 24"/>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w="9525">
                <a:noFill/>
                <a:round/>
              </a:ln>
              <a:extLst/>
            </p:spPr>
            <p:txBody>
              <a:bodyPr vert="horz" wrap="square" lIns="91440" tIns="45720" rIns="91440" bIns="45720" numCol="1" anchor="t" anchorCtr="0" compatLnSpc="1"/>
              <a:lstStyle/>
              <a:p>
                <a:endParaRPr lang="zh-CN" altLang="en-US" sz="2400">
                  <a:solidFill>
                    <a:schemeClr val="bg2">
                      <a:lumMod val="10000"/>
                    </a:schemeClr>
                  </a:solidFill>
                  <a:latin typeface="方正静蕾简体" panose="02000000000000000000" pitchFamily="2" charset="-122"/>
                  <a:ea typeface="方正静蕾简体" panose="02000000000000000000" pitchFamily="2" charset="-122"/>
                </a:endParaRPr>
              </a:p>
            </p:txBody>
          </p:sp>
          <p:sp>
            <p:nvSpPr>
              <p:cNvPr id="24" name="Freeform 25"/>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w="9525">
                <a:noFill/>
                <a:round/>
              </a:ln>
              <a:extLst/>
            </p:spPr>
            <p:txBody>
              <a:bodyPr vert="horz" wrap="square" lIns="91440" tIns="45720" rIns="91440" bIns="45720" numCol="1" anchor="t" anchorCtr="0" compatLnSpc="1"/>
              <a:lstStyle/>
              <a:p>
                <a:endParaRPr lang="zh-CN" altLang="en-US" sz="2400">
                  <a:solidFill>
                    <a:schemeClr val="bg2">
                      <a:lumMod val="10000"/>
                    </a:schemeClr>
                  </a:solidFill>
                  <a:latin typeface="方正静蕾简体" panose="02000000000000000000" pitchFamily="2" charset="-122"/>
                  <a:ea typeface="方正静蕾简体" panose="02000000000000000000" pitchFamily="2" charset="-122"/>
                </a:endParaRPr>
              </a:p>
            </p:txBody>
          </p:sp>
          <p:sp>
            <p:nvSpPr>
              <p:cNvPr id="25" name="Freeform 26"/>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w="9525">
                <a:noFill/>
                <a:round/>
              </a:ln>
              <a:extLst/>
            </p:spPr>
            <p:txBody>
              <a:bodyPr vert="horz" wrap="square" lIns="91440" tIns="45720" rIns="91440" bIns="45720" numCol="1" anchor="t" anchorCtr="0" compatLnSpc="1"/>
              <a:lstStyle/>
              <a:p>
                <a:endParaRPr lang="zh-CN" altLang="en-US" sz="2400">
                  <a:solidFill>
                    <a:schemeClr val="bg2">
                      <a:lumMod val="10000"/>
                    </a:schemeClr>
                  </a:solidFill>
                  <a:latin typeface="方正静蕾简体" panose="02000000000000000000" pitchFamily="2" charset="-122"/>
                  <a:ea typeface="方正静蕾简体" panose="02000000000000000000" pitchFamily="2" charset="-122"/>
                </a:endParaRPr>
              </a:p>
            </p:txBody>
          </p:sp>
          <p:sp>
            <p:nvSpPr>
              <p:cNvPr id="26" name="Freeform 27"/>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w="9525">
                <a:noFill/>
                <a:round/>
              </a:ln>
              <a:extLst/>
            </p:spPr>
            <p:txBody>
              <a:bodyPr vert="horz" wrap="square" lIns="91440" tIns="45720" rIns="91440" bIns="45720" numCol="1" anchor="t" anchorCtr="0" compatLnSpc="1"/>
              <a:lstStyle/>
              <a:p>
                <a:endParaRPr lang="zh-CN" altLang="en-US" sz="2400">
                  <a:solidFill>
                    <a:schemeClr val="bg2">
                      <a:lumMod val="10000"/>
                    </a:schemeClr>
                  </a:solidFill>
                  <a:latin typeface="方正静蕾简体" panose="02000000000000000000" pitchFamily="2" charset="-122"/>
                  <a:ea typeface="方正静蕾简体" panose="02000000000000000000" pitchFamily="2" charset="-122"/>
                </a:endParaRPr>
              </a:p>
            </p:txBody>
          </p:sp>
          <p:sp>
            <p:nvSpPr>
              <p:cNvPr id="27" name="Freeform 28"/>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w="9525">
                <a:noFill/>
                <a:round/>
              </a:ln>
              <a:extLst/>
            </p:spPr>
            <p:txBody>
              <a:bodyPr vert="horz" wrap="square" lIns="91440" tIns="45720" rIns="91440" bIns="45720" numCol="1" anchor="t" anchorCtr="0" compatLnSpc="1"/>
              <a:lstStyle/>
              <a:p>
                <a:endParaRPr lang="zh-CN" altLang="en-US" sz="2400">
                  <a:solidFill>
                    <a:schemeClr val="bg2">
                      <a:lumMod val="10000"/>
                    </a:schemeClr>
                  </a:solidFill>
                  <a:latin typeface="方正静蕾简体" panose="02000000000000000000" pitchFamily="2" charset="-122"/>
                  <a:ea typeface="方正静蕾简体" panose="02000000000000000000" pitchFamily="2" charset="-122"/>
                </a:endParaRPr>
              </a:p>
            </p:txBody>
          </p:sp>
          <p:sp>
            <p:nvSpPr>
              <p:cNvPr id="28" name="Freeform 29"/>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w="9525">
                <a:noFill/>
                <a:round/>
              </a:ln>
              <a:extLst/>
            </p:spPr>
            <p:txBody>
              <a:bodyPr vert="horz" wrap="square" lIns="91440" tIns="45720" rIns="91440" bIns="45720" numCol="1" anchor="t" anchorCtr="0" compatLnSpc="1"/>
              <a:lstStyle/>
              <a:p>
                <a:endParaRPr lang="zh-CN" altLang="en-US" sz="2400">
                  <a:solidFill>
                    <a:schemeClr val="bg2">
                      <a:lumMod val="10000"/>
                    </a:schemeClr>
                  </a:solidFill>
                  <a:latin typeface="方正静蕾简体" panose="02000000000000000000" pitchFamily="2" charset="-122"/>
                  <a:ea typeface="方正静蕾简体" panose="02000000000000000000" pitchFamily="2" charset="-122"/>
                </a:endParaRPr>
              </a:p>
            </p:txBody>
          </p:sp>
          <p:sp>
            <p:nvSpPr>
              <p:cNvPr id="29" name="Freeform 30"/>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w="9525">
                <a:noFill/>
                <a:round/>
              </a:ln>
              <a:extLst/>
            </p:spPr>
            <p:txBody>
              <a:bodyPr vert="horz" wrap="square" lIns="91440" tIns="45720" rIns="91440" bIns="45720" numCol="1" anchor="t" anchorCtr="0" compatLnSpc="1"/>
              <a:lstStyle/>
              <a:p>
                <a:endParaRPr lang="zh-CN" altLang="en-US" sz="2400">
                  <a:solidFill>
                    <a:schemeClr val="bg2">
                      <a:lumMod val="10000"/>
                    </a:schemeClr>
                  </a:solidFill>
                  <a:latin typeface="方正静蕾简体" panose="02000000000000000000" pitchFamily="2" charset="-122"/>
                  <a:ea typeface="方正静蕾简体" panose="02000000000000000000" pitchFamily="2" charset="-122"/>
                </a:endParaRPr>
              </a:p>
            </p:txBody>
          </p:sp>
          <p:sp>
            <p:nvSpPr>
              <p:cNvPr id="30" name="Freeform 31"/>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w="9525">
                <a:noFill/>
                <a:round/>
              </a:ln>
              <a:extLst/>
            </p:spPr>
            <p:txBody>
              <a:bodyPr vert="horz" wrap="square" lIns="91440" tIns="45720" rIns="91440" bIns="45720" numCol="1" anchor="t" anchorCtr="0" compatLnSpc="1"/>
              <a:lstStyle/>
              <a:p>
                <a:endParaRPr lang="zh-CN" altLang="en-US" sz="2400">
                  <a:solidFill>
                    <a:schemeClr val="bg2">
                      <a:lumMod val="10000"/>
                    </a:schemeClr>
                  </a:solidFill>
                  <a:latin typeface="方正静蕾简体" panose="02000000000000000000" pitchFamily="2" charset="-122"/>
                  <a:ea typeface="方正静蕾简体" panose="02000000000000000000" pitchFamily="2" charset="-122"/>
                </a:endParaRPr>
              </a:p>
            </p:txBody>
          </p:sp>
          <p:sp>
            <p:nvSpPr>
              <p:cNvPr id="31" name="Freeform 32"/>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w="9525">
                <a:noFill/>
                <a:round/>
              </a:ln>
              <a:extLst/>
            </p:spPr>
            <p:txBody>
              <a:bodyPr vert="horz" wrap="square" lIns="91440" tIns="45720" rIns="91440" bIns="45720" numCol="1" anchor="t" anchorCtr="0" compatLnSpc="1"/>
              <a:lstStyle/>
              <a:p>
                <a:endParaRPr lang="zh-CN" altLang="en-US" sz="2400">
                  <a:solidFill>
                    <a:schemeClr val="bg2">
                      <a:lumMod val="10000"/>
                    </a:schemeClr>
                  </a:solidFill>
                  <a:latin typeface="方正静蕾简体" panose="02000000000000000000" pitchFamily="2" charset="-122"/>
                  <a:ea typeface="方正静蕾简体" panose="02000000000000000000" pitchFamily="2" charset="-122"/>
                </a:endParaRPr>
              </a:p>
            </p:txBody>
          </p:sp>
          <p:sp>
            <p:nvSpPr>
              <p:cNvPr id="32" name="Freeform 33"/>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w="9525">
                <a:noFill/>
                <a:round/>
              </a:ln>
              <a:extLst/>
            </p:spPr>
            <p:txBody>
              <a:bodyPr vert="horz" wrap="square" lIns="91440" tIns="45720" rIns="91440" bIns="45720" numCol="1" anchor="t" anchorCtr="0" compatLnSpc="1"/>
              <a:lstStyle/>
              <a:p>
                <a:endParaRPr lang="zh-CN" altLang="en-US" sz="2400">
                  <a:solidFill>
                    <a:schemeClr val="bg2">
                      <a:lumMod val="10000"/>
                    </a:schemeClr>
                  </a:solidFill>
                  <a:latin typeface="方正静蕾简体" panose="02000000000000000000" pitchFamily="2" charset="-122"/>
                  <a:ea typeface="方正静蕾简体" panose="02000000000000000000" pitchFamily="2" charset="-122"/>
                </a:endParaRPr>
              </a:p>
            </p:txBody>
          </p:sp>
          <p:sp>
            <p:nvSpPr>
              <p:cNvPr id="33" name="Freeform 34"/>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w="9525">
                <a:noFill/>
                <a:round/>
              </a:ln>
              <a:extLst/>
            </p:spPr>
            <p:txBody>
              <a:bodyPr vert="horz" wrap="square" lIns="91440" tIns="45720" rIns="91440" bIns="45720" numCol="1" anchor="t" anchorCtr="0" compatLnSpc="1"/>
              <a:lstStyle/>
              <a:p>
                <a:endParaRPr lang="zh-CN" altLang="en-US" sz="2400">
                  <a:solidFill>
                    <a:schemeClr val="bg2">
                      <a:lumMod val="10000"/>
                    </a:schemeClr>
                  </a:solidFill>
                  <a:latin typeface="方正静蕾简体" panose="02000000000000000000" pitchFamily="2" charset="-122"/>
                  <a:ea typeface="方正静蕾简体" panose="02000000000000000000" pitchFamily="2" charset="-122"/>
                </a:endParaRPr>
              </a:p>
            </p:txBody>
          </p:sp>
          <p:sp>
            <p:nvSpPr>
              <p:cNvPr id="34" name="Freeform 35"/>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w="9525">
                <a:noFill/>
                <a:round/>
              </a:ln>
              <a:extLst/>
            </p:spPr>
            <p:txBody>
              <a:bodyPr vert="horz" wrap="square" lIns="91440" tIns="45720" rIns="91440" bIns="45720" numCol="1" anchor="t" anchorCtr="0" compatLnSpc="1"/>
              <a:lstStyle/>
              <a:p>
                <a:endParaRPr lang="zh-CN" altLang="en-US" sz="2400">
                  <a:solidFill>
                    <a:schemeClr val="bg2">
                      <a:lumMod val="10000"/>
                    </a:schemeClr>
                  </a:solidFill>
                  <a:latin typeface="方正静蕾简体" panose="02000000000000000000" pitchFamily="2" charset="-122"/>
                  <a:ea typeface="方正静蕾简体" panose="02000000000000000000" pitchFamily="2" charset="-122"/>
                </a:endParaRPr>
              </a:p>
            </p:txBody>
          </p:sp>
          <p:sp>
            <p:nvSpPr>
              <p:cNvPr id="35" name="Freeform 36"/>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w="9525">
                <a:noFill/>
                <a:round/>
              </a:ln>
              <a:extLst/>
            </p:spPr>
            <p:txBody>
              <a:bodyPr vert="horz" wrap="square" lIns="91440" tIns="45720" rIns="91440" bIns="45720" numCol="1" anchor="t" anchorCtr="0" compatLnSpc="1"/>
              <a:lstStyle/>
              <a:p>
                <a:endParaRPr lang="zh-CN" altLang="en-US" sz="2400">
                  <a:solidFill>
                    <a:schemeClr val="bg2">
                      <a:lumMod val="10000"/>
                    </a:schemeClr>
                  </a:solidFill>
                  <a:latin typeface="方正静蕾简体" panose="02000000000000000000" pitchFamily="2" charset="-122"/>
                  <a:ea typeface="方正静蕾简体" panose="02000000000000000000" pitchFamily="2" charset="-122"/>
                </a:endParaRPr>
              </a:p>
            </p:txBody>
          </p:sp>
          <p:sp>
            <p:nvSpPr>
              <p:cNvPr id="36" name="Freeform 37"/>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w="9525">
                <a:noFill/>
                <a:round/>
              </a:ln>
              <a:extLst/>
            </p:spPr>
            <p:txBody>
              <a:bodyPr vert="horz" wrap="square" lIns="91440" tIns="45720" rIns="91440" bIns="45720" numCol="1" anchor="t" anchorCtr="0" compatLnSpc="1"/>
              <a:lstStyle/>
              <a:p>
                <a:endParaRPr lang="zh-CN" altLang="en-US" sz="2400">
                  <a:solidFill>
                    <a:schemeClr val="bg2">
                      <a:lumMod val="10000"/>
                    </a:schemeClr>
                  </a:solidFill>
                  <a:latin typeface="方正静蕾简体" panose="02000000000000000000" pitchFamily="2" charset="-122"/>
                  <a:ea typeface="方正静蕾简体" panose="02000000000000000000" pitchFamily="2" charset="-122"/>
                </a:endParaRPr>
              </a:p>
            </p:txBody>
          </p:sp>
          <p:sp>
            <p:nvSpPr>
              <p:cNvPr id="37" name="Freeform 38"/>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w="9525">
                <a:noFill/>
                <a:round/>
              </a:ln>
              <a:extLst/>
            </p:spPr>
            <p:txBody>
              <a:bodyPr vert="horz" wrap="square" lIns="91440" tIns="45720" rIns="91440" bIns="45720" numCol="1" anchor="t" anchorCtr="0" compatLnSpc="1"/>
              <a:lstStyle/>
              <a:p>
                <a:endParaRPr lang="zh-CN" altLang="en-US" sz="2400">
                  <a:solidFill>
                    <a:schemeClr val="bg2">
                      <a:lumMod val="10000"/>
                    </a:schemeClr>
                  </a:solidFill>
                  <a:latin typeface="方正静蕾简体" panose="02000000000000000000" pitchFamily="2" charset="-122"/>
                  <a:ea typeface="方正静蕾简体" panose="02000000000000000000" pitchFamily="2" charset="-122"/>
                </a:endParaRPr>
              </a:p>
            </p:txBody>
          </p:sp>
          <p:sp>
            <p:nvSpPr>
              <p:cNvPr id="38" name="Freeform 39"/>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w="9525">
                <a:noFill/>
                <a:round/>
              </a:ln>
              <a:extLst/>
            </p:spPr>
            <p:txBody>
              <a:bodyPr vert="horz" wrap="square" lIns="91440" tIns="45720" rIns="91440" bIns="45720" numCol="1" anchor="t" anchorCtr="0" compatLnSpc="1"/>
              <a:lstStyle/>
              <a:p>
                <a:endParaRPr lang="zh-CN" altLang="en-US" sz="2400">
                  <a:solidFill>
                    <a:schemeClr val="bg2">
                      <a:lumMod val="10000"/>
                    </a:schemeClr>
                  </a:solidFill>
                  <a:latin typeface="方正静蕾简体" panose="02000000000000000000" pitchFamily="2" charset="-122"/>
                  <a:ea typeface="方正静蕾简体" panose="02000000000000000000" pitchFamily="2" charset="-122"/>
                </a:endParaRPr>
              </a:p>
            </p:txBody>
          </p:sp>
          <p:sp>
            <p:nvSpPr>
              <p:cNvPr id="39" name="Freeform 40"/>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w="9525">
                <a:noFill/>
                <a:round/>
              </a:ln>
              <a:extLst/>
            </p:spPr>
            <p:txBody>
              <a:bodyPr vert="horz" wrap="square" lIns="91440" tIns="45720" rIns="91440" bIns="45720" numCol="1" anchor="t" anchorCtr="0" compatLnSpc="1"/>
              <a:lstStyle/>
              <a:p>
                <a:endParaRPr lang="zh-CN" altLang="en-US" sz="2400">
                  <a:solidFill>
                    <a:schemeClr val="bg2">
                      <a:lumMod val="10000"/>
                    </a:schemeClr>
                  </a:solidFill>
                  <a:latin typeface="方正静蕾简体" panose="02000000000000000000" pitchFamily="2" charset="-122"/>
                  <a:ea typeface="方正静蕾简体" panose="02000000000000000000" pitchFamily="2" charset="-122"/>
                </a:endParaRPr>
              </a:p>
            </p:txBody>
          </p:sp>
          <p:sp>
            <p:nvSpPr>
              <p:cNvPr id="40" name="Freeform 41"/>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w="9525">
                <a:noFill/>
                <a:round/>
              </a:ln>
              <a:extLst/>
            </p:spPr>
            <p:txBody>
              <a:bodyPr vert="horz" wrap="square" lIns="91440" tIns="45720" rIns="91440" bIns="45720" numCol="1" anchor="t" anchorCtr="0" compatLnSpc="1"/>
              <a:lstStyle/>
              <a:p>
                <a:endParaRPr lang="zh-CN" altLang="en-US" sz="2400">
                  <a:solidFill>
                    <a:schemeClr val="bg2">
                      <a:lumMod val="10000"/>
                    </a:schemeClr>
                  </a:solidFill>
                  <a:latin typeface="方正静蕾简体" panose="02000000000000000000" pitchFamily="2" charset="-122"/>
                  <a:ea typeface="方正静蕾简体" panose="02000000000000000000" pitchFamily="2" charset="-122"/>
                </a:endParaRPr>
              </a:p>
            </p:txBody>
          </p:sp>
          <p:sp>
            <p:nvSpPr>
              <p:cNvPr id="41" name="Freeform 42"/>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w="9525">
                <a:noFill/>
                <a:round/>
              </a:ln>
              <a:extLst/>
            </p:spPr>
            <p:txBody>
              <a:bodyPr vert="horz" wrap="square" lIns="91440" tIns="45720" rIns="91440" bIns="45720" numCol="1" anchor="t" anchorCtr="0" compatLnSpc="1"/>
              <a:lstStyle/>
              <a:p>
                <a:endParaRPr lang="zh-CN" altLang="en-US" sz="2400">
                  <a:solidFill>
                    <a:schemeClr val="bg2">
                      <a:lumMod val="10000"/>
                    </a:schemeClr>
                  </a:solidFill>
                  <a:latin typeface="方正静蕾简体" panose="02000000000000000000" pitchFamily="2" charset="-122"/>
                  <a:ea typeface="方正静蕾简体" panose="02000000000000000000" pitchFamily="2" charset="-122"/>
                </a:endParaRPr>
              </a:p>
            </p:txBody>
          </p:sp>
          <p:sp>
            <p:nvSpPr>
              <p:cNvPr id="42" name="Freeform 43"/>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w="9525">
                <a:noFill/>
                <a:round/>
              </a:ln>
              <a:extLst/>
            </p:spPr>
            <p:txBody>
              <a:bodyPr vert="horz" wrap="square" lIns="91440" tIns="45720" rIns="91440" bIns="45720" numCol="1" anchor="t" anchorCtr="0" compatLnSpc="1"/>
              <a:lstStyle/>
              <a:p>
                <a:endParaRPr lang="zh-CN" altLang="en-US" sz="2400">
                  <a:solidFill>
                    <a:schemeClr val="bg2">
                      <a:lumMod val="10000"/>
                    </a:schemeClr>
                  </a:solidFill>
                  <a:latin typeface="方正静蕾简体" panose="02000000000000000000" pitchFamily="2" charset="-122"/>
                  <a:ea typeface="方正静蕾简体" panose="02000000000000000000" pitchFamily="2" charset="-122"/>
                </a:endParaRPr>
              </a:p>
            </p:txBody>
          </p:sp>
          <p:sp>
            <p:nvSpPr>
              <p:cNvPr id="43" name="Freeform 44"/>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w="9525">
                <a:noFill/>
                <a:round/>
              </a:ln>
              <a:extLst/>
            </p:spPr>
            <p:txBody>
              <a:bodyPr vert="horz" wrap="square" lIns="91440" tIns="45720" rIns="91440" bIns="45720" numCol="1" anchor="t" anchorCtr="0" compatLnSpc="1"/>
              <a:lstStyle/>
              <a:p>
                <a:endParaRPr lang="zh-CN" altLang="en-US" sz="2400">
                  <a:solidFill>
                    <a:schemeClr val="bg2">
                      <a:lumMod val="10000"/>
                    </a:schemeClr>
                  </a:solidFill>
                  <a:latin typeface="方正静蕾简体" panose="02000000000000000000" pitchFamily="2" charset="-122"/>
                  <a:ea typeface="方正静蕾简体" panose="02000000000000000000" pitchFamily="2" charset="-122"/>
                </a:endParaRPr>
              </a:p>
            </p:txBody>
          </p:sp>
          <p:sp>
            <p:nvSpPr>
              <p:cNvPr id="44" name="Freeform 45"/>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w="9525">
                <a:noFill/>
                <a:round/>
              </a:ln>
              <a:extLst/>
            </p:spPr>
            <p:txBody>
              <a:bodyPr vert="horz" wrap="square" lIns="91440" tIns="45720" rIns="91440" bIns="45720" numCol="1" anchor="t" anchorCtr="0" compatLnSpc="1"/>
              <a:lstStyle/>
              <a:p>
                <a:endParaRPr lang="zh-CN" altLang="en-US" sz="2400">
                  <a:solidFill>
                    <a:schemeClr val="bg2">
                      <a:lumMod val="10000"/>
                    </a:schemeClr>
                  </a:solidFill>
                  <a:latin typeface="方正静蕾简体" panose="02000000000000000000" pitchFamily="2" charset="-122"/>
                  <a:ea typeface="方正静蕾简体" panose="02000000000000000000" pitchFamily="2" charset="-122"/>
                </a:endParaRPr>
              </a:p>
            </p:txBody>
          </p:sp>
          <p:sp>
            <p:nvSpPr>
              <p:cNvPr id="45" name="Freeform 46"/>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w="9525">
                <a:noFill/>
                <a:round/>
              </a:ln>
              <a:extLst/>
            </p:spPr>
            <p:txBody>
              <a:bodyPr vert="horz" wrap="square" lIns="91440" tIns="45720" rIns="91440" bIns="45720" numCol="1" anchor="t" anchorCtr="0" compatLnSpc="1"/>
              <a:lstStyle/>
              <a:p>
                <a:endParaRPr lang="zh-CN" altLang="en-US" sz="2400">
                  <a:solidFill>
                    <a:schemeClr val="bg2">
                      <a:lumMod val="10000"/>
                    </a:schemeClr>
                  </a:solidFill>
                  <a:latin typeface="方正静蕾简体" panose="02000000000000000000" pitchFamily="2" charset="-122"/>
                  <a:ea typeface="方正静蕾简体" panose="02000000000000000000" pitchFamily="2" charset="-122"/>
                </a:endParaRPr>
              </a:p>
            </p:txBody>
          </p:sp>
          <p:sp>
            <p:nvSpPr>
              <p:cNvPr id="46" name="Freeform 47"/>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w="9525">
                <a:noFill/>
                <a:round/>
              </a:ln>
              <a:extLst/>
            </p:spPr>
            <p:txBody>
              <a:bodyPr vert="horz" wrap="square" lIns="91440" tIns="45720" rIns="91440" bIns="45720" numCol="1" anchor="t" anchorCtr="0" compatLnSpc="1"/>
              <a:lstStyle/>
              <a:p>
                <a:endParaRPr lang="zh-CN" altLang="en-US" sz="2400">
                  <a:solidFill>
                    <a:schemeClr val="bg2">
                      <a:lumMod val="10000"/>
                    </a:schemeClr>
                  </a:solidFill>
                  <a:latin typeface="方正静蕾简体" panose="02000000000000000000" pitchFamily="2" charset="-122"/>
                  <a:ea typeface="方正静蕾简体" panose="02000000000000000000" pitchFamily="2" charset="-122"/>
                </a:endParaRPr>
              </a:p>
            </p:txBody>
          </p:sp>
          <p:sp>
            <p:nvSpPr>
              <p:cNvPr id="47" name="Freeform 48"/>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w="9525">
                <a:noFill/>
                <a:round/>
              </a:ln>
              <a:extLst/>
            </p:spPr>
            <p:txBody>
              <a:bodyPr vert="horz" wrap="square" lIns="91440" tIns="45720" rIns="91440" bIns="45720" numCol="1" anchor="t" anchorCtr="0" compatLnSpc="1"/>
              <a:lstStyle/>
              <a:p>
                <a:endParaRPr lang="zh-CN" altLang="en-US" sz="2400">
                  <a:solidFill>
                    <a:schemeClr val="bg2">
                      <a:lumMod val="10000"/>
                    </a:schemeClr>
                  </a:solidFill>
                  <a:latin typeface="方正静蕾简体" panose="02000000000000000000" pitchFamily="2" charset="-122"/>
                  <a:ea typeface="方正静蕾简体" panose="02000000000000000000" pitchFamily="2" charset="-122"/>
                </a:endParaRPr>
              </a:p>
            </p:txBody>
          </p:sp>
          <p:sp>
            <p:nvSpPr>
              <p:cNvPr id="48" name="Freeform 49"/>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w="9525">
                <a:noFill/>
                <a:round/>
              </a:ln>
              <a:extLst/>
            </p:spPr>
            <p:txBody>
              <a:bodyPr vert="horz" wrap="square" lIns="91440" tIns="45720" rIns="91440" bIns="45720" numCol="1" anchor="t" anchorCtr="0" compatLnSpc="1"/>
              <a:lstStyle/>
              <a:p>
                <a:endParaRPr lang="zh-CN" altLang="en-US" sz="2400">
                  <a:solidFill>
                    <a:schemeClr val="bg2">
                      <a:lumMod val="10000"/>
                    </a:schemeClr>
                  </a:solidFill>
                  <a:latin typeface="方正静蕾简体" panose="02000000000000000000" pitchFamily="2" charset="-122"/>
                  <a:ea typeface="方正静蕾简体" panose="02000000000000000000" pitchFamily="2" charset="-122"/>
                </a:endParaRPr>
              </a:p>
            </p:txBody>
          </p:sp>
          <p:sp>
            <p:nvSpPr>
              <p:cNvPr id="49" name="Freeform 50"/>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w="9525">
                <a:noFill/>
                <a:round/>
              </a:ln>
              <a:extLst/>
            </p:spPr>
            <p:txBody>
              <a:bodyPr vert="horz" wrap="square" lIns="91440" tIns="45720" rIns="91440" bIns="45720" numCol="1" anchor="t" anchorCtr="0" compatLnSpc="1"/>
              <a:lstStyle/>
              <a:p>
                <a:endParaRPr lang="zh-CN" altLang="en-US" sz="2400">
                  <a:solidFill>
                    <a:schemeClr val="bg2">
                      <a:lumMod val="10000"/>
                    </a:schemeClr>
                  </a:solidFill>
                  <a:latin typeface="方正静蕾简体" panose="02000000000000000000" pitchFamily="2" charset="-122"/>
                  <a:ea typeface="方正静蕾简体" panose="02000000000000000000" pitchFamily="2" charset="-122"/>
                </a:endParaRPr>
              </a:p>
            </p:txBody>
          </p:sp>
          <p:sp>
            <p:nvSpPr>
              <p:cNvPr id="50" name="Freeform 51"/>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w="9525">
                <a:noFill/>
                <a:round/>
              </a:ln>
              <a:extLst/>
            </p:spPr>
            <p:txBody>
              <a:bodyPr vert="horz" wrap="square" lIns="91440" tIns="45720" rIns="91440" bIns="45720" numCol="1" anchor="t" anchorCtr="0" compatLnSpc="1"/>
              <a:lstStyle/>
              <a:p>
                <a:endParaRPr lang="zh-CN" altLang="en-US" sz="2400">
                  <a:solidFill>
                    <a:schemeClr val="bg2">
                      <a:lumMod val="10000"/>
                    </a:schemeClr>
                  </a:solidFill>
                  <a:latin typeface="方正静蕾简体" panose="02000000000000000000" pitchFamily="2" charset="-122"/>
                  <a:ea typeface="方正静蕾简体" panose="02000000000000000000" pitchFamily="2" charset="-122"/>
                </a:endParaRPr>
              </a:p>
            </p:txBody>
          </p:sp>
          <p:sp>
            <p:nvSpPr>
              <p:cNvPr id="51" name="Freeform 52"/>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w="9525">
                <a:noFill/>
                <a:round/>
              </a:ln>
              <a:extLst/>
            </p:spPr>
            <p:txBody>
              <a:bodyPr vert="horz" wrap="square" lIns="91440" tIns="45720" rIns="91440" bIns="45720" numCol="1" anchor="t" anchorCtr="0" compatLnSpc="1"/>
              <a:lstStyle/>
              <a:p>
                <a:endParaRPr lang="zh-CN" altLang="en-US" sz="2400">
                  <a:solidFill>
                    <a:schemeClr val="bg2">
                      <a:lumMod val="10000"/>
                    </a:schemeClr>
                  </a:solidFill>
                  <a:latin typeface="方正静蕾简体" panose="02000000000000000000" pitchFamily="2" charset="-122"/>
                  <a:ea typeface="方正静蕾简体" panose="02000000000000000000" pitchFamily="2" charset="-122"/>
                </a:endParaRPr>
              </a:p>
            </p:txBody>
          </p:sp>
          <p:sp>
            <p:nvSpPr>
              <p:cNvPr id="52" name="Freeform 53"/>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w="9525">
                <a:noFill/>
                <a:round/>
              </a:ln>
              <a:extLst/>
            </p:spPr>
            <p:txBody>
              <a:bodyPr vert="horz" wrap="square" lIns="91440" tIns="45720" rIns="91440" bIns="45720" numCol="1" anchor="t" anchorCtr="0" compatLnSpc="1"/>
              <a:lstStyle/>
              <a:p>
                <a:endParaRPr lang="zh-CN" altLang="en-US" sz="2400">
                  <a:solidFill>
                    <a:schemeClr val="bg2">
                      <a:lumMod val="10000"/>
                    </a:schemeClr>
                  </a:solidFill>
                  <a:latin typeface="方正静蕾简体" panose="02000000000000000000" pitchFamily="2" charset="-122"/>
                  <a:ea typeface="方正静蕾简体" panose="02000000000000000000" pitchFamily="2" charset="-122"/>
                </a:endParaRPr>
              </a:p>
            </p:txBody>
          </p:sp>
          <p:sp>
            <p:nvSpPr>
              <p:cNvPr id="53" name="Freeform 54"/>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w="9525">
                <a:noFill/>
                <a:round/>
              </a:ln>
              <a:extLst/>
            </p:spPr>
            <p:txBody>
              <a:bodyPr vert="horz" wrap="square" lIns="91440" tIns="45720" rIns="91440" bIns="45720" numCol="1" anchor="t" anchorCtr="0" compatLnSpc="1"/>
              <a:lstStyle/>
              <a:p>
                <a:endParaRPr lang="zh-CN" altLang="en-US" sz="2400">
                  <a:solidFill>
                    <a:schemeClr val="bg2">
                      <a:lumMod val="10000"/>
                    </a:schemeClr>
                  </a:solidFill>
                  <a:latin typeface="方正静蕾简体" panose="02000000000000000000" pitchFamily="2" charset="-122"/>
                  <a:ea typeface="方正静蕾简体" panose="02000000000000000000" pitchFamily="2" charset="-122"/>
                </a:endParaRPr>
              </a:p>
            </p:txBody>
          </p:sp>
          <p:sp>
            <p:nvSpPr>
              <p:cNvPr id="54" name="Freeform 55"/>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w="9525">
                <a:noFill/>
                <a:round/>
              </a:ln>
              <a:extLst/>
            </p:spPr>
            <p:txBody>
              <a:bodyPr vert="horz" wrap="square" lIns="91440" tIns="45720" rIns="91440" bIns="45720" numCol="1" anchor="t" anchorCtr="0" compatLnSpc="1"/>
              <a:lstStyle/>
              <a:p>
                <a:endParaRPr lang="zh-CN" altLang="en-US" sz="2400">
                  <a:solidFill>
                    <a:schemeClr val="bg2">
                      <a:lumMod val="10000"/>
                    </a:schemeClr>
                  </a:solidFill>
                  <a:latin typeface="方正静蕾简体" panose="02000000000000000000" pitchFamily="2" charset="-122"/>
                  <a:ea typeface="方正静蕾简体" panose="02000000000000000000" pitchFamily="2" charset="-122"/>
                </a:endParaRPr>
              </a:p>
            </p:txBody>
          </p:sp>
          <p:sp>
            <p:nvSpPr>
              <p:cNvPr id="55" name="Freeform 56"/>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w="9525">
                <a:noFill/>
                <a:round/>
              </a:ln>
              <a:extLst/>
            </p:spPr>
            <p:txBody>
              <a:bodyPr vert="horz" wrap="square" lIns="91440" tIns="45720" rIns="91440" bIns="45720" numCol="1" anchor="t" anchorCtr="0" compatLnSpc="1"/>
              <a:lstStyle/>
              <a:p>
                <a:endParaRPr lang="zh-CN" altLang="en-US" sz="2400">
                  <a:solidFill>
                    <a:schemeClr val="bg2">
                      <a:lumMod val="10000"/>
                    </a:schemeClr>
                  </a:solidFill>
                  <a:latin typeface="方正静蕾简体" panose="02000000000000000000" pitchFamily="2" charset="-122"/>
                  <a:ea typeface="方正静蕾简体" panose="02000000000000000000" pitchFamily="2" charset="-122"/>
                </a:endParaRPr>
              </a:p>
            </p:txBody>
          </p:sp>
          <p:sp>
            <p:nvSpPr>
              <p:cNvPr id="56" name="Freeform 57"/>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w="9525">
                <a:noFill/>
                <a:round/>
              </a:ln>
              <a:extLst/>
            </p:spPr>
            <p:txBody>
              <a:bodyPr vert="horz" wrap="square" lIns="91440" tIns="45720" rIns="91440" bIns="45720" numCol="1" anchor="t" anchorCtr="0" compatLnSpc="1"/>
              <a:lstStyle/>
              <a:p>
                <a:endParaRPr lang="zh-CN" altLang="en-US" sz="2400">
                  <a:solidFill>
                    <a:schemeClr val="bg2">
                      <a:lumMod val="10000"/>
                    </a:schemeClr>
                  </a:solidFill>
                  <a:latin typeface="方正静蕾简体" panose="02000000000000000000" pitchFamily="2" charset="-122"/>
                  <a:ea typeface="方正静蕾简体" panose="02000000000000000000" pitchFamily="2" charset="-122"/>
                </a:endParaRPr>
              </a:p>
            </p:txBody>
          </p:sp>
          <p:sp>
            <p:nvSpPr>
              <p:cNvPr id="57" name="Freeform 58"/>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w="9525">
                <a:noFill/>
                <a:round/>
              </a:ln>
              <a:extLst/>
            </p:spPr>
            <p:txBody>
              <a:bodyPr vert="horz" wrap="square" lIns="91440" tIns="45720" rIns="91440" bIns="45720" numCol="1" anchor="t" anchorCtr="0" compatLnSpc="1"/>
              <a:lstStyle/>
              <a:p>
                <a:endParaRPr lang="zh-CN" altLang="en-US" sz="2400">
                  <a:solidFill>
                    <a:schemeClr val="bg2">
                      <a:lumMod val="10000"/>
                    </a:schemeClr>
                  </a:solidFill>
                  <a:latin typeface="方正静蕾简体" panose="02000000000000000000" pitchFamily="2" charset="-122"/>
                  <a:ea typeface="方正静蕾简体" panose="02000000000000000000" pitchFamily="2" charset="-122"/>
                </a:endParaRPr>
              </a:p>
            </p:txBody>
          </p:sp>
          <p:sp>
            <p:nvSpPr>
              <p:cNvPr id="58" name="Freeform 59"/>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w="9525">
                <a:noFill/>
                <a:round/>
              </a:ln>
              <a:extLst/>
            </p:spPr>
            <p:txBody>
              <a:bodyPr vert="horz" wrap="square" lIns="91440" tIns="45720" rIns="91440" bIns="45720" numCol="1" anchor="t" anchorCtr="0" compatLnSpc="1"/>
              <a:lstStyle/>
              <a:p>
                <a:endParaRPr lang="zh-CN" altLang="en-US" sz="2400">
                  <a:solidFill>
                    <a:schemeClr val="bg2">
                      <a:lumMod val="10000"/>
                    </a:schemeClr>
                  </a:solidFill>
                  <a:latin typeface="方正静蕾简体" panose="02000000000000000000" pitchFamily="2" charset="-122"/>
                  <a:ea typeface="方正静蕾简体" panose="02000000000000000000" pitchFamily="2" charset="-122"/>
                </a:endParaRPr>
              </a:p>
            </p:txBody>
          </p:sp>
          <p:sp>
            <p:nvSpPr>
              <p:cNvPr id="59" name="Freeform 60"/>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w="9525">
                <a:noFill/>
                <a:round/>
              </a:ln>
              <a:extLst/>
            </p:spPr>
            <p:txBody>
              <a:bodyPr vert="horz" wrap="square" lIns="91440" tIns="45720" rIns="91440" bIns="45720" numCol="1" anchor="t" anchorCtr="0" compatLnSpc="1"/>
              <a:lstStyle/>
              <a:p>
                <a:endParaRPr lang="zh-CN" altLang="en-US" sz="2400">
                  <a:solidFill>
                    <a:schemeClr val="bg2">
                      <a:lumMod val="10000"/>
                    </a:schemeClr>
                  </a:solidFill>
                  <a:latin typeface="方正静蕾简体" panose="02000000000000000000" pitchFamily="2" charset="-122"/>
                  <a:ea typeface="方正静蕾简体" panose="02000000000000000000" pitchFamily="2" charset="-122"/>
                </a:endParaRPr>
              </a:p>
            </p:txBody>
          </p:sp>
          <p:sp>
            <p:nvSpPr>
              <p:cNvPr id="60" name="Freeform 61"/>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w="9525">
                <a:noFill/>
                <a:round/>
              </a:ln>
              <a:extLst/>
            </p:spPr>
            <p:txBody>
              <a:bodyPr vert="horz" wrap="square" lIns="91440" tIns="45720" rIns="91440" bIns="45720" numCol="1" anchor="t" anchorCtr="0" compatLnSpc="1"/>
              <a:lstStyle/>
              <a:p>
                <a:endParaRPr lang="zh-CN" altLang="en-US" sz="2400">
                  <a:solidFill>
                    <a:schemeClr val="bg2">
                      <a:lumMod val="10000"/>
                    </a:schemeClr>
                  </a:solidFill>
                  <a:latin typeface="方正静蕾简体" panose="02000000000000000000" pitchFamily="2" charset="-122"/>
                  <a:ea typeface="方正静蕾简体" panose="02000000000000000000" pitchFamily="2" charset="-122"/>
                </a:endParaRPr>
              </a:p>
            </p:txBody>
          </p:sp>
          <p:sp>
            <p:nvSpPr>
              <p:cNvPr id="61" name="Freeform 62"/>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w="9525">
                <a:noFill/>
                <a:round/>
              </a:ln>
              <a:extLst/>
            </p:spPr>
            <p:txBody>
              <a:bodyPr vert="horz" wrap="square" lIns="91440" tIns="45720" rIns="91440" bIns="45720" numCol="1" anchor="t" anchorCtr="0" compatLnSpc="1"/>
              <a:lstStyle/>
              <a:p>
                <a:endParaRPr lang="zh-CN" altLang="en-US" sz="2400">
                  <a:solidFill>
                    <a:schemeClr val="bg2">
                      <a:lumMod val="10000"/>
                    </a:schemeClr>
                  </a:solidFill>
                  <a:latin typeface="方正静蕾简体" panose="02000000000000000000" pitchFamily="2" charset="-122"/>
                  <a:ea typeface="方正静蕾简体" panose="02000000000000000000" pitchFamily="2" charset="-122"/>
                </a:endParaRPr>
              </a:p>
            </p:txBody>
          </p:sp>
          <p:sp>
            <p:nvSpPr>
              <p:cNvPr id="62" name="Freeform 63"/>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w="9525">
                <a:noFill/>
                <a:round/>
              </a:ln>
              <a:extLst/>
            </p:spPr>
            <p:txBody>
              <a:bodyPr vert="horz" wrap="square" lIns="91440" tIns="45720" rIns="91440" bIns="45720" numCol="1" anchor="t" anchorCtr="0" compatLnSpc="1"/>
              <a:lstStyle/>
              <a:p>
                <a:endParaRPr lang="zh-CN" altLang="en-US" sz="2400">
                  <a:solidFill>
                    <a:schemeClr val="bg2">
                      <a:lumMod val="10000"/>
                    </a:schemeClr>
                  </a:solidFill>
                  <a:latin typeface="方正静蕾简体" panose="02000000000000000000" pitchFamily="2" charset="-122"/>
                  <a:ea typeface="方正静蕾简体" panose="02000000000000000000" pitchFamily="2" charset="-122"/>
                </a:endParaRPr>
              </a:p>
            </p:txBody>
          </p:sp>
          <p:sp>
            <p:nvSpPr>
              <p:cNvPr id="63" name="Freeform 64"/>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w="9525">
                <a:noFill/>
                <a:round/>
              </a:ln>
              <a:extLst/>
            </p:spPr>
            <p:txBody>
              <a:bodyPr vert="horz" wrap="square" lIns="91440" tIns="45720" rIns="91440" bIns="45720" numCol="1" anchor="t" anchorCtr="0" compatLnSpc="1"/>
              <a:lstStyle/>
              <a:p>
                <a:endParaRPr lang="zh-CN" altLang="en-US" sz="2400">
                  <a:solidFill>
                    <a:schemeClr val="bg2">
                      <a:lumMod val="10000"/>
                    </a:schemeClr>
                  </a:solidFill>
                  <a:latin typeface="方正静蕾简体" panose="02000000000000000000" pitchFamily="2" charset="-122"/>
                  <a:ea typeface="方正静蕾简体" panose="02000000000000000000" pitchFamily="2" charset="-122"/>
                </a:endParaRPr>
              </a:p>
            </p:txBody>
          </p:sp>
          <p:sp>
            <p:nvSpPr>
              <p:cNvPr id="64" name="Freeform 65"/>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w="9525">
                <a:noFill/>
                <a:round/>
              </a:ln>
              <a:extLst/>
            </p:spPr>
            <p:txBody>
              <a:bodyPr vert="horz" wrap="square" lIns="91440" tIns="45720" rIns="91440" bIns="45720" numCol="1" anchor="t" anchorCtr="0" compatLnSpc="1"/>
              <a:lstStyle/>
              <a:p>
                <a:endParaRPr lang="zh-CN" altLang="en-US" sz="2400">
                  <a:solidFill>
                    <a:schemeClr val="bg2">
                      <a:lumMod val="10000"/>
                    </a:schemeClr>
                  </a:solidFill>
                  <a:latin typeface="方正静蕾简体" panose="02000000000000000000" pitchFamily="2" charset="-122"/>
                  <a:ea typeface="方正静蕾简体" panose="02000000000000000000" pitchFamily="2" charset="-122"/>
                </a:endParaRPr>
              </a:p>
            </p:txBody>
          </p:sp>
          <p:sp>
            <p:nvSpPr>
              <p:cNvPr id="65" name="Freeform 66"/>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w="9525">
                <a:noFill/>
                <a:round/>
              </a:ln>
              <a:extLst/>
            </p:spPr>
            <p:txBody>
              <a:bodyPr vert="horz" wrap="square" lIns="91440" tIns="45720" rIns="91440" bIns="45720" numCol="1" anchor="t" anchorCtr="0" compatLnSpc="1"/>
              <a:lstStyle/>
              <a:p>
                <a:endParaRPr lang="zh-CN" altLang="en-US" sz="2400">
                  <a:solidFill>
                    <a:schemeClr val="bg2">
                      <a:lumMod val="10000"/>
                    </a:schemeClr>
                  </a:solidFill>
                  <a:latin typeface="方正静蕾简体" panose="02000000000000000000" pitchFamily="2" charset="-122"/>
                  <a:ea typeface="方正静蕾简体" panose="02000000000000000000" pitchFamily="2" charset="-122"/>
                </a:endParaRPr>
              </a:p>
            </p:txBody>
          </p:sp>
          <p:sp>
            <p:nvSpPr>
              <p:cNvPr id="66" name="Freeform 67"/>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w="9525">
                <a:noFill/>
                <a:round/>
              </a:ln>
              <a:extLst/>
            </p:spPr>
            <p:txBody>
              <a:bodyPr vert="horz" wrap="square" lIns="91440" tIns="45720" rIns="91440" bIns="45720" numCol="1" anchor="t" anchorCtr="0" compatLnSpc="1"/>
              <a:lstStyle/>
              <a:p>
                <a:endParaRPr lang="zh-CN" altLang="en-US" sz="2400">
                  <a:solidFill>
                    <a:schemeClr val="bg2">
                      <a:lumMod val="10000"/>
                    </a:schemeClr>
                  </a:solidFill>
                  <a:latin typeface="方正静蕾简体" panose="02000000000000000000" pitchFamily="2" charset="-122"/>
                  <a:ea typeface="方正静蕾简体" panose="02000000000000000000" pitchFamily="2" charset="-122"/>
                </a:endParaRPr>
              </a:p>
            </p:txBody>
          </p:sp>
          <p:sp>
            <p:nvSpPr>
              <p:cNvPr id="67" name="Freeform 68"/>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w="9525">
                <a:noFill/>
                <a:round/>
              </a:ln>
              <a:extLst/>
            </p:spPr>
            <p:txBody>
              <a:bodyPr vert="horz" wrap="square" lIns="91440" tIns="45720" rIns="91440" bIns="45720" numCol="1" anchor="t" anchorCtr="0" compatLnSpc="1"/>
              <a:lstStyle/>
              <a:p>
                <a:endParaRPr lang="zh-CN" altLang="en-US" sz="2400">
                  <a:solidFill>
                    <a:schemeClr val="bg2">
                      <a:lumMod val="10000"/>
                    </a:schemeClr>
                  </a:solidFill>
                  <a:latin typeface="方正静蕾简体" panose="02000000000000000000" pitchFamily="2" charset="-122"/>
                  <a:ea typeface="方正静蕾简体" panose="02000000000000000000" pitchFamily="2" charset="-122"/>
                </a:endParaRPr>
              </a:p>
            </p:txBody>
          </p:sp>
          <p:sp>
            <p:nvSpPr>
              <p:cNvPr id="68" name="Freeform 69"/>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w="9525">
                <a:noFill/>
                <a:round/>
              </a:ln>
              <a:extLst/>
            </p:spPr>
            <p:txBody>
              <a:bodyPr vert="horz" wrap="square" lIns="91440" tIns="45720" rIns="91440" bIns="45720" numCol="1" anchor="t" anchorCtr="0" compatLnSpc="1"/>
              <a:lstStyle/>
              <a:p>
                <a:endParaRPr lang="zh-CN" altLang="en-US" sz="2400">
                  <a:solidFill>
                    <a:schemeClr val="bg2">
                      <a:lumMod val="10000"/>
                    </a:schemeClr>
                  </a:solidFill>
                  <a:latin typeface="方正静蕾简体" panose="02000000000000000000" pitchFamily="2" charset="-122"/>
                  <a:ea typeface="方正静蕾简体" panose="02000000000000000000" pitchFamily="2" charset="-122"/>
                </a:endParaRPr>
              </a:p>
            </p:txBody>
          </p:sp>
          <p:sp>
            <p:nvSpPr>
              <p:cNvPr id="69" name="Freeform 70"/>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w="9525">
                <a:noFill/>
                <a:round/>
              </a:ln>
              <a:extLst/>
            </p:spPr>
            <p:txBody>
              <a:bodyPr vert="horz" wrap="square" lIns="91440" tIns="45720" rIns="91440" bIns="45720" numCol="1" anchor="t" anchorCtr="0" compatLnSpc="1"/>
              <a:lstStyle/>
              <a:p>
                <a:endParaRPr lang="zh-CN" altLang="en-US" sz="2400">
                  <a:solidFill>
                    <a:schemeClr val="bg2">
                      <a:lumMod val="10000"/>
                    </a:schemeClr>
                  </a:solidFill>
                  <a:latin typeface="方正静蕾简体" panose="02000000000000000000" pitchFamily="2" charset="-122"/>
                  <a:ea typeface="方正静蕾简体" panose="02000000000000000000" pitchFamily="2" charset="-122"/>
                </a:endParaRPr>
              </a:p>
            </p:txBody>
          </p:sp>
          <p:sp>
            <p:nvSpPr>
              <p:cNvPr id="70" name="Freeform 71"/>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w="9525">
                <a:noFill/>
                <a:round/>
              </a:ln>
              <a:extLst/>
            </p:spPr>
            <p:txBody>
              <a:bodyPr vert="horz" wrap="square" lIns="91440" tIns="45720" rIns="91440" bIns="45720" numCol="1" anchor="t" anchorCtr="0" compatLnSpc="1"/>
              <a:lstStyle/>
              <a:p>
                <a:endParaRPr lang="zh-CN" altLang="en-US" sz="2400">
                  <a:solidFill>
                    <a:schemeClr val="bg2">
                      <a:lumMod val="10000"/>
                    </a:schemeClr>
                  </a:solidFill>
                  <a:latin typeface="方正静蕾简体" panose="02000000000000000000" pitchFamily="2" charset="-122"/>
                  <a:ea typeface="方正静蕾简体" panose="02000000000000000000" pitchFamily="2" charset="-122"/>
                </a:endParaRPr>
              </a:p>
            </p:txBody>
          </p:sp>
          <p:sp>
            <p:nvSpPr>
              <p:cNvPr id="71" name="Freeform 72"/>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w="9525">
                <a:noFill/>
                <a:round/>
              </a:ln>
              <a:extLst/>
            </p:spPr>
            <p:txBody>
              <a:bodyPr vert="horz" wrap="square" lIns="91440" tIns="45720" rIns="91440" bIns="45720" numCol="1" anchor="t" anchorCtr="0" compatLnSpc="1"/>
              <a:lstStyle/>
              <a:p>
                <a:endParaRPr lang="zh-CN" altLang="en-US" sz="2400">
                  <a:solidFill>
                    <a:schemeClr val="bg2">
                      <a:lumMod val="10000"/>
                    </a:schemeClr>
                  </a:solidFill>
                  <a:latin typeface="方正静蕾简体" panose="02000000000000000000" pitchFamily="2" charset="-122"/>
                  <a:ea typeface="方正静蕾简体" panose="02000000000000000000" pitchFamily="2" charset="-122"/>
                </a:endParaRPr>
              </a:p>
            </p:txBody>
          </p:sp>
          <p:sp>
            <p:nvSpPr>
              <p:cNvPr id="72" name="Freeform 73"/>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w="9525">
                <a:noFill/>
                <a:round/>
              </a:ln>
              <a:extLst/>
            </p:spPr>
            <p:txBody>
              <a:bodyPr vert="horz" wrap="square" lIns="91440" tIns="45720" rIns="91440" bIns="45720" numCol="1" anchor="t" anchorCtr="0" compatLnSpc="1"/>
              <a:lstStyle/>
              <a:p>
                <a:endParaRPr lang="zh-CN" altLang="en-US" sz="2400">
                  <a:solidFill>
                    <a:schemeClr val="bg2">
                      <a:lumMod val="10000"/>
                    </a:schemeClr>
                  </a:solidFill>
                  <a:latin typeface="方正静蕾简体" panose="02000000000000000000" pitchFamily="2" charset="-122"/>
                  <a:ea typeface="方正静蕾简体" panose="02000000000000000000" pitchFamily="2" charset="-122"/>
                </a:endParaRPr>
              </a:p>
            </p:txBody>
          </p:sp>
          <p:sp>
            <p:nvSpPr>
              <p:cNvPr id="73" name="Freeform 74"/>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w="9525">
                <a:noFill/>
                <a:round/>
              </a:ln>
              <a:extLst/>
            </p:spPr>
            <p:txBody>
              <a:bodyPr vert="horz" wrap="square" lIns="91440" tIns="45720" rIns="91440" bIns="45720" numCol="1" anchor="t" anchorCtr="0" compatLnSpc="1"/>
              <a:lstStyle/>
              <a:p>
                <a:endParaRPr lang="zh-CN" altLang="en-US" sz="2400">
                  <a:solidFill>
                    <a:schemeClr val="bg2">
                      <a:lumMod val="10000"/>
                    </a:schemeClr>
                  </a:solidFill>
                  <a:latin typeface="方正静蕾简体" panose="02000000000000000000" pitchFamily="2" charset="-122"/>
                  <a:ea typeface="方正静蕾简体" panose="02000000000000000000" pitchFamily="2" charset="-122"/>
                </a:endParaRPr>
              </a:p>
            </p:txBody>
          </p:sp>
          <p:sp>
            <p:nvSpPr>
              <p:cNvPr id="74" name="Freeform 75"/>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w="9525">
                <a:noFill/>
                <a:round/>
              </a:ln>
              <a:extLst/>
            </p:spPr>
            <p:txBody>
              <a:bodyPr vert="horz" wrap="square" lIns="91440" tIns="45720" rIns="91440" bIns="45720" numCol="1" anchor="t" anchorCtr="0" compatLnSpc="1"/>
              <a:lstStyle/>
              <a:p>
                <a:endParaRPr lang="zh-CN" altLang="en-US" sz="2400">
                  <a:solidFill>
                    <a:schemeClr val="bg2">
                      <a:lumMod val="10000"/>
                    </a:schemeClr>
                  </a:solidFill>
                  <a:latin typeface="方正静蕾简体" panose="02000000000000000000" pitchFamily="2" charset="-122"/>
                  <a:ea typeface="方正静蕾简体" panose="02000000000000000000" pitchFamily="2" charset="-122"/>
                </a:endParaRPr>
              </a:p>
            </p:txBody>
          </p:sp>
          <p:sp>
            <p:nvSpPr>
              <p:cNvPr id="75" name="Freeform 76"/>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w="9525">
                <a:noFill/>
                <a:round/>
              </a:ln>
              <a:extLst/>
            </p:spPr>
            <p:txBody>
              <a:bodyPr vert="horz" wrap="square" lIns="91440" tIns="45720" rIns="91440" bIns="45720" numCol="1" anchor="t" anchorCtr="0" compatLnSpc="1"/>
              <a:lstStyle/>
              <a:p>
                <a:endParaRPr lang="zh-CN" altLang="en-US" sz="2400">
                  <a:solidFill>
                    <a:schemeClr val="bg2">
                      <a:lumMod val="10000"/>
                    </a:schemeClr>
                  </a:solidFill>
                  <a:latin typeface="方正静蕾简体" panose="02000000000000000000" pitchFamily="2" charset="-122"/>
                  <a:ea typeface="方正静蕾简体" panose="02000000000000000000" pitchFamily="2" charset="-122"/>
                </a:endParaRPr>
              </a:p>
            </p:txBody>
          </p:sp>
          <p:sp>
            <p:nvSpPr>
              <p:cNvPr id="76" name="Freeform 77"/>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w="9525">
                <a:noFill/>
                <a:round/>
              </a:ln>
              <a:extLst/>
            </p:spPr>
            <p:txBody>
              <a:bodyPr vert="horz" wrap="square" lIns="91440" tIns="45720" rIns="91440" bIns="45720" numCol="1" anchor="t" anchorCtr="0" compatLnSpc="1"/>
              <a:lstStyle/>
              <a:p>
                <a:endParaRPr lang="zh-CN" altLang="en-US" sz="2400">
                  <a:solidFill>
                    <a:schemeClr val="bg2">
                      <a:lumMod val="10000"/>
                    </a:schemeClr>
                  </a:solidFill>
                  <a:latin typeface="方正静蕾简体" panose="02000000000000000000" pitchFamily="2" charset="-122"/>
                  <a:ea typeface="方正静蕾简体" panose="02000000000000000000" pitchFamily="2" charset="-122"/>
                </a:endParaRPr>
              </a:p>
            </p:txBody>
          </p:sp>
          <p:sp>
            <p:nvSpPr>
              <p:cNvPr id="77" name="Freeform 78"/>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w="9525">
                <a:noFill/>
                <a:round/>
              </a:ln>
              <a:extLst/>
            </p:spPr>
            <p:txBody>
              <a:bodyPr vert="horz" wrap="square" lIns="91440" tIns="45720" rIns="91440" bIns="45720" numCol="1" anchor="t" anchorCtr="0" compatLnSpc="1"/>
              <a:lstStyle/>
              <a:p>
                <a:endParaRPr lang="zh-CN" altLang="en-US" sz="2400">
                  <a:solidFill>
                    <a:schemeClr val="bg2">
                      <a:lumMod val="10000"/>
                    </a:schemeClr>
                  </a:solidFill>
                  <a:latin typeface="方正静蕾简体" panose="02000000000000000000" pitchFamily="2" charset="-122"/>
                  <a:ea typeface="方正静蕾简体" panose="02000000000000000000" pitchFamily="2" charset="-122"/>
                </a:endParaRPr>
              </a:p>
            </p:txBody>
          </p:sp>
          <p:sp>
            <p:nvSpPr>
              <p:cNvPr id="78" name="Freeform 79"/>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w="9525">
                <a:noFill/>
                <a:round/>
              </a:ln>
              <a:extLst/>
            </p:spPr>
            <p:txBody>
              <a:bodyPr vert="horz" wrap="square" lIns="91440" tIns="45720" rIns="91440" bIns="45720" numCol="1" anchor="t" anchorCtr="0" compatLnSpc="1"/>
              <a:lstStyle/>
              <a:p>
                <a:endParaRPr lang="zh-CN" altLang="en-US" sz="2400">
                  <a:solidFill>
                    <a:schemeClr val="bg2">
                      <a:lumMod val="10000"/>
                    </a:schemeClr>
                  </a:solidFill>
                  <a:latin typeface="方正静蕾简体" panose="02000000000000000000" pitchFamily="2" charset="-122"/>
                  <a:ea typeface="方正静蕾简体" panose="02000000000000000000" pitchFamily="2" charset="-122"/>
                </a:endParaRPr>
              </a:p>
            </p:txBody>
          </p:sp>
          <p:sp>
            <p:nvSpPr>
              <p:cNvPr id="79" name="Freeform 80"/>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w="9525">
                <a:noFill/>
                <a:round/>
              </a:ln>
              <a:extLst/>
            </p:spPr>
            <p:txBody>
              <a:bodyPr vert="horz" wrap="square" lIns="91440" tIns="45720" rIns="91440" bIns="45720" numCol="1" anchor="t" anchorCtr="0" compatLnSpc="1"/>
              <a:lstStyle/>
              <a:p>
                <a:endParaRPr lang="zh-CN" altLang="en-US" sz="2400">
                  <a:solidFill>
                    <a:schemeClr val="bg2">
                      <a:lumMod val="10000"/>
                    </a:schemeClr>
                  </a:solidFill>
                  <a:latin typeface="方正静蕾简体" panose="02000000000000000000" pitchFamily="2" charset="-122"/>
                  <a:ea typeface="方正静蕾简体" panose="02000000000000000000" pitchFamily="2" charset="-122"/>
                </a:endParaRPr>
              </a:p>
            </p:txBody>
          </p:sp>
          <p:sp>
            <p:nvSpPr>
              <p:cNvPr id="80" name="Freeform 81"/>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w="9525">
                <a:noFill/>
                <a:round/>
              </a:ln>
              <a:extLst/>
            </p:spPr>
            <p:txBody>
              <a:bodyPr vert="horz" wrap="square" lIns="91440" tIns="45720" rIns="91440" bIns="45720" numCol="1" anchor="t" anchorCtr="0" compatLnSpc="1"/>
              <a:lstStyle/>
              <a:p>
                <a:endParaRPr lang="zh-CN" altLang="en-US" sz="2400">
                  <a:solidFill>
                    <a:schemeClr val="bg2">
                      <a:lumMod val="10000"/>
                    </a:schemeClr>
                  </a:solidFill>
                  <a:latin typeface="方正静蕾简体" panose="02000000000000000000" pitchFamily="2" charset="-122"/>
                  <a:ea typeface="方正静蕾简体" panose="02000000000000000000" pitchFamily="2" charset="-122"/>
                </a:endParaRPr>
              </a:p>
            </p:txBody>
          </p:sp>
          <p:sp>
            <p:nvSpPr>
              <p:cNvPr id="81" name="Freeform 82"/>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w="9525">
                <a:noFill/>
                <a:round/>
              </a:ln>
              <a:extLst/>
            </p:spPr>
            <p:txBody>
              <a:bodyPr vert="horz" wrap="square" lIns="91440" tIns="45720" rIns="91440" bIns="45720" numCol="1" anchor="t" anchorCtr="0" compatLnSpc="1"/>
              <a:lstStyle/>
              <a:p>
                <a:endParaRPr lang="zh-CN" altLang="en-US" sz="2400">
                  <a:solidFill>
                    <a:schemeClr val="bg2">
                      <a:lumMod val="10000"/>
                    </a:schemeClr>
                  </a:solidFill>
                  <a:latin typeface="方正静蕾简体" panose="02000000000000000000" pitchFamily="2" charset="-122"/>
                  <a:ea typeface="方正静蕾简体" panose="02000000000000000000" pitchFamily="2" charset="-122"/>
                </a:endParaRPr>
              </a:p>
            </p:txBody>
          </p:sp>
          <p:sp>
            <p:nvSpPr>
              <p:cNvPr id="82" name="Freeform 83"/>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w="9525">
                <a:noFill/>
                <a:round/>
              </a:ln>
              <a:extLst/>
            </p:spPr>
            <p:txBody>
              <a:bodyPr vert="horz" wrap="square" lIns="91440" tIns="45720" rIns="91440" bIns="45720" numCol="1" anchor="t" anchorCtr="0" compatLnSpc="1"/>
              <a:lstStyle/>
              <a:p>
                <a:endParaRPr lang="zh-CN" altLang="en-US" sz="2400">
                  <a:solidFill>
                    <a:schemeClr val="bg2">
                      <a:lumMod val="10000"/>
                    </a:schemeClr>
                  </a:solidFill>
                  <a:latin typeface="方正静蕾简体" panose="02000000000000000000" pitchFamily="2" charset="-122"/>
                  <a:ea typeface="方正静蕾简体" panose="02000000000000000000" pitchFamily="2" charset="-122"/>
                </a:endParaRPr>
              </a:p>
            </p:txBody>
          </p:sp>
          <p:sp>
            <p:nvSpPr>
              <p:cNvPr id="83" name="Freeform 84"/>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w="9525">
                <a:noFill/>
                <a:round/>
              </a:ln>
              <a:extLst/>
            </p:spPr>
            <p:txBody>
              <a:bodyPr vert="horz" wrap="square" lIns="91440" tIns="45720" rIns="91440" bIns="45720" numCol="1" anchor="t" anchorCtr="0" compatLnSpc="1"/>
              <a:lstStyle/>
              <a:p>
                <a:endParaRPr lang="zh-CN" altLang="en-US" sz="2400">
                  <a:solidFill>
                    <a:schemeClr val="bg2">
                      <a:lumMod val="10000"/>
                    </a:schemeClr>
                  </a:solidFill>
                  <a:latin typeface="方正静蕾简体" panose="02000000000000000000" pitchFamily="2" charset="-122"/>
                  <a:ea typeface="方正静蕾简体" panose="02000000000000000000" pitchFamily="2" charset="-122"/>
                </a:endParaRPr>
              </a:p>
            </p:txBody>
          </p:sp>
          <p:sp>
            <p:nvSpPr>
              <p:cNvPr id="84" name="Freeform 85"/>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w="9525">
                <a:noFill/>
                <a:round/>
              </a:ln>
              <a:extLst/>
            </p:spPr>
            <p:txBody>
              <a:bodyPr vert="horz" wrap="square" lIns="91440" tIns="45720" rIns="91440" bIns="45720" numCol="1" anchor="t" anchorCtr="0" compatLnSpc="1"/>
              <a:lstStyle/>
              <a:p>
                <a:endParaRPr lang="zh-CN" altLang="en-US" sz="2400">
                  <a:solidFill>
                    <a:schemeClr val="bg2">
                      <a:lumMod val="10000"/>
                    </a:schemeClr>
                  </a:solidFill>
                  <a:latin typeface="方正静蕾简体" panose="02000000000000000000" pitchFamily="2" charset="-122"/>
                  <a:ea typeface="方正静蕾简体" panose="02000000000000000000" pitchFamily="2" charset="-122"/>
                </a:endParaRPr>
              </a:p>
            </p:txBody>
          </p:sp>
          <p:sp>
            <p:nvSpPr>
              <p:cNvPr id="85" name="Freeform 86"/>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w="9525">
                <a:noFill/>
                <a:round/>
              </a:ln>
              <a:extLst/>
            </p:spPr>
            <p:txBody>
              <a:bodyPr vert="horz" wrap="square" lIns="91440" tIns="45720" rIns="91440" bIns="45720" numCol="1" anchor="t" anchorCtr="0" compatLnSpc="1"/>
              <a:lstStyle/>
              <a:p>
                <a:endParaRPr lang="zh-CN" altLang="en-US" sz="2400">
                  <a:solidFill>
                    <a:schemeClr val="bg2">
                      <a:lumMod val="10000"/>
                    </a:schemeClr>
                  </a:solidFill>
                  <a:latin typeface="方正静蕾简体" panose="02000000000000000000" pitchFamily="2" charset="-122"/>
                  <a:ea typeface="方正静蕾简体" panose="02000000000000000000" pitchFamily="2" charset="-122"/>
                </a:endParaRPr>
              </a:p>
            </p:txBody>
          </p:sp>
          <p:sp>
            <p:nvSpPr>
              <p:cNvPr id="86" name="Freeform 87"/>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w="9525">
                <a:noFill/>
                <a:round/>
              </a:ln>
              <a:extLst/>
            </p:spPr>
            <p:txBody>
              <a:bodyPr vert="horz" wrap="square" lIns="91440" tIns="45720" rIns="91440" bIns="45720" numCol="1" anchor="t" anchorCtr="0" compatLnSpc="1"/>
              <a:lstStyle/>
              <a:p>
                <a:endParaRPr lang="zh-CN" altLang="en-US" sz="2400">
                  <a:solidFill>
                    <a:schemeClr val="bg2">
                      <a:lumMod val="10000"/>
                    </a:schemeClr>
                  </a:solidFill>
                  <a:latin typeface="方正静蕾简体" panose="02000000000000000000" pitchFamily="2" charset="-122"/>
                  <a:ea typeface="方正静蕾简体" panose="02000000000000000000" pitchFamily="2" charset="-122"/>
                </a:endParaRPr>
              </a:p>
            </p:txBody>
          </p:sp>
          <p:sp>
            <p:nvSpPr>
              <p:cNvPr id="87" name="Freeform 88"/>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w="9525">
                <a:noFill/>
                <a:round/>
              </a:ln>
              <a:extLst/>
            </p:spPr>
            <p:txBody>
              <a:bodyPr vert="horz" wrap="square" lIns="91440" tIns="45720" rIns="91440" bIns="45720" numCol="1" anchor="t" anchorCtr="0" compatLnSpc="1"/>
              <a:lstStyle/>
              <a:p>
                <a:endParaRPr lang="zh-CN" altLang="en-US" sz="2400">
                  <a:solidFill>
                    <a:schemeClr val="bg2">
                      <a:lumMod val="10000"/>
                    </a:schemeClr>
                  </a:solidFill>
                  <a:latin typeface="方正静蕾简体" panose="02000000000000000000" pitchFamily="2" charset="-122"/>
                  <a:ea typeface="方正静蕾简体" panose="02000000000000000000" pitchFamily="2" charset="-122"/>
                </a:endParaRPr>
              </a:p>
            </p:txBody>
          </p:sp>
          <p:sp>
            <p:nvSpPr>
              <p:cNvPr id="88" name="Freeform 89"/>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w="9525">
                <a:noFill/>
                <a:round/>
              </a:ln>
              <a:extLst/>
            </p:spPr>
            <p:txBody>
              <a:bodyPr vert="horz" wrap="square" lIns="91440" tIns="45720" rIns="91440" bIns="45720" numCol="1" anchor="t" anchorCtr="0" compatLnSpc="1"/>
              <a:lstStyle/>
              <a:p>
                <a:endParaRPr lang="zh-CN" altLang="en-US" sz="2400">
                  <a:solidFill>
                    <a:schemeClr val="bg2">
                      <a:lumMod val="10000"/>
                    </a:schemeClr>
                  </a:solidFill>
                  <a:latin typeface="方正静蕾简体" panose="02000000000000000000" pitchFamily="2" charset="-122"/>
                  <a:ea typeface="方正静蕾简体" panose="02000000000000000000" pitchFamily="2" charset="-122"/>
                </a:endParaRPr>
              </a:p>
            </p:txBody>
          </p:sp>
          <p:sp>
            <p:nvSpPr>
              <p:cNvPr id="89" name="Freeform 90"/>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w="9525">
                <a:noFill/>
                <a:round/>
              </a:ln>
              <a:extLst/>
            </p:spPr>
            <p:txBody>
              <a:bodyPr vert="horz" wrap="square" lIns="91440" tIns="45720" rIns="91440" bIns="45720" numCol="1" anchor="t" anchorCtr="0" compatLnSpc="1"/>
              <a:lstStyle/>
              <a:p>
                <a:endParaRPr lang="zh-CN" altLang="en-US" sz="2400">
                  <a:solidFill>
                    <a:schemeClr val="bg2">
                      <a:lumMod val="10000"/>
                    </a:schemeClr>
                  </a:solidFill>
                  <a:latin typeface="方正静蕾简体" panose="02000000000000000000" pitchFamily="2" charset="-122"/>
                  <a:ea typeface="方正静蕾简体" panose="02000000000000000000" pitchFamily="2" charset="-122"/>
                </a:endParaRPr>
              </a:p>
            </p:txBody>
          </p:sp>
          <p:sp>
            <p:nvSpPr>
              <p:cNvPr id="90" name="Freeform 91"/>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w="9525">
                <a:noFill/>
                <a:round/>
              </a:ln>
              <a:extLst/>
            </p:spPr>
            <p:txBody>
              <a:bodyPr vert="horz" wrap="square" lIns="91440" tIns="45720" rIns="91440" bIns="45720" numCol="1" anchor="t" anchorCtr="0" compatLnSpc="1"/>
              <a:lstStyle/>
              <a:p>
                <a:endParaRPr lang="zh-CN" altLang="en-US" sz="2400">
                  <a:solidFill>
                    <a:schemeClr val="bg2">
                      <a:lumMod val="10000"/>
                    </a:schemeClr>
                  </a:solidFill>
                  <a:latin typeface="方正静蕾简体" panose="02000000000000000000" pitchFamily="2" charset="-122"/>
                  <a:ea typeface="方正静蕾简体" panose="02000000000000000000" pitchFamily="2" charset="-122"/>
                </a:endParaRPr>
              </a:p>
            </p:txBody>
          </p:sp>
          <p:sp>
            <p:nvSpPr>
              <p:cNvPr id="91" name="Freeform 92"/>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w="9525">
                <a:noFill/>
                <a:round/>
              </a:ln>
              <a:extLst/>
            </p:spPr>
            <p:txBody>
              <a:bodyPr vert="horz" wrap="square" lIns="91440" tIns="45720" rIns="91440" bIns="45720" numCol="1" anchor="t" anchorCtr="0" compatLnSpc="1"/>
              <a:lstStyle/>
              <a:p>
                <a:endParaRPr lang="zh-CN" altLang="en-US" sz="2400">
                  <a:solidFill>
                    <a:schemeClr val="bg2">
                      <a:lumMod val="10000"/>
                    </a:schemeClr>
                  </a:solidFill>
                  <a:latin typeface="方正静蕾简体" panose="02000000000000000000" pitchFamily="2" charset="-122"/>
                  <a:ea typeface="方正静蕾简体" panose="02000000000000000000" pitchFamily="2" charset="-122"/>
                </a:endParaRPr>
              </a:p>
            </p:txBody>
          </p:sp>
        </p:grpSp>
      </p:grpSp>
      <p:sp>
        <p:nvSpPr>
          <p:cNvPr id="102" name="矩形 101"/>
          <p:cNvSpPr/>
          <p:nvPr/>
        </p:nvSpPr>
        <p:spPr>
          <a:xfrm>
            <a:off x="541254" y="997395"/>
            <a:ext cx="6324600" cy="2416687"/>
          </a:xfrm>
          <a:prstGeom prst="rect">
            <a:avLst/>
          </a:prstGeom>
        </p:spPr>
        <p:txBody>
          <a:bodyPr wrap="square">
            <a:spAutoFit/>
            <a:scene3d>
              <a:camera prst="orthographicFront"/>
              <a:lightRig rig="threePt" dir="t"/>
            </a:scene3d>
            <a:sp3d contourW="12700"/>
          </a:bodyPr>
          <a:lstStyle/>
          <a:p>
            <a:pPr algn="just">
              <a:lnSpc>
                <a:spcPct val="120000"/>
              </a:lnSpc>
            </a:pPr>
            <a:r>
              <a:rPr lang="en-US" altLang="zh-CN" sz="3200" dirty="0" err="1" smtClean="0">
                <a:solidFill>
                  <a:schemeClr val="bg2">
                    <a:lumMod val="10000"/>
                  </a:schemeClr>
                </a:solidFill>
                <a:latin typeface="+mj-lt"/>
                <a:ea typeface="汉仪喵魂体W" panose="00020600040101010101" pitchFamily="18" charset="-122"/>
                <a:cs typeface="Times New Roman" pitchFamily="18" charset="0"/>
              </a:rPr>
              <a:t>Quả</a:t>
            </a:r>
            <a:r>
              <a:rPr lang="en-US" altLang="zh-CN" sz="3200" dirty="0" smtClean="0">
                <a:solidFill>
                  <a:schemeClr val="bg2">
                    <a:lumMod val="10000"/>
                  </a:schemeClr>
                </a:solidFill>
                <a:latin typeface="+mj-lt"/>
                <a:ea typeface="汉仪喵魂体W" panose="00020600040101010101" pitchFamily="18" charset="-122"/>
                <a:cs typeface="Times New Roman" pitchFamily="18" charset="0"/>
              </a:rPr>
              <a:t> </a:t>
            </a:r>
            <a:r>
              <a:rPr lang="en-US" altLang="zh-CN" sz="3200" dirty="0" err="1" smtClean="0">
                <a:solidFill>
                  <a:schemeClr val="bg2">
                    <a:lumMod val="10000"/>
                  </a:schemeClr>
                </a:solidFill>
                <a:latin typeface="+mj-lt"/>
                <a:ea typeface="汉仪喵魂体W" panose="00020600040101010101" pitchFamily="18" charset="-122"/>
                <a:cs typeface="Times New Roman" pitchFamily="18" charset="0"/>
              </a:rPr>
              <a:t>Địa</a:t>
            </a:r>
            <a:r>
              <a:rPr lang="en-US" altLang="zh-CN" sz="3200" dirty="0" smtClean="0">
                <a:solidFill>
                  <a:schemeClr val="bg2">
                    <a:lumMod val="10000"/>
                  </a:schemeClr>
                </a:solidFill>
                <a:latin typeface="+mj-lt"/>
                <a:ea typeface="汉仪喵魂体W" panose="00020600040101010101" pitchFamily="18" charset="-122"/>
                <a:cs typeface="Times New Roman" pitchFamily="18" charset="0"/>
              </a:rPr>
              <a:t> </a:t>
            </a:r>
            <a:r>
              <a:rPr lang="en-US" altLang="zh-CN" sz="3200" dirty="0" err="1" smtClean="0">
                <a:solidFill>
                  <a:schemeClr val="bg2">
                    <a:lumMod val="10000"/>
                  </a:schemeClr>
                </a:solidFill>
                <a:latin typeface="+mj-lt"/>
                <a:ea typeface="汉仪喵魂体W" panose="00020600040101010101" pitchFamily="18" charset="-122"/>
                <a:cs typeface="Times New Roman" pitchFamily="18" charset="0"/>
              </a:rPr>
              <a:t>Cầu</a:t>
            </a:r>
            <a:r>
              <a:rPr lang="en-US" altLang="zh-CN" sz="3200" dirty="0" smtClean="0">
                <a:solidFill>
                  <a:schemeClr val="bg2">
                    <a:lumMod val="10000"/>
                  </a:schemeClr>
                </a:solidFill>
                <a:latin typeface="+mj-lt"/>
                <a:ea typeface="汉仪喵魂体W" panose="00020600040101010101" pitchFamily="18" charset="-122"/>
                <a:cs typeface="Times New Roman" pitchFamily="18" charset="0"/>
              </a:rPr>
              <a:t> </a:t>
            </a:r>
            <a:r>
              <a:rPr lang="en-US" altLang="zh-CN" sz="3200" dirty="0" err="1" smtClean="0">
                <a:solidFill>
                  <a:schemeClr val="bg2">
                    <a:lumMod val="10000"/>
                  </a:schemeClr>
                </a:solidFill>
                <a:latin typeface="+mj-lt"/>
                <a:ea typeface="汉仪喵魂体W" panose="00020600040101010101" pitchFamily="18" charset="-122"/>
                <a:cs typeface="Times New Roman" pitchFamily="18" charset="0"/>
              </a:rPr>
              <a:t>là</a:t>
            </a:r>
            <a:r>
              <a:rPr lang="en-US" altLang="zh-CN" sz="3200" dirty="0" smtClean="0">
                <a:solidFill>
                  <a:schemeClr val="bg2">
                    <a:lumMod val="10000"/>
                  </a:schemeClr>
                </a:solidFill>
                <a:latin typeface="+mj-lt"/>
                <a:ea typeface="汉仪喵魂体W" panose="00020600040101010101" pitchFamily="18" charset="-122"/>
                <a:cs typeface="Times New Roman" pitchFamily="18" charset="0"/>
              </a:rPr>
              <a:t> </a:t>
            </a:r>
            <a:r>
              <a:rPr lang="en-US" altLang="zh-CN" sz="3200" dirty="0" err="1" smtClean="0">
                <a:solidFill>
                  <a:schemeClr val="bg2">
                    <a:lumMod val="10000"/>
                  </a:schemeClr>
                </a:solidFill>
                <a:latin typeface="+mj-lt"/>
                <a:ea typeface="汉仪喵魂体W" panose="00020600040101010101" pitchFamily="18" charset="-122"/>
                <a:cs typeface="Times New Roman" pitchFamily="18" charset="0"/>
              </a:rPr>
              <a:t>mô</a:t>
            </a:r>
            <a:r>
              <a:rPr lang="en-US" altLang="zh-CN" sz="3200" dirty="0" smtClean="0">
                <a:solidFill>
                  <a:schemeClr val="bg2">
                    <a:lumMod val="10000"/>
                  </a:schemeClr>
                </a:solidFill>
                <a:latin typeface="+mj-lt"/>
                <a:ea typeface="汉仪喵魂体W" panose="00020600040101010101" pitchFamily="18" charset="-122"/>
                <a:cs typeface="Times New Roman" pitchFamily="18" charset="0"/>
              </a:rPr>
              <a:t> </a:t>
            </a:r>
            <a:r>
              <a:rPr lang="en-US" altLang="zh-CN" sz="3200" dirty="0" err="1" smtClean="0">
                <a:solidFill>
                  <a:schemeClr val="bg2">
                    <a:lumMod val="10000"/>
                  </a:schemeClr>
                </a:solidFill>
                <a:latin typeface="+mj-lt"/>
                <a:ea typeface="汉仪喵魂体W" panose="00020600040101010101" pitchFamily="18" charset="-122"/>
                <a:cs typeface="Times New Roman" pitchFamily="18" charset="0"/>
              </a:rPr>
              <a:t>hình</a:t>
            </a:r>
            <a:r>
              <a:rPr lang="en-US" altLang="zh-CN" sz="3200" dirty="0" smtClean="0">
                <a:solidFill>
                  <a:schemeClr val="bg2">
                    <a:lumMod val="10000"/>
                  </a:schemeClr>
                </a:solidFill>
                <a:latin typeface="+mj-lt"/>
                <a:ea typeface="汉仪喵魂体W" panose="00020600040101010101" pitchFamily="18" charset="-122"/>
                <a:cs typeface="Times New Roman" pitchFamily="18" charset="0"/>
              </a:rPr>
              <a:t> </a:t>
            </a:r>
            <a:r>
              <a:rPr lang="en-US" altLang="zh-CN" sz="3200" dirty="0" err="1" smtClean="0">
                <a:solidFill>
                  <a:schemeClr val="bg2">
                    <a:lumMod val="10000"/>
                  </a:schemeClr>
                </a:solidFill>
                <a:latin typeface="+mj-lt"/>
                <a:ea typeface="汉仪喵魂体W" panose="00020600040101010101" pitchFamily="18" charset="-122"/>
                <a:cs typeface="Times New Roman" pitchFamily="18" charset="0"/>
              </a:rPr>
              <a:t>thu</a:t>
            </a:r>
            <a:r>
              <a:rPr lang="en-US" altLang="zh-CN" sz="3200" dirty="0" smtClean="0">
                <a:solidFill>
                  <a:schemeClr val="bg2">
                    <a:lumMod val="10000"/>
                  </a:schemeClr>
                </a:solidFill>
                <a:latin typeface="+mj-lt"/>
                <a:ea typeface="汉仪喵魂体W" panose="00020600040101010101" pitchFamily="18" charset="-122"/>
                <a:cs typeface="Times New Roman" pitchFamily="18" charset="0"/>
              </a:rPr>
              <a:t> </a:t>
            </a:r>
            <a:r>
              <a:rPr lang="en-US" altLang="zh-CN" sz="3200" dirty="0" err="1" smtClean="0">
                <a:solidFill>
                  <a:schemeClr val="bg2">
                    <a:lumMod val="10000"/>
                  </a:schemeClr>
                </a:solidFill>
                <a:latin typeface="+mj-lt"/>
                <a:ea typeface="汉仪喵魂体W" panose="00020600040101010101" pitchFamily="18" charset="-122"/>
                <a:cs typeface="Times New Roman" pitchFamily="18" charset="0"/>
              </a:rPr>
              <a:t>nhỏ</a:t>
            </a:r>
            <a:r>
              <a:rPr lang="en-US" altLang="zh-CN" sz="3200" dirty="0" smtClean="0">
                <a:solidFill>
                  <a:schemeClr val="bg2">
                    <a:lumMod val="10000"/>
                  </a:schemeClr>
                </a:solidFill>
                <a:latin typeface="+mj-lt"/>
                <a:ea typeface="汉仪喵魂体W" panose="00020600040101010101" pitchFamily="18" charset="-122"/>
                <a:cs typeface="Times New Roman" pitchFamily="18" charset="0"/>
              </a:rPr>
              <a:t> </a:t>
            </a:r>
            <a:r>
              <a:rPr lang="en-US" altLang="zh-CN" sz="3200" dirty="0" err="1" smtClean="0">
                <a:solidFill>
                  <a:schemeClr val="bg2">
                    <a:lumMod val="10000"/>
                  </a:schemeClr>
                </a:solidFill>
                <a:latin typeface="+mj-lt"/>
                <a:ea typeface="汉仪喵魂体W" panose="00020600040101010101" pitchFamily="18" charset="-122"/>
                <a:cs typeface="Times New Roman" pitchFamily="18" charset="0"/>
              </a:rPr>
              <a:t>của</a:t>
            </a:r>
            <a:r>
              <a:rPr lang="en-US" altLang="zh-CN" sz="3200" dirty="0" smtClean="0">
                <a:solidFill>
                  <a:schemeClr val="bg2">
                    <a:lumMod val="10000"/>
                  </a:schemeClr>
                </a:solidFill>
                <a:latin typeface="+mj-lt"/>
                <a:ea typeface="汉仪喵魂体W" panose="00020600040101010101" pitchFamily="18" charset="-122"/>
                <a:cs typeface="Times New Roman" pitchFamily="18" charset="0"/>
              </a:rPr>
              <a:t> </a:t>
            </a:r>
            <a:r>
              <a:rPr lang="en-US" altLang="zh-CN" sz="3200" dirty="0" err="1" smtClean="0">
                <a:solidFill>
                  <a:schemeClr val="bg2">
                    <a:lumMod val="10000"/>
                  </a:schemeClr>
                </a:solidFill>
                <a:latin typeface="+mj-lt"/>
                <a:ea typeface="汉仪喵魂体W" panose="00020600040101010101" pitchFamily="18" charset="-122"/>
                <a:cs typeface="Times New Roman" pitchFamily="18" charset="0"/>
              </a:rPr>
              <a:t>Trái</a:t>
            </a:r>
            <a:r>
              <a:rPr lang="en-US" altLang="zh-CN" sz="3200" dirty="0" smtClean="0">
                <a:solidFill>
                  <a:schemeClr val="bg2">
                    <a:lumMod val="10000"/>
                  </a:schemeClr>
                </a:solidFill>
                <a:latin typeface="+mj-lt"/>
                <a:ea typeface="汉仪喵魂体W" panose="00020600040101010101" pitchFamily="18" charset="-122"/>
                <a:cs typeface="Times New Roman" pitchFamily="18" charset="0"/>
              </a:rPr>
              <a:t> </a:t>
            </a:r>
            <a:r>
              <a:rPr lang="en-US" altLang="zh-CN" sz="3200" dirty="0" err="1" smtClean="0">
                <a:solidFill>
                  <a:schemeClr val="bg2">
                    <a:lumMod val="10000"/>
                  </a:schemeClr>
                </a:solidFill>
                <a:latin typeface="+mj-lt"/>
                <a:ea typeface="汉仪喵魂体W" panose="00020600040101010101" pitchFamily="18" charset="-122"/>
                <a:cs typeface="Times New Roman" pitchFamily="18" charset="0"/>
              </a:rPr>
              <a:t>Đất</a:t>
            </a:r>
            <a:r>
              <a:rPr lang="en-US" altLang="zh-CN" sz="3200" dirty="0">
                <a:solidFill>
                  <a:schemeClr val="bg2">
                    <a:lumMod val="10000"/>
                  </a:schemeClr>
                </a:solidFill>
                <a:latin typeface="+mj-lt"/>
                <a:ea typeface="汉仪喵魂体W" panose="00020600040101010101" pitchFamily="18" charset="-122"/>
                <a:cs typeface="Times New Roman" pitchFamily="18" charset="0"/>
              </a:rPr>
              <a:t> </a:t>
            </a:r>
            <a:r>
              <a:rPr lang="en-US" altLang="zh-CN" sz="3200" dirty="0" err="1" smtClean="0">
                <a:solidFill>
                  <a:schemeClr val="bg2">
                    <a:lumMod val="10000"/>
                  </a:schemeClr>
                </a:solidFill>
                <a:latin typeface="+mj-lt"/>
                <a:ea typeface="汉仪喵魂体W" panose="00020600040101010101" pitchFamily="18" charset="-122"/>
                <a:cs typeface="Times New Roman" pitchFamily="18" charset="0"/>
              </a:rPr>
              <a:t>dưới</a:t>
            </a:r>
            <a:r>
              <a:rPr lang="en-US" altLang="zh-CN" sz="3200" dirty="0" smtClean="0">
                <a:solidFill>
                  <a:schemeClr val="bg2">
                    <a:lumMod val="10000"/>
                  </a:schemeClr>
                </a:solidFill>
                <a:latin typeface="+mj-lt"/>
                <a:ea typeface="汉仪喵魂体W" panose="00020600040101010101" pitchFamily="18" charset="-122"/>
                <a:cs typeface="Times New Roman" pitchFamily="18" charset="0"/>
              </a:rPr>
              <a:t> </a:t>
            </a:r>
            <a:r>
              <a:rPr lang="en-US" altLang="zh-CN" sz="3200" dirty="0" err="1" smtClean="0">
                <a:solidFill>
                  <a:schemeClr val="bg2">
                    <a:lumMod val="10000"/>
                  </a:schemeClr>
                </a:solidFill>
                <a:latin typeface="+mj-lt"/>
                <a:ea typeface="汉仪喵魂体W" panose="00020600040101010101" pitchFamily="18" charset="-122"/>
                <a:cs typeface="Times New Roman" pitchFamily="18" charset="0"/>
              </a:rPr>
              <a:t>dạng</a:t>
            </a:r>
            <a:r>
              <a:rPr lang="en-US" altLang="zh-CN" sz="3200" dirty="0" smtClean="0">
                <a:solidFill>
                  <a:schemeClr val="bg2">
                    <a:lumMod val="10000"/>
                  </a:schemeClr>
                </a:solidFill>
                <a:latin typeface="+mj-lt"/>
                <a:ea typeface="汉仪喵魂体W" panose="00020600040101010101" pitchFamily="18" charset="-122"/>
                <a:cs typeface="Times New Roman" pitchFamily="18" charset="0"/>
              </a:rPr>
              <a:t> </a:t>
            </a:r>
            <a:r>
              <a:rPr lang="en-US" altLang="zh-CN" sz="3200" dirty="0" err="1" smtClean="0">
                <a:solidFill>
                  <a:schemeClr val="bg2">
                    <a:lumMod val="10000"/>
                  </a:schemeClr>
                </a:solidFill>
                <a:latin typeface="+mj-lt"/>
                <a:ea typeface="汉仪喵魂体W" panose="00020600040101010101" pitchFamily="18" charset="-122"/>
                <a:cs typeface="Times New Roman" pitchFamily="18" charset="0"/>
              </a:rPr>
              <a:t>cầu</a:t>
            </a:r>
            <a:r>
              <a:rPr lang="en-US" altLang="zh-CN" sz="3200" dirty="0" smtClean="0">
                <a:solidFill>
                  <a:schemeClr val="bg2">
                    <a:lumMod val="10000"/>
                  </a:schemeClr>
                </a:solidFill>
                <a:latin typeface="+mj-lt"/>
                <a:ea typeface="汉仪喵魂体W" panose="00020600040101010101" pitchFamily="18" charset="-122"/>
                <a:cs typeface="Times New Roman" pitchFamily="18" charset="0"/>
              </a:rPr>
              <a:t>. </a:t>
            </a:r>
            <a:r>
              <a:rPr lang="en-US" altLang="zh-CN" sz="3200" dirty="0" err="1" smtClean="0">
                <a:solidFill>
                  <a:schemeClr val="bg2">
                    <a:lumMod val="10000"/>
                  </a:schemeClr>
                </a:solidFill>
                <a:latin typeface="+mj-lt"/>
                <a:ea typeface="汉仪喵魂体W" panose="00020600040101010101" pitchFamily="18" charset="-122"/>
                <a:cs typeface="Times New Roman" pitchFamily="18" charset="0"/>
              </a:rPr>
              <a:t>Trên</a:t>
            </a:r>
            <a:r>
              <a:rPr lang="en-US" altLang="zh-CN" sz="3200" dirty="0" smtClean="0">
                <a:solidFill>
                  <a:schemeClr val="bg2">
                    <a:lumMod val="10000"/>
                  </a:schemeClr>
                </a:solidFill>
                <a:latin typeface="+mj-lt"/>
                <a:ea typeface="汉仪喵魂体W" panose="00020600040101010101" pitchFamily="18" charset="-122"/>
                <a:cs typeface="Times New Roman" pitchFamily="18" charset="0"/>
              </a:rPr>
              <a:t> </a:t>
            </a:r>
            <a:r>
              <a:rPr lang="en-US" altLang="zh-CN" sz="3200" dirty="0" err="1" smtClean="0">
                <a:solidFill>
                  <a:schemeClr val="bg2">
                    <a:lumMod val="10000"/>
                  </a:schemeClr>
                </a:solidFill>
                <a:latin typeface="+mj-lt"/>
                <a:ea typeface="汉仪喵魂体W" panose="00020600040101010101" pitchFamily="18" charset="-122"/>
                <a:cs typeface="Times New Roman" pitchFamily="18" charset="0"/>
              </a:rPr>
              <a:t>quả</a:t>
            </a:r>
            <a:r>
              <a:rPr lang="en-US" altLang="zh-CN" sz="3200" dirty="0" smtClean="0">
                <a:solidFill>
                  <a:schemeClr val="bg2">
                    <a:lumMod val="10000"/>
                  </a:schemeClr>
                </a:solidFill>
                <a:latin typeface="+mj-lt"/>
                <a:ea typeface="汉仪喵魂体W" panose="00020600040101010101" pitchFamily="18" charset="-122"/>
                <a:cs typeface="Times New Roman" pitchFamily="18" charset="0"/>
              </a:rPr>
              <a:t> </a:t>
            </a:r>
            <a:r>
              <a:rPr lang="en-US" altLang="zh-CN" sz="3200" dirty="0" err="1" smtClean="0">
                <a:solidFill>
                  <a:schemeClr val="bg2">
                    <a:lumMod val="10000"/>
                  </a:schemeClr>
                </a:solidFill>
                <a:latin typeface="+mj-lt"/>
                <a:ea typeface="汉仪喵魂体W" panose="00020600040101010101" pitchFamily="18" charset="-122"/>
                <a:cs typeface="Times New Roman" pitchFamily="18" charset="0"/>
              </a:rPr>
              <a:t>Địa</a:t>
            </a:r>
            <a:r>
              <a:rPr lang="en-US" altLang="zh-CN" sz="3200" dirty="0" smtClean="0">
                <a:solidFill>
                  <a:schemeClr val="bg2">
                    <a:lumMod val="10000"/>
                  </a:schemeClr>
                </a:solidFill>
                <a:latin typeface="+mj-lt"/>
                <a:ea typeface="汉仪喵魂体W" panose="00020600040101010101" pitchFamily="18" charset="-122"/>
                <a:cs typeface="Times New Roman" pitchFamily="18" charset="0"/>
              </a:rPr>
              <a:t> </a:t>
            </a:r>
            <a:r>
              <a:rPr lang="en-US" altLang="zh-CN" sz="3200" dirty="0" err="1" smtClean="0">
                <a:solidFill>
                  <a:schemeClr val="bg2">
                    <a:lumMod val="10000"/>
                  </a:schemeClr>
                </a:solidFill>
                <a:latin typeface="+mj-lt"/>
                <a:ea typeface="汉仪喵魂体W" panose="00020600040101010101" pitchFamily="18" charset="-122"/>
                <a:cs typeface="Times New Roman" pitchFamily="18" charset="0"/>
              </a:rPr>
              <a:t>Cầu</a:t>
            </a:r>
            <a:r>
              <a:rPr lang="en-US" altLang="zh-CN" sz="3200" dirty="0" smtClean="0">
                <a:solidFill>
                  <a:schemeClr val="bg2">
                    <a:lumMod val="10000"/>
                  </a:schemeClr>
                </a:solidFill>
                <a:latin typeface="+mj-lt"/>
                <a:ea typeface="汉仪喵魂体W" panose="00020600040101010101" pitchFamily="18" charset="-122"/>
                <a:cs typeface="Times New Roman" pitchFamily="18" charset="0"/>
              </a:rPr>
              <a:t>, </a:t>
            </a:r>
            <a:r>
              <a:rPr lang="en-US" altLang="zh-CN" sz="3200" dirty="0" err="1" smtClean="0">
                <a:solidFill>
                  <a:schemeClr val="bg2">
                    <a:lumMod val="10000"/>
                  </a:schemeClr>
                </a:solidFill>
                <a:latin typeface="+mj-lt"/>
                <a:ea typeface="汉仪喵魂体W" panose="00020600040101010101" pitchFamily="18" charset="-122"/>
                <a:cs typeface="Times New Roman" pitchFamily="18" charset="0"/>
              </a:rPr>
              <a:t>có</a:t>
            </a:r>
            <a:r>
              <a:rPr lang="en-US" altLang="zh-CN" sz="3200" dirty="0" smtClean="0">
                <a:solidFill>
                  <a:schemeClr val="bg2">
                    <a:lumMod val="10000"/>
                  </a:schemeClr>
                </a:solidFill>
                <a:latin typeface="+mj-lt"/>
                <a:ea typeface="汉仪喵魂体W" panose="00020600040101010101" pitchFamily="18" charset="-122"/>
                <a:cs typeface="Times New Roman" pitchFamily="18" charset="0"/>
              </a:rPr>
              <a:t> </a:t>
            </a:r>
            <a:r>
              <a:rPr lang="en-US" altLang="zh-CN" sz="3200" dirty="0" err="1" smtClean="0">
                <a:solidFill>
                  <a:schemeClr val="bg2">
                    <a:lumMod val="10000"/>
                  </a:schemeClr>
                </a:solidFill>
                <a:latin typeface="+mj-lt"/>
                <a:ea typeface="汉仪喵魂体W" panose="00020600040101010101" pitchFamily="18" charset="-122"/>
                <a:cs typeface="Times New Roman" pitchFamily="18" charset="0"/>
              </a:rPr>
              <a:t>thể</a:t>
            </a:r>
            <a:r>
              <a:rPr lang="en-US" altLang="zh-CN" sz="3200" dirty="0" smtClean="0">
                <a:solidFill>
                  <a:schemeClr val="bg2">
                    <a:lumMod val="10000"/>
                  </a:schemeClr>
                </a:solidFill>
                <a:latin typeface="+mj-lt"/>
                <a:ea typeface="汉仪喵魂体W" panose="00020600040101010101" pitchFamily="18" charset="-122"/>
                <a:cs typeface="Times New Roman" pitchFamily="18" charset="0"/>
              </a:rPr>
              <a:t> </a:t>
            </a:r>
            <a:r>
              <a:rPr lang="en-US" altLang="zh-CN" sz="3200" dirty="0" err="1" smtClean="0">
                <a:solidFill>
                  <a:schemeClr val="bg2">
                    <a:lumMod val="10000"/>
                  </a:schemeClr>
                </a:solidFill>
                <a:latin typeface="+mj-lt"/>
                <a:ea typeface="汉仪喵魂体W" panose="00020600040101010101" pitchFamily="18" charset="-122"/>
                <a:cs typeface="Times New Roman" pitchFamily="18" charset="0"/>
              </a:rPr>
              <a:t>hiện</a:t>
            </a:r>
            <a:r>
              <a:rPr lang="en-US" altLang="zh-CN" sz="3200" dirty="0" smtClean="0">
                <a:solidFill>
                  <a:schemeClr val="bg2">
                    <a:lumMod val="10000"/>
                  </a:schemeClr>
                </a:solidFill>
                <a:latin typeface="+mj-lt"/>
                <a:ea typeface="汉仪喵魂体W" panose="00020600040101010101" pitchFamily="18" charset="-122"/>
                <a:cs typeface="Times New Roman" pitchFamily="18" charset="0"/>
              </a:rPr>
              <a:t> </a:t>
            </a:r>
            <a:r>
              <a:rPr lang="en-US" altLang="zh-CN" sz="3200" dirty="0" err="1" smtClean="0">
                <a:solidFill>
                  <a:schemeClr val="bg2">
                    <a:lumMod val="10000"/>
                  </a:schemeClr>
                </a:solidFill>
                <a:latin typeface="+mj-lt"/>
                <a:ea typeface="汉仪喵魂体W" panose="00020600040101010101" pitchFamily="18" charset="-122"/>
                <a:cs typeface="Times New Roman" pitchFamily="18" charset="0"/>
              </a:rPr>
              <a:t>cực</a:t>
            </a:r>
            <a:r>
              <a:rPr lang="en-US" altLang="zh-CN" sz="3200" dirty="0" smtClean="0">
                <a:solidFill>
                  <a:schemeClr val="bg2">
                    <a:lumMod val="10000"/>
                  </a:schemeClr>
                </a:solidFill>
                <a:latin typeface="+mj-lt"/>
                <a:ea typeface="汉仪喵魂体W" panose="00020600040101010101" pitchFamily="18" charset="-122"/>
                <a:cs typeface="Times New Roman" pitchFamily="18" charset="0"/>
              </a:rPr>
              <a:t> </a:t>
            </a:r>
            <a:r>
              <a:rPr lang="en-US" altLang="zh-CN" sz="3200" dirty="0" err="1" smtClean="0">
                <a:solidFill>
                  <a:schemeClr val="bg2">
                    <a:lumMod val="10000"/>
                  </a:schemeClr>
                </a:solidFill>
                <a:latin typeface="+mj-lt"/>
                <a:ea typeface="汉仪喵魂体W" panose="00020600040101010101" pitchFamily="18" charset="-122"/>
                <a:cs typeface="Times New Roman" pitchFamily="18" charset="0"/>
              </a:rPr>
              <a:t>Bắc</a:t>
            </a:r>
            <a:r>
              <a:rPr lang="en-US" altLang="zh-CN" sz="3200" dirty="0" smtClean="0">
                <a:solidFill>
                  <a:schemeClr val="bg2">
                    <a:lumMod val="10000"/>
                  </a:schemeClr>
                </a:solidFill>
                <a:latin typeface="+mj-lt"/>
                <a:ea typeface="汉仪喵魂体W" panose="00020600040101010101" pitchFamily="18" charset="-122"/>
                <a:cs typeface="Times New Roman" pitchFamily="18" charset="0"/>
              </a:rPr>
              <a:t>, </a:t>
            </a:r>
            <a:r>
              <a:rPr lang="en-US" altLang="zh-CN" sz="3200" dirty="0" err="1" smtClean="0">
                <a:solidFill>
                  <a:schemeClr val="bg2">
                    <a:lumMod val="10000"/>
                  </a:schemeClr>
                </a:solidFill>
                <a:latin typeface="+mj-lt"/>
                <a:ea typeface="汉仪喵魂体W" panose="00020600040101010101" pitchFamily="18" charset="-122"/>
                <a:cs typeface="Times New Roman" pitchFamily="18" charset="0"/>
              </a:rPr>
              <a:t>cực</a:t>
            </a:r>
            <a:r>
              <a:rPr lang="en-US" altLang="zh-CN" sz="3200" dirty="0" smtClean="0">
                <a:solidFill>
                  <a:schemeClr val="bg2">
                    <a:lumMod val="10000"/>
                  </a:schemeClr>
                </a:solidFill>
                <a:latin typeface="+mj-lt"/>
                <a:ea typeface="汉仪喵魂体W" panose="00020600040101010101" pitchFamily="18" charset="-122"/>
                <a:cs typeface="Times New Roman" pitchFamily="18" charset="0"/>
              </a:rPr>
              <a:t> Nam </a:t>
            </a:r>
            <a:r>
              <a:rPr lang="en-US" altLang="zh-CN" sz="3200" dirty="0" err="1" smtClean="0">
                <a:solidFill>
                  <a:schemeClr val="bg2">
                    <a:lumMod val="10000"/>
                  </a:schemeClr>
                </a:solidFill>
                <a:latin typeface="+mj-lt"/>
                <a:ea typeface="汉仪喵魂体W" panose="00020600040101010101" pitchFamily="18" charset="-122"/>
                <a:cs typeface="Times New Roman" pitchFamily="18" charset="0"/>
              </a:rPr>
              <a:t>và</a:t>
            </a:r>
            <a:r>
              <a:rPr lang="en-US" altLang="zh-CN" sz="3200" dirty="0" smtClean="0">
                <a:solidFill>
                  <a:schemeClr val="bg2">
                    <a:lumMod val="10000"/>
                  </a:schemeClr>
                </a:solidFill>
                <a:latin typeface="+mj-lt"/>
                <a:ea typeface="汉仪喵魂体W" panose="00020600040101010101" pitchFamily="18" charset="-122"/>
                <a:cs typeface="Times New Roman" pitchFamily="18" charset="0"/>
              </a:rPr>
              <a:t> </a:t>
            </a:r>
            <a:r>
              <a:rPr lang="en-US" altLang="zh-CN" sz="3200" dirty="0" err="1" smtClean="0">
                <a:solidFill>
                  <a:schemeClr val="bg2">
                    <a:lumMod val="10000"/>
                  </a:schemeClr>
                </a:solidFill>
                <a:latin typeface="+mj-lt"/>
                <a:ea typeface="汉仪喵魂体W" panose="00020600040101010101" pitchFamily="18" charset="-122"/>
                <a:cs typeface="Times New Roman" pitchFamily="18" charset="0"/>
              </a:rPr>
              <a:t>hệ</a:t>
            </a:r>
            <a:r>
              <a:rPr lang="en-US" altLang="zh-CN" sz="3200" dirty="0" smtClean="0">
                <a:solidFill>
                  <a:schemeClr val="bg2">
                    <a:lumMod val="10000"/>
                  </a:schemeClr>
                </a:solidFill>
                <a:latin typeface="+mj-lt"/>
                <a:ea typeface="汉仪喵魂体W" panose="00020600040101010101" pitchFamily="18" charset="-122"/>
                <a:cs typeface="Times New Roman" pitchFamily="18" charset="0"/>
              </a:rPr>
              <a:t> </a:t>
            </a:r>
            <a:r>
              <a:rPr lang="en-US" altLang="zh-CN" sz="3200" dirty="0" err="1" smtClean="0">
                <a:solidFill>
                  <a:schemeClr val="bg2">
                    <a:lumMod val="10000"/>
                  </a:schemeClr>
                </a:solidFill>
                <a:latin typeface="+mj-lt"/>
                <a:ea typeface="汉仪喵魂体W" panose="00020600040101010101" pitchFamily="18" charset="-122"/>
                <a:cs typeface="Times New Roman" pitchFamily="18" charset="0"/>
              </a:rPr>
              <a:t>thống</a:t>
            </a:r>
            <a:r>
              <a:rPr lang="en-US" altLang="zh-CN" sz="3200" dirty="0" smtClean="0">
                <a:solidFill>
                  <a:schemeClr val="bg2">
                    <a:lumMod val="10000"/>
                  </a:schemeClr>
                </a:solidFill>
                <a:latin typeface="+mj-lt"/>
                <a:ea typeface="汉仪喵魂体W" panose="00020600040101010101" pitchFamily="18" charset="-122"/>
                <a:cs typeface="Times New Roman" pitchFamily="18" charset="0"/>
              </a:rPr>
              <a:t> </a:t>
            </a:r>
            <a:r>
              <a:rPr lang="en-US" altLang="zh-CN" sz="3200" dirty="0" err="1" smtClean="0">
                <a:solidFill>
                  <a:schemeClr val="bg2">
                    <a:lumMod val="10000"/>
                  </a:schemeClr>
                </a:solidFill>
                <a:latin typeface="+mj-lt"/>
                <a:ea typeface="汉仪喵魂体W" panose="00020600040101010101" pitchFamily="18" charset="-122"/>
                <a:cs typeface="Times New Roman" pitchFamily="18" charset="0"/>
              </a:rPr>
              <a:t>kinh</a:t>
            </a:r>
            <a:r>
              <a:rPr lang="en-US" altLang="zh-CN" sz="3200" dirty="0" smtClean="0">
                <a:solidFill>
                  <a:schemeClr val="bg2">
                    <a:lumMod val="10000"/>
                  </a:schemeClr>
                </a:solidFill>
                <a:latin typeface="+mj-lt"/>
                <a:ea typeface="汉仪喵魂体W" panose="00020600040101010101" pitchFamily="18" charset="-122"/>
                <a:cs typeface="Times New Roman" pitchFamily="18" charset="0"/>
              </a:rPr>
              <a:t>, </a:t>
            </a:r>
            <a:r>
              <a:rPr lang="en-US" altLang="zh-CN" sz="3200" dirty="0" err="1" smtClean="0">
                <a:solidFill>
                  <a:schemeClr val="bg2">
                    <a:lumMod val="10000"/>
                  </a:schemeClr>
                </a:solidFill>
                <a:latin typeface="+mj-lt"/>
                <a:ea typeface="汉仪喵魂体W" panose="00020600040101010101" pitchFamily="18" charset="-122"/>
                <a:cs typeface="Times New Roman" pitchFamily="18" charset="0"/>
              </a:rPr>
              <a:t>vĩ</a:t>
            </a:r>
            <a:r>
              <a:rPr lang="en-US" altLang="zh-CN" sz="3200" dirty="0" smtClean="0">
                <a:solidFill>
                  <a:schemeClr val="bg2">
                    <a:lumMod val="10000"/>
                  </a:schemeClr>
                </a:solidFill>
                <a:latin typeface="+mj-lt"/>
                <a:ea typeface="汉仪喵魂体W" panose="00020600040101010101" pitchFamily="18" charset="-122"/>
                <a:cs typeface="Times New Roman" pitchFamily="18" charset="0"/>
              </a:rPr>
              <a:t> </a:t>
            </a:r>
            <a:r>
              <a:rPr lang="en-US" altLang="zh-CN" sz="3200" dirty="0" err="1" smtClean="0">
                <a:solidFill>
                  <a:schemeClr val="bg2">
                    <a:lumMod val="10000"/>
                  </a:schemeClr>
                </a:solidFill>
                <a:latin typeface="+mj-lt"/>
                <a:ea typeface="汉仪喵魂体W" panose="00020600040101010101" pitchFamily="18" charset="-122"/>
                <a:cs typeface="Times New Roman" pitchFamily="18" charset="0"/>
              </a:rPr>
              <a:t>tuyến</a:t>
            </a:r>
            <a:r>
              <a:rPr lang="en-US" altLang="zh-CN" sz="3200" dirty="0" smtClean="0">
                <a:solidFill>
                  <a:schemeClr val="bg2">
                    <a:lumMod val="10000"/>
                  </a:schemeClr>
                </a:solidFill>
                <a:latin typeface="+mj-lt"/>
                <a:ea typeface="汉仪喵魂体W" panose="00020600040101010101" pitchFamily="18" charset="-122"/>
                <a:cs typeface="Times New Roman" pitchFamily="18" charset="0"/>
              </a:rPr>
              <a:t>.</a:t>
            </a:r>
            <a:endParaRPr lang="zh-CN" altLang="en-US" sz="3200" dirty="0">
              <a:solidFill>
                <a:schemeClr val="bg2">
                  <a:lumMod val="10000"/>
                </a:schemeClr>
              </a:solidFill>
              <a:latin typeface="+mj-lt"/>
              <a:ea typeface="汉仪喵魂体W" panose="00020600040101010101" pitchFamily="18" charset="-122"/>
              <a:cs typeface="Times New Roman" pitchFamily="18" charset="0"/>
            </a:endParaRPr>
          </a:p>
        </p:txBody>
      </p:sp>
      <p:pic>
        <p:nvPicPr>
          <p:cNvPr id="205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6336" t="5554" r="15730" b="4077"/>
          <a:stretch/>
        </p:blipFill>
        <p:spPr bwMode="auto">
          <a:xfrm>
            <a:off x="7085012" y="252074"/>
            <a:ext cx="4572000" cy="60819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3" name="TextBox 102"/>
          <p:cNvSpPr txBox="1"/>
          <p:nvPr/>
        </p:nvSpPr>
        <p:spPr>
          <a:xfrm>
            <a:off x="332423" y="5402626"/>
            <a:ext cx="6196823" cy="646331"/>
          </a:xfrm>
          <a:prstGeom prst="rect">
            <a:avLst/>
          </a:prstGeom>
          <a:noFill/>
        </p:spPr>
        <p:txBody>
          <a:bodyPr wrap="square" rtlCol="0">
            <a:spAutoFit/>
          </a:bodyPr>
          <a:lstStyle/>
          <a:p>
            <a:pPr algn="just"/>
            <a:r>
              <a:rPr lang="en-US" sz="3600" b="1" dirty="0">
                <a:solidFill>
                  <a:srgbClr val="C00000"/>
                </a:solidFill>
                <a:latin typeface="Times New Roman"/>
                <a:ea typeface="Calibri"/>
              </a:rPr>
              <a:t>? </a:t>
            </a:r>
            <a:r>
              <a:rPr lang="en-US" sz="3600" b="1" dirty="0" err="1" smtClean="0">
                <a:solidFill>
                  <a:srgbClr val="C00000"/>
                </a:solidFill>
                <a:latin typeface="Times New Roman"/>
                <a:ea typeface="Calibri"/>
              </a:rPr>
              <a:t>Quả</a:t>
            </a:r>
            <a:r>
              <a:rPr lang="en-US" sz="3600" b="1" dirty="0" smtClean="0">
                <a:solidFill>
                  <a:srgbClr val="C00000"/>
                </a:solidFill>
                <a:latin typeface="Times New Roman"/>
                <a:ea typeface="Calibri"/>
              </a:rPr>
              <a:t> </a:t>
            </a:r>
            <a:r>
              <a:rPr lang="en-US" sz="3600" b="1" dirty="0" err="1" smtClean="0">
                <a:solidFill>
                  <a:srgbClr val="C00000"/>
                </a:solidFill>
                <a:latin typeface="Times New Roman"/>
                <a:ea typeface="Calibri"/>
              </a:rPr>
              <a:t>địa</a:t>
            </a:r>
            <a:r>
              <a:rPr lang="en-US" sz="3600" b="1" dirty="0" smtClean="0">
                <a:solidFill>
                  <a:srgbClr val="C00000"/>
                </a:solidFill>
                <a:latin typeface="Times New Roman"/>
                <a:ea typeface="Calibri"/>
              </a:rPr>
              <a:t> </a:t>
            </a:r>
            <a:r>
              <a:rPr lang="en-US" sz="3600" b="1" dirty="0" err="1" smtClean="0">
                <a:solidFill>
                  <a:srgbClr val="C00000"/>
                </a:solidFill>
                <a:latin typeface="Times New Roman"/>
                <a:ea typeface="Calibri"/>
              </a:rPr>
              <a:t>cầu</a:t>
            </a:r>
            <a:r>
              <a:rPr lang="en-US" sz="3600" b="1" dirty="0" smtClean="0">
                <a:solidFill>
                  <a:srgbClr val="C00000"/>
                </a:solidFill>
                <a:latin typeface="Times New Roman"/>
                <a:ea typeface="Calibri"/>
              </a:rPr>
              <a:t> </a:t>
            </a:r>
            <a:r>
              <a:rPr lang="en-US" sz="3600" b="1" dirty="0" err="1" smtClean="0">
                <a:solidFill>
                  <a:srgbClr val="C00000"/>
                </a:solidFill>
                <a:latin typeface="Times New Roman"/>
                <a:ea typeface="Calibri"/>
              </a:rPr>
              <a:t>là</a:t>
            </a:r>
            <a:r>
              <a:rPr lang="en-US" sz="3600" b="1" dirty="0" smtClean="0">
                <a:solidFill>
                  <a:srgbClr val="C00000"/>
                </a:solidFill>
                <a:latin typeface="Times New Roman"/>
                <a:ea typeface="Calibri"/>
              </a:rPr>
              <a:t> </a:t>
            </a:r>
            <a:r>
              <a:rPr lang="en-US" sz="3600" b="1" dirty="0" err="1" smtClean="0">
                <a:solidFill>
                  <a:srgbClr val="C00000"/>
                </a:solidFill>
                <a:latin typeface="Times New Roman"/>
                <a:ea typeface="Calibri"/>
              </a:rPr>
              <a:t>gì</a:t>
            </a:r>
            <a:r>
              <a:rPr lang="en-US" sz="3600" b="1" dirty="0" smtClean="0">
                <a:solidFill>
                  <a:srgbClr val="C00000"/>
                </a:solidFill>
                <a:latin typeface="Times New Roman"/>
                <a:ea typeface="Calibri"/>
              </a:rPr>
              <a:t>?</a:t>
            </a:r>
            <a:endParaRPr lang="en-US" sz="3600" dirty="0">
              <a:solidFill>
                <a:srgbClr val="C00000"/>
              </a:solidFill>
              <a:latin typeface="Times New Roman" pitchFamily="18" charset="0"/>
              <a:cs typeface="Times New Roman" pitchFamily="18" charset="0"/>
            </a:endParaRPr>
          </a:p>
        </p:txBody>
      </p:sp>
    </p:spTree>
    <p:extLst>
      <p:ext uri="{BB962C8B-B14F-4D97-AF65-F5344CB8AC3E}">
        <p14:creationId xmlns:p14="http://schemas.microsoft.com/office/powerpoint/2010/main" val="26410145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grpId="0" nodeType="clickEffect">
                                  <p:stCondLst>
                                    <p:cond delay="0"/>
                                  </p:stCondLst>
                                  <p:childTnLst>
                                    <p:animEffect transition="out" filter="barn(inVertical)">
                                      <p:cBhvr>
                                        <p:cTn id="6" dur="500"/>
                                        <p:tgtEl>
                                          <p:spTgt spid="103"/>
                                        </p:tgtEl>
                                      </p:cBhvr>
                                    </p:animEffect>
                                    <p:set>
                                      <p:cBhvr>
                                        <p:cTn id="7" dur="1" fill="hold">
                                          <p:stCondLst>
                                            <p:cond delay="499"/>
                                          </p:stCondLst>
                                        </p:cTn>
                                        <p:tgtEl>
                                          <p:spTgt spid="10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2"/>
                                        </p:tgtEl>
                                        <p:attrNameLst>
                                          <p:attrName>style.visibility</p:attrName>
                                        </p:attrNameLst>
                                      </p:cBhvr>
                                      <p:to>
                                        <p:strVal val="visible"/>
                                      </p:to>
                                    </p:set>
                                    <p:animEffect transition="in" filter="barn(inVertical)">
                                      <p:cBhvr>
                                        <p:cTn id="12" dur="500"/>
                                        <p:tgtEl>
                                          <p:spTgt spid="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p:bldP spid="10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994563" y="610694"/>
            <a:ext cx="7057661" cy="625183"/>
            <a:chOff x="994820" y="496392"/>
            <a:chExt cx="6406550" cy="625183"/>
          </a:xfrm>
        </p:grpSpPr>
        <p:grpSp>
          <p:nvGrpSpPr>
            <p:cNvPr id="93" name="组合 92"/>
            <p:cNvGrpSpPr/>
            <p:nvPr/>
          </p:nvGrpSpPr>
          <p:grpSpPr>
            <a:xfrm>
              <a:off x="994820" y="626210"/>
              <a:ext cx="5886671" cy="495365"/>
              <a:chOff x="3532280" y="5381090"/>
              <a:chExt cx="5886671" cy="495365"/>
            </a:xfrm>
          </p:grpSpPr>
          <p:sp>
            <p:nvSpPr>
              <p:cNvPr id="95"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4" name="文本框 93"/>
            <p:cNvSpPr txBox="1"/>
            <p:nvPr/>
          </p:nvSpPr>
          <p:spPr>
            <a:xfrm>
              <a:off x="1407454" y="496392"/>
              <a:ext cx="5993916" cy="584775"/>
            </a:xfrm>
            <a:prstGeom prst="rect">
              <a:avLst/>
            </a:prstGeom>
            <a:noFill/>
          </p:spPr>
          <p:txBody>
            <a:bodyPr wrap="none" rtlCol="0">
              <a:spAutoFit/>
            </a:bodyPr>
            <a:lstStyle/>
            <a:p>
              <a:r>
                <a:rPr lang="en-US" altLang="zh-CN" sz="3200" smtClean="0">
                  <a:solidFill>
                    <a:prstClr val="white"/>
                  </a:solidFill>
                  <a:latin typeface="汉仪喵魂体W" panose="00020600040101010101" pitchFamily="18" charset="-122"/>
                  <a:ea typeface="汉仪喵魂体W" panose="00020600040101010101" pitchFamily="18" charset="-122"/>
                </a:rPr>
                <a:t>1. Hệ thống kinh, vĩ tuyến</a:t>
              </a:r>
              <a:endParaRPr lang="zh-CN" altLang="en-US" sz="3200" dirty="0">
                <a:solidFill>
                  <a:prstClr val="white"/>
                </a:solidFill>
                <a:latin typeface="汉仪喵魂体W" panose="00020600040101010101" pitchFamily="18" charset="-122"/>
                <a:ea typeface="汉仪喵魂体W" panose="00020600040101010101" pitchFamily="18" charset="-122"/>
              </a:endParaRPr>
            </a:p>
          </p:txBody>
        </p:sp>
      </p:grpSp>
      <p:sp>
        <p:nvSpPr>
          <p:cNvPr id="97" name="Rectangle 96"/>
          <p:cNvSpPr/>
          <p:nvPr/>
        </p:nvSpPr>
        <p:spPr>
          <a:xfrm>
            <a:off x="292851" y="1301426"/>
            <a:ext cx="6236396" cy="4980851"/>
          </a:xfrm>
          <a:prstGeom prst="rect">
            <a:avLst/>
          </a:prstGeom>
        </p:spPr>
        <p:txBody>
          <a:bodyPr wrap="square">
            <a:spAutoFit/>
          </a:bodyPr>
          <a:lstStyle/>
          <a:p>
            <a:pPr algn="just">
              <a:lnSpc>
                <a:spcPct val="115000"/>
              </a:lnSpc>
              <a:spcAft>
                <a:spcPts val="1000"/>
              </a:spcAft>
            </a:pPr>
            <a:r>
              <a:rPr lang="en-US" sz="2400" b="1" dirty="0" err="1">
                <a:solidFill>
                  <a:srgbClr val="0070C0"/>
                </a:solidFill>
                <a:latin typeface="Times New Roman"/>
                <a:ea typeface="Calibri"/>
                <a:cs typeface="Times New Roman"/>
              </a:rPr>
              <a:t>Quan</a:t>
            </a:r>
            <a:r>
              <a:rPr lang="en-US" sz="2400" b="1" dirty="0">
                <a:solidFill>
                  <a:srgbClr val="0070C0"/>
                </a:solidFill>
                <a:latin typeface="Times New Roman"/>
                <a:ea typeface="Calibri"/>
                <a:cs typeface="Times New Roman"/>
              </a:rPr>
              <a:t> </a:t>
            </a:r>
            <a:r>
              <a:rPr lang="en-US" sz="2400" b="1" dirty="0" err="1">
                <a:solidFill>
                  <a:srgbClr val="0070C0"/>
                </a:solidFill>
                <a:latin typeface="Times New Roman"/>
                <a:ea typeface="Calibri"/>
                <a:cs typeface="Times New Roman"/>
              </a:rPr>
              <a:t>sát</a:t>
            </a:r>
            <a:r>
              <a:rPr lang="en-US" sz="2400" b="1" dirty="0">
                <a:solidFill>
                  <a:srgbClr val="0070C0"/>
                </a:solidFill>
                <a:latin typeface="Times New Roman"/>
                <a:ea typeface="Calibri"/>
                <a:cs typeface="Times New Roman"/>
              </a:rPr>
              <a:t> </a:t>
            </a:r>
            <a:r>
              <a:rPr lang="en-US" sz="2400" b="1" dirty="0" err="1">
                <a:solidFill>
                  <a:srgbClr val="0070C0"/>
                </a:solidFill>
                <a:latin typeface="Times New Roman"/>
                <a:ea typeface="Calibri"/>
                <a:cs typeface="Times New Roman"/>
              </a:rPr>
              <a:t>hình</a:t>
            </a:r>
            <a:r>
              <a:rPr lang="en-US" sz="2400" b="1" dirty="0">
                <a:solidFill>
                  <a:srgbClr val="0070C0"/>
                </a:solidFill>
                <a:latin typeface="Times New Roman"/>
                <a:ea typeface="Calibri"/>
                <a:cs typeface="Times New Roman"/>
              </a:rPr>
              <a:t> 1.1 </a:t>
            </a:r>
            <a:r>
              <a:rPr lang="en-US" sz="2400" b="1" dirty="0" err="1">
                <a:solidFill>
                  <a:srgbClr val="0070C0"/>
                </a:solidFill>
                <a:latin typeface="Times New Roman"/>
                <a:ea typeface="Calibri"/>
                <a:cs typeface="Times New Roman"/>
              </a:rPr>
              <a:t>và</a:t>
            </a:r>
            <a:r>
              <a:rPr lang="en-US" sz="2400" b="1" dirty="0">
                <a:solidFill>
                  <a:srgbClr val="0070C0"/>
                </a:solidFill>
                <a:latin typeface="Times New Roman"/>
                <a:ea typeface="Calibri"/>
                <a:cs typeface="Times New Roman"/>
              </a:rPr>
              <a:t> </a:t>
            </a:r>
            <a:r>
              <a:rPr lang="en-US" sz="2400" b="1" dirty="0" err="1">
                <a:solidFill>
                  <a:srgbClr val="0070C0"/>
                </a:solidFill>
                <a:latin typeface="Times New Roman"/>
                <a:ea typeface="Calibri"/>
                <a:cs typeface="Times New Roman"/>
              </a:rPr>
              <a:t>đọc</a:t>
            </a:r>
            <a:r>
              <a:rPr lang="en-US" sz="2400" b="1" dirty="0">
                <a:solidFill>
                  <a:srgbClr val="0070C0"/>
                </a:solidFill>
                <a:latin typeface="Times New Roman"/>
                <a:ea typeface="Calibri"/>
                <a:cs typeface="Times New Roman"/>
              </a:rPr>
              <a:t> </a:t>
            </a:r>
            <a:r>
              <a:rPr lang="en-US" sz="2400" b="1" dirty="0" err="1">
                <a:solidFill>
                  <a:srgbClr val="0070C0"/>
                </a:solidFill>
                <a:latin typeface="Times New Roman"/>
                <a:ea typeface="Calibri"/>
                <a:cs typeface="Times New Roman"/>
              </a:rPr>
              <a:t>thông</a:t>
            </a:r>
            <a:r>
              <a:rPr lang="en-US" sz="2400" b="1" dirty="0">
                <a:solidFill>
                  <a:srgbClr val="0070C0"/>
                </a:solidFill>
                <a:latin typeface="Times New Roman"/>
                <a:ea typeface="Calibri"/>
                <a:cs typeface="Times New Roman"/>
              </a:rPr>
              <a:t> tin </a:t>
            </a:r>
            <a:r>
              <a:rPr lang="en-US" sz="2400" b="1" dirty="0" err="1">
                <a:solidFill>
                  <a:srgbClr val="0070C0"/>
                </a:solidFill>
                <a:latin typeface="Times New Roman"/>
                <a:ea typeface="Calibri"/>
                <a:cs typeface="Times New Roman"/>
              </a:rPr>
              <a:t>trong</a:t>
            </a:r>
            <a:r>
              <a:rPr lang="en-US" sz="2400" b="1" dirty="0">
                <a:solidFill>
                  <a:srgbClr val="0070C0"/>
                </a:solidFill>
                <a:latin typeface="Times New Roman"/>
                <a:ea typeface="Calibri"/>
                <a:cs typeface="Times New Roman"/>
              </a:rPr>
              <a:t> </a:t>
            </a:r>
            <a:r>
              <a:rPr lang="en-US" sz="2400" b="1" dirty="0" err="1">
                <a:solidFill>
                  <a:srgbClr val="0070C0"/>
                </a:solidFill>
                <a:latin typeface="Times New Roman"/>
                <a:ea typeface="Calibri"/>
                <a:cs typeface="Times New Roman"/>
              </a:rPr>
              <a:t>mục</a:t>
            </a:r>
            <a:r>
              <a:rPr lang="en-US" sz="2400" b="1" dirty="0">
                <a:solidFill>
                  <a:srgbClr val="0070C0"/>
                </a:solidFill>
                <a:latin typeface="Times New Roman"/>
                <a:ea typeface="Calibri"/>
                <a:cs typeface="Times New Roman"/>
              </a:rPr>
              <a:t> I, </a:t>
            </a:r>
            <a:r>
              <a:rPr lang="en-US" sz="2400" b="1" dirty="0" err="1">
                <a:solidFill>
                  <a:srgbClr val="0070C0"/>
                </a:solidFill>
                <a:latin typeface="Times New Roman"/>
                <a:ea typeface="Calibri"/>
                <a:cs typeface="Times New Roman"/>
              </a:rPr>
              <a:t>em</a:t>
            </a:r>
            <a:r>
              <a:rPr lang="en-US" sz="2400" b="1" dirty="0">
                <a:solidFill>
                  <a:srgbClr val="0070C0"/>
                </a:solidFill>
                <a:latin typeface="Times New Roman"/>
                <a:ea typeface="Calibri"/>
                <a:cs typeface="Times New Roman"/>
              </a:rPr>
              <a:t> </a:t>
            </a:r>
            <a:r>
              <a:rPr lang="en-US" sz="2400" b="1" dirty="0" err="1">
                <a:solidFill>
                  <a:srgbClr val="0070C0"/>
                </a:solidFill>
                <a:latin typeface="Times New Roman"/>
                <a:ea typeface="Calibri"/>
                <a:cs typeface="Times New Roman"/>
              </a:rPr>
              <a:t>hãy</a:t>
            </a:r>
            <a:r>
              <a:rPr lang="en-US" sz="2400" b="1" dirty="0">
                <a:solidFill>
                  <a:srgbClr val="0070C0"/>
                </a:solidFill>
                <a:latin typeface="Times New Roman"/>
                <a:ea typeface="Calibri"/>
                <a:cs typeface="Times New Roman"/>
              </a:rPr>
              <a:t> </a:t>
            </a:r>
            <a:r>
              <a:rPr lang="en-US" sz="2400" b="1" dirty="0" err="1">
                <a:solidFill>
                  <a:srgbClr val="0070C0"/>
                </a:solidFill>
                <a:latin typeface="Times New Roman"/>
                <a:ea typeface="Calibri"/>
                <a:cs typeface="Times New Roman"/>
              </a:rPr>
              <a:t>xác</a:t>
            </a:r>
            <a:r>
              <a:rPr lang="en-US" sz="2400" b="1" dirty="0">
                <a:solidFill>
                  <a:srgbClr val="0070C0"/>
                </a:solidFill>
                <a:latin typeface="Times New Roman"/>
                <a:ea typeface="Calibri"/>
                <a:cs typeface="Times New Roman"/>
              </a:rPr>
              <a:t> </a:t>
            </a:r>
            <a:r>
              <a:rPr lang="en-US" sz="2400" b="1" dirty="0" err="1">
                <a:solidFill>
                  <a:srgbClr val="0070C0"/>
                </a:solidFill>
                <a:latin typeface="Times New Roman"/>
                <a:ea typeface="Calibri"/>
                <a:cs typeface="Times New Roman"/>
              </a:rPr>
              <a:t>định</a:t>
            </a:r>
            <a:r>
              <a:rPr lang="en-US" sz="2400" b="1" dirty="0">
                <a:solidFill>
                  <a:srgbClr val="0070C0"/>
                </a:solidFill>
                <a:latin typeface="Times New Roman"/>
                <a:ea typeface="Calibri"/>
                <a:cs typeface="Times New Roman"/>
              </a:rPr>
              <a:t> </a:t>
            </a:r>
            <a:r>
              <a:rPr lang="en-US" sz="2400" b="1" dirty="0" err="1">
                <a:solidFill>
                  <a:srgbClr val="0070C0"/>
                </a:solidFill>
                <a:latin typeface="Times New Roman"/>
                <a:ea typeface="Calibri"/>
                <a:cs typeface="Times New Roman"/>
              </a:rPr>
              <a:t>các</a:t>
            </a:r>
            <a:r>
              <a:rPr lang="en-US" sz="2400" b="1" dirty="0">
                <a:solidFill>
                  <a:srgbClr val="0070C0"/>
                </a:solidFill>
                <a:latin typeface="Times New Roman"/>
                <a:ea typeface="Calibri"/>
                <a:cs typeface="Times New Roman"/>
              </a:rPr>
              <a:t> </a:t>
            </a:r>
            <a:r>
              <a:rPr lang="en-US" sz="2400" b="1" dirty="0" err="1">
                <a:solidFill>
                  <a:srgbClr val="0070C0"/>
                </a:solidFill>
                <a:latin typeface="Times New Roman"/>
                <a:ea typeface="Calibri"/>
                <a:cs typeface="Times New Roman"/>
              </a:rPr>
              <a:t>đối</a:t>
            </a:r>
            <a:r>
              <a:rPr lang="en-US" sz="2400" b="1" dirty="0">
                <a:solidFill>
                  <a:srgbClr val="0070C0"/>
                </a:solidFill>
                <a:latin typeface="Times New Roman"/>
                <a:ea typeface="Calibri"/>
                <a:cs typeface="Times New Roman"/>
              </a:rPr>
              <a:t> </a:t>
            </a:r>
            <a:r>
              <a:rPr lang="en-US" sz="2400" b="1" dirty="0" err="1">
                <a:solidFill>
                  <a:srgbClr val="0070C0"/>
                </a:solidFill>
                <a:latin typeface="Times New Roman"/>
                <a:ea typeface="Calibri"/>
                <a:cs typeface="Times New Roman"/>
              </a:rPr>
              <a:t>tượng</a:t>
            </a:r>
            <a:r>
              <a:rPr lang="en-US" sz="2400" b="1" dirty="0">
                <a:solidFill>
                  <a:srgbClr val="0070C0"/>
                </a:solidFill>
                <a:latin typeface="Times New Roman"/>
                <a:ea typeface="Calibri"/>
                <a:cs typeface="Times New Roman"/>
              </a:rPr>
              <a:t> </a:t>
            </a:r>
            <a:r>
              <a:rPr lang="en-US" sz="2400" b="1" dirty="0" err="1">
                <a:solidFill>
                  <a:srgbClr val="0070C0"/>
                </a:solidFill>
                <a:latin typeface="Times New Roman"/>
                <a:ea typeface="Calibri"/>
                <a:cs typeface="Times New Roman"/>
              </a:rPr>
              <a:t>sau</a:t>
            </a:r>
            <a:r>
              <a:rPr lang="en-US" sz="2400" b="1" dirty="0">
                <a:solidFill>
                  <a:srgbClr val="0070C0"/>
                </a:solidFill>
                <a:latin typeface="Times New Roman"/>
                <a:ea typeface="Calibri"/>
                <a:cs typeface="Times New Roman"/>
              </a:rPr>
              <a:t>: </a:t>
            </a:r>
            <a:endParaRPr lang="en-US" sz="2400" dirty="0">
              <a:solidFill>
                <a:srgbClr val="0070C0"/>
              </a:solidFill>
              <a:latin typeface="Calibri"/>
              <a:ea typeface="Calibri"/>
              <a:cs typeface="Times New Roman"/>
            </a:endParaRPr>
          </a:p>
          <a:p>
            <a:pPr algn="just">
              <a:lnSpc>
                <a:spcPct val="115000"/>
              </a:lnSpc>
              <a:spcAft>
                <a:spcPts val="1000"/>
              </a:spcAft>
            </a:pPr>
            <a:r>
              <a:rPr lang="en-US" sz="2400" b="1" dirty="0" smtClean="0">
                <a:solidFill>
                  <a:srgbClr val="0070C0"/>
                </a:solidFill>
                <a:latin typeface="Times New Roman"/>
                <a:ea typeface="Calibri"/>
                <a:cs typeface="Times New Roman"/>
              </a:rPr>
              <a:t>1</a:t>
            </a:r>
            <a:r>
              <a:rPr lang="en-US" sz="2400" b="1" dirty="0">
                <a:solidFill>
                  <a:srgbClr val="0070C0"/>
                </a:solidFill>
                <a:latin typeface="Times New Roman"/>
                <a:ea typeface="Calibri"/>
                <a:cs typeface="Times New Roman"/>
              </a:rPr>
              <a:t>. </a:t>
            </a:r>
            <a:r>
              <a:rPr lang="en-US" sz="2400" b="1" dirty="0" err="1">
                <a:solidFill>
                  <a:srgbClr val="0070C0"/>
                </a:solidFill>
                <a:latin typeface="Times New Roman"/>
                <a:ea typeface="Calibri"/>
                <a:cs typeface="Times New Roman"/>
              </a:rPr>
              <a:t>Xác</a:t>
            </a:r>
            <a:r>
              <a:rPr lang="en-US" sz="2400" b="1" dirty="0">
                <a:solidFill>
                  <a:srgbClr val="0070C0"/>
                </a:solidFill>
                <a:latin typeface="Times New Roman"/>
                <a:ea typeface="Calibri"/>
                <a:cs typeface="Times New Roman"/>
              </a:rPr>
              <a:t> </a:t>
            </a:r>
            <a:r>
              <a:rPr lang="en-US" sz="2400" b="1" dirty="0" err="1">
                <a:solidFill>
                  <a:srgbClr val="0070C0"/>
                </a:solidFill>
                <a:latin typeface="Times New Roman"/>
                <a:ea typeface="Calibri"/>
                <a:cs typeface="Times New Roman"/>
              </a:rPr>
              <a:t>định</a:t>
            </a:r>
            <a:r>
              <a:rPr lang="en-US" sz="2400" b="1" dirty="0">
                <a:solidFill>
                  <a:srgbClr val="0070C0"/>
                </a:solidFill>
                <a:latin typeface="Times New Roman"/>
                <a:ea typeface="Calibri"/>
                <a:cs typeface="Times New Roman"/>
              </a:rPr>
              <a:t>:</a:t>
            </a:r>
            <a:endParaRPr lang="en-US" sz="2400" dirty="0">
              <a:solidFill>
                <a:srgbClr val="0070C0"/>
              </a:solidFill>
              <a:latin typeface="Calibri"/>
              <a:ea typeface="Calibri"/>
              <a:cs typeface="Times New Roman"/>
            </a:endParaRPr>
          </a:p>
          <a:p>
            <a:pPr algn="just">
              <a:lnSpc>
                <a:spcPct val="115000"/>
              </a:lnSpc>
              <a:spcAft>
                <a:spcPts val="1000"/>
              </a:spcAft>
            </a:pPr>
            <a:r>
              <a:rPr lang="en-US" sz="2400" b="1" dirty="0" smtClean="0">
                <a:solidFill>
                  <a:srgbClr val="0070C0"/>
                </a:solidFill>
                <a:latin typeface="Times New Roman"/>
                <a:ea typeface="Calibri"/>
                <a:cs typeface="Times New Roman"/>
              </a:rPr>
              <a:t>     + </a:t>
            </a:r>
            <a:r>
              <a:rPr lang="en-US" sz="2400" b="1" dirty="0" err="1">
                <a:solidFill>
                  <a:srgbClr val="0070C0"/>
                </a:solidFill>
                <a:latin typeface="Times New Roman"/>
                <a:ea typeface="Calibri"/>
                <a:cs typeface="Times New Roman"/>
              </a:rPr>
              <a:t>kinh</a:t>
            </a:r>
            <a:r>
              <a:rPr lang="en-US" sz="2400" b="1" dirty="0">
                <a:solidFill>
                  <a:srgbClr val="0070C0"/>
                </a:solidFill>
                <a:latin typeface="Times New Roman"/>
                <a:ea typeface="Calibri"/>
                <a:cs typeface="Times New Roman"/>
              </a:rPr>
              <a:t> </a:t>
            </a:r>
            <a:r>
              <a:rPr lang="en-US" sz="2400" b="1" dirty="0" err="1">
                <a:solidFill>
                  <a:srgbClr val="0070C0"/>
                </a:solidFill>
                <a:latin typeface="Times New Roman"/>
                <a:ea typeface="Calibri"/>
                <a:cs typeface="Times New Roman"/>
              </a:rPr>
              <a:t>tuyến</a:t>
            </a:r>
            <a:r>
              <a:rPr lang="en-US" sz="2400" b="1" dirty="0">
                <a:solidFill>
                  <a:srgbClr val="0070C0"/>
                </a:solidFill>
                <a:latin typeface="Times New Roman"/>
                <a:ea typeface="Calibri"/>
                <a:cs typeface="Times New Roman"/>
              </a:rPr>
              <a:t> </a:t>
            </a:r>
            <a:r>
              <a:rPr lang="en-US" sz="2400" b="1" dirty="0" err="1">
                <a:solidFill>
                  <a:srgbClr val="0070C0"/>
                </a:solidFill>
                <a:latin typeface="Times New Roman"/>
                <a:ea typeface="Calibri"/>
                <a:cs typeface="Times New Roman"/>
              </a:rPr>
              <a:t>gốc</a:t>
            </a:r>
            <a:r>
              <a:rPr lang="en-US" sz="2400" b="1" dirty="0">
                <a:solidFill>
                  <a:srgbClr val="0070C0"/>
                </a:solidFill>
                <a:latin typeface="Times New Roman"/>
                <a:ea typeface="Calibri"/>
                <a:cs typeface="Times New Roman"/>
              </a:rPr>
              <a:t>, </a:t>
            </a:r>
            <a:r>
              <a:rPr lang="en-US" sz="2400" b="1" dirty="0" err="1">
                <a:solidFill>
                  <a:srgbClr val="0070C0"/>
                </a:solidFill>
                <a:latin typeface="Times New Roman"/>
                <a:ea typeface="Calibri"/>
                <a:cs typeface="Times New Roman"/>
              </a:rPr>
              <a:t>các</a:t>
            </a:r>
            <a:r>
              <a:rPr lang="en-US" sz="2400" b="1" dirty="0">
                <a:solidFill>
                  <a:srgbClr val="0070C0"/>
                </a:solidFill>
                <a:latin typeface="Times New Roman"/>
                <a:ea typeface="Calibri"/>
                <a:cs typeface="Times New Roman"/>
              </a:rPr>
              <a:t> </a:t>
            </a:r>
            <a:r>
              <a:rPr lang="en-US" sz="2400" b="1" dirty="0" err="1">
                <a:solidFill>
                  <a:srgbClr val="0070C0"/>
                </a:solidFill>
                <a:latin typeface="Times New Roman"/>
                <a:ea typeface="Calibri"/>
                <a:cs typeface="Times New Roman"/>
              </a:rPr>
              <a:t>kinh</a:t>
            </a:r>
            <a:r>
              <a:rPr lang="en-US" sz="2400" b="1" dirty="0">
                <a:solidFill>
                  <a:srgbClr val="0070C0"/>
                </a:solidFill>
                <a:latin typeface="Times New Roman"/>
                <a:ea typeface="Calibri"/>
                <a:cs typeface="Times New Roman"/>
              </a:rPr>
              <a:t> </a:t>
            </a:r>
            <a:r>
              <a:rPr lang="en-US" sz="2400" b="1" dirty="0" err="1">
                <a:solidFill>
                  <a:srgbClr val="0070C0"/>
                </a:solidFill>
                <a:latin typeface="Times New Roman"/>
                <a:ea typeface="Calibri"/>
                <a:cs typeface="Times New Roman"/>
              </a:rPr>
              <a:t>tuyến</a:t>
            </a:r>
            <a:r>
              <a:rPr lang="en-US" sz="2400" b="1" dirty="0">
                <a:solidFill>
                  <a:srgbClr val="0070C0"/>
                </a:solidFill>
                <a:latin typeface="Times New Roman"/>
                <a:ea typeface="Calibri"/>
                <a:cs typeface="Times New Roman"/>
              </a:rPr>
              <a:t> </a:t>
            </a:r>
            <a:r>
              <a:rPr lang="en-US" sz="2400" b="1" dirty="0" err="1">
                <a:solidFill>
                  <a:srgbClr val="0070C0"/>
                </a:solidFill>
                <a:latin typeface="Times New Roman"/>
                <a:ea typeface="Calibri"/>
                <a:cs typeface="Times New Roman"/>
              </a:rPr>
              <a:t>Đông</a:t>
            </a:r>
            <a:r>
              <a:rPr lang="en-US" sz="2400" b="1" dirty="0">
                <a:solidFill>
                  <a:srgbClr val="0070C0"/>
                </a:solidFill>
                <a:latin typeface="Times New Roman"/>
                <a:ea typeface="Calibri"/>
                <a:cs typeface="Times New Roman"/>
              </a:rPr>
              <a:t>, </a:t>
            </a:r>
            <a:r>
              <a:rPr lang="en-US" sz="2400" b="1" dirty="0" err="1">
                <a:solidFill>
                  <a:srgbClr val="0070C0"/>
                </a:solidFill>
                <a:latin typeface="Times New Roman"/>
                <a:ea typeface="Calibri"/>
                <a:cs typeface="Times New Roman"/>
              </a:rPr>
              <a:t>các</a:t>
            </a:r>
            <a:r>
              <a:rPr lang="en-US" sz="2400" b="1" dirty="0">
                <a:solidFill>
                  <a:srgbClr val="0070C0"/>
                </a:solidFill>
                <a:latin typeface="Times New Roman"/>
                <a:ea typeface="Calibri"/>
                <a:cs typeface="Times New Roman"/>
              </a:rPr>
              <a:t> </a:t>
            </a:r>
            <a:r>
              <a:rPr lang="en-US" sz="2400" b="1" dirty="0" err="1">
                <a:solidFill>
                  <a:srgbClr val="0070C0"/>
                </a:solidFill>
                <a:latin typeface="Times New Roman"/>
                <a:ea typeface="Calibri"/>
                <a:cs typeface="Times New Roman"/>
              </a:rPr>
              <a:t>kinh</a:t>
            </a:r>
            <a:r>
              <a:rPr lang="en-US" sz="2400" b="1" dirty="0">
                <a:solidFill>
                  <a:srgbClr val="0070C0"/>
                </a:solidFill>
                <a:latin typeface="Times New Roman"/>
                <a:ea typeface="Calibri"/>
                <a:cs typeface="Times New Roman"/>
              </a:rPr>
              <a:t> </a:t>
            </a:r>
            <a:r>
              <a:rPr lang="en-US" sz="2400" b="1" dirty="0" err="1">
                <a:solidFill>
                  <a:srgbClr val="0070C0"/>
                </a:solidFill>
                <a:latin typeface="Times New Roman"/>
                <a:ea typeface="Calibri"/>
                <a:cs typeface="Times New Roman"/>
              </a:rPr>
              <a:t>tuyến</a:t>
            </a:r>
            <a:r>
              <a:rPr lang="en-US" sz="2400" b="1" dirty="0">
                <a:solidFill>
                  <a:srgbClr val="0070C0"/>
                </a:solidFill>
                <a:latin typeface="Times New Roman"/>
                <a:ea typeface="Calibri"/>
                <a:cs typeface="Times New Roman"/>
              </a:rPr>
              <a:t> </a:t>
            </a:r>
            <a:r>
              <a:rPr lang="en-US" sz="2400" b="1" dirty="0" err="1">
                <a:solidFill>
                  <a:srgbClr val="0070C0"/>
                </a:solidFill>
                <a:latin typeface="Times New Roman"/>
                <a:ea typeface="Calibri"/>
                <a:cs typeface="Times New Roman"/>
              </a:rPr>
              <a:t>tây</a:t>
            </a:r>
            <a:r>
              <a:rPr lang="en-US" sz="2400" b="1" dirty="0">
                <a:solidFill>
                  <a:srgbClr val="0070C0"/>
                </a:solidFill>
                <a:latin typeface="Times New Roman"/>
                <a:ea typeface="Calibri"/>
                <a:cs typeface="Times New Roman"/>
              </a:rPr>
              <a:t>.</a:t>
            </a:r>
            <a:endParaRPr lang="en-US" sz="2400" dirty="0">
              <a:solidFill>
                <a:srgbClr val="0070C0"/>
              </a:solidFill>
              <a:latin typeface="Calibri"/>
              <a:ea typeface="Calibri"/>
              <a:cs typeface="Times New Roman"/>
            </a:endParaRPr>
          </a:p>
          <a:p>
            <a:pPr algn="just">
              <a:lnSpc>
                <a:spcPct val="115000"/>
              </a:lnSpc>
              <a:spcAft>
                <a:spcPts val="1000"/>
              </a:spcAft>
            </a:pPr>
            <a:r>
              <a:rPr lang="en-US" sz="2400" b="1" dirty="0" smtClean="0">
                <a:solidFill>
                  <a:srgbClr val="0070C0"/>
                </a:solidFill>
                <a:latin typeface="Times New Roman"/>
                <a:ea typeface="Calibri"/>
                <a:cs typeface="Times New Roman"/>
              </a:rPr>
              <a:t>     + </a:t>
            </a:r>
            <a:r>
              <a:rPr lang="en-US" sz="2400" b="1" dirty="0" err="1">
                <a:solidFill>
                  <a:srgbClr val="0070C0"/>
                </a:solidFill>
                <a:latin typeface="Times New Roman"/>
                <a:ea typeface="Calibri"/>
                <a:cs typeface="Times New Roman"/>
              </a:rPr>
              <a:t>vĩ</a:t>
            </a:r>
            <a:r>
              <a:rPr lang="en-US" sz="2400" b="1" dirty="0">
                <a:solidFill>
                  <a:srgbClr val="0070C0"/>
                </a:solidFill>
                <a:latin typeface="Times New Roman"/>
                <a:ea typeface="Calibri"/>
                <a:cs typeface="Times New Roman"/>
              </a:rPr>
              <a:t> </a:t>
            </a:r>
            <a:r>
              <a:rPr lang="en-US" sz="2400" b="1" dirty="0" err="1">
                <a:solidFill>
                  <a:srgbClr val="0070C0"/>
                </a:solidFill>
                <a:latin typeface="Times New Roman"/>
                <a:ea typeface="Calibri"/>
                <a:cs typeface="Times New Roman"/>
              </a:rPr>
              <a:t>tuyến</a:t>
            </a:r>
            <a:r>
              <a:rPr lang="en-US" sz="2400" b="1" dirty="0">
                <a:solidFill>
                  <a:srgbClr val="0070C0"/>
                </a:solidFill>
                <a:latin typeface="Times New Roman"/>
                <a:ea typeface="Calibri"/>
                <a:cs typeface="Times New Roman"/>
              </a:rPr>
              <a:t> </a:t>
            </a:r>
            <a:r>
              <a:rPr lang="en-US" sz="2400" b="1" dirty="0" err="1">
                <a:solidFill>
                  <a:srgbClr val="0070C0"/>
                </a:solidFill>
                <a:latin typeface="Times New Roman"/>
                <a:ea typeface="Calibri"/>
                <a:cs typeface="Times New Roman"/>
              </a:rPr>
              <a:t>gốc</a:t>
            </a:r>
            <a:r>
              <a:rPr lang="en-US" sz="2400" b="1" dirty="0">
                <a:solidFill>
                  <a:srgbClr val="0070C0"/>
                </a:solidFill>
                <a:latin typeface="Times New Roman"/>
                <a:ea typeface="Calibri"/>
                <a:cs typeface="Times New Roman"/>
              </a:rPr>
              <a:t> (</a:t>
            </a:r>
            <a:r>
              <a:rPr lang="en-US" sz="2400" b="1" dirty="0" err="1">
                <a:solidFill>
                  <a:srgbClr val="0070C0"/>
                </a:solidFill>
                <a:latin typeface="Times New Roman"/>
                <a:ea typeface="Calibri"/>
                <a:cs typeface="Times New Roman"/>
              </a:rPr>
              <a:t>xích</a:t>
            </a:r>
            <a:r>
              <a:rPr lang="en-US" sz="2400" b="1" dirty="0">
                <a:solidFill>
                  <a:srgbClr val="0070C0"/>
                </a:solidFill>
                <a:latin typeface="Times New Roman"/>
                <a:ea typeface="Calibri"/>
                <a:cs typeface="Times New Roman"/>
              </a:rPr>
              <a:t> </a:t>
            </a:r>
            <a:r>
              <a:rPr lang="en-US" sz="2400" b="1" dirty="0" err="1">
                <a:solidFill>
                  <a:srgbClr val="0070C0"/>
                </a:solidFill>
                <a:latin typeface="Times New Roman"/>
                <a:ea typeface="Calibri"/>
                <a:cs typeface="Times New Roman"/>
              </a:rPr>
              <a:t>đạo</a:t>
            </a:r>
            <a:r>
              <a:rPr lang="en-US" sz="2400" b="1" dirty="0">
                <a:solidFill>
                  <a:srgbClr val="0070C0"/>
                </a:solidFill>
                <a:latin typeface="Times New Roman"/>
                <a:ea typeface="Calibri"/>
                <a:cs typeface="Times New Roman"/>
              </a:rPr>
              <a:t>), </a:t>
            </a:r>
            <a:r>
              <a:rPr lang="en-US" sz="2400" b="1" dirty="0" err="1">
                <a:solidFill>
                  <a:srgbClr val="0070C0"/>
                </a:solidFill>
                <a:latin typeface="Times New Roman"/>
                <a:ea typeface="Calibri"/>
                <a:cs typeface="Times New Roman"/>
              </a:rPr>
              <a:t>vĩ</a:t>
            </a:r>
            <a:r>
              <a:rPr lang="en-US" sz="2400" b="1" dirty="0">
                <a:solidFill>
                  <a:srgbClr val="0070C0"/>
                </a:solidFill>
                <a:latin typeface="Times New Roman"/>
                <a:ea typeface="Calibri"/>
                <a:cs typeface="Times New Roman"/>
              </a:rPr>
              <a:t> </a:t>
            </a:r>
            <a:r>
              <a:rPr lang="en-US" sz="2400" b="1" dirty="0" err="1">
                <a:solidFill>
                  <a:srgbClr val="0070C0"/>
                </a:solidFill>
                <a:latin typeface="Times New Roman"/>
                <a:ea typeface="Calibri"/>
                <a:cs typeface="Times New Roman"/>
              </a:rPr>
              <a:t>tuyến</a:t>
            </a:r>
            <a:r>
              <a:rPr lang="en-US" sz="2400" b="1" dirty="0">
                <a:solidFill>
                  <a:srgbClr val="0070C0"/>
                </a:solidFill>
                <a:latin typeface="Times New Roman"/>
                <a:ea typeface="Calibri"/>
                <a:cs typeface="Times New Roman"/>
              </a:rPr>
              <a:t> </a:t>
            </a:r>
            <a:r>
              <a:rPr lang="en-US" sz="2400" b="1" dirty="0" err="1">
                <a:solidFill>
                  <a:srgbClr val="0070C0"/>
                </a:solidFill>
                <a:latin typeface="Times New Roman"/>
                <a:ea typeface="Calibri"/>
                <a:cs typeface="Times New Roman"/>
              </a:rPr>
              <a:t>bắc</a:t>
            </a:r>
            <a:r>
              <a:rPr lang="en-US" sz="2400" b="1" dirty="0">
                <a:solidFill>
                  <a:srgbClr val="0070C0"/>
                </a:solidFill>
                <a:latin typeface="Times New Roman"/>
                <a:ea typeface="Calibri"/>
                <a:cs typeface="Times New Roman"/>
              </a:rPr>
              <a:t>, </a:t>
            </a:r>
            <a:r>
              <a:rPr lang="en-US" sz="2400" b="1" dirty="0" err="1">
                <a:solidFill>
                  <a:srgbClr val="0070C0"/>
                </a:solidFill>
                <a:latin typeface="Times New Roman"/>
                <a:ea typeface="Calibri"/>
                <a:cs typeface="Times New Roman"/>
              </a:rPr>
              <a:t>vĩ</a:t>
            </a:r>
            <a:r>
              <a:rPr lang="en-US" sz="2400" b="1" dirty="0">
                <a:solidFill>
                  <a:srgbClr val="0070C0"/>
                </a:solidFill>
                <a:latin typeface="Times New Roman"/>
                <a:ea typeface="Calibri"/>
                <a:cs typeface="Times New Roman"/>
              </a:rPr>
              <a:t> </a:t>
            </a:r>
            <a:r>
              <a:rPr lang="en-US" sz="2400" b="1" dirty="0" err="1">
                <a:solidFill>
                  <a:srgbClr val="0070C0"/>
                </a:solidFill>
                <a:latin typeface="Times New Roman"/>
                <a:ea typeface="Calibri"/>
                <a:cs typeface="Times New Roman"/>
              </a:rPr>
              <a:t>tuyến</a:t>
            </a:r>
            <a:r>
              <a:rPr lang="en-US" sz="2400" b="1" dirty="0">
                <a:solidFill>
                  <a:srgbClr val="0070C0"/>
                </a:solidFill>
                <a:latin typeface="Times New Roman"/>
                <a:ea typeface="Calibri"/>
                <a:cs typeface="Times New Roman"/>
              </a:rPr>
              <a:t> </a:t>
            </a:r>
            <a:r>
              <a:rPr lang="en-US" sz="2400" b="1" dirty="0" err="1">
                <a:solidFill>
                  <a:srgbClr val="0070C0"/>
                </a:solidFill>
                <a:latin typeface="Times New Roman"/>
                <a:ea typeface="Calibri"/>
                <a:cs typeface="Times New Roman"/>
              </a:rPr>
              <a:t>nam</a:t>
            </a:r>
            <a:r>
              <a:rPr lang="en-US" sz="2400" b="1" dirty="0">
                <a:solidFill>
                  <a:srgbClr val="0070C0"/>
                </a:solidFill>
                <a:latin typeface="Times New Roman"/>
                <a:ea typeface="Calibri"/>
                <a:cs typeface="Times New Roman"/>
              </a:rPr>
              <a:t>.</a:t>
            </a:r>
            <a:endParaRPr lang="en-US" sz="2400" dirty="0">
              <a:solidFill>
                <a:srgbClr val="0070C0"/>
              </a:solidFill>
              <a:latin typeface="Calibri"/>
              <a:ea typeface="Calibri"/>
              <a:cs typeface="Times New Roman"/>
            </a:endParaRPr>
          </a:p>
          <a:p>
            <a:pPr algn="just">
              <a:lnSpc>
                <a:spcPct val="115000"/>
              </a:lnSpc>
              <a:spcAft>
                <a:spcPts val="1000"/>
              </a:spcAft>
            </a:pPr>
            <a:r>
              <a:rPr lang="en-US" sz="2400" b="1" dirty="0" smtClean="0">
                <a:solidFill>
                  <a:srgbClr val="0070C0"/>
                </a:solidFill>
                <a:latin typeface="Times New Roman"/>
                <a:ea typeface="Calibri"/>
                <a:cs typeface="Times New Roman"/>
              </a:rPr>
              <a:t>     + </a:t>
            </a:r>
            <a:r>
              <a:rPr lang="en-US" sz="2400" b="1" dirty="0" err="1">
                <a:solidFill>
                  <a:srgbClr val="0070C0"/>
                </a:solidFill>
                <a:latin typeface="Times New Roman"/>
                <a:ea typeface="Calibri"/>
                <a:cs typeface="Times New Roman"/>
              </a:rPr>
              <a:t>bán</a:t>
            </a:r>
            <a:r>
              <a:rPr lang="en-US" sz="2400" b="1" dirty="0">
                <a:solidFill>
                  <a:srgbClr val="0070C0"/>
                </a:solidFill>
                <a:latin typeface="Times New Roman"/>
                <a:ea typeface="Calibri"/>
                <a:cs typeface="Times New Roman"/>
              </a:rPr>
              <a:t> </a:t>
            </a:r>
            <a:r>
              <a:rPr lang="en-US" sz="2400" b="1" dirty="0" err="1">
                <a:solidFill>
                  <a:srgbClr val="0070C0"/>
                </a:solidFill>
                <a:latin typeface="Times New Roman"/>
                <a:ea typeface="Calibri"/>
                <a:cs typeface="Times New Roman"/>
              </a:rPr>
              <a:t>cầu</a:t>
            </a:r>
            <a:r>
              <a:rPr lang="en-US" sz="2400" b="1" dirty="0">
                <a:solidFill>
                  <a:srgbClr val="0070C0"/>
                </a:solidFill>
                <a:latin typeface="Times New Roman"/>
                <a:ea typeface="Calibri"/>
                <a:cs typeface="Times New Roman"/>
              </a:rPr>
              <a:t> </a:t>
            </a:r>
            <a:r>
              <a:rPr lang="en-US" sz="2400" b="1" dirty="0" err="1">
                <a:solidFill>
                  <a:srgbClr val="0070C0"/>
                </a:solidFill>
                <a:latin typeface="Times New Roman"/>
                <a:ea typeface="Calibri"/>
                <a:cs typeface="Times New Roman"/>
              </a:rPr>
              <a:t>bắc</a:t>
            </a:r>
            <a:r>
              <a:rPr lang="en-US" sz="2400" b="1" dirty="0">
                <a:solidFill>
                  <a:srgbClr val="0070C0"/>
                </a:solidFill>
                <a:latin typeface="Times New Roman"/>
                <a:ea typeface="Calibri"/>
                <a:cs typeface="Times New Roman"/>
              </a:rPr>
              <a:t>, </a:t>
            </a:r>
            <a:r>
              <a:rPr lang="en-US" sz="2400" b="1" dirty="0" err="1">
                <a:solidFill>
                  <a:srgbClr val="0070C0"/>
                </a:solidFill>
                <a:latin typeface="Times New Roman"/>
                <a:ea typeface="Calibri"/>
                <a:cs typeface="Times New Roman"/>
              </a:rPr>
              <a:t>bán</a:t>
            </a:r>
            <a:r>
              <a:rPr lang="en-US" sz="2400" b="1" dirty="0">
                <a:solidFill>
                  <a:srgbClr val="0070C0"/>
                </a:solidFill>
                <a:latin typeface="Times New Roman"/>
                <a:ea typeface="Calibri"/>
                <a:cs typeface="Times New Roman"/>
              </a:rPr>
              <a:t> </a:t>
            </a:r>
            <a:r>
              <a:rPr lang="en-US" sz="2400" b="1" dirty="0" err="1">
                <a:solidFill>
                  <a:srgbClr val="0070C0"/>
                </a:solidFill>
                <a:latin typeface="Times New Roman"/>
                <a:ea typeface="Calibri"/>
                <a:cs typeface="Times New Roman"/>
              </a:rPr>
              <a:t>cầu</a:t>
            </a:r>
            <a:r>
              <a:rPr lang="en-US" sz="2400" b="1" dirty="0">
                <a:solidFill>
                  <a:srgbClr val="0070C0"/>
                </a:solidFill>
                <a:latin typeface="Times New Roman"/>
                <a:ea typeface="Calibri"/>
                <a:cs typeface="Times New Roman"/>
              </a:rPr>
              <a:t> </a:t>
            </a:r>
            <a:r>
              <a:rPr lang="en-US" sz="2400" b="1" dirty="0" err="1">
                <a:solidFill>
                  <a:srgbClr val="0070C0"/>
                </a:solidFill>
                <a:latin typeface="Times New Roman"/>
                <a:ea typeface="Calibri"/>
                <a:cs typeface="Times New Roman"/>
              </a:rPr>
              <a:t>nam</a:t>
            </a:r>
            <a:endParaRPr lang="en-US" sz="2400" dirty="0">
              <a:solidFill>
                <a:srgbClr val="0070C0"/>
              </a:solidFill>
              <a:latin typeface="Calibri"/>
              <a:ea typeface="Calibri"/>
              <a:cs typeface="Times New Roman"/>
            </a:endParaRPr>
          </a:p>
          <a:p>
            <a:pPr algn="just">
              <a:lnSpc>
                <a:spcPct val="115000"/>
              </a:lnSpc>
              <a:spcAft>
                <a:spcPts val="1000"/>
              </a:spcAft>
            </a:pPr>
            <a:r>
              <a:rPr lang="en-US" sz="2400" b="1" dirty="0" smtClean="0">
                <a:solidFill>
                  <a:srgbClr val="0070C0"/>
                </a:solidFill>
                <a:latin typeface="Times New Roman" pitchFamily="18" charset="0"/>
                <a:ea typeface="Calibri"/>
                <a:cs typeface="Times New Roman" pitchFamily="18" charset="0"/>
              </a:rPr>
              <a:t>2</a:t>
            </a:r>
            <a:r>
              <a:rPr lang="en-US" sz="2400" b="1" dirty="0">
                <a:solidFill>
                  <a:srgbClr val="0070C0"/>
                </a:solidFill>
                <a:latin typeface="Times New Roman" pitchFamily="18" charset="0"/>
                <a:ea typeface="Calibri"/>
                <a:cs typeface="Times New Roman" pitchFamily="18" charset="0"/>
              </a:rPr>
              <a:t>. So </a:t>
            </a:r>
            <a:r>
              <a:rPr lang="en-US" sz="2400" b="1" dirty="0" err="1">
                <a:solidFill>
                  <a:srgbClr val="0070C0"/>
                </a:solidFill>
                <a:latin typeface="Times New Roman" pitchFamily="18" charset="0"/>
                <a:ea typeface="Calibri"/>
                <a:cs typeface="Times New Roman" pitchFamily="18" charset="0"/>
              </a:rPr>
              <a:t>sánh</a:t>
            </a:r>
            <a:r>
              <a:rPr lang="en-US" sz="2400" b="1" dirty="0">
                <a:solidFill>
                  <a:srgbClr val="0070C0"/>
                </a:solidFill>
                <a:latin typeface="Times New Roman" pitchFamily="18" charset="0"/>
                <a:ea typeface="Calibri"/>
                <a:cs typeface="Times New Roman" pitchFamily="18" charset="0"/>
              </a:rPr>
              <a:t> </a:t>
            </a:r>
            <a:r>
              <a:rPr lang="en-US" sz="2400" b="1" dirty="0" err="1">
                <a:solidFill>
                  <a:srgbClr val="0070C0"/>
                </a:solidFill>
                <a:latin typeface="Times New Roman" pitchFamily="18" charset="0"/>
                <a:ea typeface="Calibri"/>
                <a:cs typeface="Times New Roman" pitchFamily="18" charset="0"/>
              </a:rPr>
              <a:t>độ</a:t>
            </a:r>
            <a:r>
              <a:rPr lang="en-US" sz="2400" b="1" dirty="0">
                <a:solidFill>
                  <a:srgbClr val="0070C0"/>
                </a:solidFill>
                <a:latin typeface="Times New Roman" pitchFamily="18" charset="0"/>
                <a:ea typeface="Calibri"/>
                <a:cs typeface="Times New Roman" pitchFamily="18" charset="0"/>
              </a:rPr>
              <a:t> </a:t>
            </a:r>
            <a:r>
              <a:rPr lang="en-US" sz="2400" b="1" dirty="0" err="1">
                <a:solidFill>
                  <a:srgbClr val="0070C0"/>
                </a:solidFill>
                <a:latin typeface="Times New Roman" pitchFamily="18" charset="0"/>
                <a:ea typeface="Calibri"/>
                <a:cs typeface="Times New Roman" pitchFamily="18" charset="0"/>
              </a:rPr>
              <a:t>dài</a:t>
            </a:r>
            <a:r>
              <a:rPr lang="en-US" sz="2400" b="1" dirty="0">
                <a:solidFill>
                  <a:srgbClr val="0070C0"/>
                </a:solidFill>
                <a:latin typeface="Times New Roman" pitchFamily="18" charset="0"/>
                <a:ea typeface="Calibri"/>
                <a:cs typeface="Times New Roman" pitchFamily="18" charset="0"/>
              </a:rPr>
              <a:t> </a:t>
            </a:r>
            <a:r>
              <a:rPr lang="en-US" sz="2400" b="1" dirty="0" err="1">
                <a:solidFill>
                  <a:srgbClr val="0070C0"/>
                </a:solidFill>
                <a:latin typeface="Times New Roman" pitchFamily="18" charset="0"/>
                <a:ea typeface="Calibri"/>
                <a:cs typeface="Times New Roman" pitchFamily="18" charset="0"/>
              </a:rPr>
              <a:t>các</a:t>
            </a:r>
            <a:r>
              <a:rPr lang="en-US" sz="2400" b="1" dirty="0">
                <a:solidFill>
                  <a:srgbClr val="0070C0"/>
                </a:solidFill>
                <a:latin typeface="Times New Roman" pitchFamily="18" charset="0"/>
                <a:ea typeface="Calibri"/>
                <a:cs typeface="Times New Roman" pitchFamily="18" charset="0"/>
              </a:rPr>
              <a:t> </a:t>
            </a:r>
            <a:r>
              <a:rPr lang="en-US" sz="2400" b="1" dirty="0" err="1">
                <a:solidFill>
                  <a:srgbClr val="0070C0"/>
                </a:solidFill>
                <a:latin typeface="Times New Roman" pitchFamily="18" charset="0"/>
                <a:ea typeface="Calibri"/>
                <a:cs typeface="Times New Roman" pitchFamily="18" charset="0"/>
              </a:rPr>
              <a:t>đường</a:t>
            </a:r>
            <a:r>
              <a:rPr lang="en-US" sz="2400" b="1" dirty="0">
                <a:solidFill>
                  <a:srgbClr val="0070C0"/>
                </a:solidFill>
                <a:latin typeface="Times New Roman" pitchFamily="18" charset="0"/>
                <a:ea typeface="Calibri"/>
                <a:cs typeface="Times New Roman" pitchFamily="18" charset="0"/>
              </a:rPr>
              <a:t> </a:t>
            </a:r>
            <a:r>
              <a:rPr lang="en-US" sz="2400" b="1" dirty="0" err="1">
                <a:solidFill>
                  <a:srgbClr val="0070C0"/>
                </a:solidFill>
                <a:latin typeface="Times New Roman" pitchFamily="18" charset="0"/>
                <a:ea typeface="Calibri"/>
                <a:cs typeface="Times New Roman" pitchFamily="18" charset="0"/>
              </a:rPr>
              <a:t>kinh</a:t>
            </a:r>
            <a:r>
              <a:rPr lang="en-US" sz="2400" b="1" dirty="0">
                <a:solidFill>
                  <a:srgbClr val="0070C0"/>
                </a:solidFill>
                <a:latin typeface="Times New Roman" pitchFamily="18" charset="0"/>
                <a:ea typeface="Calibri"/>
                <a:cs typeface="Times New Roman" pitchFamily="18" charset="0"/>
              </a:rPr>
              <a:t> </a:t>
            </a:r>
            <a:r>
              <a:rPr lang="en-US" sz="2400" b="1" dirty="0" err="1">
                <a:solidFill>
                  <a:srgbClr val="0070C0"/>
                </a:solidFill>
                <a:latin typeface="Times New Roman" pitchFamily="18" charset="0"/>
                <a:ea typeface="Calibri"/>
                <a:cs typeface="Times New Roman" pitchFamily="18" charset="0"/>
              </a:rPr>
              <a:t>tuyến</a:t>
            </a:r>
            <a:r>
              <a:rPr lang="en-US" sz="2400" b="1" dirty="0">
                <a:solidFill>
                  <a:srgbClr val="0070C0"/>
                </a:solidFill>
                <a:latin typeface="Times New Roman" pitchFamily="18" charset="0"/>
                <a:ea typeface="Calibri"/>
                <a:cs typeface="Times New Roman" pitchFamily="18" charset="0"/>
              </a:rPr>
              <a:t> </a:t>
            </a:r>
            <a:r>
              <a:rPr lang="en-US" sz="2400" b="1" dirty="0" err="1">
                <a:solidFill>
                  <a:srgbClr val="0070C0"/>
                </a:solidFill>
                <a:latin typeface="Times New Roman" pitchFamily="18" charset="0"/>
                <a:ea typeface="Calibri"/>
                <a:cs typeface="Times New Roman" pitchFamily="18" charset="0"/>
              </a:rPr>
              <a:t>với</a:t>
            </a:r>
            <a:r>
              <a:rPr lang="en-US" sz="2400" b="1" dirty="0">
                <a:solidFill>
                  <a:srgbClr val="0070C0"/>
                </a:solidFill>
                <a:latin typeface="Times New Roman" pitchFamily="18" charset="0"/>
                <a:ea typeface="Calibri"/>
                <a:cs typeface="Times New Roman" pitchFamily="18" charset="0"/>
              </a:rPr>
              <a:t> </a:t>
            </a:r>
            <a:r>
              <a:rPr lang="en-US" sz="2400" b="1" dirty="0" err="1">
                <a:solidFill>
                  <a:srgbClr val="0070C0"/>
                </a:solidFill>
                <a:latin typeface="Times New Roman" pitchFamily="18" charset="0"/>
                <a:ea typeface="Calibri"/>
                <a:cs typeface="Times New Roman" pitchFamily="18" charset="0"/>
              </a:rPr>
              <a:t>nhau</a:t>
            </a:r>
            <a:r>
              <a:rPr lang="en-US" sz="2400" b="1" dirty="0">
                <a:solidFill>
                  <a:srgbClr val="0070C0"/>
                </a:solidFill>
                <a:latin typeface="Times New Roman" pitchFamily="18" charset="0"/>
                <a:ea typeface="Calibri"/>
                <a:cs typeface="Times New Roman" pitchFamily="18" charset="0"/>
              </a:rPr>
              <a:t> </a:t>
            </a:r>
            <a:r>
              <a:rPr lang="en-US" sz="2400" b="1" dirty="0" err="1">
                <a:solidFill>
                  <a:srgbClr val="0070C0"/>
                </a:solidFill>
                <a:latin typeface="Times New Roman" pitchFamily="18" charset="0"/>
                <a:ea typeface="Calibri"/>
                <a:cs typeface="Times New Roman" pitchFamily="18" charset="0"/>
              </a:rPr>
              <a:t>và</a:t>
            </a:r>
            <a:r>
              <a:rPr lang="en-US" sz="2400" b="1" dirty="0">
                <a:solidFill>
                  <a:srgbClr val="0070C0"/>
                </a:solidFill>
                <a:latin typeface="Times New Roman" pitchFamily="18" charset="0"/>
                <a:ea typeface="Calibri"/>
                <a:cs typeface="Times New Roman" pitchFamily="18" charset="0"/>
              </a:rPr>
              <a:t> </a:t>
            </a:r>
            <a:r>
              <a:rPr lang="en-US" sz="2400" b="1" dirty="0" err="1">
                <a:solidFill>
                  <a:srgbClr val="0070C0"/>
                </a:solidFill>
                <a:latin typeface="Times New Roman" pitchFamily="18" charset="0"/>
                <a:ea typeface="Calibri"/>
                <a:cs typeface="Times New Roman" pitchFamily="18" charset="0"/>
              </a:rPr>
              <a:t>độ</a:t>
            </a:r>
            <a:r>
              <a:rPr lang="en-US" sz="2400" b="1" dirty="0">
                <a:solidFill>
                  <a:srgbClr val="0070C0"/>
                </a:solidFill>
                <a:latin typeface="Times New Roman" pitchFamily="18" charset="0"/>
                <a:ea typeface="Calibri"/>
                <a:cs typeface="Times New Roman" pitchFamily="18" charset="0"/>
              </a:rPr>
              <a:t> </a:t>
            </a:r>
            <a:r>
              <a:rPr lang="en-US" sz="2400" b="1" dirty="0" err="1">
                <a:solidFill>
                  <a:srgbClr val="0070C0"/>
                </a:solidFill>
                <a:latin typeface="Times New Roman" pitchFamily="18" charset="0"/>
                <a:ea typeface="Calibri"/>
                <a:cs typeface="Times New Roman" pitchFamily="18" charset="0"/>
              </a:rPr>
              <a:t>dài</a:t>
            </a:r>
            <a:r>
              <a:rPr lang="en-US" sz="2400" b="1" dirty="0">
                <a:solidFill>
                  <a:srgbClr val="0070C0"/>
                </a:solidFill>
                <a:latin typeface="Times New Roman" pitchFamily="18" charset="0"/>
                <a:ea typeface="Calibri"/>
                <a:cs typeface="Times New Roman" pitchFamily="18" charset="0"/>
              </a:rPr>
              <a:t> </a:t>
            </a:r>
            <a:r>
              <a:rPr lang="en-US" sz="2400" b="1" dirty="0" err="1">
                <a:solidFill>
                  <a:srgbClr val="0070C0"/>
                </a:solidFill>
                <a:latin typeface="Times New Roman" pitchFamily="18" charset="0"/>
                <a:ea typeface="Calibri"/>
                <a:cs typeface="Times New Roman" pitchFamily="18" charset="0"/>
              </a:rPr>
              <a:t>các</a:t>
            </a:r>
            <a:r>
              <a:rPr lang="en-US" sz="2400" b="1" dirty="0">
                <a:solidFill>
                  <a:srgbClr val="0070C0"/>
                </a:solidFill>
                <a:latin typeface="Times New Roman" pitchFamily="18" charset="0"/>
                <a:ea typeface="Calibri"/>
                <a:cs typeface="Times New Roman" pitchFamily="18" charset="0"/>
              </a:rPr>
              <a:t> </a:t>
            </a:r>
            <a:r>
              <a:rPr lang="en-US" sz="2400" b="1" dirty="0" err="1">
                <a:solidFill>
                  <a:srgbClr val="0070C0"/>
                </a:solidFill>
                <a:latin typeface="Times New Roman" pitchFamily="18" charset="0"/>
                <a:ea typeface="Calibri"/>
                <a:cs typeface="Times New Roman" pitchFamily="18" charset="0"/>
              </a:rPr>
              <a:t>đường</a:t>
            </a:r>
            <a:r>
              <a:rPr lang="en-US" sz="2400" b="1" dirty="0">
                <a:solidFill>
                  <a:srgbClr val="0070C0"/>
                </a:solidFill>
                <a:latin typeface="Times New Roman" pitchFamily="18" charset="0"/>
                <a:ea typeface="Calibri"/>
                <a:cs typeface="Times New Roman" pitchFamily="18" charset="0"/>
              </a:rPr>
              <a:t> </a:t>
            </a:r>
            <a:r>
              <a:rPr lang="en-US" sz="2400" b="1" dirty="0" err="1">
                <a:solidFill>
                  <a:srgbClr val="0070C0"/>
                </a:solidFill>
                <a:latin typeface="Times New Roman" pitchFamily="18" charset="0"/>
                <a:ea typeface="Calibri"/>
                <a:cs typeface="Times New Roman" pitchFamily="18" charset="0"/>
              </a:rPr>
              <a:t>vĩ</a:t>
            </a:r>
            <a:r>
              <a:rPr lang="en-US" sz="2400" b="1" dirty="0">
                <a:solidFill>
                  <a:srgbClr val="0070C0"/>
                </a:solidFill>
                <a:latin typeface="Times New Roman" pitchFamily="18" charset="0"/>
                <a:ea typeface="Calibri"/>
                <a:cs typeface="Times New Roman" pitchFamily="18" charset="0"/>
              </a:rPr>
              <a:t> </a:t>
            </a:r>
            <a:r>
              <a:rPr lang="en-US" sz="2400" b="1" dirty="0" err="1">
                <a:solidFill>
                  <a:srgbClr val="0070C0"/>
                </a:solidFill>
                <a:latin typeface="Times New Roman" pitchFamily="18" charset="0"/>
                <a:ea typeface="Calibri"/>
                <a:cs typeface="Times New Roman" pitchFamily="18" charset="0"/>
              </a:rPr>
              <a:t>tuyến</a:t>
            </a:r>
            <a:r>
              <a:rPr lang="en-US" sz="2400" b="1" dirty="0">
                <a:solidFill>
                  <a:srgbClr val="0070C0"/>
                </a:solidFill>
                <a:latin typeface="Times New Roman" pitchFamily="18" charset="0"/>
                <a:ea typeface="Calibri"/>
                <a:cs typeface="Times New Roman" pitchFamily="18" charset="0"/>
              </a:rPr>
              <a:t> </a:t>
            </a:r>
            <a:r>
              <a:rPr lang="en-US" sz="2400" b="1" dirty="0" err="1">
                <a:solidFill>
                  <a:srgbClr val="0070C0"/>
                </a:solidFill>
                <a:latin typeface="Times New Roman" pitchFamily="18" charset="0"/>
                <a:ea typeface="Calibri"/>
                <a:cs typeface="Times New Roman" pitchFamily="18" charset="0"/>
              </a:rPr>
              <a:t>với</a:t>
            </a:r>
            <a:r>
              <a:rPr lang="en-US" sz="2400" b="1" dirty="0">
                <a:solidFill>
                  <a:srgbClr val="0070C0"/>
                </a:solidFill>
                <a:latin typeface="Times New Roman" pitchFamily="18" charset="0"/>
                <a:ea typeface="Calibri"/>
                <a:cs typeface="Times New Roman" pitchFamily="18" charset="0"/>
              </a:rPr>
              <a:t> </a:t>
            </a:r>
            <a:r>
              <a:rPr lang="en-US" sz="2400" b="1" dirty="0" err="1">
                <a:solidFill>
                  <a:srgbClr val="0070C0"/>
                </a:solidFill>
                <a:latin typeface="Times New Roman" pitchFamily="18" charset="0"/>
                <a:ea typeface="Calibri"/>
                <a:cs typeface="Times New Roman" pitchFamily="18" charset="0"/>
              </a:rPr>
              <a:t>nhau</a:t>
            </a:r>
            <a:r>
              <a:rPr lang="en-US" sz="2400" b="1" dirty="0">
                <a:solidFill>
                  <a:srgbClr val="0070C0"/>
                </a:solidFill>
                <a:latin typeface="Times New Roman" pitchFamily="18" charset="0"/>
                <a:ea typeface="Calibri"/>
                <a:cs typeface="Times New Roman" pitchFamily="18" charset="0"/>
              </a:rPr>
              <a:t>.</a:t>
            </a:r>
            <a:endParaRPr lang="en-US" sz="2400" dirty="0">
              <a:solidFill>
                <a:srgbClr val="0070C0"/>
              </a:solidFill>
              <a:effectLst/>
              <a:latin typeface="Times New Roman" pitchFamily="18" charset="0"/>
              <a:ea typeface="Calibri"/>
              <a:cs typeface="Times New Roman" pitchFamily="18"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67173" y="1959429"/>
            <a:ext cx="5140473" cy="4560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692138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circle(in)">
                                      <p:cBhvr>
                                        <p:cTn id="7" dur="20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3" name="组合 92"/>
          <p:cNvGrpSpPr/>
          <p:nvPr/>
        </p:nvGrpSpPr>
        <p:grpSpPr>
          <a:xfrm>
            <a:off x="994563" y="740512"/>
            <a:ext cx="6484946" cy="495365"/>
            <a:chOff x="3532280" y="5381090"/>
            <a:chExt cx="5886671" cy="495365"/>
          </a:xfrm>
        </p:grpSpPr>
        <p:sp>
          <p:nvSpPr>
            <p:cNvPr id="95"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srgbClr val="C00000"/>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endParaRPr>
            </a:p>
          </p:txBody>
        </p:sp>
      </p:grpSp>
      <p:graphicFrame>
        <p:nvGraphicFramePr>
          <p:cNvPr id="2" name="Table 1"/>
          <p:cNvGraphicFramePr>
            <a:graphicFrameLocks noGrp="1"/>
          </p:cNvGraphicFramePr>
          <p:nvPr>
            <p:extLst>
              <p:ext uri="{D42A27DB-BD31-4B8C-83A1-F6EECF244321}">
                <p14:modId xmlns:p14="http://schemas.microsoft.com/office/powerpoint/2010/main" val="2522596143"/>
              </p:ext>
            </p:extLst>
          </p:nvPr>
        </p:nvGraphicFramePr>
        <p:xfrm>
          <a:off x="359471" y="228600"/>
          <a:ext cx="7411342" cy="3962398"/>
        </p:xfrm>
        <a:graphic>
          <a:graphicData uri="http://schemas.openxmlformats.org/drawingml/2006/table">
            <a:tbl>
              <a:tblPr firstRow="1" firstCol="1" bandRow="1"/>
              <a:tblGrid>
                <a:gridCol w="3704903">
                  <a:extLst>
                    <a:ext uri="{9D8B030D-6E8A-4147-A177-3AD203B41FA5}">
                      <a16:colId xmlns:a16="http://schemas.microsoft.com/office/drawing/2014/main" val="20000"/>
                    </a:ext>
                  </a:extLst>
                </a:gridCol>
                <a:gridCol w="3706439">
                  <a:extLst>
                    <a:ext uri="{9D8B030D-6E8A-4147-A177-3AD203B41FA5}">
                      <a16:colId xmlns:a16="http://schemas.microsoft.com/office/drawing/2014/main" val="20001"/>
                    </a:ext>
                  </a:extLst>
                </a:gridCol>
              </a:tblGrid>
              <a:tr h="360218">
                <a:tc>
                  <a:txBody>
                    <a:bodyPr/>
                    <a:lstStyle/>
                    <a:p>
                      <a:pPr algn="ctr">
                        <a:lnSpc>
                          <a:spcPct val="115000"/>
                        </a:lnSpc>
                        <a:spcAft>
                          <a:spcPts val="0"/>
                        </a:spcAft>
                      </a:pPr>
                      <a:r>
                        <a:rPr lang="en-US" sz="2000" b="1" dirty="0" err="1">
                          <a:solidFill>
                            <a:srgbClr val="C00000"/>
                          </a:solidFill>
                          <a:effectLst/>
                          <a:latin typeface="Times New Roman"/>
                          <a:ea typeface="Calibri"/>
                          <a:cs typeface="Times New Roman"/>
                        </a:rPr>
                        <a:t>Kinh</a:t>
                      </a:r>
                      <a:r>
                        <a:rPr lang="en-US" sz="2000" b="1" dirty="0">
                          <a:solidFill>
                            <a:srgbClr val="C00000"/>
                          </a:solidFill>
                          <a:effectLst/>
                          <a:latin typeface="Times New Roman"/>
                          <a:ea typeface="Calibri"/>
                          <a:cs typeface="Times New Roman"/>
                        </a:rPr>
                        <a:t> </a:t>
                      </a:r>
                      <a:r>
                        <a:rPr lang="en-US" sz="2000" b="1" dirty="0" err="1">
                          <a:solidFill>
                            <a:srgbClr val="C00000"/>
                          </a:solidFill>
                          <a:effectLst/>
                          <a:latin typeface="Times New Roman"/>
                          <a:ea typeface="Calibri"/>
                          <a:cs typeface="Times New Roman"/>
                        </a:rPr>
                        <a:t>tuyến</a:t>
                      </a:r>
                      <a:endParaRPr lang="en-US" sz="2000" b="1" dirty="0">
                        <a:solidFill>
                          <a:srgbClr val="C00000"/>
                        </a:solidFill>
                        <a:effectLst/>
                        <a:latin typeface="Calibri"/>
                        <a:ea typeface="Calibri"/>
                        <a:cs typeface="Times New Roman"/>
                      </a:endParaRPr>
                    </a:p>
                  </a:txBody>
                  <a:tcPr marL="68562" marR="685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2000" b="1">
                          <a:solidFill>
                            <a:srgbClr val="C00000"/>
                          </a:solidFill>
                          <a:effectLst/>
                          <a:latin typeface="Times New Roman"/>
                          <a:ea typeface="Calibri"/>
                          <a:cs typeface="Times New Roman"/>
                        </a:rPr>
                        <a:t>Vĩ tuyến</a:t>
                      </a:r>
                      <a:endParaRPr lang="en-US" sz="2000" b="1">
                        <a:solidFill>
                          <a:srgbClr val="C00000"/>
                        </a:solidFill>
                        <a:effectLst/>
                        <a:latin typeface="Calibri"/>
                        <a:ea typeface="Calibri"/>
                        <a:cs typeface="Times New Roman"/>
                      </a:endParaRPr>
                    </a:p>
                  </a:txBody>
                  <a:tcPr marL="68562" marR="685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720436">
                <a:tc>
                  <a:txBody>
                    <a:bodyPr/>
                    <a:lstStyle/>
                    <a:p>
                      <a:pPr algn="just">
                        <a:lnSpc>
                          <a:spcPct val="115000"/>
                        </a:lnSpc>
                        <a:spcAft>
                          <a:spcPts val="0"/>
                        </a:spcAft>
                      </a:pPr>
                      <a:r>
                        <a:rPr lang="en-US" sz="2000" b="1" i="1">
                          <a:solidFill>
                            <a:srgbClr val="C00000"/>
                          </a:solidFill>
                          <a:effectLst/>
                          <a:latin typeface="Times New Roman"/>
                          <a:ea typeface="Calibri"/>
                          <a:cs typeface="Times New Roman"/>
                        </a:rPr>
                        <a:t>Khái niệm:.....</a:t>
                      </a:r>
                      <a:endParaRPr lang="en-US" sz="2000" b="1">
                        <a:solidFill>
                          <a:srgbClr val="C00000"/>
                        </a:solidFill>
                        <a:effectLst/>
                        <a:latin typeface="Calibri"/>
                        <a:ea typeface="Calibri"/>
                        <a:cs typeface="Times New Roman"/>
                      </a:endParaRPr>
                    </a:p>
                  </a:txBody>
                  <a:tcPr marL="68562" marR="685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000" b="1" i="1">
                          <a:solidFill>
                            <a:srgbClr val="C00000"/>
                          </a:solidFill>
                          <a:effectLst/>
                          <a:latin typeface="Times New Roman"/>
                          <a:ea typeface="Calibri"/>
                          <a:cs typeface="Times New Roman"/>
                        </a:rPr>
                        <a:t>Khái niệm:.....</a:t>
                      </a:r>
                      <a:endParaRPr lang="en-US" sz="2000" b="1">
                        <a:solidFill>
                          <a:srgbClr val="C00000"/>
                        </a:solidFill>
                        <a:effectLst/>
                        <a:latin typeface="Calibri"/>
                        <a:ea typeface="Calibri"/>
                        <a:cs typeface="Times New Roman"/>
                      </a:endParaRPr>
                    </a:p>
                    <a:p>
                      <a:pPr algn="just">
                        <a:lnSpc>
                          <a:spcPct val="115000"/>
                        </a:lnSpc>
                        <a:spcAft>
                          <a:spcPts val="0"/>
                        </a:spcAft>
                      </a:pPr>
                      <a:r>
                        <a:rPr lang="en-US" sz="2000" b="1" i="1">
                          <a:solidFill>
                            <a:srgbClr val="C00000"/>
                          </a:solidFill>
                          <a:effectLst/>
                          <a:latin typeface="Times New Roman"/>
                          <a:ea typeface="Calibri"/>
                          <a:cs typeface="Times New Roman"/>
                        </a:rPr>
                        <a:t> </a:t>
                      </a:r>
                      <a:endParaRPr lang="en-US" sz="2000" b="1">
                        <a:solidFill>
                          <a:srgbClr val="C00000"/>
                        </a:solidFill>
                        <a:effectLst/>
                        <a:latin typeface="Calibri"/>
                        <a:ea typeface="Calibri"/>
                        <a:cs typeface="Times New Roman"/>
                      </a:endParaRPr>
                    </a:p>
                  </a:txBody>
                  <a:tcPr marL="68562" marR="685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720436">
                <a:tc>
                  <a:txBody>
                    <a:bodyPr/>
                    <a:lstStyle/>
                    <a:p>
                      <a:pPr algn="just">
                        <a:lnSpc>
                          <a:spcPct val="115000"/>
                        </a:lnSpc>
                        <a:spcAft>
                          <a:spcPts val="0"/>
                        </a:spcAft>
                      </a:pPr>
                      <a:r>
                        <a:rPr lang="en-US" sz="2000" b="1" i="1">
                          <a:solidFill>
                            <a:srgbClr val="C00000"/>
                          </a:solidFill>
                          <a:effectLst/>
                          <a:latin typeface="Times New Roman"/>
                          <a:ea typeface="Calibri"/>
                          <a:cs typeface="Times New Roman"/>
                        </a:rPr>
                        <a:t>KT gốc:.....</a:t>
                      </a:r>
                      <a:endParaRPr lang="en-US" sz="2000" b="1">
                        <a:solidFill>
                          <a:srgbClr val="C00000"/>
                        </a:solidFill>
                        <a:effectLst/>
                        <a:latin typeface="Calibri"/>
                        <a:ea typeface="Calibri"/>
                        <a:cs typeface="Times New Roman"/>
                      </a:endParaRPr>
                    </a:p>
                  </a:txBody>
                  <a:tcPr marL="68562" marR="685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000" b="1" i="1">
                          <a:solidFill>
                            <a:srgbClr val="C00000"/>
                          </a:solidFill>
                          <a:effectLst/>
                          <a:latin typeface="Times New Roman"/>
                          <a:ea typeface="Calibri"/>
                          <a:cs typeface="Times New Roman"/>
                        </a:rPr>
                        <a:t>VT gốc:.....</a:t>
                      </a:r>
                      <a:endParaRPr lang="en-US" sz="2000" b="1">
                        <a:solidFill>
                          <a:srgbClr val="C00000"/>
                        </a:solidFill>
                        <a:effectLst/>
                        <a:latin typeface="Calibri"/>
                        <a:ea typeface="Calibri"/>
                        <a:cs typeface="Times New Roman"/>
                      </a:endParaRPr>
                    </a:p>
                    <a:p>
                      <a:pPr algn="just">
                        <a:lnSpc>
                          <a:spcPct val="115000"/>
                        </a:lnSpc>
                        <a:spcAft>
                          <a:spcPts val="0"/>
                        </a:spcAft>
                      </a:pPr>
                      <a:r>
                        <a:rPr lang="en-US" sz="2000" b="1" i="1">
                          <a:solidFill>
                            <a:srgbClr val="C00000"/>
                          </a:solidFill>
                          <a:effectLst/>
                          <a:latin typeface="Times New Roman"/>
                          <a:ea typeface="Calibri"/>
                          <a:cs typeface="Times New Roman"/>
                        </a:rPr>
                        <a:t> </a:t>
                      </a:r>
                      <a:endParaRPr lang="en-US" sz="2000" b="1">
                        <a:solidFill>
                          <a:srgbClr val="C00000"/>
                        </a:solidFill>
                        <a:effectLst/>
                        <a:latin typeface="Calibri"/>
                        <a:ea typeface="Calibri"/>
                        <a:cs typeface="Times New Roman"/>
                      </a:endParaRPr>
                    </a:p>
                  </a:txBody>
                  <a:tcPr marL="68562" marR="685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720436">
                <a:tc>
                  <a:txBody>
                    <a:bodyPr/>
                    <a:lstStyle/>
                    <a:p>
                      <a:pPr algn="just">
                        <a:lnSpc>
                          <a:spcPct val="115000"/>
                        </a:lnSpc>
                        <a:spcAft>
                          <a:spcPts val="0"/>
                        </a:spcAft>
                      </a:pPr>
                      <a:r>
                        <a:rPr lang="en-US" sz="2000" b="1" i="1">
                          <a:solidFill>
                            <a:srgbClr val="C00000"/>
                          </a:solidFill>
                          <a:effectLst/>
                          <a:latin typeface="Times New Roman"/>
                          <a:ea typeface="Calibri"/>
                          <a:cs typeface="Times New Roman"/>
                        </a:rPr>
                        <a:t>KT Tây:.....</a:t>
                      </a:r>
                      <a:endParaRPr lang="en-US" sz="2000" b="1">
                        <a:solidFill>
                          <a:srgbClr val="C00000"/>
                        </a:solidFill>
                        <a:effectLst/>
                        <a:latin typeface="Calibri"/>
                        <a:ea typeface="Calibri"/>
                        <a:cs typeface="Times New Roman"/>
                      </a:endParaRPr>
                    </a:p>
                    <a:p>
                      <a:pPr algn="just">
                        <a:lnSpc>
                          <a:spcPct val="115000"/>
                        </a:lnSpc>
                        <a:spcAft>
                          <a:spcPts val="0"/>
                        </a:spcAft>
                      </a:pPr>
                      <a:r>
                        <a:rPr lang="en-US" sz="2000" b="1" i="1">
                          <a:solidFill>
                            <a:srgbClr val="C00000"/>
                          </a:solidFill>
                          <a:effectLst/>
                          <a:latin typeface="Times New Roman"/>
                          <a:ea typeface="Calibri"/>
                          <a:cs typeface="Times New Roman"/>
                        </a:rPr>
                        <a:t> </a:t>
                      </a:r>
                      <a:endParaRPr lang="en-US" sz="2000" b="1">
                        <a:solidFill>
                          <a:srgbClr val="C00000"/>
                        </a:solidFill>
                        <a:effectLst/>
                        <a:latin typeface="Calibri"/>
                        <a:ea typeface="Calibri"/>
                        <a:cs typeface="Times New Roman"/>
                      </a:endParaRPr>
                    </a:p>
                  </a:txBody>
                  <a:tcPr marL="68562" marR="685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000" b="1" i="1">
                          <a:solidFill>
                            <a:srgbClr val="C00000"/>
                          </a:solidFill>
                          <a:effectLst/>
                          <a:latin typeface="Times New Roman"/>
                          <a:ea typeface="Calibri"/>
                          <a:cs typeface="Times New Roman"/>
                        </a:rPr>
                        <a:t>VT Bắc:.....</a:t>
                      </a:r>
                      <a:endParaRPr lang="en-US" sz="2000" b="1">
                        <a:solidFill>
                          <a:srgbClr val="C00000"/>
                        </a:solidFill>
                        <a:effectLst/>
                        <a:latin typeface="Calibri"/>
                        <a:ea typeface="Calibri"/>
                        <a:cs typeface="Times New Roman"/>
                      </a:endParaRPr>
                    </a:p>
                  </a:txBody>
                  <a:tcPr marL="68562" marR="685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720436">
                <a:tc>
                  <a:txBody>
                    <a:bodyPr/>
                    <a:lstStyle/>
                    <a:p>
                      <a:pPr algn="just">
                        <a:lnSpc>
                          <a:spcPct val="115000"/>
                        </a:lnSpc>
                        <a:spcAft>
                          <a:spcPts val="0"/>
                        </a:spcAft>
                      </a:pPr>
                      <a:r>
                        <a:rPr lang="en-US" sz="2000" b="1" i="1">
                          <a:solidFill>
                            <a:srgbClr val="C00000"/>
                          </a:solidFill>
                          <a:effectLst/>
                          <a:latin typeface="Times New Roman"/>
                          <a:ea typeface="Calibri"/>
                          <a:cs typeface="Times New Roman"/>
                        </a:rPr>
                        <a:t>KT Đông:.....</a:t>
                      </a:r>
                      <a:endParaRPr lang="en-US" sz="2000" b="1">
                        <a:solidFill>
                          <a:srgbClr val="C00000"/>
                        </a:solidFill>
                        <a:effectLst/>
                        <a:latin typeface="Calibri"/>
                        <a:ea typeface="Calibri"/>
                        <a:cs typeface="Times New Roman"/>
                      </a:endParaRPr>
                    </a:p>
                  </a:txBody>
                  <a:tcPr marL="68562" marR="685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000" b="1" i="1" dirty="0">
                          <a:solidFill>
                            <a:srgbClr val="C00000"/>
                          </a:solidFill>
                          <a:effectLst/>
                          <a:latin typeface="Times New Roman"/>
                          <a:ea typeface="Calibri"/>
                          <a:cs typeface="Times New Roman"/>
                        </a:rPr>
                        <a:t>VT Nam:.....</a:t>
                      </a:r>
                      <a:endParaRPr lang="en-US" sz="2000" b="1" dirty="0">
                        <a:solidFill>
                          <a:srgbClr val="C00000"/>
                        </a:solidFill>
                        <a:effectLst/>
                        <a:latin typeface="Calibri"/>
                        <a:ea typeface="Calibri"/>
                        <a:cs typeface="Times New Roman"/>
                      </a:endParaRPr>
                    </a:p>
                    <a:p>
                      <a:pPr algn="just">
                        <a:lnSpc>
                          <a:spcPct val="115000"/>
                        </a:lnSpc>
                        <a:spcAft>
                          <a:spcPts val="0"/>
                        </a:spcAft>
                      </a:pPr>
                      <a:r>
                        <a:rPr lang="en-US" sz="2000" b="1" i="1" dirty="0">
                          <a:solidFill>
                            <a:srgbClr val="C00000"/>
                          </a:solidFill>
                          <a:effectLst/>
                          <a:latin typeface="Times New Roman"/>
                          <a:ea typeface="Calibri"/>
                          <a:cs typeface="Times New Roman"/>
                        </a:rPr>
                        <a:t> </a:t>
                      </a:r>
                      <a:endParaRPr lang="en-US" sz="2000" b="1" dirty="0">
                        <a:solidFill>
                          <a:srgbClr val="C00000"/>
                        </a:solidFill>
                        <a:effectLst/>
                        <a:latin typeface="Calibri"/>
                        <a:ea typeface="Calibri"/>
                        <a:cs typeface="Times New Roman"/>
                      </a:endParaRPr>
                    </a:p>
                  </a:txBody>
                  <a:tcPr marL="68562" marR="685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720436">
                <a:tc>
                  <a:txBody>
                    <a:bodyPr/>
                    <a:lstStyle/>
                    <a:p>
                      <a:pPr algn="just">
                        <a:lnSpc>
                          <a:spcPct val="115000"/>
                        </a:lnSpc>
                        <a:spcAft>
                          <a:spcPts val="0"/>
                        </a:spcAft>
                      </a:pPr>
                      <a:r>
                        <a:rPr lang="en-US" sz="2000" b="1" i="1">
                          <a:solidFill>
                            <a:srgbClr val="C00000"/>
                          </a:solidFill>
                          <a:effectLst/>
                          <a:latin typeface="Times New Roman"/>
                          <a:ea typeface="Calibri"/>
                          <a:cs typeface="Times New Roman"/>
                        </a:rPr>
                        <a:t>So sánh độ dài các đường KT:.....</a:t>
                      </a:r>
                      <a:endParaRPr lang="en-US" sz="2000" b="1">
                        <a:solidFill>
                          <a:srgbClr val="C00000"/>
                        </a:solidFill>
                        <a:effectLst/>
                        <a:latin typeface="Calibri"/>
                        <a:ea typeface="Calibri"/>
                        <a:cs typeface="Times New Roman"/>
                      </a:endParaRPr>
                    </a:p>
                  </a:txBody>
                  <a:tcPr marL="68562" marR="685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000" b="1" i="1" dirty="0">
                          <a:solidFill>
                            <a:srgbClr val="C00000"/>
                          </a:solidFill>
                          <a:effectLst/>
                          <a:latin typeface="Times New Roman"/>
                          <a:ea typeface="Calibri"/>
                          <a:cs typeface="Times New Roman"/>
                        </a:rPr>
                        <a:t>So </a:t>
                      </a:r>
                      <a:r>
                        <a:rPr lang="en-US" sz="2000" b="1" i="1" dirty="0" err="1">
                          <a:solidFill>
                            <a:srgbClr val="C00000"/>
                          </a:solidFill>
                          <a:effectLst/>
                          <a:latin typeface="Times New Roman"/>
                          <a:ea typeface="Calibri"/>
                          <a:cs typeface="Times New Roman"/>
                        </a:rPr>
                        <a:t>sánh</a:t>
                      </a:r>
                      <a:r>
                        <a:rPr lang="en-US" sz="2000" b="1" i="1" dirty="0">
                          <a:solidFill>
                            <a:srgbClr val="C00000"/>
                          </a:solidFill>
                          <a:effectLst/>
                          <a:latin typeface="Times New Roman"/>
                          <a:ea typeface="Calibri"/>
                          <a:cs typeface="Times New Roman"/>
                        </a:rPr>
                        <a:t> </a:t>
                      </a:r>
                      <a:r>
                        <a:rPr lang="en-US" sz="2000" b="1" i="1" dirty="0" err="1">
                          <a:solidFill>
                            <a:srgbClr val="C00000"/>
                          </a:solidFill>
                          <a:effectLst/>
                          <a:latin typeface="Times New Roman"/>
                          <a:ea typeface="Calibri"/>
                          <a:cs typeface="Times New Roman"/>
                        </a:rPr>
                        <a:t>độ</a:t>
                      </a:r>
                      <a:r>
                        <a:rPr lang="en-US" sz="2000" b="1" i="1" dirty="0">
                          <a:solidFill>
                            <a:srgbClr val="C00000"/>
                          </a:solidFill>
                          <a:effectLst/>
                          <a:latin typeface="Times New Roman"/>
                          <a:ea typeface="Calibri"/>
                          <a:cs typeface="Times New Roman"/>
                        </a:rPr>
                        <a:t> </a:t>
                      </a:r>
                      <a:r>
                        <a:rPr lang="en-US" sz="2000" b="1" i="1" dirty="0" err="1">
                          <a:solidFill>
                            <a:srgbClr val="C00000"/>
                          </a:solidFill>
                          <a:effectLst/>
                          <a:latin typeface="Times New Roman"/>
                          <a:ea typeface="Calibri"/>
                          <a:cs typeface="Times New Roman"/>
                        </a:rPr>
                        <a:t>dài</a:t>
                      </a:r>
                      <a:r>
                        <a:rPr lang="en-US" sz="2000" b="1" i="1" dirty="0">
                          <a:solidFill>
                            <a:srgbClr val="C00000"/>
                          </a:solidFill>
                          <a:effectLst/>
                          <a:latin typeface="Times New Roman"/>
                          <a:ea typeface="Calibri"/>
                          <a:cs typeface="Times New Roman"/>
                        </a:rPr>
                        <a:t> </a:t>
                      </a:r>
                      <a:r>
                        <a:rPr lang="en-US" sz="2000" b="1" i="1" dirty="0" err="1">
                          <a:solidFill>
                            <a:srgbClr val="C00000"/>
                          </a:solidFill>
                          <a:effectLst/>
                          <a:latin typeface="Times New Roman"/>
                          <a:ea typeface="Calibri"/>
                          <a:cs typeface="Times New Roman"/>
                        </a:rPr>
                        <a:t>các</a:t>
                      </a:r>
                      <a:r>
                        <a:rPr lang="en-US" sz="2000" b="1" i="1" dirty="0">
                          <a:solidFill>
                            <a:srgbClr val="C00000"/>
                          </a:solidFill>
                          <a:effectLst/>
                          <a:latin typeface="Times New Roman"/>
                          <a:ea typeface="Calibri"/>
                          <a:cs typeface="Times New Roman"/>
                        </a:rPr>
                        <a:t> </a:t>
                      </a:r>
                      <a:r>
                        <a:rPr lang="en-US" sz="2000" b="1" i="1" dirty="0" err="1">
                          <a:solidFill>
                            <a:srgbClr val="C00000"/>
                          </a:solidFill>
                          <a:effectLst/>
                          <a:latin typeface="Times New Roman"/>
                          <a:ea typeface="Calibri"/>
                          <a:cs typeface="Times New Roman"/>
                        </a:rPr>
                        <a:t>đường</a:t>
                      </a:r>
                      <a:r>
                        <a:rPr lang="en-US" sz="2000" b="1" i="1" dirty="0">
                          <a:solidFill>
                            <a:srgbClr val="C00000"/>
                          </a:solidFill>
                          <a:effectLst/>
                          <a:latin typeface="Times New Roman"/>
                          <a:ea typeface="Calibri"/>
                          <a:cs typeface="Times New Roman"/>
                        </a:rPr>
                        <a:t> VT:.....</a:t>
                      </a:r>
                      <a:endParaRPr lang="en-US" sz="2000" b="1" dirty="0">
                        <a:solidFill>
                          <a:srgbClr val="C00000"/>
                        </a:solidFill>
                        <a:effectLst/>
                        <a:latin typeface="Calibri"/>
                        <a:ea typeface="Calibri"/>
                        <a:cs typeface="Times New Roman"/>
                      </a:endParaRPr>
                    </a:p>
                  </a:txBody>
                  <a:tcPr marL="68562" marR="685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15415" y="2819400"/>
            <a:ext cx="4237663" cy="37613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080776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 name="TextBox 22"/>
          <p:cNvSpPr txBox="1"/>
          <p:nvPr/>
        </p:nvSpPr>
        <p:spPr>
          <a:xfrm>
            <a:off x="2362577" y="1638800"/>
            <a:ext cx="3656645" cy="1200329"/>
          </a:xfrm>
          <a:prstGeom prst="rect">
            <a:avLst/>
          </a:prstGeom>
          <a:noFill/>
        </p:spPr>
        <p:txBody>
          <a:bodyPr wrap="square" rtlCol="0">
            <a:spAutoFit/>
          </a:bodyPr>
          <a:lstStyle/>
          <a:p>
            <a:pPr lvl="0" algn="just"/>
            <a:r>
              <a:rPr lang="vi-VN" sz="2400" dirty="0">
                <a:latin typeface="Calibri" panose="020F0502020204030204" pitchFamily="34" charset="0"/>
                <a:cs typeface="Calibri" panose="020F0502020204030204" pitchFamily="34" charset="0"/>
              </a:rPr>
              <a:t>KT là nửa đường tròn nối 2 cực trên bề mặt quả Địa Cầu</a:t>
            </a:r>
          </a:p>
        </p:txBody>
      </p:sp>
      <p:sp>
        <p:nvSpPr>
          <p:cNvPr id="24" name="TextBox 23"/>
          <p:cNvSpPr txBox="1"/>
          <p:nvPr/>
        </p:nvSpPr>
        <p:spPr>
          <a:xfrm>
            <a:off x="2362577" y="2766961"/>
            <a:ext cx="3644773" cy="830997"/>
          </a:xfrm>
          <a:prstGeom prst="rect">
            <a:avLst/>
          </a:prstGeom>
          <a:noFill/>
        </p:spPr>
        <p:txBody>
          <a:bodyPr wrap="square" rtlCol="0">
            <a:spAutoFit/>
          </a:bodyPr>
          <a:lstStyle/>
          <a:p>
            <a:pPr lvl="0" algn="just"/>
            <a:r>
              <a:rPr lang="nl-NL" sz="2400" dirty="0">
                <a:latin typeface="+mj-lt"/>
                <a:ea typeface="Calibri"/>
                <a:cs typeface="Times New Roman" pitchFamily="18" charset="0"/>
              </a:rPr>
              <a:t>0</a:t>
            </a:r>
            <a:r>
              <a:rPr lang="nl-NL" sz="2400" baseline="30000" dirty="0">
                <a:latin typeface="+mj-lt"/>
                <a:ea typeface="Calibri"/>
                <a:cs typeface="Times New Roman" pitchFamily="18" charset="0"/>
              </a:rPr>
              <a:t>0</a:t>
            </a:r>
            <a:r>
              <a:rPr lang="vi-VN" sz="2400" dirty="0">
                <a:latin typeface="+mj-lt"/>
                <a:cs typeface="Times New Roman" pitchFamily="18" charset="0"/>
              </a:rPr>
              <a:t> </a:t>
            </a:r>
            <a:r>
              <a:rPr lang="vi-VN" sz="2400" dirty="0">
                <a:latin typeface="Calibri" panose="020F0502020204030204" pitchFamily="34" charset="0"/>
                <a:cs typeface="Calibri" panose="020F0502020204030204" pitchFamily="34" charset="0"/>
              </a:rPr>
              <a:t>(đi qua đài thiên văn Grin-uých, Anh)</a:t>
            </a:r>
          </a:p>
        </p:txBody>
      </p:sp>
      <p:sp>
        <p:nvSpPr>
          <p:cNvPr id="25" name="TextBox 24"/>
          <p:cNvSpPr txBox="1"/>
          <p:nvPr/>
        </p:nvSpPr>
        <p:spPr>
          <a:xfrm>
            <a:off x="2374448" y="3610108"/>
            <a:ext cx="3644773" cy="830997"/>
          </a:xfrm>
          <a:prstGeom prst="rect">
            <a:avLst/>
          </a:prstGeom>
          <a:noFill/>
        </p:spPr>
        <p:txBody>
          <a:bodyPr wrap="square" rtlCol="0">
            <a:spAutoFit/>
          </a:bodyPr>
          <a:lstStyle/>
          <a:p>
            <a:pPr lvl="0" algn="just"/>
            <a:r>
              <a:rPr lang="en-US" sz="2400">
                <a:latin typeface="+mj-lt"/>
                <a:ea typeface="Calibri"/>
                <a:cs typeface="Times New Roman" pitchFamily="18" charset="0"/>
              </a:rPr>
              <a:t>những KT nằm bên trái KT gốc</a:t>
            </a:r>
            <a:endParaRPr lang="en-US" sz="2400">
              <a:latin typeface="+mj-lt"/>
              <a:cs typeface="Times New Roman" pitchFamily="18" charset="0"/>
            </a:endParaRPr>
          </a:p>
        </p:txBody>
      </p:sp>
      <p:sp>
        <p:nvSpPr>
          <p:cNvPr id="26" name="TextBox 25"/>
          <p:cNvSpPr txBox="1"/>
          <p:nvPr/>
        </p:nvSpPr>
        <p:spPr>
          <a:xfrm>
            <a:off x="2350705" y="4382008"/>
            <a:ext cx="3656645" cy="941796"/>
          </a:xfrm>
          <a:prstGeom prst="rect">
            <a:avLst/>
          </a:prstGeom>
          <a:noFill/>
        </p:spPr>
        <p:txBody>
          <a:bodyPr wrap="square" rtlCol="0">
            <a:spAutoFit/>
          </a:bodyPr>
          <a:lstStyle/>
          <a:p>
            <a:pPr lvl="0" algn="just">
              <a:lnSpc>
                <a:spcPct val="115000"/>
              </a:lnSpc>
              <a:defRPr/>
            </a:pPr>
            <a:r>
              <a:rPr lang="en-US" sz="2400">
                <a:latin typeface="+mj-lt"/>
                <a:ea typeface="Calibri"/>
                <a:cs typeface="Times New Roman" pitchFamily="18" charset="0"/>
              </a:rPr>
              <a:t>những KT nằm bên phải KT gốc</a:t>
            </a:r>
          </a:p>
        </p:txBody>
      </p:sp>
      <p:sp>
        <p:nvSpPr>
          <p:cNvPr id="27" name="TextBox 26"/>
          <p:cNvSpPr txBox="1"/>
          <p:nvPr/>
        </p:nvSpPr>
        <p:spPr>
          <a:xfrm>
            <a:off x="2362577" y="5237032"/>
            <a:ext cx="3644773" cy="517065"/>
          </a:xfrm>
          <a:prstGeom prst="rect">
            <a:avLst/>
          </a:prstGeom>
          <a:noFill/>
        </p:spPr>
        <p:txBody>
          <a:bodyPr wrap="square" rtlCol="0">
            <a:spAutoFit/>
          </a:bodyPr>
          <a:lstStyle/>
          <a:p>
            <a:pPr lvl="0" algn="just">
              <a:lnSpc>
                <a:spcPct val="115000"/>
              </a:lnSpc>
              <a:defRPr/>
            </a:pPr>
            <a:r>
              <a:rPr lang="en-US" sz="2400">
                <a:latin typeface="+mj-lt"/>
                <a:ea typeface="Calibri"/>
                <a:cs typeface="Times New Roman" pitchFamily="18" charset="0"/>
              </a:rPr>
              <a:t>bằng nhau</a:t>
            </a:r>
          </a:p>
        </p:txBody>
      </p:sp>
      <p:sp>
        <p:nvSpPr>
          <p:cNvPr id="28" name="TextBox 27"/>
          <p:cNvSpPr txBox="1"/>
          <p:nvPr/>
        </p:nvSpPr>
        <p:spPr>
          <a:xfrm>
            <a:off x="8132479" y="1484423"/>
            <a:ext cx="3739754" cy="1366528"/>
          </a:xfrm>
          <a:prstGeom prst="rect">
            <a:avLst/>
          </a:prstGeom>
          <a:noFill/>
        </p:spPr>
        <p:txBody>
          <a:bodyPr wrap="square" rtlCol="0">
            <a:spAutoFit/>
          </a:bodyPr>
          <a:lstStyle/>
          <a:p>
            <a:pPr lvl="0" algn="just">
              <a:lnSpc>
                <a:spcPct val="115000"/>
              </a:lnSpc>
              <a:defRPr/>
            </a:pPr>
            <a:r>
              <a:rPr lang="en-US" sz="2400" dirty="0">
                <a:latin typeface="+mj-lt"/>
                <a:ea typeface="Calibri"/>
                <a:cs typeface="Times New Roman" pitchFamily="18" charset="0"/>
              </a:rPr>
              <a:t>VT </a:t>
            </a:r>
            <a:r>
              <a:rPr lang="en-US" sz="2400" dirty="0" err="1">
                <a:latin typeface="+mj-lt"/>
                <a:ea typeface="Calibri"/>
                <a:cs typeface="Times New Roman" pitchFamily="18" charset="0"/>
              </a:rPr>
              <a:t>là</a:t>
            </a:r>
            <a:r>
              <a:rPr lang="en-US" sz="2400" dirty="0">
                <a:latin typeface="+mj-lt"/>
                <a:ea typeface="Calibri"/>
                <a:cs typeface="Times New Roman" pitchFamily="18" charset="0"/>
              </a:rPr>
              <a:t> </a:t>
            </a:r>
            <a:r>
              <a:rPr lang="en-US" sz="2400" dirty="0" err="1">
                <a:latin typeface="+mj-lt"/>
                <a:ea typeface="Calibri"/>
                <a:cs typeface="Times New Roman" pitchFamily="18" charset="0"/>
              </a:rPr>
              <a:t>vòng</a:t>
            </a:r>
            <a:r>
              <a:rPr lang="en-US" sz="2400" dirty="0">
                <a:latin typeface="+mj-lt"/>
                <a:ea typeface="Calibri"/>
                <a:cs typeface="Times New Roman" pitchFamily="18" charset="0"/>
              </a:rPr>
              <a:t> </a:t>
            </a:r>
            <a:r>
              <a:rPr lang="en-US" sz="2400" dirty="0" err="1">
                <a:latin typeface="+mj-lt"/>
                <a:ea typeface="Calibri"/>
                <a:cs typeface="Times New Roman" pitchFamily="18" charset="0"/>
              </a:rPr>
              <a:t>tròn</a:t>
            </a:r>
            <a:r>
              <a:rPr lang="en-US" sz="2400" dirty="0">
                <a:latin typeface="+mj-lt"/>
                <a:ea typeface="Calibri"/>
                <a:cs typeface="Times New Roman" pitchFamily="18" charset="0"/>
              </a:rPr>
              <a:t> </a:t>
            </a:r>
            <a:r>
              <a:rPr lang="en-US" sz="2400" dirty="0" err="1">
                <a:latin typeface="+mj-lt"/>
                <a:ea typeface="Calibri"/>
                <a:cs typeface="Times New Roman" pitchFamily="18" charset="0"/>
              </a:rPr>
              <a:t>bao</a:t>
            </a:r>
            <a:r>
              <a:rPr lang="en-US" sz="2400" dirty="0">
                <a:latin typeface="+mj-lt"/>
                <a:ea typeface="Calibri"/>
                <a:cs typeface="Times New Roman" pitchFamily="18" charset="0"/>
              </a:rPr>
              <a:t> </a:t>
            </a:r>
            <a:r>
              <a:rPr lang="en-US" sz="2400" dirty="0" err="1">
                <a:latin typeface="+mj-lt"/>
                <a:ea typeface="Calibri"/>
                <a:cs typeface="Times New Roman" pitchFamily="18" charset="0"/>
              </a:rPr>
              <a:t>quanh</a:t>
            </a:r>
            <a:r>
              <a:rPr lang="en-US" sz="2400" dirty="0">
                <a:latin typeface="+mj-lt"/>
                <a:ea typeface="Calibri"/>
                <a:cs typeface="Times New Roman" pitchFamily="18" charset="0"/>
              </a:rPr>
              <a:t> </a:t>
            </a:r>
            <a:r>
              <a:rPr lang="en-US" sz="2400" dirty="0" err="1">
                <a:latin typeface="+mj-lt"/>
                <a:ea typeface="Calibri"/>
                <a:cs typeface="Times New Roman" pitchFamily="18" charset="0"/>
              </a:rPr>
              <a:t>quả</a:t>
            </a:r>
            <a:r>
              <a:rPr lang="en-US" sz="2400" dirty="0">
                <a:latin typeface="+mj-lt"/>
                <a:ea typeface="Calibri"/>
                <a:cs typeface="Times New Roman" pitchFamily="18" charset="0"/>
              </a:rPr>
              <a:t> </a:t>
            </a:r>
            <a:r>
              <a:rPr lang="en-US" sz="2400" dirty="0" err="1">
                <a:latin typeface="+mj-lt"/>
                <a:ea typeface="Calibri"/>
                <a:cs typeface="Times New Roman" pitchFamily="18" charset="0"/>
              </a:rPr>
              <a:t>Địa</a:t>
            </a:r>
            <a:r>
              <a:rPr lang="en-US" sz="2400" dirty="0">
                <a:latin typeface="+mj-lt"/>
                <a:ea typeface="Calibri"/>
                <a:cs typeface="Times New Roman" pitchFamily="18" charset="0"/>
              </a:rPr>
              <a:t> </a:t>
            </a:r>
            <a:r>
              <a:rPr lang="en-US" sz="2400" dirty="0" err="1">
                <a:latin typeface="+mj-lt"/>
                <a:ea typeface="Calibri"/>
                <a:cs typeface="Times New Roman" pitchFamily="18" charset="0"/>
              </a:rPr>
              <a:t>Cầu</a:t>
            </a:r>
            <a:r>
              <a:rPr lang="en-US" sz="2400" dirty="0">
                <a:latin typeface="+mj-lt"/>
                <a:ea typeface="Calibri"/>
                <a:cs typeface="Times New Roman" pitchFamily="18" charset="0"/>
              </a:rPr>
              <a:t> </a:t>
            </a:r>
            <a:r>
              <a:rPr lang="en-US" sz="2400" dirty="0" err="1">
                <a:latin typeface="+mj-lt"/>
                <a:ea typeface="Calibri"/>
                <a:cs typeface="Times New Roman" pitchFamily="18" charset="0"/>
              </a:rPr>
              <a:t>và</a:t>
            </a:r>
            <a:r>
              <a:rPr lang="en-US" sz="2400" dirty="0">
                <a:latin typeface="+mj-lt"/>
                <a:ea typeface="Calibri"/>
                <a:cs typeface="Times New Roman" pitchFamily="18" charset="0"/>
              </a:rPr>
              <a:t> </a:t>
            </a:r>
            <a:r>
              <a:rPr lang="en-US" sz="2400" dirty="0" smtClean="0">
                <a:latin typeface="+mj-lt"/>
                <a:ea typeface="Calibri"/>
                <a:cs typeface="Times New Roman" pitchFamily="18" charset="0"/>
              </a:rPr>
              <a:t>song </a:t>
            </a:r>
            <a:r>
              <a:rPr lang="en-US" sz="2400" dirty="0" err="1" smtClean="0">
                <a:latin typeface="+mj-lt"/>
                <a:ea typeface="Calibri"/>
                <a:cs typeface="Times New Roman" pitchFamily="18" charset="0"/>
              </a:rPr>
              <a:t>song</a:t>
            </a:r>
            <a:r>
              <a:rPr lang="en-US" sz="2400" dirty="0" smtClean="0">
                <a:latin typeface="+mj-lt"/>
                <a:ea typeface="Calibri"/>
                <a:cs typeface="Times New Roman" pitchFamily="18" charset="0"/>
              </a:rPr>
              <a:t> </a:t>
            </a:r>
            <a:r>
              <a:rPr lang="en-US" sz="2400" dirty="0" err="1" smtClean="0">
                <a:latin typeface="+mj-lt"/>
                <a:ea typeface="Calibri"/>
                <a:cs typeface="Times New Roman" pitchFamily="18" charset="0"/>
              </a:rPr>
              <a:t>với</a:t>
            </a:r>
            <a:r>
              <a:rPr lang="en-US" sz="2400" dirty="0" smtClean="0">
                <a:latin typeface="+mj-lt"/>
                <a:ea typeface="Calibri"/>
                <a:cs typeface="Times New Roman" pitchFamily="18" charset="0"/>
              </a:rPr>
              <a:t> </a:t>
            </a:r>
            <a:r>
              <a:rPr lang="en-US" sz="2400" dirty="0" err="1" smtClean="0">
                <a:latin typeface="+mj-lt"/>
                <a:ea typeface="Calibri"/>
                <a:cs typeface="Times New Roman" pitchFamily="18" charset="0"/>
              </a:rPr>
              <a:t>xích</a:t>
            </a:r>
            <a:r>
              <a:rPr lang="en-US" sz="2400" dirty="0" smtClean="0">
                <a:latin typeface="+mj-lt"/>
                <a:ea typeface="Calibri"/>
                <a:cs typeface="Times New Roman" pitchFamily="18" charset="0"/>
              </a:rPr>
              <a:t> </a:t>
            </a:r>
            <a:r>
              <a:rPr lang="en-US" sz="2400" dirty="0" err="1" smtClean="0">
                <a:latin typeface="+mj-lt"/>
                <a:ea typeface="Calibri"/>
                <a:cs typeface="Times New Roman" pitchFamily="18" charset="0"/>
              </a:rPr>
              <a:t>đạo</a:t>
            </a:r>
            <a:endParaRPr lang="en-US" sz="2400" dirty="0">
              <a:latin typeface="+mj-lt"/>
              <a:ea typeface="Calibri"/>
              <a:cs typeface="Times New Roman" pitchFamily="18" charset="0"/>
            </a:endParaRPr>
          </a:p>
        </p:txBody>
      </p:sp>
      <p:sp>
        <p:nvSpPr>
          <p:cNvPr id="29" name="TextBox 28"/>
          <p:cNvSpPr txBox="1"/>
          <p:nvPr/>
        </p:nvSpPr>
        <p:spPr>
          <a:xfrm>
            <a:off x="8084995" y="2766961"/>
            <a:ext cx="3324225" cy="461665"/>
          </a:xfrm>
          <a:prstGeom prst="rect">
            <a:avLst/>
          </a:prstGeom>
          <a:noFill/>
        </p:spPr>
        <p:txBody>
          <a:bodyPr wrap="square" rtlCol="0">
            <a:spAutoFit/>
          </a:bodyPr>
          <a:lstStyle/>
          <a:p>
            <a:pPr lvl="0" algn="just"/>
            <a:r>
              <a:rPr lang="nl-NL" sz="2400">
                <a:latin typeface="+mj-lt"/>
                <a:ea typeface="Calibri"/>
                <a:cs typeface="Times New Roman" pitchFamily="18" charset="0"/>
              </a:rPr>
              <a:t>0</a:t>
            </a:r>
            <a:r>
              <a:rPr lang="nl-NL" sz="2400" baseline="30000">
                <a:latin typeface="+mj-lt"/>
                <a:ea typeface="Calibri"/>
                <a:cs typeface="Times New Roman" pitchFamily="18" charset="0"/>
              </a:rPr>
              <a:t>0 </a:t>
            </a:r>
            <a:r>
              <a:rPr lang="nl-NL" sz="2400">
                <a:latin typeface="+mj-lt"/>
                <a:ea typeface="Calibri"/>
                <a:cs typeface="Times New Roman" pitchFamily="18" charset="0"/>
              </a:rPr>
              <a:t>(xích đạo)</a:t>
            </a:r>
            <a:endParaRPr lang="en-US" sz="2400">
              <a:latin typeface="+mj-lt"/>
              <a:cs typeface="Times New Roman" pitchFamily="18" charset="0"/>
            </a:endParaRPr>
          </a:p>
        </p:txBody>
      </p:sp>
      <p:sp>
        <p:nvSpPr>
          <p:cNvPr id="30" name="TextBox 29"/>
          <p:cNvSpPr txBox="1"/>
          <p:nvPr/>
        </p:nvSpPr>
        <p:spPr>
          <a:xfrm>
            <a:off x="8108734" y="3538581"/>
            <a:ext cx="3739754" cy="941796"/>
          </a:xfrm>
          <a:prstGeom prst="rect">
            <a:avLst/>
          </a:prstGeom>
          <a:noFill/>
        </p:spPr>
        <p:txBody>
          <a:bodyPr wrap="square" rtlCol="0">
            <a:spAutoFit/>
          </a:bodyPr>
          <a:lstStyle/>
          <a:p>
            <a:pPr lvl="0" algn="just">
              <a:lnSpc>
                <a:spcPct val="115000"/>
              </a:lnSpc>
              <a:defRPr/>
            </a:pPr>
            <a:r>
              <a:rPr lang="en-US" sz="2400">
                <a:latin typeface="+mj-lt"/>
                <a:ea typeface="Calibri"/>
                <a:cs typeface="Times New Roman" pitchFamily="18" charset="0"/>
              </a:rPr>
              <a:t>những vĩ tuyến nằm từ xích đạo đến cực Bắc</a:t>
            </a:r>
          </a:p>
        </p:txBody>
      </p:sp>
      <p:sp>
        <p:nvSpPr>
          <p:cNvPr id="31" name="TextBox 30"/>
          <p:cNvSpPr txBox="1"/>
          <p:nvPr/>
        </p:nvSpPr>
        <p:spPr>
          <a:xfrm>
            <a:off x="8144355" y="4417633"/>
            <a:ext cx="3727878" cy="941796"/>
          </a:xfrm>
          <a:prstGeom prst="rect">
            <a:avLst/>
          </a:prstGeom>
          <a:noFill/>
        </p:spPr>
        <p:txBody>
          <a:bodyPr wrap="square" rtlCol="0">
            <a:spAutoFit/>
          </a:bodyPr>
          <a:lstStyle/>
          <a:p>
            <a:pPr lvl="0" algn="just">
              <a:lnSpc>
                <a:spcPct val="115000"/>
              </a:lnSpc>
              <a:defRPr/>
            </a:pPr>
            <a:r>
              <a:rPr lang="en-US" sz="2400">
                <a:latin typeface="+mj-lt"/>
                <a:ea typeface="Calibri"/>
                <a:cs typeface="Times New Roman" pitchFamily="18" charset="0"/>
              </a:rPr>
              <a:t>những vĩ tuyến nằm từ xích đạo đến cực Nam</a:t>
            </a:r>
          </a:p>
        </p:txBody>
      </p:sp>
      <p:sp>
        <p:nvSpPr>
          <p:cNvPr id="32" name="TextBox 31"/>
          <p:cNvSpPr txBox="1"/>
          <p:nvPr/>
        </p:nvSpPr>
        <p:spPr>
          <a:xfrm>
            <a:off x="8132484" y="5296405"/>
            <a:ext cx="3739749" cy="941796"/>
          </a:xfrm>
          <a:prstGeom prst="rect">
            <a:avLst/>
          </a:prstGeom>
          <a:noFill/>
        </p:spPr>
        <p:txBody>
          <a:bodyPr wrap="square" rtlCol="0">
            <a:spAutoFit/>
          </a:bodyPr>
          <a:lstStyle/>
          <a:p>
            <a:pPr lvl="0" algn="just">
              <a:lnSpc>
                <a:spcPct val="115000"/>
              </a:lnSpc>
              <a:defRPr/>
            </a:pPr>
            <a:r>
              <a:rPr lang="en-US" sz="2400">
                <a:latin typeface="+mj-lt"/>
                <a:ea typeface="Calibri"/>
                <a:cs typeface="Times New Roman" pitchFamily="18" charset="0"/>
              </a:rPr>
              <a:t>giảm dần từ xích đạo về 2 cực</a:t>
            </a:r>
          </a:p>
        </p:txBody>
      </p:sp>
      <p:sp>
        <p:nvSpPr>
          <p:cNvPr id="33" name="Rounded Rectangle 32"/>
          <p:cNvSpPr/>
          <p:nvPr/>
        </p:nvSpPr>
        <p:spPr>
          <a:xfrm>
            <a:off x="203148" y="152400"/>
            <a:ext cx="7020086" cy="8382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ounded Rectangle 33"/>
          <p:cNvSpPr/>
          <p:nvPr/>
        </p:nvSpPr>
        <p:spPr>
          <a:xfrm>
            <a:off x="330653" y="266700"/>
            <a:ext cx="6754359" cy="647700"/>
          </a:xfrm>
          <a:prstGeom prst="roundRect">
            <a:avLst/>
          </a:prstGeom>
          <a:ln>
            <a:solidFill>
              <a:srgbClr val="00B050"/>
            </a:solidFill>
            <a:prstDash val="sysDash"/>
          </a:ln>
        </p:spPr>
        <p:style>
          <a:lnRef idx="2">
            <a:schemeClr val="accent3"/>
          </a:lnRef>
          <a:fillRef idx="1">
            <a:schemeClr val="lt1"/>
          </a:fillRef>
          <a:effectRef idx="0">
            <a:schemeClr val="accent3"/>
          </a:effectRef>
          <a:fontRef idx="minor">
            <a:schemeClr val="dk1"/>
          </a:fontRef>
        </p:style>
        <p:txBody>
          <a:bodyPr rtlCol="0" anchor="ctr"/>
          <a:lstStyle/>
          <a:p>
            <a:r>
              <a:rPr lang="en-US" sz="3200" b="1" dirty="0" smtClean="0">
                <a:solidFill>
                  <a:srgbClr val="00B050"/>
                </a:solidFill>
              </a:rPr>
              <a:t>I. HỆ THỐNG KINH, VĨ TUYẾN</a:t>
            </a:r>
            <a:endParaRPr lang="en-US" sz="3200" b="1" dirty="0">
              <a:solidFill>
                <a:srgbClr val="00B050"/>
              </a:solidFill>
            </a:endParaRPr>
          </a:p>
        </p:txBody>
      </p:sp>
      <p:graphicFrame>
        <p:nvGraphicFramePr>
          <p:cNvPr id="35" name="Table 34"/>
          <p:cNvGraphicFramePr>
            <a:graphicFrameLocks noGrp="1"/>
          </p:cNvGraphicFramePr>
          <p:nvPr>
            <p:extLst>
              <p:ext uri="{D42A27DB-BD31-4B8C-83A1-F6EECF244321}">
                <p14:modId xmlns:p14="http://schemas.microsoft.com/office/powerpoint/2010/main" val="940304808"/>
              </p:ext>
            </p:extLst>
          </p:nvPr>
        </p:nvGraphicFramePr>
        <p:xfrm>
          <a:off x="234756" y="1092214"/>
          <a:ext cx="11637477" cy="5245918"/>
        </p:xfrm>
        <a:graphic>
          <a:graphicData uri="http://schemas.openxmlformats.org/drawingml/2006/table">
            <a:tbl>
              <a:tblPr firstRow="1" bandRow="1">
                <a:tableStyleId>{5940675A-B579-460E-94D1-54222C63F5DA}</a:tableStyleId>
              </a:tblPr>
              <a:tblGrid>
                <a:gridCol w="2056583">
                  <a:extLst>
                    <a:ext uri="{9D8B030D-6E8A-4147-A177-3AD203B41FA5}">
                      <a16:colId xmlns:a16="http://schemas.microsoft.com/office/drawing/2014/main" val="20000"/>
                    </a:ext>
                  </a:extLst>
                </a:gridCol>
                <a:gridCol w="3762155">
                  <a:extLst>
                    <a:ext uri="{9D8B030D-6E8A-4147-A177-3AD203B41FA5}">
                      <a16:colId xmlns:a16="http://schemas.microsoft.com/office/drawing/2014/main" val="20001"/>
                    </a:ext>
                  </a:extLst>
                </a:gridCol>
                <a:gridCol w="2019622">
                  <a:extLst>
                    <a:ext uri="{9D8B030D-6E8A-4147-A177-3AD203B41FA5}">
                      <a16:colId xmlns:a16="http://schemas.microsoft.com/office/drawing/2014/main" val="20002"/>
                    </a:ext>
                  </a:extLst>
                </a:gridCol>
                <a:gridCol w="3799117">
                  <a:extLst>
                    <a:ext uri="{9D8B030D-6E8A-4147-A177-3AD203B41FA5}">
                      <a16:colId xmlns:a16="http://schemas.microsoft.com/office/drawing/2014/main" val="20003"/>
                    </a:ext>
                  </a:extLst>
                </a:gridCol>
              </a:tblGrid>
              <a:tr h="569767">
                <a:tc gridSpan="2">
                  <a:txBody>
                    <a:bodyPr/>
                    <a:lstStyle/>
                    <a:p>
                      <a:pPr algn="ctr"/>
                      <a:r>
                        <a:rPr lang="en-US" sz="2400" b="1" dirty="0" err="1" smtClean="0"/>
                        <a:t>Kinh</a:t>
                      </a:r>
                      <a:r>
                        <a:rPr lang="en-US" sz="2400" b="1" baseline="0" dirty="0" smtClean="0"/>
                        <a:t> </a:t>
                      </a:r>
                      <a:r>
                        <a:rPr lang="en-US" sz="2400" b="1" baseline="0" dirty="0" err="1" smtClean="0"/>
                        <a:t>tuyến</a:t>
                      </a:r>
                      <a:endParaRPr lang="en-US" sz="2400" b="1" dirty="0">
                        <a:solidFill>
                          <a:schemeClr val="bg1"/>
                        </a:solidFill>
                        <a:latin typeface="Times New Roman" pitchFamily="18" charset="0"/>
                        <a:cs typeface="Times New Roman" pitchFamily="18" charset="0"/>
                      </a:endParaRPr>
                    </a:p>
                  </a:txBody>
                  <a:tcPr marL="91416" marR="91416"/>
                </a:tc>
                <a:tc hMerge="1">
                  <a:txBody>
                    <a:bodyPr/>
                    <a:lstStyle/>
                    <a:p>
                      <a:endParaRPr lang="en-US"/>
                    </a:p>
                  </a:txBody>
                  <a:tcPr/>
                </a:tc>
                <a:tc gridSpan="2">
                  <a:txBody>
                    <a:bodyPr/>
                    <a:lstStyle/>
                    <a:p>
                      <a:pPr algn="ctr"/>
                      <a:r>
                        <a:rPr lang="en-US" sz="2400" b="1" dirty="0" err="1" smtClean="0"/>
                        <a:t>Vĩ</a:t>
                      </a:r>
                      <a:r>
                        <a:rPr lang="en-US" sz="2400" b="1" baseline="0" dirty="0" smtClean="0"/>
                        <a:t> </a:t>
                      </a:r>
                      <a:r>
                        <a:rPr lang="en-US" sz="2400" b="1" baseline="0" dirty="0" err="1" smtClean="0"/>
                        <a:t>tuyến</a:t>
                      </a:r>
                      <a:endParaRPr lang="en-US" sz="2400" b="1" dirty="0">
                        <a:solidFill>
                          <a:schemeClr val="bg1"/>
                        </a:solidFill>
                        <a:latin typeface="Times New Roman" pitchFamily="18" charset="0"/>
                        <a:cs typeface="Times New Roman" pitchFamily="18" charset="0"/>
                      </a:endParaRPr>
                    </a:p>
                  </a:txBody>
                  <a:tcPr marL="91416" marR="91416"/>
                </a:tc>
                <a:tc hMerge="1">
                  <a:txBody>
                    <a:bodyPr/>
                    <a:lstStyle/>
                    <a:p>
                      <a:endParaRPr lang="en-US"/>
                    </a:p>
                  </a:txBody>
                  <a:tcPr/>
                </a:tc>
                <a:extLst>
                  <a:ext uri="{0D108BD9-81ED-4DB2-BD59-A6C34878D82A}">
                    <a16:rowId xmlns:a16="http://schemas.microsoft.com/office/drawing/2014/main" val="10000"/>
                  </a:ext>
                </a:extLst>
              </a:tr>
              <a:tr h="840701">
                <a:tc>
                  <a:txBody>
                    <a:bodyPr/>
                    <a:lstStyle/>
                    <a:p>
                      <a:r>
                        <a:rPr lang="en-US" sz="2400" dirty="0" err="1" smtClean="0"/>
                        <a:t>Khái</a:t>
                      </a:r>
                      <a:r>
                        <a:rPr lang="en-US" sz="2400" dirty="0" smtClean="0"/>
                        <a:t> </a:t>
                      </a:r>
                      <a:r>
                        <a:rPr lang="en-US" sz="2400" dirty="0" err="1" smtClean="0"/>
                        <a:t>niệm</a:t>
                      </a:r>
                      <a:r>
                        <a:rPr lang="en-US" sz="2400" dirty="0" smtClean="0"/>
                        <a:t>: </a:t>
                      </a:r>
                      <a:endParaRPr lang="en-US" sz="2400" dirty="0">
                        <a:solidFill>
                          <a:schemeClr val="bg1"/>
                        </a:solidFill>
                        <a:latin typeface="Times New Roman" pitchFamily="18" charset="0"/>
                        <a:cs typeface="Times New Roman" pitchFamily="18" charset="0"/>
                      </a:endParaRPr>
                    </a:p>
                  </a:txBody>
                  <a:tcPr marL="91416" marR="91416"/>
                </a:tc>
                <a:tc>
                  <a:txBody>
                    <a:bodyPr/>
                    <a:lstStyle/>
                    <a:p>
                      <a:endParaRPr lang="vi-VN" sz="2400" i="1" dirty="0" smtClean="0">
                        <a:solidFill>
                          <a:schemeClr val="bg1"/>
                        </a:solidFill>
                        <a:latin typeface="Times New Roman" pitchFamily="18" charset="0"/>
                        <a:cs typeface="Times New Roman" pitchFamily="18" charset="0"/>
                      </a:endParaRPr>
                    </a:p>
                  </a:txBody>
                  <a:tcPr marL="91416" marR="91416"/>
                </a:tc>
                <a:tc>
                  <a:txBody>
                    <a:bodyPr/>
                    <a:lstStyle/>
                    <a:p>
                      <a:r>
                        <a:rPr lang="en-US" sz="2400" dirty="0" err="1" smtClean="0"/>
                        <a:t>Khái</a:t>
                      </a:r>
                      <a:r>
                        <a:rPr lang="en-US" sz="2400" dirty="0" smtClean="0"/>
                        <a:t> </a:t>
                      </a:r>
                      <a:r>
                        <a:rPr lang="en-US" sz="2400" dirty="0" err="1" smtClean="0"/>
                        <a:t>niệm</a:t>
                      </a:r>
                      <a:r>
                        <a:rPr lang="en-US" sz="2400" dirty="0" smtClean="0"/>
                        <a:t>:</a:t>
                      </a:r>
                    </a:p>
                    <a:p>
                      <a:endParaRPr lang="en-US" sz="2400" dirty="0" smtClean="0"/>
                    </a:p>
                    <a:p>
                      <a:endParaRPr lang="en-US" sz="2400" dirty="0">
                        <a:solidFill>
                          <a:schemeClr val="bg1"/>
                        </a:solidFill>
                        <a:latin typeface="Times New Roman" pitchFamily="18" charset="0"/>
                        <a:cs typeface="Times New Roman" pitchFamily="18" charset="0"/>
                      </a:endParaRPr>
                    </a:p>
                  </a:txBody>
                  <a:tcPr marL="91416" marR="91416"/>
                </a:tc>
                <a:tc>
                  <a:txBody>
                    <a:bodyPr/>
                    <a:lstStyle/>
                    <a:p>
                      <a:pPr marL="0" marR="0" lvl="0" indent="0" algn="just" defTabSz="914400" rtl="0" eaLnBrk="1" fontAlgn="auto" latinLnBrk="0" hangingPunct="1">
                        <a:lnSpc>
                          <a:spcPct val="115000"/>
                        </a:lnSpc>
                        <a:spcBef>
                          <a:spcPts val="0"/>
                        </a:spcBef>
                        <a:spcAft>
                          <a:spcPts val="0"/>
                        </a:spcAft>
                        <a:buClrTx/>
                        <a:buSzTx/>
                        <a:buFontTx/>
                        <a:buNone/>
                        <a:tabLst/>
                        <a:defRPr/>
                      </a:pPr>
                      <a:endParaRPr kumimoji="0" lang="en-US" sz="2400" b="1" i="0" u="none" strike="noStrike" kern="1200" cap="none" spc="0" normalizeH="0" baseline="0" noProof="0" dirty="0" smtClean="0">
                        <a:ln>
                          <a:noFill/>
                        </a:ln>
                        <a:solidFill>
                          <a:prstClr val="white"/>
                        </a:solidFill>
                        <a:effectLst/>
                        <a:uLnTx/>
                        <a:uFillTx/>
                        <a:latin typeface="Times New Roman" pitchFamily="18" charset="0"/>
                        <a:ea typeface="Calibri"/>
                        <a:cs typeface="Times New Roman" pitchFamily="18" charset="0"/>
                      </a:endParaRPr>
                    </a:p>
                  </a:txBody>
                  <a:tcPr marL="91416" marR="91416"/>
                </a:tc>
                <a:extLst>
                  <a:ext uri="{0D108BD9-81ED-4DB2-BD59-A6C34878D82A}">
                    <a16:rowId xmlns:a16="http://schemas.microsoft.com/office/drawing/2014/main" val="10001"/>
                  </a:ext>
                </a:extLst>
              </a:tr>
              <a:tr h="840701">
                <a:tc>
                  <a:txBody>
                    <a:bodyPr/>
                    <a:lstStyle/>
                    <a:p>
                      <a:r>
                        <a:rPr lang="en-US" sz="2400" smtClean="0"/>
                        <a:t>KT gốc: </a:t>
                      </a:r>
                      <a:endParaRPr lang="en-US" sz="2400">
                        <a:solidFill>
                          <a:schemeClr val="bg1"/>
                        </a:solidFill>
                        <a:latin typeface="Times New Roman" pitchFamily="18" charset="0"/>
                        <a:cs typeface="Times New Roman" pitchFamily="18" charset="0"/>
                      </a:endParaRPr>
                    </a:p>
                  </a:txBody>
                  <a:tcPr marL="91416" marR="91416"/>
                </a:tc>
                <a:tc>
                  <a:txBody>
                    <a:bodyPr/>
                    <a:lstStyle/>
                    <a:p>
                      <a:endParaRPr lang="vi-VN" sz="2400" i="1" dirty="0" smtClean="0">
                        <a:solidFill>
                          <a:schemeClr val="bg1"/>
                        </a:solidFill>
                        <a:latin typeface="Times New Roman" pitchFamily="18" charset="0"/>
                        <a:cs typeface="Times New Roman" pitchFamily="18" charset="0"/>
                      </a:endParaRPr>
                    </a:p>
                  </a:txBody>
                  <a:tcPr marL="91416" marR="91416"/>
                </a:tc>
                <a:tc>
                  <a:txBody>
                    <a:bodyPr/>
                    <a:lstStyle/>
                    <a:p>
                      <a:r>
                        <a:rPr lang="en-US" sz="2400" dirty="0" smtClean="0"/>
                        <a:t>VT </a:t>
                      </a:r>
                      <a:r>
                        <a:rPr lang="en-US" sz="2400" dirty="0" err="1" smtClean="0"/>
                        <a:t>gốc</a:t>
                      </a:r>
                      <a:r>
                        <a:rPr lang="en-US" sz="2400" dirty="0" smtClean="0"/>
                        <a:t>: </a:t>
                      </a:r>
                      <a:endParaRPr lang="en-US" sz="2400" dirty="0">
                        <a:solidFill>
                          <a:schemeClr val="bg1"/>
                        </a:solidFill>
                        <a:latin typeface="Times New Roman" pitchFamily="18" charset="0"/>
                        <a:cs typeface="Times New Roman" pitchFamily="18" charset="0"/>
                      </a:endParaRPr>
                    </a:p>
                  </a:txBody>
                  <a:tcPr marL="91416" marR="91416"/>
                </a:tc>
                <a:tc>
                  <a:txBody>
                    <a:bodyPr/>
                    <a:lstStyle/>
                    <a:p>
                      <a:endParaRPr lang="en-US" sz="2400" i="1" dirty="0">
                        <a:solidFill>
                          <a:schemeClr val="bg1"/>
                        </a:solidFill>
                        <a:latin typeface="Times New Roman" pitchFamily="18" charset="0"/>
                        <a:cs typeface="Times New Roman" pitchFamily="18" charset="0"/>
                      </a:endParaRPr>
                    </a:p>
                  </a:txBody>
                  <a:tcPr marL="91416" marR="91416"/>
                </a:tc>
                <a:extLst>
                  <a:ext uri="{0D108BD9-81ED-4DB2-BD59-A6C34878D82A}">
                    <a16:rowId xmlns:a16="http://schemas.microsoft.com/office/drawing/2014/main" val="10002"/>
                  </a:ext>
                </a:extLst>
              </a:tr>
              <a:tr h="840701">
                <a:tc>
                  <a:txBody>
                    <a:bodyPr/>
                    <a:lstStyle/>
                    <a:p>
                      <a:r>
                        <a:rPr lang="en-US" sz="2400" smtClean="0"/>
                        <a:t>KT Tây: </a:t>
                      </a:r>
                      <a:endParaRPr lang="en-US" sz="2400">
                        <a:solidFill>
                          <a:schemeClr val="bg1"/>
                        </a:solidFill>
                        <a:latin typeface="Times New Roman" pitchFamily="18" charset="0"/>
                        <a:cs typeface="Times New Roman" pitchFamily="18" charset="0"/>
                      </a:endParaRPr>
                    </a:p>
                  </a:txBody>
                  <a:tcPr marL="91416" marR="91416"/>
                </a:tc>
                <a:tc>
                  <a:txBody>
                    <a:bodyPr/>
                    <a:lstStyle/>
                    <a:p>
                      <a:endParaRPr lang="en-US" sz="2400" i="1" dirty="0">
                        <a:solidFill>
                          <a:schemeClr val="bg1"/>
                        </a:solidFill>
                        <a:latin typeface="Times New Roman" pitchFamily="18" charset="0"/>
                        <a:cs typeface="Times New Roman" pitchFamily="18" charset="0"/>
                      </a:endParaRPr>
                    </a:p>
                  </a:txBody>
                  <a:tcPr marL="91416" marR="91416"/>
                </a:tc>
                <a:tc>
                  <a:txBody>
                    <a:bodyPr/>
                    <a:lstStyle/>
                    <a:p>
                      <a:r>
                        <a:rPr lang="en-US" sz="2400" smtClean="0"/>
                        <a:t>VT Bắc: </a:t>
                      </a:r>
                      <a:endParaRPr lang="en-US" sz="2400">
                        <a:solidFill>
                          <a:schemeClr val="bg1"/>
                        </a:solidFill>
                        <a:latin typeface="Times New Roman" pitchFamily="18" charset="0"/>
                        <a:cs typeface="Times New Roman" pitchFamily="18" charset="0"/>
                      </a:endParaRPr>
                    </a:p>
                  </a:txBody>
                  <a:tcPr marL="91416" marR="91416"/>
                </a:tc>
                <a:tc>
                  <a:txBody>
                    <a:bodyPr/>
                    <a:lstStyle/>
                    <a:p>
                      <a:pPr marL="0" marR="0" lvl="0" indent="0" algn="just" defTabSz="914400" rtl="0" eaLnBrk="1" fontAlgn="auto" latinLnBrk="0" hangingPunct="1">
                        <a:lnSpc>
                          <a:spcPct val="115000"/>
                        </a:lnSpc>
                        <a:spcBef>
                          <a:spcPts val="0"/>
                        </a:spcBef>
                        <a:spcAft>
                          <a:spcPts val="0"/>
                        </a:spcAft>
                        <a:buClrTx/>
                        <a:buSzTx/>
                        <a:buFontTx/>
                        <a:buNone/>
                        <a:tabLst/>
                        <a:defRPr/>
                      </a:pPr>
                      <a:endParaRPr kumimoji="0" lang="en-US" sz="2400" b="0" i="1" u="none" strike="noStrike" kern="1200" cap="none" spc="0" normalizeH="0" baseline="0" noProof="0" dirty="0" smtClean="0">
                        <a:ln>
                          <a:noFill/>
                        </a:ln>
                        <a:solidFill>
                          <a:prstClr val="white"/>
                        </a:solidFill>
                        <a:effectLst/>
                        <a:uLnTx/>
                        <a:uFillTx/>
                        <a:latin typeface="Times New Roman" pitchFamily="18" charset="0"/>
                        <a:ea typeface="Calibri"/>
                        <a:cs typeface="Times New Roman" pitchFamily="18" charset="0"/>
                      </a:endParaRPr>
                    </a:p>
                  </a:txBody>
                  <a:tcPr marL="91416" marR="91416"/>
                </a:tc>
                <a:extLst>
                  <a:ext uri="{0D108BD9-81ED-4DB2-BD59-A6C34878D82A}">
                    <a16:rowId xmlns:a16="http://schemas.microsoft.com/office/drawing/2014/main" val="10003"/>
                  </a:ext>
                </a:extLst>
              </a:tr>
              <a:tr h="840701">
                <a:tc>
                  <a:txBody>
                    <a:bodyPr/>
                    <a:lstStyle/>
                    <a:p>
                      <a:r>
                        <a:rPr lang="en-US" sz="2400" smtClean="0"/>
                        <a:t>KT Đông: </a:t>
                      </a:r>
                      <a:endParaRPr lang="en-US" sz="2400">
                        <a:solidFill>
                          <a:schemeClr val="bg1"/>
                        </a:solidFill>
                        <a:latin typeface="Times New Roman" pitchFamily="18" charset="0"/>
                        <a:cs typeface="Times New Roman" pitchFamily="18" charset="0"/>
                      </a:endParaRPr>
                    </a:p>
                  </a:txBody>
                  <a:tcPr marL="91416" marR="91416"/>
                </a:tc>
                <a:tc>
                  <a:txBody>
                    <a:bodyPr/>
                    <a:lstStyle/>
                    <a:p>
                      <a:pPr marL="0" marR="0" lvl="0" indent="0" algn="just" defTabSz="914400" rtl="0" eaLnBrk="1" fontAlgn="auto" latinLnBrk="0" hangingPunct="1">
                        <a:lnSpc>
                          <a:spcPct val="115000"/>
                        </a:lnSpc>
                        <a:spcBef>
                          <a:spcPts val="0"/>
                        </a:spcBef>
                        <a:spcAft>
                          <a:spcPts val="0"/>
                        </a:spcAft>
                        <a:buClrTx/>
                        <a:buSzTx/>
                        <a:buFontTx/>
                        <a:buNone/>
                        <a:tabLst/>
                        <a:defRPr/>
                      </a:pPr>
                      <a:endParaRPr kumimoji="0" lang="en-US" sz="2400" b="0" i="1" u="none" strike="noStrike" kern="1200" cap="none" spc="0" normalizeH="0" baseline="0" noProof="0" smtClean="0">
                        <a:ln>
                          <a:noFill/>
                        </a:ln>
                        <a:solidFill>
                          <a:prstClr val="white"/>
                        </a:solidFill>
                        <a:effectLst/>
                        <a:uLnTx/>
                        <a:uFillTx/>
                        <a:latin typeface="Times New Roman" pitchFamily="18" charset="0"/>
                        <a:ea typeface="Calibri"/>
                        <a:cs typeface="Times New Roman" pitchFamily="18" charset="0"/>
                      </a:endParaRPr>
                    </a:p>
                  </a:txBody>
                  <a:tcPr marL="91416" marR="91416"/>
                </a:tc>
                <a:tc>
                  <a:txBody>
                    <a:bodyPr/>
                    <a:lstStyle/>
                    <a:p>
                      <a:r>
                        <a:rPr lang="en-US" sz="2400" smtClean="0"/>
                        <a:t>VT Nam: </a:t>
                      </a:r>
                      <a:endParaRPr lang="en-US" sz="2400">
                        <a:solidFill>
                          <a:schemeClr val="bg1"/>
                        </a:solidFill>
                        <a:latin typeface="Times New Roman" pitchFamily="18" charset="0"/>
                        <a:cs typeface="Times New Roman" pitchFamily="18" charset="0"/>
                      </a:endParaRPr>
                    </a:p>
                  </a:txBody>
                  <a:tcPr marL="91416" marR="91416"/>
                </a:tc>
                <a:tc>
                  <a:txBody>
                    <a:bodyPr/>
                    <a:lstStyle/>
                    <a:p>
                      <a:pPr marL="0" marR="0" lvl="0" indent="0" algn="just" defTabSz="914400" rtl="0" eaLnBrk="1" fontAlgn="auto" latinLnBrk="0" hangingPunct="1">
                        <a:lnSpc>
                          <a:spcPct val="115000"/>
                        </a:lnSpc>
                        <a:spcBef>
                          <a:spcPts val="0"/>
                        </a:spcBef>
                        <a:spcAft>
                          <a:spcPts val="0"/>
                        </a:spcAft>
                        <a:buClrTx/>
                        <a:buSzTx/>
                        <a:buFontTx/>
                        <a:buNone/>
                        <a:tabLst/>
                        <a:defRPr/>
                      </a:pPr>
                      <a:endParaRPr kumimoji="0" lang="en-US" sz="2400" b="0" i="1" u="none" strike="noStrike" kern="1200" cap="none" spc="0" normalizeH="0" baseline="0" noProof="0" dirty="0" smtClean="0">
                        <a:ln>
                          <a:noFill/>
                        </a:ln>
                        <a:solidFill>
                          <a:prstClr val="white"/>
                        </a:solidFill>
                        <a:effectLst/>
                        <a:uLnTx/>
                        <a:uFillTx/>
                        <a:latin typeface="Times New Roman" pitchFamily="18" charset="0"/>
                        <a:ea typeface="Calibri"/>
                        <a:cs typeface="Times New Roman" pitchFamily="18" charset="0"/>
                      </a:endParaRPr>
                    </a:p>
                  </a:txBody>
                  <a:tcPr marL="91416" marR="91416"/>
                </a:tc>
                <a:extLst>
                  <a:ext uri="{0D108BD9-81ED-4DB2-BD59-A6C34878D82A}">
                    <a16:rowId xmlns:a16="http://schemas.microsoft.com/office/drawing/2014/main" val="10004"/>
                  </a:ext>
                </a:extLst>
              </a:tr>
              <a:tr h="965328">
                <a:tc>
                  <a:txBody>
                    <a:bodyPr/>
                    <a:lstStyle/>
                    <a:p>
                      <a:r>
                        <a:rPr lang="vi-VN" sz="2400" dirty="0" smtClean="0">
                          <a:latin typeface="Calibri" panose="020F0502020204030204" pitchFamily="34" charset="0"/>
                          <a:cs typeface="Calibri" panose="020F0502020204030204" pitchFamily="34" charset="0"/>
                        </a:rPr>
                        <a:t>So sánh độ dài các đường KT: </a:t>
                      </a:r>
                      <a:endParaRPr lang="en-US" sz="2400" dirty="0">
                        <a:solidFill>
                          <a:schemeClr val="bg1"/>
                        </a:solidFill>
                        <a:latin typeface="Calibri" panose="020F0502020204030204" pitchFamily="34" charset="0"/>
                        <a:cs typeface="Calibri" panose="020F0502020204030204" pitchFamily="34" charset="0"/>
                      </a:endParaRPr>
                    </a:p>
                  </a:txBody>
                  <a:tcPr marL="91416" marR="91416"/>
                </a:tc>
                <a:tc>
                  <a:txBody>
                    <a:bodyPr/>
                    <a:lstStyle/>
                    <a:p>
                      <a:pPr marL="0" marR="0" lvl="0" indent="0" algn="just" defTabSz="914400" rtl="0" eaLnBrk="1" fontAlgn="auto" latinLnBrk="0" hangingPunct="1">
                        <a:lnSpc>
                          <a:spcPct val="115000"/>
                        </a:lnSpc>
                        <a:spcBef>
                          <a:spcPts val="0"/>
                        </a:spcBef>
                        <a:spcAft>
                          <a:spcPts val="0"/>
                        </a:spcAft>
                        <a:buClrTx/>
                        <a:buSzTx/>
                        <a:buFontTx/>
                        <a:buNone/>
                        <a:tabLst/>
                        <a:defRPr/>
                      </a:pPr>
                      <a:endParaRPr kumimoji="0" lang="en-US" sz="2400" b="0" i="1" u="none" strike="noStrike" kern="1200" cap="none" spc="0" normalizeH="0" baseline="0" noProof="0" dirty="0" smtClean="0">
                        <a:ln>
                          <a:noFill/>
                        </a:ln>
                        <a:solidFill>
                          <a:prstClr val="white"/>
                        </a:solidFill>
                        <a:effectLst/>
                        <a:uLnTx/>
                        <a:uFillTx/>
                        <a:latin typeface="Times New Roman" pitchFamily="18" charset="0"/>
                        <a:ea typeface="Calibri"/>
                        <a:cs typeface="Times New Roman" pitchFamily="18" charset="0"/>
                      </a:endParaRPr>
                    </a:p>
                  </a:txBody>
                  <a:tcPr marL="91416" marR="91416"/>
                </a:tc>
                <a:tc>
                  <a:txBody>
                    <a:bodyPr/>
                    <a:lstStyle/>
                    <a:p>
                      <a:r>
                        <a:rPr lang="vi-VN" sz="2400" dirty="0" smtClean="0">
                          <a:latin typeface="Calibri" panose="020F0502020204030204" pitchFamily="34" charset="0"/>
                          <a:cs typeface="Calibri" panose="020F0502020204030204" pitchFamily="34" charset="0"/>
                        </a:rPr>
                        <a:t>So sánh độ dài các đường VT: </a:t>
                      </a:r>
                      <a:endParaRPr lang="en-US" sz="2400" dirty="0">
                        <a:solidFill>
                          <a:schemeClr val="bg1"/>
                        </a:solidFill>
                        <a:latin typeface="Calibri" panose="020F0502020204030204" pitchFamily="34" charset="0"/>
                        <a:cs typeface="Calibri" panose="020F0502020204030204" pitchFamily="34" charset="0"/>
                      </a:endParaRPr>
                    </a:p>
                  </a:txBody>
                  <a:tcPr marL="91416" marR="91416"/>
                </a:tc>
                <a:tc>
                  <a:txBody>
                    <a:bodyPr/>
                    <a:lstStyle/>
                    <a:p>
                      <a:pPr marL="0" marR="0" lvl="0" indent="0" algn="just" defTabSz="914400" rtl="0" eaLnBrk="1" fontAlgn="auto" latinLnBrk="0" hangingPunct="1">
                        <a:lnSpc>
                          <a:spcPct val="115000"/>
                        </a:lnSpc>
                        <a:spcBef>
                          <a:spcPts val="0"/>
                        </a:spcBef>
                        <a:spcAft>
                          <a:spcPts val="0"/>
                        </a:spcAft>
                        <a:buClrTx/>
                        <a:buSzTx/>
                        <a:buFontTx/>
                        <a:buNone/>
                        <a:tabLst/>
                        <a:defRPr/>
                      </a:pPr>
                      <a:endParaRPr kumimoji="0" lang="en-US" sz="2400" b="0" i="1" u="none" strike="noStrike" kern="1200" cap="none" spc="0" normalizeH="0" baseline="0" noProof="0" dirty="0" smtClean="0">
                        <a:ln>
                          <a:noFill/>
                        </a:ln>
                        <a:solidFill>
                          <a:prstClr val="white"/>
                        </a:solidFill>
                        <a:effectLst/>
                        <a:uLnTx/>
                        <a:uFillTx/>
                        <a:latin typeface="Times New Roman" pitchFamily="18" charset="0"/>
                        <a:ea typeface="Calibri"/>
                        <a:cs typeface="Times New Roman" pitchFamily="18" charset="0"/>
                      </a:endParaRPr>
                    </a:p>
                  </a:txBody>
                  <a:tcPr marL="91416" marR="91416"/>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27343361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circle(in)">
                                      <p:cBhvr>
                                        <p:cTn id="7" dur="20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circle(in)">
                                      <p:cBhvr>
                                        <p:cTn id="12" dur="20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circle(in)">
                                      <p:cBhvr>
                                        <p:cTn id="17" dur="20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circle(in)">
                                      <p:cBhvr>
                                        <p:cTn id="22" dur="20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circle(in)">
                                      <p:cBhvr>
                                        <p:cTn id="27" dur="2000"/>
                                        <p:tgtEl>
                                          <p:spTgt spid="27"/>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circle(in)">
                                      <p:cBhvr>
                                        <p:cTn id="32" dur="2000"/>
                                        <p:tgtEl>
                                          <p:spTgt spid="28"/>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circle(in)">
                                      <p:cBhvr>
                                        <p:cTn id="37" dur="2000"/>
                                        <p:tgtEl>
                                          <p:spTgt spid="29"/>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circle(in)">
                                      <p:cBhvr>
                                        <p:cTn id="42" dur="2000"/>
                                        <p:tgtEl>
                                          <p:spTgt spid="30"/>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grpId="0" nodeType="clickEffect">
                                  <p:stCondLst>
                                    <p:cond delay="0"/>
                                  </p:stCondLst>
                                  <p:childTnLst>
                                    <p:set>
                                      <p:cBhvr>
                                        <p:cTn id="46" dur="1" fill="hold">
                                          <p:stCondLst>
                                            <p:cond delay="0"/>
                                          </p:stCondLst>
                                        </p:cTn>
                                        <p:tgtEl>
                                          <p:spTgt spid="31"/>
                                        </p:tgtEl>
                                        <p:attrNameLst>
                                          <p:attrName>style.visibility</p:attrName>
                                        </p:attrNameLst>
                                      </p:cBhvr>
                                      <p:to>
                                        <p:strVal val="visible"/>
                                      </p:to>
                                    </p:set>
                                    <p:animEffect transition="in" filter="circle(in)">
                                      <p:cBhvr>
                                        <p:cTn id="47" dur="2000"/>
                                        <p:tgtEl>
                                          <p:spTgt spid="31"/>
                                        </p:tgtEl>
                                      </p:cBhvr>
                                    </p:animEffect>
                                  </p:childTnLst>
                                </p:cTn>
                              </p:par>
                            </p:childTnLst>
                          </p:cTn>
                        </p:par>
                      </p:childTnLst>
                    </p:cTn>
                  </p:par>
                  <p:par>
                    <p:cTn id="48" fill="hold">
                      <p:stCondLst>
                        <p:cond delay="indefinite"/>
                      </p:stCondLst>
                      <p:childTnLst>
                        <p:par>
                          <p:cTn id="49" fill="hold">
                            <p:stCondLst>
                              <p:cond delay="0"/>
                            </p:stCondLst>
                            <p:childTnLst>
                              <p:par>
                                <p:cTn id="50" presetID="6" presetClass="entr" presetSubtype="16" fill="hold" grpId="0" nodeType="click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circle(in)">
                                      <p:cBhvr>
                                        <p:cTn id="52" dur="2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P spid="26" grpId="0"/>
      <p:bldP spid="27" grpId="0"/>
      <p:bldP spid="28" grpId="0"/>
      <p:bldP spid="29" grpId="0"/>
      <p:bldP spid="30" grpId="0"/>
      <p:bldP spid="31" grpId="0"/>
      <p:bldP spid="3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8" y="0"/>
            <a:ext cx="12192001"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6" name="Group 2"/>
          <p:cNvGrpSpPr/>
          <p:nvPr/>
        </p:nvGrpSpPr>
        <p:grpSpPr>
          <a:xfrm>
            <a:off x="1655682" y="1752600"/>
            <a:ext cx="8629729" cy="2863464"/>
            <a:chOff x="0" y="0"/>
            <a:chExt cx="10275908" cy="4060194"/>
          </a:xfrm>
        </p:grpSpPr>
        <p:sp>
          <p:nvSpPr>
            <p:cNvPr id="7" name="Freeform 3"/>
            <p:cNvSpPr/>
            <p:nvPr/>
          </p:nvSpPr>
          <p:spPr>
            <a:xfrm>
              <a:off x="0" y="-4073"/>
              <a:ext cx="10282299" cy="4066797"/>
            </a:xfrm>
            <a:custGeom>
              <a:avLst/>
              <a:gdLst/>
              <a:ahLst/>
              <a:cxnLst/>
              <a:rect l="l" t="t" r="r" b="b"/>
              <a:pathLst>
                <a:path w="10282299" h="4066797">
                  <a:moveTo>
                    <a:pt x="9654521" y="4012319"/>
                  </a:moveTo>
                  <a:cubicBezTo>
                    <a:pt x="9654521" y="4012319"/>
                    <a:pt x="8923646" y="4066797"/>
                    <a:pt x="7547215" y="4064176"/>
                  </a:cubicBezTo>
                  <a:cubicBezTo>
                    <a:pt x="3852919" y="4062013"/>
                    <a:pt x="1057074" y="4054189"/>
                    <a:pt x="1057074" y="4054189"/>
                  </a:cubicBezTo>
                  <a:cubicBezTo>
                    <a:pt x="812932" y="4045355"/>
                    <a:pt x="449110" y="4024124"/>
                    <a:pt x="282371" y="3965947"/>
                  </a:cubicBezTo>
                  <a:cubicBezTo>
                    <a:pt x="4469" y="3868983"/>
                    <a:pt x="0" y="3695705"/>
                    <a:pt x="0" y="2991996"/>
                  </a:cubicBezTo>
                  <a:lnTo>
                    <a:pt x="0" y="2991966"/>
                  </a:lnTo>
                  <a:cubicBezTo>
                    <a:pt x="8536" y="491230"/>
                    <a:pt x="0" y="345608"/>
                    <a:pt x="77597" y="223930"/>
                  </a:cubicBezTo>
                  <a:cubicBezTo>
                    <a:pt x="217372" y="4759"/>
                    <a:pt x="519255" y="4073"/>
                    <a:pt x="937909" y="4073"/>
                  </a:cubicBezTo>
                  <a:cubicBezTo>
                    <a:pt x="937909" y="4073"/>
                    <a:pt x="2302829" y="15681"/>
                    <a:pt x="6185004" y="7673"/>
                  </a:cubicBezTo>
                  <a:cubicBezTo>
                    <a:pt x="8704718" y="0"/>
                    <a:pt x="9421452" y="6979"/>
                    <a:pt x="9421452" y="6979"/>
                  </a:cubicBezTo>
                  <a:cubicBezTo>
                    <a:pt x="9789760" y="14458"/>
                    <a:pt x="9928020" y="42638"/>
                    <a:pt x="10125759" y="165219"/>
                  </a:cubicBezTo>
                  <a:cubicBezTo>
                    <a:pt x="10276777" y="258836"/>
                    <a:pt x="10282299" y="476157"/>
                    <a:pt x="10273158" y="2991965"/>
                  </a:cubicBezTo>
                  <a:lnTo>
                    <a:pt x="10273158" y="2991995"/>
                  </a:lnTo>
                  <a:cubicBezTo>
                    <a:pt x="10273157" y="3813670"/>
                    <a:pt x="10230373" y="3962257"/>
                    <a:pt x="9654521" y="4012319"/>
                  </a:cubicBezTo>
                  <a:close/>
                </a:path>
              </a:pathLst>
            </a:custGeom>
            <a:solidFill>
              <a:srgbClr val="F1F1F1"/>
            </a:solidFill>
          </p:spPr>
        </p:sp>
      </p:grpSp>
      <p:sp>
        <p:nvSpPr>
          <p:cNvPr id="8" name="TextBox 4"/>
          <p:cNvSpPr txBox="1"/>
          <p:nvPr/>
        </p:nvSpPr>
        <p:spPr>
          <a:xfrm>
            <a:off x="2127874" y="2735759"/>
            <a:ext cx="7547938" cy="769441"/>
          </a:xfrm>
          <a:prstGeom prst="rect">
            <a:avLst/>
          </a:prstGeom>
        </p:spPr>
        <p:txBody>
          <a:bodyPr wrap="square" lIns="0" tIns="0" rIns="0" bIns="0" rtlCol="0" anchor="t">
            <a:spAutoFit/>
          </a:bodyPr>
          <a:lstStyle/>
          <a:p>
            <a:pPr lvl="0" algn="ctr">
              <a:lnSpc>
                <a:spcPts val="6000"/>
              </a:lnSpc>
              <a:spcBef>
                <a:spcPct val="0"/>
              </a:spcBef>
            </a:pPr>
            <a:r>
              <a:rPr lang="en-US" sz="6600" u="none" dirty="0" smtClean="0">
                <a:solidFill>
                  <a:srgbClr val="002060"/>
                </a:solidFill>
                <a:latin typeface="UTM Androgyne" panose="02040603050506020204" pitchFamily="18" charset="0"/>
              </a:rPr>
              <a:t>II. TỌA ĐỘ ĐỊA LÝ</a:t>
            </a:r>
            <a:endParaRPr lang="en-US" sz="6600" u="none" dirty="0">
              <a:solidFill>
                <a:srgbClr val="002060"/>
              </a:solidFill>
              <a:latin typeface="UTM Androgyne" panose="02040603050506020204" pitchFamily="18" charset="0"/>
            </a:endParaRPr>
          </a:p>
        </p:txBody>
      </p:sp>
      <p:grpSp>
        <p:nvGrpSpPr>
          <p:cNvPr id="9" name="Group 5"/>
          <p:cNvGrpSpPr/>
          <p:nvPr/>
        </p:nvGrpSpPr>
        <p:grpSpPr>
          <a:xfrm>
            <a:off x="4553839" y="4243510"/>
            <a:ext cx="3009385" cy="675623"/>
            <a:chOff x="0" y="0"/>
            <a:chExt cx="6483846" cy="1940372"/>
          </a:xfrm>
        </p:grpSpPr>
        <p:sp>
          <p:nvSpPr>
            <p:cNvPr id="10" name="Freeform 6"/>
            <p:cNvSpPr/>
            <p:nvPr/>
          </p:nvSpPr>
          <p:spPr>
            <a:xfrm>
              <a:off x="0" y="-4073"/>
              <a:ext cx="6490237" cy="1946975"/>
            </a:xfrm>
            <a:custGeom>
              <a:avLst/>
              <a:gdLst/>
              <a:ahLst/>
              <a:cxnLst/>
              <a:rect l="l" t="t" r="r" b="b"/>
              <a:pathLst>
                <a:path w="6490237" h="1946975">
                  <a:moveTo>
                    <a:pt x="5862459" y="1892497"/>
                  </a:moveTo>
                  <a:cubicBezTo>
                    <a:pt x="5862459" y="1892497"/>
                    <a:pt x="5131584" y="1946975"/>
                    <a:pt x="4299384" y="1944354"/>
                  </a:cubicBezTo>
                  <a:cubicBezTo>
                    <a:pt x="2577849" y="1942191"/>
                    <a:pt x="1057074" y="1934367"/>
                    <a:pt x="1057074" y="1934367"/>
                  </a:cubicBezTo>
                  <a:cubicBezTo>
                    <a:pt x="812932" y="1925532"/>
                    <a:pt x="449110" y="1904302"/>
                    <a:pt x="282371" y="1846125"/>
                  </a:cubicBezTo>
                  <a:cubicBezTo>
                    <a:pt x="4469" y="1749161"/>
                    <a:pt x="0" y="1575882"/>
                    <a:pt x="0" y="1246590"/>
                  </a:cubicBezTo>
                  <a:lnTo>
                    <a:pt x="0" y="1246581"/>
                  </a:lnTo>
                  <a:cubicBezTo>
                    <a:pt x="8536" y="491230"/>
                    <a:pt x="0" y="345608"/>
                    <a:pt x="77597" y="223930"/>
                  </a:cubicBezTo>
                  <a:cubicBezTo>
                    <a:pt x="217372" y="4759"/>
                    <a:pt x="519255" y="4073"/>
                    <a:pt x="937909" y="4073"/>
                  </a:cubicBezTo>
                  <a:cubicBezTo>
                    <a:pt x="937909" y="4073"/>
                    <a:pt x="1855510" y="15681"/>
                    <a:pt x="3664596" y="7673"/>
                  </a:cubicBezTo>
                  <a:cubicBezTo>
                    <a:pt x="4912657" y="0"/>
                    <a:pt x="5629390" y="6979"/>
                    <a:pt x="5629390" y="6979"/>
                  </a:cubicBezTo>
                  <a:cubicBezTo>
                    <a:pt x="5997698" y="14458"/>
                    <a:pt x="6135958" y="42638"/>
                    <a:pt x="6333698" y="165219"/>
                  </a:cubicBezTo>
                  <a:cubicBezTo>
                    <a:pt x="6484715" y="258836"/>
                    <a:pt x="6490237" y="476157"/>
                    <a:pt x="6481097" y="1246581"/>
                  </a:cubicBezTo>
                  <a:lnTo>
                    <a:pt x="6481097" y="1246590"/>
                  </a:lnTo>
                  <a:cubicBezTo>
                    <a:pt x="6481095" y="1693848"/>
                    <a:pt x="6438312" y="1842435"/>
                    <a:pt x="5862459" y="1892497"/>
                  </a:cubicBezTo>
                  <a:close/>
                </a:path>
              </a:pathLst>
            </a:custGeom>
            <a:solidFill>
              <a:srgbClr val="FFD55F"/>
            </a:solidFill>
          </p:spPr>
        </p:sp>
      </p:grpSp>
      <p:sp>
        <p:nvSpPr>
          <p:cNvPr id="11" name="TextBox 7"/>
          <p:cNvSpPr txBox="1"/>
          <p:nvPr/>
        </p:nvSpPr>
        <p:spPr>
          <a:xfrm>
            <a:off x="4899256" y="4402727"/>
            <a:ext cx="2318546" cy="384721"/>
          </a:xfrm>
          <a:prstGeom prst="rect">
            <a:avLst/>
          </a:prstGeom>
        </p:spPr>
        <p:txBody>
          <a:bodyPr lIns="0" tIns="0" rIns="0" bIns="0" rtlCol="0" anchor="t">
            <a:spAutoFit/>
          </a:bodyPr>
          <a:lstStyle/>
          <a:p>
            <a:pPr marL="0" lvl="0" indent="0" algn="ctr">
              <a:lnSpc>
                <a:spcPts val="3000"/>
              </a:lnSpc>
              <a:spcBef>
                <a:spcPct val="0"/>
              </a:spcBef>
            </a:pPr>
            <a:r>
              <a:rPr lang="en-US" sz="3000" dirty="0" smtClean="0">
                <a:solidFill>
                  <a:srgbClr val="373735"/>
                </a:solidFill>
                <a:latin typeface="뉴요커"/>
              </a:rPr>
              <a:t>Let’s Go!</a:t>
            </a:r>
            <a:endParaRPr lang="en-US" sz="3000" dirty="0">
              <a:solidFill>
                <a:srgbClr val="373735"/>
              </a:solidFill>
              <a:latin typeface="뉴요커"/>
            </a:endParaRPr>
          </a:p>
        </p:txBody>
      </p:sp>
      <p:pic>
        <p:nvPicPr>
          <p:cNvPr id="12" name="Picture 8"/>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895610">
            <a:off x="436139" y="1251488"/>
            <a:ext cx="1805996" cy="1219365"/>
          </a:xfrm>
          <a:prstGeom prst="rect">
            <a:avLst/>
          </a:prstGeom>
        </p:spPr>
      </p:pic>
      <p:pic>
        <p:nvPicPr>
          <p:cNvPr id="13" name="Picture 9"/>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1378512" flipH="1">
            <a:off x="10854118" y="2341303"/>
            <a:ext cx="901015" cy="1440953"/>
          </a:xfrm>
          <a:prstGeom prst="rect">
            <a:avLst/>
          </a:prstGeom>
        </p:spPr>
      </p:pic>
      <p:pic>
        <p:nvPicPr>
          <p:cNvPr id="14" name="Picture 10"/>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706328" y="5205970"/>
            <a:ext cx="3240982" cy="2188233"/>
          </a:xfrm>
          <a:prstGeom prst="rect">
            <a:avLst/>
          </a:prstGeom>
        </p:spPr>
      </p:pic>
      <p:pic>
        <p:nvPicPr>
          <p:cNvPr id="15" name="Picture 11"/>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735949" y="4950200"/>
            <a:ext cx="919734" cy="905702"/>
          </a:xfrm>
          <a:prstGeom prst="rect">
            <a:avLst/>
          </a:prstGeom>
        </p:spPr>
      </p:pic>
      <p:pic>
        <p:nvPicPr>
          <p:cNvPr id="16" name="Picture 12"/>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7242889">
            <a:off x="9713523" y="-1406523"/>
            <a:ext cx="2656955" cy="3753229"/>
          </a:xfrm>
          <a:prstGeom prst="rect">
            <a:avLst/>
          </a:prstGeom>
        </p:spPr>
      </p:pic>
      <p:pic>
        <p:nvPicPr>
          <p:cNvPr id="17" name="Picture 13"/>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rot="-1911843">
            <a:off x="7500719" y="5031033"/>
            <a:ext cx="1749216" cy="620338"/>
          </a:xfrm>
          <a:prstGeom prst="rect">
            <a:avLst/>
          </a:prstGeom>
        </p:spPr>
      </p:pic>
      <p:pic>
        <p:nvPicPr>
          <p:cNvPr id="18" name="Picture 14"/>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463730" y="319773"/>
            <a:ext cx="1546588" cy="784747"/>
          </a:xfrm>
          <a:prstGeom prst="rect">
            <a:avLst/>
          </a:prstGeom>
        </p:spPr>
      </p:pic>
      <p:pic>
        <p:nvPicPr>
          <p:cNvPr id="19" name="Picture 15"/>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rot="420846">
            <a:off x="7019156" y="718117"/>
            <a:ext cx="756865" cy="628346"/>
          </a:xfrm>
          <a:prstGeom prst="rect">
            <a:avLst/>
          </a:prstGeom>
        </p:spPr>
      </p:pic>
      <p:pic>
        <p:nvPicPr>
          <p:cNvPr id="20" name="Picture 16"/>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xmlns="" r:embed="rId20"/>
              </a:ext>
            </a:extLst>
          </a:blip>
          <a:srcRect/>
          <a:stretch>
            <a:fillRect/>
          </a:stretch>
        </p:blipFill>
        <p:spPr>
          <a:xfrm rot="-2763327">
            <a:off x="11423849" y="4163766"/>
            <a:ext cx="2169930" cy="2750491"/>
          </a:xfrm>
          <a:prstGeom prst="rect">
            <a:avLst/>
          </a:prstGeom>
        </p:spPr>
      </p:pic>
      <p:pic>
        <p:nvPicPr>
          <p:cNvPr id="21" name="Picture 17"/>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xmlns="" r:embed="rId22"/>
              </a:ext>
            </a:extLst>
          </a:blip>
          <a:srcRect/>
          <a:stretch>
            <a:fillRect/>
          </a:stretch>
        </p:blipFill>
        <p:spPr>
          <a:xfrm>
            <a:off x="3179346" y="772736"/>
            <a:ext cx="714033" cy="519107"/>
          </a:xfrm>
          <a:prstGeom prst="rect">
            <a:avLst/>
          </a:prstGeom>
        </p:spPr>
      </p:pic>
      <p:pic>
        <p:nvPicPr>
          <p:cNvPr id="22" name="Picture 18"/>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asvg="http://schemas.microsoft.com/office/drawing/2016/SVG/main" xmlns="" r:embed="rId24"/>
              </a:ext>
            </a:extLst>
          </a:blip>
          <a:srcRect/>
          <a:stretch>
            <a:fillRect/>
          </a:stretch>
        </p:blipFill>
        <p:spPr>
          <a:xfrm rot="-3467168">
            <a:off x="3766892" y="5562691"/>
            <a:ext cx="584239" cy="744798"/>
          </a:xfrm>
          <a:prstGeom prst="rect">
            <a:avLst/>
          </a:prstGeom>
        </p:spPr>
      </p:pic>
    </p:spTree>
    <p:extLst>
      <p:ext uri="{BB962C8B-B14F-4D97-AF65-F5344CB8AC3E}">
        <p14:creationId xmlns:p14="http://schemas.microsoft.com/office/powerpoint/2010/main" val="342737885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9447212" y="3429000"/>
            <a:ext cx="2530861" cy="3032623"/>
          </a:xfrm>
          <a:prstGeom prst="rect">
            <a:avLst/>
          </a:prstGeom>
        </p:spPr>
      </p:pic>
      <p:sp>
        <p:nvSpPr>
          <p:cNvPr id="5" name="TextBox 4"/>
          <p:cNvSpPr txBox="1"/>
          <p:nvPr/>
        </p:nvSpPr>
        <p:spPr>
          <a:xfrm>
            <a:off x="359370" y="304800"/>
            <a:ext cx="10611841" cy="3308598"/>
          </a:xfrm>
          <a:prstGeom prst="rect">
            <a:avLst/>
          </a:prstGeom>
          <a:noFill/>
        </p:spPr>
        <p:txBody>
          <a:bodyPr wrap="square" rtlCol="0">
            <a:spAutoFit/>
          </a:bodyPr>
          <a:lstStyle/>
          <a:p>
            <a:pPr algn="ctr">
              <a:lnSpc>
                <a:spcPct val="115000"/>
              </a:lnSpc>
              <a:spcAft>
                <a:spcPts val="1000"/>
              </a:spcAft>
            </a:pPr>
            <a:r>
              <a:rPr lang="en-US" sz="3200" b="1" dirty="0">
                <a:solidFill>
                  <a:srgbClr val="C00000"/>
                </a:solidFill>
                <a:latin typeface="+mj-lt"/>
                <a:ea typeface="Calibri"/>
                <a:cs typeface="Times New Roman"/>
              </a:rPr>
              <a:t>NHIỆM </a:t>
            </a:r>
            <a:r>
              <a:rPr lang="en-US" sz="3200" b="1" dirty="0" smtClean="0">
                <a:solidFill>
                  <a:srgbClr val="C00000"/>
                </a:solidFill>
                <a:latin typeface="+mj-lt"/>
                <a:ea typeface="Calibri"/>
                <a:cs typeface="Times New Roman"/>
              </a:rPr>
              <a:t>VỤ 1</a:t>
            </a:r>
          </a:p>
          <a:p>
            <a:pPr algn="just">
              <a:lnSpc>
                <a:spcPct val="115000"/>
              </a:lnSpc>
              <a:spcAft>
                <a:spcPts val="1000"/>
              </a:spcAft>
            </a:pPr>
            <a:r>
              <a:rPr lang="en-US" sz="3200" dirty="0" err="1" smtClean="0">
                <a:latin typeface="+mj-lt"/>
                <a:ea typeface="Calibri"/>
                <a:cs typeface="Times New Roman"/>
              </a:rPr>
              <a:t>Đọc</a:t>
            </a:r>
            <a:r>
              <a:rPr lang="en-US" sz="3200" dirty="0" smtClean="0">
                <a:latin typeface="+mj-lt"/>
                <a:ea typeface="Calibri"/>
                <a:cs typeface="Times New Roman"/>
              </a:rPr>
              <a:t> </a:t>
            </a:r>
            <a:r>
              <a:rPr lang="en-US" sz="3200" dirty="0" err="1">
                <a:latin typeface="+mj-lt"/>
                <a:ea typeface="Calibri"/>
                <a:cs typeface="Times New Roman"/>
              </a:rPr>
              <a:t>nội</a:t>
            </a:r>
            <a:r>
              <a:rPr lang="en-US" sz="3200" dirty="0">
                <a:latin typeface="+mj-lt"/>
                <a:ea typeface="Calibri"/>
                <a:cs typeface="Times New Roman"/>
              </a:rPr>
              <a:t> dung </a:t>
            </a:r>
            <a:r>
              <a:rPr lang="en-US" sz="3200" dirty="0" err="1">
                <a:latin typeface="+mj-lt"/>
                <a:ea typeface="Calibri"/>
                <a:cs typeface="Times New Roman"/>
              </a:rPr>
              <a:t>kênh</a:t>
            </a:r>
            <a:r>
              <a:rPr lang="en-US" sz="3200" dirty="0">
                <a:latin typeface="+mj-lt"/>
                <a:ea typeface="Calibri"/>
                <a:cs typeface="Times New Roman"/>
              </a:rPr>
              <a:t> </a:t>
            </a:r>
            <a:r>
              <a:rPr lang="en-US" sz="3200" dirty="0" err="1">
                <a:latin typeface="+mj-lt"/>
                <a:ea typeface="Calibri"/>
                <a:cs typeface="Times New Roman"/>
              </a:rPr>
              <a:t>chữ</a:t>
            </a:r>
            <a:r>
              <a:rPr lang="en-US" sz="3200" dirty="0">
                <a:latin typeface="+mj-lt"/>
                <a:ea typeface="Calibri"/>
                <a:cs typeface="Times New Roman"/>
              </a:rPr>
              <a:t> </a:t>
            </a:r>
            <a:r>
              <a:rPr lang="en-US" sz="3200" dirty="0" err="1">
                <a:latin typeface="+mj-lt"/>
                <a:ea typeface="Calibri"/>
                <a:cs typeface="Times New Roman"/>
              </a:rPr>
              <a:t>trong</a:t>
            </a:r>
            <a:r>
              <a:rPr lang="en-US" sz="3200" dirty="0">
                <a:latin typeface="+mj-lt"/>
                <a:ea typeface="Calibri"/>
                <a:cs typeface="Times New Roman"/>
              </a:rPr>
              <a:t> </a:t>
            </a:r>
            <a:r>
              <a:rPr lang="en-US" sz="3200" dirty="0" err="1">
                <a:latin typeface="+mj-lt"/>
                <a:ea typeface="Calibri"/>
                <a:cs typeface="Times New Roman"/>
              </a:rPr>
              <a:t>mục</a:t>
            </a:r>
            <a:r>
              <a:rPr lang="en-US" sz="3200" dirty="0">
                <a:latin typeface="+mj-lt"/>
                <a:ea typeface="Calibri"/>
                <a:cs typeface="Times New Roman"/>
              </a:rPr>
              <a:t> II </a:t>
            </a:r>
            <a:r>
              <a:rPr lang="en-US" sz="3200" dirty="0" smtClean="0">
                <a:latin typeface="+mj-lt"/>
                <a:ea typeface="Calibri"/>
                <a:cs typeface="Times New Roman"/>
              </a:rPr>
              <a:t>SGK, </a:t>
            </a:r>
            <a:r>
              <a:rPr lang="en-US" sz="3200" dirty="0" err="1" smtClean="0">
                <a:latin typeface="+mj-lt"/>
                <a:ea typeface="Calibri"/>
                <a:cs typeface="Times New Roman"/>
              </a:rPr>
              <a:t>trả</a:t>
            </a:r>
            <a:r>
              <a:rPr lang="en-US" sz="3200" dirty="0" smtClean="0">
                <a:latin typeface="+mj-lt"/>
                <a:ea typeface="Calibri"/>
                <a:cs typeface="Times New Roman"/>
              </a:rPr>
              <a:t> </a:t>
            </a:r>
            <a:r>
              <a:rPr lang="en-US" sz="3200" dirty="0" err="1" smtClean="0">
                <a:latin typeface="+mj-lt"/>
                <a:ea typeface="Calibri"/>
                <a:cs typeface="Times New Roman"/>
              </a:rPr>
              <a:t>lời</a:t>
            </a:r>
            <a:r>
              <a:rPr lang="en-US" sz="3200" dirty="0" smtClean="0">
                <a:latin typeface="+mj-lt"/>
                <a:ea typeface="Calibri"/>
                <a:cs typeface="Times New Roman"/>
              </a:rPr>
              <a:t> 2 </a:t>
            </a:r>
            <a:r>
              <a:rPr lang="en-US" sz="3200" dirty="0" err="1" smtClean="0">
                <a:latin typeface="+mj-lt"/>
                <a:ea typeface="Calibri"/>
                <a:cs typeface="Times New Roman"/>
              </a:rPr>
              <a:t>câu</a:t>
            </a:r>
            <a:r>
              <a:rPr lang="en-US" sz="3200" dirty="0" smtClean="0">
                <a:latin typeface="+mj-lt"/>
                <a:ea typeface="Calibri"/>
                <a:cs typeface="Times New Roman"/>
              </a:rPr>
              <a:t> </a:t>
            </a:r>
            <a:r>
              <a:rPr lang="en-US" sz="3200" dirty="0" err="1">
                <a:latin typeface="+mj-lt"/>
                <a:ea typeface="Calibri"/>
                <a:cs typeface="Times New Roman"/>
              </a:rPr>
              <a:t>hỏi</a:t>
            </a:r>
            <a:r>
              <a:rPr lang="en-US" sz="3200" dirty="0">
                <a:latin typeface="+mj-lt"/>
                <a:ea typeface="Calibri"/>
                <a:cs typeface="Times New Roman"/>
              </a:rPr>
              <a:t>:</a:t>
            </a:r>
          </a:p>
          <a:p>
            <a:pPr algn="just">
              <a:lnSpc>
                <a:spcPct val="115000"/>
              </a:lnSpc>
              <a:spcAft>
                <a:spcPts val="1000"/>
              </a:spcAft>
            </a:pPr>
            <a:r>
              <a:rPr lang="en-US" sz="3200" dirty="0">
                <a:latin typeface="+mj-lt"/>
                <a:ea typeface="Calibri"/>
                <a:cs typeface="Times New Roman"/>
              </a:rPr>
              <a:t>1. </a:t>
            </a:r>
            <a:r>
              <a:rPr lang="en-US" sz="3200" dirty="0" err="1">
                <a:latin typeface="+mj-lt"/>
                <a:ea typeface="Calibri"/>
                <a:cs typeface="Times New Roman"/>
              </a:rPr>
              <a:t>Tọa</a:t>
            </a:r>
            <a:r>
              <a:rPr lang="en-US" sz="3200" dirty="0">
                <a:latin typeface="+mj-lt"/>
                <a:ea typeface="Calibri"/>
                <a:cs typeface="Times New Roman"/>
              </a:rPr>
              <a:t> </a:t>
            </a:r>
            <a:r>
              <a:rPr lang="en-US" sz="3200" dirty="0" err="1">
                <a:latin typeface="+mj-lt"/>
                <a:ea typeface="Calibri"/>
                <a:cs typeface="Times New Roman"/>
              </a:rPr>
              <a:t>độ</a:t>
            </a:r>
            <a:r>
              <a:rPr lang="en-US" sz="3200" dirty="0">
                <a:latin typeface="+mj-lt"/>
                <a:ea typeface="Calibri"/>
                <a:cs typeface="Times New Roman"/>
              </a:rPr>
              <a:t> </a:t>
            </a:r>
            <a:r>
              <a:rPr lang="en-US" sz="3200" dirty="0" err="1">
                <a:latin typeface="+mj-lt"/>
                <a:ea typeface="Calibri"/>
                <a:cs typeface="Times New Roman"/>
              </a:rPr>
              <a:t>địa</a:t>
            </a:r>
            <a:r>
              <a:rPr lang="en-US" sz="3200" dirty="0">
                <a:latin typeface="+mj-lt"/>
                <a:ea typeface="Calibri"/>
                <a:cs typeface="Times New Roman"/>
              </a:rPr>
              <a:t> </a:t>
            </a:r>
            <a:r>
              <a:rPr lang="en-US" sz="3200" dirty="0" err="1">
                <a:latin typeface="+mj-lt"/>
                <a:ea typeface="Calibri"/>
                <a:cs typeface="Times New Roman"/>
              </a:rPr>
              <a:t>lí</a:t>
            </a:r>
            <a:r>
              <a:rPr lang="en-US" sz="3200" dirty="0">
                <a:latin typeface="+mj-lt"/>
                <a:ea typeface="Calibri"/>
                <a:cs typeface="Times New Roman"/>
              </a:rPr>
              <a:t> </a:t>
            </a:r>
            <a:r>
              <a:rPr lang="en-US" sz="3200" dirty="0" err="1">
                <a:latin typeface="+mj-lt"/>
                <a:ea typeface="Calibri"/>
                <a:cs typeface="Times New Roman"/>
              </a:rPr>
              <a:t>của</a:t>
            </a:r>
            <a:r>
              <a:rPr lang="en-US" sz="3200" dirty="0">
                <a:latin typeface="+mj-lt"/>
                <a:ea typeface="Calibri"/>
                <a:cs typeface="Times New Roman"/>
              </a:rPr>
              <a:t> </a:t>
            </a:r>
            <a:r>
              <a:rPr lang="en-US" sz="3200" dirty="0" err="1">
                <a:latin typeface="+mj-lt"/>
                <a:ea typeface="Calibri"/>
                <a:cs typeface="Times New Roman"/>
              </a:rPr>
              <a:t>một</a:t>
            </a:r>
            <a:r>
              <a:rPr lang="en-US" sz="3200" dirty="0">
                <a:latin typeface="+mj-lt"/>
                <a:ea typeface="Calibri"/>
                <a:cs typeface="Times New Roman"/>
              </a:rPr>
              <a:t> </a:t>
            </a:r>
            <a:r>
              <a:rPr lang="en-US" sz="3200" dirty="0" err="1">
                <a:latin typeface="+mj-lt"/>
                <a:ea typeface="Calibri"/>
                <a:cs typeface="Times New Roman"/>
              </a:rPr>
              <a:t>điểm</a:t>
            </a:r>
            <a:r>
              <a:rPr lang="en-US" sz="3200" dirty="0">
                <a:latin typeface="+mj-lt"/>
                <a:ea typeface="Calibri"/>
                <a:cs typeface="Times New Roman"/>
              </a:rPr>
              <a:t> </a:t>
            </a:r>
            <a:r>
              <a:rPr lang="en-US" sz="3200" dirty="0" err="1">
                <a:latin typeface="+mj-lt"/>
                <a:ea typeface="Calibri"/>
                <a:cs typeface="Times New Roman"/>
              </a:rPr>
              <a:t>trên</a:t>
            </a:r>
            <a:r>
              <a:rPr lang="en-US" sz="3200" dirty="0">
                <a:latin typeface="+mj-lt"/>
                <a:ea typeface="Calibri"/>
                <a:cs typeface="Times New Roman"/>
              </a:rPr>
              <a:t> </a:t>
            </a:r>
            <a:r>
              <a:rPr lang="en-US" sz="3200" dirty="0" err="1">
                <a:latin typeface="+mj-lt"/>
                <a:ea typeface="Calibri"/>
                <a:cs typeface="Times New Roman"/>
              </a:rPr>
              <a:t>quả</a:t>
            </a:r>
            <a:r>
              <a:rPr lang="en-US" sz="3200" dirty="0">
                <a:latin typeface="+mj-lt"/>
                <a:ea typeface="Calibri"/>
                <a:cs typeface="Times New Roman"/>
              </a:rPr>
              <a:t> </a:t>
            </a:r>
            <a:r>
              <a:rPr lang="en-US" sz="3200" dirty="0" err="1">
                <a:latin typeface="+mj-lt"/>
                <a:ea typeface="Calibri"/>
                <a:cs typeface="Times New Roman"/>
              </a:rPr>
              <a:t>Địa</a:t>
            </a:r>
            <a:r>
              <a:rPr lang="en-US" sz="3200" dirty="0">
                <a:latin typeface="+mj-lt"/>
                <a:ea typeface="Calibri"/>
                <a:cs typeface="Times New Roman"/>
              </a:rPr>
              <a:t> </a:t>
            </a:r>
            <a:r>
              <a:rPr lang="en-US" sz="3200" dirty="0" err="1">
                <a:latin typeface="+mj-lt"/>
                <a:ea typeface="Calibri"/>
                <a:cs typeface="Times New Roman"/>
              </a:rPr>
              <a:t>Cầu</a:t>
            </a:r>
            <a:r>
              <a:rPr lang="en-US" sz="3200" dirty="0">
                <a:latin typeface="+mj-lt"/>
                <a:ea typeface="Calibri"/>
                <a:cs typeface="Times New Roman"/>
              </a:rPr>
              <a:t>/</a:t>
            </a:r>
            <a:r>
              <a:rPr lang="en-US" sz="3200" dirty="0" err="1">
                <a:latin typeface="+mj-lt"/>
                <a:ea typeface="Calibri"/>
                <a:cs typeface="Times New Roman"/>
              </a:rPr>
              <a:t>bản</a:t>
            </a:r>
            <a:r>
              <a:rPr lang="en-US" sz="3200" dirty="0">
                <a:latin typeface="+mj-lt"/>
                <a:ea typeface="Calibri"/>
                <a:cs typeface="Times New Roman"/>
              </a:rPr>
              <a:t> </a:t>
            </a:r>
            <a:r>
              <a:rPr lang="en-US" sz="3200" dirty="0" err="1">
                <a:latin typeface="+mj-lt"/>
                <a:ea typeface="Calibri"/>
                <a:cs typeface="Times New Roman"/>
              </a:rPr>
              <a:t>đồ</a:t>
            </a:r>
            <a:r>
              <a:rPr lang="en-US" sz="3200" dirty="0">
                <a:latin typeface="+mj-lt"/>
                <a:ea typeface="Calibri"/>
                <a:cs typeface="Times New Roman"/>
              </a:rPr>
              <a:t> </a:t>
            </a:r>
            <a:r>
              <a:rPr lang="en-US" sz="3200" dirty="0" err="1">
                <a:latin typeface="+mj-lt"/>
                <a:ea typeface="Calibri"/>
                <a:cs typeface="Times New Roman"/>
              </a:rPr>
              <a:t>được</a:t>
            </a:r>
            <a:r>
              <a:rPr lang="en-US" sz="3200" dirty="0">
                <a:latin typeface="+mj-lt"/>
                <a:ea typeface="Calibri"/>
                <a:cs typeface="Times New Roman"/>
              </a:rPr>
              <a:t> </a:t>
            </a:r>
            <a:r>
              <a:rPr lang="en-US" sz="3200" dirty="0" err="1">
                <a:latin typeface="+mj-lt"/>
                <a:ea typeface="Calibri"/>
                <a:cs typeface="Times New Roman"/>
              </a:rPr>
              <a:t>xác</a:t>
            </a:r>
            <a:r>
              <a:rPr lang="en-US" sz="3200" dirty="0">
                <a:latin typeface="+mj-lt"/>
                <a:ea typeface="Calibri"/>
                <a:cs typeface="Times New Roman"/>
              </a:rPr>
              <a:t> </a:t>
            </a:r>
            <a:r>
              <a:rPr lang="en-US" sz="3200" dirty="0" err="1">
                <a:latin typeface="+mj-lt"/>
                <a:ea typeface="Calibri"/>
                <a:cs typeface="Times New Roman"/>
              </a:rPr>
              <a:t>định</a:t>
            </a:r>
            <a:r>
              <a:rPr lang="en-US" sz="3200" dirty="0">
                <a:latin typeface="+mj-lt"/>
                <a:ea typeface="Calibri"/>
                <a:cs typeface="Times New Roman"/>
              </a:rPr>
              <a:t> </a:t>
            </a:r>
            <a:r>
              <a:rPr lang="en-US" sz="3200" dirty="0" err="1">
                <a:latin typeface="+mj-lt"/>
                <a:ea typeface="Calibri"/>
                <a:cs typeface="Times New Roman"/>
              </a:rPr>
              <a:t>như</a:t>
            </a:r>
            <a:r>
              <a:rPr lang="en-US" sz="3200" dirty="0">
                <a:latin typeface="+mj-lt"/>
                <a:ea typeface="Calibri"/>
                <a:cs typeface="Times New Roman"/>
              </a:rPr>
              <a:t> </a:t>
            </a:r>
            <a:r>
              <a:rPr lang="en-US" sz="3200" dirty="0" err="1">
                <a:latin typeface="+mj-lt"/>
                <a:ea typeface="Calibri"/>
                <a:cs typeface="Times New Roman"/>
              </a:rPr>
              <a:t>thế</a:t>
            </a:r>
            <a:r>
              <a:rPr lang="en-US" sz="3200" dirty="0">
                <a:latin typeface="+mj-lt"/>
                <a:ea typeface="Calibri"/>
                <a:cs typeface="Times New Roman"/>
              </a:rPr>
              <a:t> </a:t>
            </a:r>
            <a:r>
              <a:rPr lang="en-US" sz="3200" dirty="0" err="1">
                <a:latin typeface="+mj-lt"/>
                <a:ea typeface="Calibri"/>
                <a:cs typeface="Times New Roman"/>
              </a:rPr>
              <a:t>nào</a:t>
            </a:r>
            <a:r>
              <a:rPr lang="en-US" sz="3200" dirty="0">
                <a:latin typeface="+mj-lt"/>
                <a:ea typeface="Calibri"/>
                <a:cs typeface="Times New Roman"/>
              </a:rPr>
              <a:t>?</a:t>
            </a:r>
          </a:p>
          <a:p>
            <a:pPr algn="just">
              <a:lnSpc>
                <a:spcPct val="115000"/>
              </a:lnSpc>
              <a:spcAft>
                <a:spcPts val="1000"/>
              </a:spcAft>
            </a:pPr>
            <a:r>
              <a:rPr lang="en-US" sz="3200" dirty="0">
                <a:latin typeface="+mj-lt"/>
                <a:ea typeface="Calibri"/>
                <a:cs typeface="Times New Roman"/>
              </a:rPr>
              <a:t>2. </a:t>
            </a:r>
            <a:r>
              <a:rPr lang="en-US" sz="3200" dirty="0" err="1">
                <a:latin typeface="+mj-lt"/>
                <a:ea typeface="Calibri"/>
                <a:cs typeface="Times New Roman"/>
              </a:rPr>
              <a:t>Khi</a:t>
            </a:r>
            <a:r>
              <a:rPr lang="en-US" sz="3200" dirty="0">
                <a:latin typeface="+mj-lt"/>
                <a:ea typeface="Calibri"/>
                <a:cs typeface="Times New Roman"/>
              </a:rPr>
              <a:t> </a:t>
            </a:r>
            <a:r>
              <a:rPr lang="en-US" sz="3200" dirty="0" err="1">
                <a:latin typeface="+mj-lt"/>
                <a:ea typeface="Calibri"/>
                <a:cs typeface="Times New Roman"/>
              </a:rPr>
              <a:t>xác</a:t>
            </a:r>
            <a:r>
              <a:rPr lang="en-US" sz="3200" dirty="0">
                <a:latin typeface="+mj-lt"/>
                <a:ea typeface="Calibri"/>
                <a:cs typeface="Times New Roman"/>
              </a:rPr>
              <a:t> </a:t>
            </a:r>
            <a:r>
              <a:rPr lang="en-US" sz="3200" dirty="0" err="1">
                <a:latin typeface="+mj-lt"/>
                <a:ea typeface="Calibri"/>
                <a:cs typeface="Times New Roman"/>
              </a:rPr>
              <a:t>định</a:t>
            </a:r>
            <a:r>
              <a:rPr lang="en-US" sz="3200" dirty="0">
                <a:latin typeface="+mj-lt"/>
                <a:ea typeface="Calibri"/>
                <a:cs typeface="Times New Roman"/>
              </a:rPr>
              <a:t> </a:t>
            </a:r>
            <a:r>
              <a:rPr lang="en-US" sz="3200" dirty="0" err="1">
                <a:latin typeface="+mj-lt"/>
                <a:ea typeface="Calibri"/>
                <a:cs typeface="Times New Roman"/>
              </a:rPr>
              <a:t>tọa</a:t>
            </a:r>
            <a:r>
              <a:rPr lang="en-US" sz="3200" dirty="0">
                <a:latin typeface="+mj-lt"/>
                <a:ea typeface="Calibri"/>
                <a:cs typeface="Times New Roman"/>
              </a:rPr>
              <a:t> </a:t>
            </a:r>
            <a:r>
              <a:rPr lang="en-US" sz="3200" dirty="0" err="1">
                <a:latin typeface="+mj-lt"/>
                <a:ea typeface="Calibri"/>
                <a:cs typeface="Times New Roman"/>
              </a:rPr>
              <a:t>độ</a:t>
            </a:r>
            <a:r>
              <a:rPr lang="en-US" sz="3200" dirty="0">
                <a:latin typeface="+mj-lt"/>
                <a:ea typeface="Calibri"/>
                <a:cs typeface="Times New Roman"/>
              </a:rPr>
              <a:t> </a:t>
            </a:r>
            <a:r>
              <a:rPr lang="en-US" sz="3200" dirty="0" err="1">
                <a:latin typeface="+mj-lt"/>
                <a:ea typeface="Calibri"/>
                <a:cs typeface="Times New Roman"/>
              </a:rPr>
              <a:t>địa</a:t>
            </a:r>
            <a:r>
              <a:rPr lang="en-US" sz="3200" dirty="0">
                <a:latin typeface="+mj-lt"/>
                <a:ea typeface="Calibri"/>
                <a:cs typeface="Times New Roman"/>
              </a:rPr>
              <a:t> </a:t>
            </a:r>
            <a:r>
              <a:rPr lang="en-US" sz="3200" dirty="0" err="1">
                <a:latin typeface="+mj-lt"/>
                <a:ea typeface="Calibri"/>
                <a:cs typeface="Times New Roman"/>
              </a:rPr>
              <a:t>lí</a:t>
            </a:r>
            <a:r>
              <a:rPr lang="en-US" sz="3200" dirty="0">
                <a:latin typeface="+mj-lt"/>
                <a:ea typeface="Calibri"/>
                <a:cs typeface="Times New Roman"/>
              </a:rPr>
              <a:t> </a:t>
            </a:r>
            <a:r>
              <a:rPr lang="en-US" sz="3200" dirty="0" err="1">
                <a:latin typeface="+mj-lt"/>
                <a:ea typeface="Calibri"/>
                <a:cs typeface="Times New Roman"/>
              </a:rPr>
              <a:t>của</a:t>
            </a:r>
            <a:r>
              <a:rPr lang="en-US" sz="3200" dirty="0">
                <a:latin typeface="+mj-lt"/>
                <a:ea typeface="Calibri"/>
                <a:cs typeface="Times New Roman"/>
              </a:rPr>
              <a:t> </a:t>
            </a:r>
            <a:r>
              <a:rPr lang="en-US" sz="3200" dirty="0" err="1">
                <a:latin typeface="+mj-lt"/>
                <a:ea typeface="Calibri"/>
                <a:cs typeface="Times New Roman"/>
              </a:rPr>
              <a:t>một</a:t>
            </a:r>
            <a:r>
              <a:rPr lang="en-US" sz="3200" dirty="0">
                <a:latin typeface="+mj-lt"/>
                <a:ea typeface="Calibri"/>
                <a:cs typeface="Times New Roman"/>
              </a:rPr>
              <a:t> </a:t>
            </a:r>
            <a:r>
              <a:rPr lang="en-US" sz="3200" dirty="0" err="1">
                <a:latin typeface="+mj-lt"/>
                <a:ea typeface="Calibri"/>
                <a:cs typeface="Times New Roman"/>
              </a:rPr>
              <a:t>điểm</a:t>
            </a:r>
            <a:r>
              <a:rPr lang="en-US" sz="3200" dirty="0">
                <a:latin typeface="+mj-lt"/>
                <a:ea typeface="Calibri"/>
                <a:cs typeface="Times New Roman"/>
              </a:rPr>
              <a:t> </a:t>
            </a:r>
            <a:r>
              <a:rPr lang="en-US" sz="3200" dirty="0" err="1">
                <a:latin typeface="+mj-lt"/>
                <a:ea typeface="Calibri"/>
                <a:cs typeface="Times New Roman"/>
              </a:rPr>
              <a:t>cần</a:t>
            </a:r>
            <a:r>
              <a:rPr lang="en-US" sz="3200" dirty="0">
                <a:latin typeface="+mj-lt"/>
                <a:ea typeface="Calibri"/>
                <a:cs typeface="Times New Roman"/>
              </a:rPr>
              <a:t> </a:t>
            </a:r>
            <a:r>
              <a:rPr lang="en-US" sz="3200" dirty="0" err="1">
                <a:latin typeface="+mj-lt"/>
                <a:ea typeface="Calibri"/>
                <a:cs typeface="Times New Roman"/>
              </a:rPr>
              <a:t>lưu</a:t>
            </a:r>
            <a:r>
              <a:rPr lang="en-US" sz="3200" dirty="0">
                <a:latin typeface="+mj-lt"/>
                <a:ea typeface="Calibri"/>
                <a:cs typeface="Times New Roman"/>
              </a:rPr>
              <a:t> ý </a:t>
            </a:r>
            <a:r>
              <a:rPr lang="en-US" sz="3200" dirty="0" err="1">
                <a:latin typeface="+mj-lt"/>
                <a:ea typeface="Calibri"/>
                <a:cs typeface="Times New Roman"/>
              </a:rPr>
              <a:t>điều</a:t>
            </a:r>
            <a:r>
              <a:rPr lang="en-US" sz="3200" dirty="0">
                <a:latin typeface="+mj-lt"/>
                <a:ea typeface="Calibri"/>
                <a:cs typeface="Times New Roman"/>
              </a:rPr>
              <a:t> </a:t>
            </a:r>
            <a:r>
              <a:rPr lang="en-US" sz="3200" dirty="0" err="1">
                <a:latin typeface="+mj-lt"/>
                <a:ea typeface="Calibri"/>
                <a:cs typeface="Times New Roman"/>
              </a:rPr>
              <a:t>gì</a:t>
            </a:r>
            <a:r>
              <a:rPr lang="en-US" sz="3200" dirty="0">
                <a:latin typeface="+mj-lt"/>
                <a:ea typeface="Calibri"/>
                <a:cs typeface="Times New Roman"/>
              </a:rPr>
              <a:t>?</a:t>
            </a:r>
            <a:endParaRPr lang="en-US" sz="3200" dirty="0">
              <a:effectLst/>
              <a:latin typeface="+mj-lt"/>
              <a:ea typeface="Calibri"/>
              <a:cs typeface="Times New Roman"/>
            </a:endParaRPr>
          </a:p>
        </p:txBody>
      </p:sp>
    </p:spTree>
    <p:extLst>
      <p:ext uri="{BB962C8B-B14F-4D97-AF65-F5344CB8AC3E}">
        <p14:creationId xmlns:p14="http://schemas.microsoft.com/office/powerpoint/2010/main" val="4265826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399</TotalTime>
  <Words>1734</Words>
  <Application>Microsoft Office PowerPoint</Application>
  <PresentationFormat>Custom</PresentationFormat>
  <Paragraphs>176</Paragraphs>
  <Slides>31</Slides>
  <Notes>22</Notes>
  <HiddenSlides>1</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31</vt:i4>
      </vt:variant>
    </vt:vector>
  </HeadingPairs>
  <TitlesOfParts>
    <vt:vector size="43" baseType="lpstr">
      <vt:lpstr>宋体</vt:lpstr>
      <vt:lpstr>Arial</vt:lpstr>
      <vt:lpstr>Calibri</vt:lpstr>
      <vt:lpstr>Hangyaboly</vt:lpstr>
      <vt:lpstr>Tahoma</vt:lpstr>
      <vt:lpstr>Times New Roman</vt:lpstr>
      <vt:lpstr>UTM Androgyne</vt:lpstr>
      <vt:lpstr>뉴요커</vt:lpstr>
      <vt:lpstr>方正少儿简体</vt:lpstr>
      <vt:lpstr>方正静蕾简体</vt:lpstr>
      <vt:lpstr>汉仪喵魂体W</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Asus</dc:creator>
  <cp:lastModifiedBy>Hà Tròn</cp:lastModifiedBy>
  <cp:revision>23</cp:revision>
  <dcterms:created xsi:type="dcterms:W3CDTF">2022-09-06T07:50:58Z</dcterms:created>
  <dcterms:modified xsi:type="dcterms:W3CDTF">2025-09-10T01:41:09Z</dcterms:modified>
</cp:coreProperties>
</file>