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322" r:id="rId3"/>
    <p:sldId id="307" r:id="rId4"/>
    <p:sldId id="260" r:id="rId5"/>
    <p:sldId id="259" r:id="rId6"/>
    <p:sldId id="345" r:id="rId7"/>
    <p:sldId id="346" r:id="rId8"/>
    <p:sldId id="347" r:id="rId9"/>
    <p:sldId id="349" r:id="rId10"/>
    <p:sldId id="310" r:id="rId11"/>
    <p:sldId id="309" r:id="rId12"/>
    <p:sldId id="351" r:id="rId13"/>
    <p:sldId id="323" r:id="rId14"/>
    <p:sldId id="361" r:id="rId15"/>
    <p:sldId id="362" r:id="rId16"/>
    <p:sldId id="360" r:id="rId17"/>
    <p:sldId id="380" r:id="rId18"/>
    <p:sldId id="261" r:id="rId19"/>
    <p:sldId id="280" r:id="rId20"/>
    <p:sldId id="381" r:id="rId21"/>
    <p:sldId id="382" r:id="rId22"/>
    <p:sldId id="326" r:id="rId23"/>
    <p:sldId id="383" r:id="rId24"/>
    <p:sldId id="328" r:id="rId25"/>
    <p:sldId id="332" r:id="rId26"/>
    <p:sldId id="357" r:id="rId27"/>
    <p:sldId id="333" r:id="rId28"/>
    <p:sldId id="335" r:id="rId29"/>
    <p:sldId id="281" r:id="rId30"/>
    <p:sldId id="319" r:id="rId31"/>
    <p:sldId id="283" r:id="rId32"/>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686"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9587"/>
    <a:srgbClr val="B0E07D"/>
    <a:srgbClr val="FFCC66"/>
    <a:srgbClr val="FFEB95"/>
    <a:srgbClr val="FFCD2F"/>
    <a:srgbClr val="D2E1F0"/>
    <a:srgbClr val="FF9999"/>
    <a:srgbClr val="DDC7FB"/>
    <a:srgbClr val="FFD757"/>
    <a:srgbClr val="472F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90" d="100"/>
          <a:sy n="90" d="100"/>
        </p:scale>
        <p:origin x="-370" y="0"/>
      </p:cViewPr>
      <p:guideLst>
        <p:guide orient="horz" pos="686"/>
        <p:guide pos="3817"/>
      </p:guideLst>
    </p:cSldViewPr>
  </p:slideViewPr>
  <p:notesTextViewPr>
    <p:cViewPr>
      <p:scale>
        <a:sx n="1" d="1"/>
        <a:sy n="1" d="1"/>
      </p:scale>
      <p:origin x="0" y="0"/>
    </p:cViewPr>
  </p:notesTextViewPr>
  <p:sorterViewPr>
    <p:cViewPr>
      <p:scale>
        <a:sx n="50" d="100"/>
        <a:sy n="50" d="100"/>
      </p:scale>
      <p:origin x="0" y="0"/>
    </p:cViewPr>
  </p:sorterViewPr>
  <p:gridSpacing cx="72005" cy="72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2772B8-DFA0-42D4-BB56-C041186E9AEC}" type="datetimeFigureOut">
              <a:rPr lang="zh-CN" altLang="en-US" smtClean="0"/>
              <a:t>2025/9/25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08E786-4216-45F2-862D-D7FBD8328BF6}" type="slidenum">
              <a:rPr lang="zh-CN" altLang="en-US" smtClean="0"/>
              <a:t>‹#›</a:t>
            </a:fld>
            <a:endParaRPr lang="zh-CN" altLang="en-US"/>
          </a:p>
        </p:txBody>
      </p:sp>
    </p:spTree>
    <p:extLst>
      <p:ext uri="{BB962C8B-B14F-4D97-AF65-F5344CB8AC3E}">
        <p14:creationId xmlns:p14="http://schemas.microsoft.com/office/powerpoint/2010/main" val="86046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a:t>
            </a:fld>
            <a:endParaRPr lang="zh-CN" altLang="en-US"/>
          </a:p>
        </p:txBody>
      </p:sp>
    </p:spTree>
    <p:extLst>
      <p:ext uri="{BB962C8B-B14F-4D97-AF65-F5344CB8AC3E}">
        <p14:creationId xmlns:p14="http://schemas.microsoft.com/office/powerpoint/2010/main" val="826652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11</a:t>
            </a:fld>
            <a:endParaRPr lang="zh-CN" altLang="en-US"/>
          </a:p>
        </p:txBody>
      </p:sp>
    </p:spTree>
    <p:extLst>
      <p:ext uri="{BB962C8B-B14F-4D97-AF65-F5344CB8AC3E}">
        <p14:creationId xmlns:p14="http://schemas.microsoft.com/office/powerpoint/2010/main" val="3736290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12</a:t>
            </a:fld>
            <a:endParaRPr lang="zh-CN" altLang="en-US"/>
          </a:p>
        </p:txBody>
      </p:sp>
    </p:spTree>
    <p:extLst>
      <p:ext uri="{BB962C8B-B14F-4D97-AF65-F5344CB8AC3E}">
        <p14:creationId xmlns:p14="http://schemas.microsoft.com/office/powerpoint/2010/main" val="3299342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13</a:t>
            </a:fld>
            <a:endParaRPr lang="zh-CN" altLang="en-US"/>
          </a:p>
        </p:txBody>
      </p:sp>
    </p:spTree>
    <p:extLst>
      <p:ext uri="{BB962C8B-B14F-4D97-AF65-F5344CB8AC3E}">
        <p14:creationId xmlns:p14="http://schemas.microsoft.com/office/powerpoint/2010/main" val="2059514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14</a:t>
            </a:fld>
            <a:endParaRPr lang="zh-CN" altLang="en-US"/>
          </a:p>
        </p:txBody>
      </p:sp>
    </p:spTree>
    <p:extLst>
      <p:ext uri="{BB962C8B-B14F-4D97-AF65-F5344CB8AC3E}">
        <p14:creationId xmlns:p14="http://schemas.microsoft.com/office/powerpoint/2010/main" val="1013983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15</a:t>
            </a:fld>
            <a:endParaRPr lang="zh-CN" altLang="en-US"/>
          </a:p>
        </p:txBody>
      </p:sp>
    </p:spTree>
    <p:extLst>
      <p:ext uri="{BB962C8B-B14F-4D97-AF65-F5344CB8AC3E}">
        <p14:creationId xmlns:p14="http://schemas.microsoft.com/office/powerpoint/2010/main" val="1779213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18</a:t>
            </a:fld>
            <a:endParaRPr lang="zh-CN" altLang="en-US"/>
          </a:p>
        </p:txBody>
      </p:sp>
    </p:spTree>
    <p:extLst>
      <p:ext uri="{BB962C8B-B14F-4D97-AF65-F5344CB8AC3E}">
        <p14:creationId xmlns:p14="http://schemas.microsoft.com/office/powerpoint/2010/main" val="3937157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19</a:t>
            </a:fld>
            <a:endParaRPr lang="zh-CN" altLang="en-US"/>
          </a:p>
        </p:txBody>
      </p:sp>
    </p:spTree>
    <p:extLst>
      <p:ext uri="{BB962C8B-B14F-4D97-AF65-F5344CB8AC3E}">
        <p14:creationId xmlns:p14="http://schemas.microsoft.com/office/powerpoint/2010/main" val="1630945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20</a:t>
            </a:fld>
            <a:endParaRPr lang="zh-CN" altLang="en-US"/>
          </a:p>
        </p:txBody>
      </p:sp>
    </p:spTree>
    <p:extLst>
      <p:ext uri="{BB962C8B-B14F-4D97-AF65-F5344CB8AC3E}">
        <p14:creationId xmlns:p14="http://schemas.microsoft.com/office/powerpoint/2010/main" val="3635835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21</a:t>
            </a:fld>
            <a:endParaRPr lang="zh-CN" altLang="en-US"/>
          </a:p>
        </p:txBody>
      </p:sp>
    </p:spTree>
    <p:extLst>
      <p:ext uri="{BB962C8B-B14F-4D97-AF65-F5344CB8AC3E}">
        <p14:creationId xmlns:p14="http://schemas.microsoft.com/office/powerpoint/2010/main" val="2025227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22</a:t>
            </a:fld>
            <a:endParaRPr lang="zh-CN" altLang="en-US"/>
          </a:p>
        </p:txBody>
      </p:sp>
    </p:spTree>
    <p:extLst>
      <p:ext uri="{BB962C8B-B14F-4D97-AF65-F5344CB8AC3E}">
        <p14:creationId xmlns:p14="http://schemas.microsoft.com/office/powerpoint/2010/main" val="3859167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a:t>
            </a:fld>
            <a:endParaRPr lang="zh-CN" altLang="en-US"/>
          </a:p>
        </p:txBody>
      </p:sp>
    </p:spTree>
    <p:extLst>
      <p:ext uri="{BB962C8B-B14F-4D97-AF65-F5344CB8AC3E}">
        <p14:creationId xmlns:p14="http://schemas.microsoft.com/office/powerpoint/2010/main" val="3544286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23</a:t>
            </a:fld>
            <a:endParaRPr lang="zh-CN" altLang="en-US"/>
          </a:p>
        </p:txBody>
      </p:sp>
    </p:spTree>
    <p:extLst>
      <p:ext uri="{BB962C8B-B14F-4D97-AF65-F5344CB8AC3E}">
        <p14:creationId xmlns:p14="http://schemas.microsoft.com/office/powerpoint/2010/main" val="1445983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25</a:t>
            </a:fld>
            <a:endParaRPr lang="zh-CN" altLang="en-US"/>
          </a:p>
        </p:txBody>
      </p:sp>
    </p:spTree>
    <p:extLst>
      <p:ext uri="{BB962C8B-B14F-4D97-AF65-F5344CB8AC3E}">
        <p14:creationId xmlns:p14="http://schemas.microsoft.com/office/powerpoint/2010/main" val="8277559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26</a:t>
            </a:fld>
            <a:endParaRPr lang="zh-CN" altLang="en-US"/>
          </a:p>
        </p:txBody>
      </p:sp>
    </p:spTree>
    <p:extLst>
      <p:ext uri="{BB962C8B-B14F-4D97-AF65-F5344CB8AC3E}">
        <p14:creationId xmlns:p14="http://schemas.microsoft.com/office/powerpoint/2010/main" val="215710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27</a:t>
            </a:fld>
            <a:endParaRPr lang="zh-CN" altLang="en-US"/>
          </a:p>
        </p:txBody>
      </p:sp>
    </p:spTree>
    <p:extLst>
      <p:ext uri="{BB962C8B-B14F-4D97-AF65-F5344CB8AC3E}">
        <p14:creationId xmlns:p14="http://schemas.microsoft.com/office/powerpoint/2010/main" val="28426058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28</a:t>
            </a:fld>
            <a:endParaRPr lang="zh-CN" altLang="en-US"/>
          </a:p>
        </p:txBody>
      </p:sp>
    </p:spTree>
    <p:extLst>
      <p:ext uri="{BB962C8B-B14F-4D97-AF65-F5344CB8AC3E}">
        <p14:creationId xmlns:p14="http://schemas.microsoft.com/office/powerpoint/2010/main" val="4170120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29</a:t>
            </a:fld>
            <a:endParaRPr lang="zh-CN" altLang="en-US"/>
          </a:p>
        </p:txBody>
      </p:sp>
    </p:spTree>
    <p:extLst>
      <p:ext uri="{BB962C8B-B14F-4D97-AF65-F5344CB8AC3E}">
        <p14:creationId xmlns:p14="http://schemas.microsoft.com/office/powerpoint/2010/main" val="32648522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30</a:t>
            </a:fld>
            <a:endParaRPr lang="zh-CN" altLang="en-US"/>
          </a:p>
        </p:txBody>
      </p:sp>
    </p:spTree>
    <p:extLst>
      <p:ext uri="{BB962C8B-B14F-4D97-AF65-F5344CB8AC3E}">
        <p14:creationId xmlns:p14="http://schemas.microsoft.com/office/powerpoint/2010/main" val="3419540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31</a:t>
            </a:fld>
            <a:endParaRPr lang="zh-CN" altLang="en-US"/>
          </a:p>
        </p:txBody>
      </p:sp>
    </p:spTree>
    <p:extLst>
      <p:ext uri="{BB962C8B-B14F-4D97-AF65-F5344CB8AC3E}">
        <p14:creationId xmlns:p14="http://schemas.microsoft.com/office/powerpoint/2010/main" val="2834525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4</a:t>
            </a:fld>
            <a:endParaRPr lang="zh-CN" altLang="en-US"/>
          </a:p>
        </p:txBody>
      </p:sp>
    </p:spTree>
    <p:extLst>
      <p:ext uri="{BB962C8B-B14F-4D97-AF65-F5344CB8AC3E}">
        <p14:creationId xmlns:p14="http://schemas.microsoft.com/office/powerpoint/2010/main" val="1444329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5</a:t>
            </a:fld>
            <a:endParaRPr lang="zh-CN" altLang="en-US"/>
          </a:p>
        </p:txBody>
      </p:sp>
    </p:spTree>
    <p:extLst>
      <p:ext uri="{BB962C8B-B14F-4D97-AF65-F5344CB8AC3E}">
        <p14:creationId xmlns:p14="http://schemas.microsoft.com/office/powerpoint/2010/main" val="561740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6</a:t>
            </a:fld>
            <a:endParaRPr lang="zh-CN" altLang="en-US"/>
          </a:p>
        </p:txBody>
      </p:sp>
    </p:spTree>
    <p:extLst>
      <p:ext uri="{BB962C8B-B14F-4D97-AF65-F5344CB8AC3E}">
        <p14:creationId xmlns:p14="http://schemas.microsoft.com/office/powerpoint/2010/main" val="981460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7</a:t>
            </a:fld>
            <a:endParaRPr lang="zh-CN" altLang="en-US"/>
          </a:p>
        </p:txBody>
      </p:sp>
    </p:spTree>
    <p:extLst>
      <p:ext uri="{BB962C8B-B14F-4D97-AF65-F5344CB8AC3E}">
        <p14:creationId xmlns:p14="http://schemas.microsoft.com/office/powerpoint/2010/main" val="1815268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8</a:t>
            </a:fld>
            <a:endParaRPr lang="zh-CN" altLang="en-US"/>
          </a:p>
        </p:txBody>
      </p:sp>
    </p:spTree>
    <p:extLst>
      <p:ext uri="{BB962C8B-B14F-4D97-AF65-F5344CB8AC3E}">
        <p14:creationId xmlns:p14="http://schemas.microsoft.com/office/powerpoint/2010/main" val="1523057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9</a:t>
            </a:fld>
            <a:endParaRPr lang="zh-CN" altLang="en-US"/>
          </a:p>
        </p:txBody>
      </p:sp>
    </p:spTree>
    <p:extLst>
      <p:ext uri="{BB962C8B-B14F-4D97-AF65-F5344CB8AC3E}">
        <p14:creationId xmlns:p14="http://schemas.microsoft.com/office/powerpoint/2010/main" val="1091504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10</a:t>
            </a:fld>
            <a:endParaRPr lang="zh-CN" altLang="en-US"/>
          </a:p>
        </p:txBody>
      </p:sp>
    </p:spTree>
    <p:extLst>
      <p:ext uri="{BB962C8B-B14F-4D97-AF65-F5344CB8AC3E}">
        <p14:creationId xmlns:p14="http://schemas.microsoft.com/office/powerpoint/2010/main" val="764247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F854487-5C52-43DE-8040-E4597B8E665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066D38B3-FFF9-4D55-BB90-5F1457DCCD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xmlns="" id="{7BA9CFA4-BBAC-4A85-95C0-B8362F921E22}"/>
              </a:ext>
            </a:extLst>
          </p:cNvPr>
          <p:cNvSpPr>
            <a:spLocks noGrp="1"/>
          </p:cNvSpPr>
          <p:nvPr>
            <p:ph type="dt" sz="half" idx="10"/>
          </p:nvPr>
        </p:nvSpPr>
        <p:spPr/>
        <p:txBody>
          <a:bodyPr/>
          <a:lstStyle/>
          <a:p>
            <a:fld id="{D0BF812B-C032-45E8-ABE9-CC3D372FACD1}" type="datetimeFigureOut">
              <a:rPr lang="zh-CN" altLang="en-US" smtClean="0"/>
              <a:t>2025/9/25</a:t>
            </a:fld>
            <a:endParaRPr lang="zh-CN" altLang="en-US"/>
          </a:p>
        </p:txBody>
      </p:sp>
      <p:sp>
        <p:nvSpPr>
          <p:cNvPr id="5" name="页脚占位符 4">
            <a:extLst>
              <a:ext uri="{FF2B5EF4-FFF2-40B4-BE49-F238E27FC236}">
                <a16:creationId xmlns:a16="http://schemas.microsoft.com/office/drawing/2014/main" xmlns="" id="{AAC0A92B-882F-4EAE-9CD9-C3638E889B1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6BFF9EE6-DCF3-4596-AFC1-8B9F75DC917A}"/>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1980697370"/>
      </p:ext>
    </p:extLst>
  </p:cSld>
  <p:clrMapOvr>
    <a:masterClrMapping/>
  </p:clrMapOvr>
  <p:transition spd="slow" advClick="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C100B32-1CD8-4584-AFFC-468F16A3389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B2213848-5DFF-4229-945E-D09C771F506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E2CBE1A3-AB9C-4EE4-9F5F-3687D6E54F01}"/>
              </a:ext>
            </a:extLst>
          </p:cNvPr>
          <p:cNvSpPr>
            <a:spLocks noGrp="1"/>
          </p:cNvSpPr>
          <p:nvPr>
            <p:ph type="dt" sz="half" idx="10"/>
          </p:nvPr>
        </p:nvSpPr>
        <p:spPr/>
        <p:txBody>
          <a:bodyPr/>
          <a:lstStyle/>
          <a:p>
            <a:fld id="{D0BF812B-C032-45E8-ABE9-CC3D372FACD1}" type="datetimeFigureOut">
              <a:rPr lang="zh-CN" altLang="en-US" smtClean="0"/>
              <a:t>2025/9/25</a:t>
            </a:fld>
            <a:endParaRPr lang="zh-CN" altLang="en-US"/>
          </a:p>
        </p:txBody>
      </p:sp>
      <p:sp>
        <p:nvSpPr>
          <p:cNvPr id="5" name="页脚占位符 4">
            <a:extLst>
              <a:ext uri="{FF2B5EF4-FFF2-40B4-BE49-F238E27FC236}">
                <a16:creationId xmlns:a16="http://schemas.microsoft.com/office/drawing/2014/main" xmlns="" id="{C546D30A-713C-45BF-8230-18DA0B8212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06AA1D7-D90D-4E95-B9BC-EBF858AF78CB}"/>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533542942"/>
      </p:ext>
    </p:extLst>
  </p:cSld>
  <p:clrMapOvr>
    <a:masterClrMapping/>
  </p:clrMapOvr>
  <p:transition spd="slow" advClick="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C8677BFC-1CEB-4EC9-BDFE-223EC88FEA6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C785C34F-4519-4606-8E0E-0897A9DCA342}"/>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BAFCC154-5B53-4BCA-8718-4ED3FD4F4184}"/>
              </a:ext>
            </a:extLst>
          </p:cNvPr>
          <p:cNvSpPr>
            <a:spLocks noGrp="1"/>
          </p:cNvSpPr>
          <p:nvPr>
            <p:ph type="dt" sz="half" idx="10"/>
          </p:nvPr>
        </p:nvSpPr>
        <p:spPr/>
        <p:txBody>
          <a:bodyPr/>
          <a:lstStyle/>
          <a:p>
            <a:fld id="{D0BF812B-C032-45E8-ABE9-CC3D372FACD1}" type="datetimeFigureOut">
              <a:rPr lang="zh-CN" altLang="en-US" smtClean="0"/>
              <a:t>2025/9/25</a:t>
            </a:fld>
            <a:endParaRPr lang="zh-CN" altLang="en-US"/>
          </a:p>
        </p:txBody>
      </p:sp>
      <p:sp>
        <p:nvSpPr>
          <p:cNvPr id="5" name="页脚占位符 4">
            <a:extLst>
              <a:ext uri="{FF2B5EF4-FFF2-40B4-BE49-F238E27FC236}">
                <a16:creationId xmlns:a16="http://schemas.microsoft.com/office/drawing/2014/main" xmlns="" id="{6139DA60-5E9B-4090-8D53-F1001C3354A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CBDCC125-0D3E-4EA9-A7C8-6B7F205D18D1}"/>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1678239243"/>
      </p:ext>
    </p:extLst>
  </p:cSld>
  <p:clrMapOvr>
    <a:masterClrMapping/>
  </p:clrMapOvr>
  <p:transition spd="slow" advClick="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5C4D18D-7DCA-4907-BF3A-2579F502842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81CA1271-3E82-497F-8B53-0F1867D99262}"/>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EDD3CAA6-9D80-4D7F-B066-F05B326EFE9C}"/>
              </a:ext>
            </a:extLst>
          </p:cNvPr>
          <p:cNvSpPr>
            <a:spLocks noGrp="1"/>
          </p:cNvSpPr>
          <p:nvPr>
            <p:ph type="dt" sz="half" idx="10"/>
          </p:nvPr>
        </p:nvSpPr>
        <p:spPr/>
        <p:txBody>
          <a:bodyPr/>
          <a:lstStyle/>
          <a:p>
            <a:fld id="{D0BF812B-C032-45E8-ABE9-CC3D372FACD1}" type="datetimeFigureOut">
              <a:rPr lang="zh-CN" altLang="en-US" smtClean="0"/>
              <a:t>2025/9/25</a:t>
            </a:fld>
            <a:endParaRPr lang="zh-CN" altLang="en-US"/>
          </a:p>
        </p:txBody>
      </p:sp>
      <p:sp>
        <p:nvSpPr>
          <p:cNvPr id="5" name="页脚占位符 4">
            <a:extLst>
              <a:ext uri="{FF2B5EF4-FFF2-40B4-BE49-F238E27FC236}">
                <a16:creationId xmlns:a16="http://schemas.microsoft.com/office/drawing/2014/main" xmlns="" id="{D872E402-B1CB-4A42-A678-0F755DC02D9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8FFC4956-AD1F-4860-9AD2-0BF206466991}"/>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3061399352"/>
      </p:ext>
    </p:extLst>
  </p:cSld>
  <p:clrMapOvr>
    <a:masterClrMapping/>
  </p:clrMapOvr>
  <p:transition spd="slow" advClick="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A2BCA75-1F57-42BB-BA48-FF7C11F9A6D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070ED596-E120-41AB-A9D0-0C265B7086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314CC783-0900-49CE-BA3B-0DAB551AB270}"/>
              </a:ext>
            </a:extLst>
          </p:cNvPr>
          <p:cNvSpPr>
            <a:spLocks noGrp="1"/>
          </p:cNvSpPr>
          <p:nvPr>
            <p:ph type="dt" sz="half" idx="10"/>
          </p:nvPr>
        </p:nvSpPr>
        <p:spPr/>
        <p:txBody>
          <a:bodyPr/>
          <a:lstStyle/>
          <a:p>
            <a:fld id="{D0BF812B-C032-45E8-ABE9-CC3D372FACD1}" type="datetimeFigureOut">
              <a:rPr lang="zh-CN" altLang="en-US" smtClean="0"/>
              <a:t>2025/9/25</a:t>
            </a:fld>
            <a:endParaRPr lang="zh-CN" altLang="en-US"/>
          </a:p>
        </p:txBody>
      </p:sp>
      <p:sp>
        <p:nvSpPr>
          <p:cNvPr id="5" name="页脚占位符 4">
            <a:extLst>
              <a:ext uri="{FF2B5EF4-FFF2-40B4-BE49-F238E27FC236}">
                <a16:creationId xmlns:a16="http://schemas.microsoft.com/office/drawing/2014/main" xmlns="" id="{63FE88C5-D9F1-4EFA-AC3A-FFECD8F140A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72B71C59-EA95-4156-B37F-1D9181F17073}"/>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3428145391"/>
      </p:ext>
    </p:extLst>
  </p:cSld>
  <p:clrMapOvr>
    <a:masterClrMapping/>
  </p:clrMapOvr>
  <p:transition spd="slow" advClick="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F93CE9B-26F4-4B05-91AD-7D5BBED7925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45CDBC56-9665-4D60-9294-B80E2DB8F03C}"/>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411C4657-3D75-49B8-8964-650753686899}"/>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DE6B204F-8CF6-4A2B-9F70-F87F2391873D}"/>
              </a:ext>
            </a:extLst>
          </p:cNvPr>
          <p:cNvSpPr>
            <a:spLocks noGrp="1"/>
          </p:cNvSpPr>
          <p:nvPr>
            <p:ph type="dt" sz="half" idx="10"/>
          </p:nvPr>
        </p:nvSpPr>
        <p:spPr/>
        <p:txBody>
          <a:bodyPr/>
          <a:lstStyle/>
          <a:p>
            <a:fld id="{D0BF812B-C032-45E8-ABE9-CC3D372FACD1}" type="datetimeFigureOut">
              <a:rPr lang="zh-CN" altLang="en-US" smtClean="0"/>
              <a:t>2025/9/25</a:t>
            </a:fld>
            <a:endParaRPr lang="zh-CN" altLang="en-US"/>
          </a:p>
        </p:txBody>
      </p:sp>
      <p:sp>
        <p:nvSpPr>
          <p:cNvPr id="6" name="页脚占位符 5">
            <a:extLst>
              <a:ext uri="{FF2B5EF4-FFF2-40B4-BE49-F238E27FC236}">
                <a16:creationId xmlns:a16="http://schemas.microsoft.com/office/drawing/2014/main" xmlns="" id="{A6A51D15-F7E4-4DE1-A5B4-83ECC6D11F0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C0F6C39E-8093-41EE-A607-8E5F0170D55A}"/>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2770426759"/>
      </p:ext>
    </p:extLst>
  </p:cSld>
  <p:clrMapOvr>
    <a:masterClrMapping/>
  </p:clrMapOvr>
  <p:transition spd="slow" advClick="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3266374-AFE4-4831-A5D4-D610A238B53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183994A4-C448-4CA5-B862-08CF03A373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A7DDCC8E-BB47-4F1D-9799-9F4191D8C4A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8BEBAE0C-F973-4EB6-863C-C1E8B652DD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BDA79FA2-E550-4485-B4C1-39F22F975560}"/>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96B10B1F-8655-45D2-B5B4-9F8EC0F30909}"/>
              </a:ext>
            </a:extLst>
          </p:cNvPr>
          <p:cNvSpPr>
            <a:spLocks noGrp="1"/>
          </p:cNvSpPr>
          <p:nvPr>
            <p:ph type="dt" sz="half" idx="10"/>
          </p:nvPr>
        </p:nvSpPr>
        <p:spPr/>
        <p:txBody>
          <a:bodyPr/>
          <a:lstStyle/>
          <a:p>
            <a:fld id="{D0BF812B-C032-45E8-ABE9-CC3D372FACD1}" type="datetimeFigureOut">
              <a:rPr lang="zh-CN" altLang="en-US" smtClean="0"/>
              <a:t>2025/9/25</a:t>
            </a:fld>
            <a:endParaRPr lang="zh-CN" altLang="en-US"/>
          </a:p>
        </p:txBody>
      </p:sp>
      <p:sp>
        <p:nvSpPr>
          <p:cNvPr id="8" name="页脚占位符 7">
            <a:extLst>
              <a:ext uri="{FF2B5EF4-FFF2-40B4-BE49-F238E27FC236}">
                <a16:creationId xmlns:a16="http://schemas.microsoft.com/office/drawing/2014/main" xmlns="" id="{A550D1C5-417B-4AB3-955E-4882CCE798B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30A9BB96-5048-4114-8119-6433A9C24A89}"/>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850998610"/>
      </p:ext>
    </p:extLst>
  </p:cSld>
  <p:clrMapOvr>
    <a:masterClrMapping/>
  </p:clrMapOvr>
  <p:transition spd="slow" advClick="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20AD0C29-217F-4361-8E80-7465E78B1322}"/>
              </a:ext>
            </a:extLst>
          </p:cNvPr>
          <p:cNvPicPr>
            <a:picLocks noChangeAspect="1"/>
          </p:cNvPicPr>
          <p:nvPr userDrawn="1"/>
        </p:nvPicPr>
        <p:blipFill>
          <a:blip r:embed="rId2"/>
          <a:stretch>
            <a:fillRect/>
          </a:stretch>
        </p:blipFill>
        <p:spPr>
          <a:xfrm>
            <a:off x="285750" y="85725"/>
            <a:ext cx="11610975" cy="6686550"/>
          </a:xfrm>
          <a:prstGeom prst="rect">
            <a:avLst/>
          </a:prstGeom>
        </p:spPr>
      </p:pic>
      <p:pic>
        <p:nvPicPr>
          <p:cNvPr id="7" name="图片 6">
            <a:extLst>
              <a:ext uri="{FF2B5EF4-FFF2-40B4-BE49-F238E27FC236}">
                <a16:creationId xmlns:a16="http://schemas.microsoft.com/office/drawing/2014/main" xmlns="" id="{52372D81-DD6F-46C0-89FD-3F7395D2DE78}"/>
              </a:ext>
            </a:extLst>
          </p:cNvPr>
          <p:cNvPicPr>
            <a:picLocks noChangeAspect="1"/>
          </p:cNvPicPr>
          <p:nvPr userDrawn="1"/>
        </p:nvPicPr>
        <p:blipFill>
          <a:blip r:embed="rId3"/>
          <a:stretch>
            <a:fillRect/>
          </a:stretch>
        </p:blipFill>
        <p:spPr>
          <a:xfrm>
            <a:off x="11493653" y="935520"/>
            <a:ext cx="1054699" cy="4986960"/>
          </a:xfrm>
          <a:prstGeom prst="rect">
            <a:avLst/>
          </a:prstGeom>
        </p:spPr>
      </p:pic>
      <p:pic>
        <p:nvPicPr>
          <p:cNvPr id="8" name="图片 7">
            <a:extLst>
              <a:ext uri="{FF2B5EF4-FFF2-40B4-BE49-F238E27FC236}">
                <a16:creationId xmlns:a16="http://schemas.microsoft.com/office/drawing/2014/main" xmlns="" id="{5D0669E6-D5C2-4FC1-8B78-AF25BC97265E}"/>
              </a:ext>
            </a:extLst>
          </p:cNvPr>
          <p:cNvPicPr>
            <a:picLocks noChangeAspect="1"/>
          </p:cNvPicPr>
          <p:nvPr userDrawn="1"/>
        </p:nvPicPr>
        <p:blipFill>
          <a:blip r:embed="rId4"/>
          <a:stretch>
            <a:fillRect/>
          </a:stretch>
        </p:blipFill>
        <p:spPr>
          <a:xfrm>
            <a:off x="483697" y="5566146"/>
            <a:ext cx="1860677" cy="1378473"/>
          </a:xfrm>
          <a:prstGeom prst="rect">
            <a:avLst/>
          </a:prstGeom>
        </p:spPr>
      </p:pic>
      <p:pic>
        <p:nvPicPr>
          <p:cNvPr id="9" name="图片 8">
            <a:extLst>
              <a:ext uri="{FF2B5EF4-FFF2-40B4-BE49-F238E27FC236}">
                <a16:creationId xmlns:a16="http://schemas.microsoft.com/office/drawing/2014/main" xmlns="" id="{429536A4-CF62-4AF6-A9D3-6682247631F2}"/>
              </a:ext>
            </a:extLst>
          </p:cNvPr>
          <p:cNvPicPr>
            <a:picLocks noChangeAspect="1"/>
          </p:cNvPicPr>
          <p:nvPr userDrawn="1"/>
        </p:nvPicPr>
        <p:blipFill>
          <a:blip r:embed="rId5"/>
          <a:stretch>
            <a:fillRect/>
          </a:stretch>
        </p:blipFill>
        <p:spPr>
          <a:xfrm>
            <a:off x="9715500" y="5540995"/>
            <a:ext cx="1918638" cy="1428773"/>
          </a:xfrm>
          <a:prstGeom prst="rect">
            <a:avLst/>
          </a:prstGeom>
        </p:spPr>
      </p:pic>
    </p:spTree>
    <p:extLst>
      <p:ext uri="{BB962C8B-B14F-4D97-AF65-F5344CB8AC3E}">
        <p14:creationId xmlns:p14="http://schemas.microsoft.com/office/powerpoint/2010/main" val="1977405485"/>
      </p:ext>
    </p:extLst>
  </p:cSld>
  <p:clrMapOvr>
    <a:masterClrMapping/>
  </p:clrMapOvr>
  <p:transition spd="slow" advClick="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1AB82DFE-C0A5-4AD2-BA2A-E99A9A69FE68}"/>
              </a:ext>
            </a:extLst>
          </p:cNvPr>
          <p:cNvSpPr>
            <a:spLocks noGrp="1"/>
          </p:cNvSpPr>
          <p:nvPr>
            <p:ph type="dt" sz="half" idx="10"/>
          </p:nvPr>
        </p:nvSpPr>
        <p:spPr/>
        <p:txBody>
          <a:bodyPr/>
          <a:lstStyle/>
          <a:p>
            <a:fld id="{D0BF812B-C032-45E8-ABE9-CC3D372FACD1}" type="datetimeFigureOut">
              <a:rPr lang="zh-CN" altLang="en-US" smtClean="0"/>
              <a:t>2025/9/25</a:t>
            </a:fld>
            <a:endParaRPr lang="zh-CN" altLang="en-US"/>
          </a:p>
        </p:txBody>
      </p:sp>
      <p:sp>
        <p:nvSpPr>
          <p:cNvPr id="3" name="页脚占位符 2">
            <a:extLst>
              <a:ext uri="{FF2B5EF4-FFF2-40B4-BE49-F238E27FC236}">
                <a16:creationId xmlns:a16="http://schemas.microsoft.com/office/drawing/2014/main" xmlns="" id="{100C2B3D-536B-48EA-852C-D6CAA923643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662DEAD2-81E2-4AFD-9589-38B34A21F619}"/>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3234438928"/>
      </p:ext>
    </p:extLst>
  </p:cSld>
  <p:clrMapOvr>
    <a:masterClrMapping/>
  </p:clrMapOvr>
  <p:transition spd="slow" advClick="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BE64A12-4BAB-4E3A-8DA9-52A095F8821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EBE86420-FFFC-40E3-948C-4C3076A700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1B3064B2-4C4C-4E59-A636-386101A72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6561F877-3A10-4449-A41F-F5F4AAD74EED}"/>
              </a:ext>
            </a:extLst>
          </p:cNvPr>
          <p:cNvSpPr>
            <a:spLocks noGrp="1"/>
          </p:cNvSpPr>
          <p:nvPr>
            <p:ph type="dt" sz="half" idx="10"/>
          </p:nvPr>
        </p:nvSpPr>
        <p:spPr/>
        <p:txBody>
          <a:bodyPr/>
          <a:lstStyle/>
          <a:p>
            <a:fld id="{D0BF812B-C032-45E8-ABE9-CC3D372FACD1}" type="datetimeFigureOut">
              <a:rPr lang="zh-CN" altLang="en-US" smtClean="0"/>
              <a:t>2025/9/25</a:t>
            </a:fld>
            <a:endParaRPr lang="zh-CN" altLang="en-US"/>
          </a:p>
        </p:txBody>
      </p:sp>
      <p:sp>
        <p:nvSpPr>
          <p:cNvPr id="6" name="页脚占位符 5">
            <a:extLst>
              <a:ext uri="{FF2B5EF4-FFF2-40B4-BE49-F238E27FC236}">
                <a16:creationId xmlns:a16="http://schemas.microsoft.com/office/drawing/2014/main" xmlns="" id="{BAC1BDEC-2A6B-4B59-BC79-E457B820B8F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543395E7-F1F8-46C5-AD62-DAF3BA3386BB}"/>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2892461630"/>
      </p:ext>
    </p:extLst>
  </p:cSld>
  <p:clrMapOvr>
    <a:masterClrMapping/>
  </p:clrMapOvr>
  <p:transition spd="slow" advClick="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ECE34F2-1AAA-482B-95A0-022B6E0438F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41391EE8-C5F4-4CEE-AE7B-A88CEEB0CF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C05BB1AC-FA53-469F-94F1-F54377A90E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83E5B89E-D193-4E52-8679-A2EF6BFB82C4}"/>
              </a:ext>
            </a:extLst>
          </p:cNvPr>
          <p:cNvSpPr>
            <a:spLocks noGrp="1"/>
          </p:cNvSpPr>
          <p:nvPr>
            <p:ph type="dt" sz="half" idx="10"/>
          </p:nvPr>
        </p:nvSpPr>
        <p:spPr/>
        <p:txBody>
          <a:bodyPr/>
          <a:lstStyle/>
          <a:p>
            <a:fld id="{D0BF812B-C032-45E8-ABE9-CC3D372FACD1}" type="datetimeFigureOut">
              <a:rPr lang="zh-CN" altLang="en-US" smtClean="0"/>
              <a:t>2025/9/25</a:t>
            </a:fld>
            <a:endParaRPr lang="zh-CN" altLang="en-US"/>
          </a:p>
        </p:txBody>
      </p:sp>
      <p:sp>
        <p:nvSpPr>
          <p:cNvPr id="6" name="页脚占位符 5">
            <a:extLst>
              <a:ext uri="{FF2B5EF4-FFF2-40B4-BE49-F238E27FC236}">
                <a16:creationId xmlns:a16="http://schemas.microsoft.com/office/drawing/2014/main" xmlns="" id="{60BA0B5B-4620-420D-8049-B1459F8850E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5EBE54AB-C10C-4E82-808F-078B0114EF85}"/>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2721172289"/>
      </p:ext>
    </p:extLst>
  </p:cSld>
  <p:clrMapOvr>
    <a:masterClrMapping/>
  </p:clrMapOvr>
  <p:transition spd="slow" advClick="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97CC79CE-D0B9-4A26-A9C7-D1A3715F0B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69400D15-5A87-4F32-85DB-F6625FF3D2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66224C90-B32D-4839-A49B-9CC172D2CF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BF812B-C032-45E8-ABE9-CC3D372FACD1}" type="datetimeFigureOut">
              <a:rPr lang="zh-CN" altLang="en-US" smtClean="0"/>
              <a:t>2025/9/25</a:t>
            </a:fld>
            <a:endParaRPr lang="zh-CN" altLang="en-US"/>
          </a:p>
        </p:txBody>
      </p:sp>
      <p:sp>
        <p:nvSpPr>
          <p:cNvPr id="5" name="页脚占位符 4">
            <a:extLst>
              <a:ext uri="{FF2B5EF4-FFF2-40B4-BE49-F238E27FC236}">
                <a16:creationId xmlns:a16="http://schemas.microsoft.com/office/drawing/2014/main" xmlns="" id="{C015ABAE-7824-4CF1-89BB-15DFE2DCC9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96C655C6-FC82-4699-BFEB-5D510E1743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34981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2.png"/><Relationship Id="rId5" Type="http://schemas.openxmlformats.org/officeDocument/2006/relationships/image" Target="../media/image7.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44.jpeg"/><Relationship Id="rId5" Type="http://schemas.openxmlformats.org/officeDocument/2006/relationships/image" Target="../media/image7.png"/><Relationship Id="rId10" Type="http://schemas.openxmlformats.org/officeDocument/2006/relationships/image" Target="../media/image43.jpeg"/><Relationship Id="rId4" Type="http://schemas.openxmlformats.org/officeDocument/2006/relationships/image" Target="../media/image6.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4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37.png"/><Relationship Id="rId5" Type="http://schemas.openxmlformats.org/officeDocument/2006/relationships/image" Target="../media/image7.png"/><Relationship Id="rId10" Type="http://schemas.openxmlformats.org/officeDocument/2006/relationships/image" Target="../media/image39.png"/><Relationship Id="rId4" Type="http://schemas.openxmlformats.org/officeDocument/2006/relationships/image" Target="../media/image6.pn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4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37.png"/><Relationship Id="rId5" Type="http://schemas.openxmlformats.org/officeDocument/2006/relationships/image" Target="../media/image7.png"/><Relationship Id="rId10" Type="http://schemas.openxmlformats.org/officeDocument/2006/relationships/image" Target="../media/image39.png"/><Relationship Id="rId4" Type="http://schemas.openxmlformats.org/officeDocument/2006/relationships/image" Target="../media/image6.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53.jpe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36.png"/><Relationship Id="rId12"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38.png"/><Relationship Id="rId1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10" Type="http://schemas.openxmlformats.org/officeDocument/2006/relationships/image" Target="../media/image20.jpeg"/><Relationship Id="rId4" Type="http://schemas.openxmlformats.org/officeDocument/2006/relationships/image" Target="../media/image6.png"/><Relationship Id="rId9" Type="http://schemas.openxmlformats.org/officeDocument/2006/relationships/image" Target="../media/image19.png"/></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5.png"/><Relationship Id="rId7" Type="http://schemas.openxmlformats.org/officeDocument/2006/relationships/image" Target="../media/image37.png"/><Relationship Id="rId12"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5.png"/><Relationship Id="rId7" Type="http://schemas.openxmlformats.org/officeDocument/2006/relationships/image" Target="../media/image37.png"/><Relationship Id="rId12"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5.png"/><Relationship Id="rId7" Type="http://schemas.openxmlformats.org/officeDocument/2006/relationships/image" Target="../media/image37.png"/><Relationship Id="rId12"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2.png"/></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5.png"/><Relationship Id="rId7" Type="http://schemas.openxmlformats.org/officeDocument/2006/relationships/image" Target="../media/image37.png"/><Relationship Id="rId12"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37.png"/><Relationship Id="rId12"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55.png"/></Relationships>
</file>

<file path=ppt/slides/_rels/slide26.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55.png"/><Relationship Id="rId3" Type="http://schemas.openxmlformats.org/officeDocument/2006/relationships/image" Target="../media/image5.png"/><Relationship Id="rId7" Type="http://schemas.openxmlformats.org/officeDocument/2006/relationships/image" Target="../media/image37.png"/><Relationship Id="rId12"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2.png"/><Relationship Id="rId14" Type="http://schemas.openxmlformats.org/officeDocument/2006/relationships/image" Target="../media/image56.png"/></Relationships>
</file>

<file path=ppt/slides/_rels/slide2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57.jpeg"/><Relationship Id="rId3" Type="http://schemas.openxmlformats.org/officeDocument/2006/relationships/image" Target="../media/image5.png"/><Relationship Id="rId7" Type="http://schemas.openxmlformats.org/officeDocument/2006/relationships/image" Target="../media/image37.png"/><Relationship Id="rId12"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2.png"/></Relationships>
</file>

<file path=ppt/slides/_rels/slide2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55.png"/><Relationship Id="rId3" Type="http://schemas.openxmlformats.org/officeDocument/2006/relationships/image" Target="../media/image5.png"/><Relationship Id="rId7" Type="http://schemas.openxmlformats.org/officeDocument/2006/relationships/image" Target="../media/image37.png"/><Relationship Id="rId12"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58.jpeg"/></Relationships>
</file>

<file path=ppt/slides/_rels/slide2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36.png"/><Relationship Id="rId12"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38.png"/><Relationship Id="rId1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image" Target="../media/image32.emf"/><Relationship Id="rId3" Type="http://schemas.openxmlformats.org/officeDocument/2006/relationships/image" Target="../media/image22.emf"/><Relationship Id="rId7" Type="http://schemas.openxmlformats.org/officeDocument/2006/relationships/image" Target="../media/image26.emf"/><Relationship Id="rId12" Type="http://schemas.openxmlformats.org/officeDocument/2006/relationships/image" Target="../media/image31.emf"/><Relationship Id="rId2" Type="http://schemas.openxmlformats.org/officeDocument/2006/relationships/image" Target="../media/image21.emf"/><Relationship Id="rId16" Type="http://schemas.openxmlformats.org/officeDocument/2006/relationships/image" Target="../media/image35.emf"/><Relationship Id="rId1" Type="http://schemas.openxmlformats.org/officeDocument/2006/relationships/slideLayout" Target="../slideLayouts/slideLayout1.xml"/><Relationship Id="rId6" Type="http://schemas.openxmlformats.org/officeDocument/2006/relationships/image" Target="../media/image25.emf"/><Relationship Id="rId11" Type="http://schemas.openxmlformats.org/officeDocument/2006/relationships/image" Target="../media/image30.emf"/><Relationship Id="rId5" Type="http://schemas.openxmlformats.org/officeDocument/2006/relationships/image" Target="../media/image24.emf"/><Relationship Id="rId15" Type="http://schemas.openxmlformats.org/officeDocument/2006/relationships/image" Target="../media/image34.emf"/><Relationship Id="rId10" Type="http://schemas.openxmlformats.org/officeDocument/2006/relationships/image" Target="../media/image29.emf"/><Relationship Id="rId4" Type="http://schemas.openxmlformats.org/officeDocument/2006/relationships/image" Target="../media/image23.emf"/><Relationship Id="rId9" Type="http://schemas.openxmlformats.org/officeDocument/2006/relationships/image" Target="../media/image28.emf"/><Relationship Id="rId14" Type="http://schemas.openxmlformats.org/officeDocument/2006/relationships/image" Target="../media/image33.emf"/></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59.jpe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27.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2.png"/><Relationship Id="rId5" Type="http://schemas.openxmlformats.org/officeDocument/2006/relationships/image" Target="../media/image7.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36.png"/><Relationship Id="rId12"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38.png"/><Relationship Id="rId1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37.png"/><Relationship Id="rId5" Type="http://schemas.openxmlformats.org/officeDocument/2006/relationships/image" Target="../media/image7.png"/><Relationship Id="rId10" Type="http://schemas.openxmlformats.org/officeDocument/2006/relationships/image" Target="../media/image39.png"/><Relationship Id="rId4" Type="http://schemas.openxmlformats.org/officeDocument/2006/relationships/image" Target="../media/image6.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10" Type="http://schemas.openxmlformats.org/officeDocument/2006/relationships/image" Target="../media/image40.jpeg"/><Relationship Id="rId4" Type="http://schemas.openxmlformats.org/officeDocument/2006/relationships/image" Target="../media/image6.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37.png"/><Relationship Id="rId5" Type="http://schemas.openxmlformats.org/officeDocument/2006/relationships/image" Target="../media/image7.png"/><Relationship Id="rId10" Type="http://schemas.openxmlformats.org/officeDocument/2006/relationships/image" Target="../media/image39.png"/><Relationship Id="rId4" Type="http://schemas.openxmlformats.org/officeDocument/2006/relationships/image" Target="../media/image6.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37.png"/><Relationship Id="rId5" Type="http://schemas.openxmlformats.org/officeDocument/2006/relationships/image" Target="../media/image7.png"/><Relationship Id="rId10" Type="http://schemas.openxmlformats.org/officeDocument/2006/relationships/image" Target="../media/image39.png"/><Relationship Id="rId4" Type="http://schemas.openxmlformats.org/officeDocument/2006/relationships/image" Target="../media/image6.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4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37.png"/><Relationship Id="rId5" Type="http://schemas.openxmlformats.org/officeDocument/2006/relationships/image" Target="../media/image7.png"/><Relationship Id="rId10" Type="http://schemas.openxmlformats.org/officeDocument/2006/relationships/image" Target="../media/image39.png"/><Relationship Id="rId4" Type="http://schemas.openxmlformats.org/officeDocument/2006/relationships/image" Target="../media/image6.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B949A565-F083-4ED1-A28E-C3C22692CFCA}"/>
              </a:ext>
            </a:extLst>
          </p:cNvPr>
          <p:cNvGrpSpPr/>
          <p:nvPr/>
        </p:nvGrpSpPr>
        <p:grpSpPr>
          <a:xfrm>
            <a:off x="341926" y="208486"/>
            <a:ext cx="11441759" cy="5883467"/>
            <a:chOff x="341926" y="208486"/>
            <a:chExt cx="11441759" cy="588346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a:blip r:embed="rId3"/>
            <a:stretch>
              <a:fillRect/>
            </a:stretch>
          </p:blipFill>
          <p:spPr>
            <a:xfrm>
              <a:off x="907478" y="208803"/>
              <a:ext cx="1087620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xmlns="" id="{1BAFA7BC-5608-4A87-BF91-9451441194CD}"/>
              </a:ext>
            </a:extLst>
          </p:cNvPr>
          <p:cNvPicPr>
            <a:picLocks noChangeAspect="1"/>
          </p:cNvPicPr>
          <p:nvPr/>
        </p:nvPicPr>
        <p:blipFill rotWithShape="1">
          <a:blip r:embed="rId7"/>
          <a:srcRect r="59575"/>
          <a:stretch/>
        </p:blipFill>
        <p:spPr>
          <a:xfrm>
            <a:off x="9038821" y="512495"/>
            <a:ext cx="2208207" cy="792549"/>
          </a:xfrm>
          <a:prstGeom prst="rect">
            <a:avLst/>
          </a:prstGeom>
        </p:spPr>
      </p:pic>
      <p:pic>
        <p:nvPicPr>
          <p:cNvPr id="139" name="图片 138">
            <a:extLst>
              <a:ext uri="{FF2B5EF4-FFF2-40B4-BE49-F238E27FC236}">
                <a16:creationId xmlns:a16="http://schemas.microsoft.com/office/drawing/2014/main" xmlns="" id="{71603CBD-0EC2-4849-94D8-02CE7759B6BD}"/>
              </a:ext>
            </a:extLst>
          </p:cNvPr>
          <p:cNvPicPr>
            <a:picLocks noChangeAspect="1"/>
          </p:cNvPicPr>
          <p:nvPr/>
        </p:nvPicPr>
        <p:blipFill>
          <a:blip r:embed="rId8"/>
          <a:stretch>
            <a:fillRect/>
          </a:stretch>
        </p:blipFill>
        <p:spPr>
          <a:xfrm>
            <a:off x="9105402" y="4651976"/>
            <a:ext cx="2316681" cy="1268078"/>
          </a:xfrm>
          <a:prstGeom prst="rect">
            <a:avLst/>
          </a:prstGeom>
        </p:spPr>
      </p:pic>
      <p:pic>
        <p:nvPicPr>
          <p:cNvPr id="140" name="图片 139">
            <a:extLst>
              <a:ext uri="{FF2B5EF4-FFF2-40B4-BE49-F238E27FC236}">
                <a16:creationId xmlns:a16="http://schemas.microsoft.com/office/drawing/2014/main" xmlns="" id="{956C086E-2C2F-4A37-806D-C7AC01E835BE}"/>
              </a:ext>
            </a:extLst>
          </p:cNvPr>
          <p:cNvPicPr>
            <a:picLocks noChangeAspect="1"/>
          </p:cNvPicPr>
          <p:nvPr/>
        </p:nvPicPr>
        <p:blipFill>
          <a:blip r:embed="rId9"/>
          <a:stretch>
            <a:fillRect/>
          </a:stretch>
        </p:blipFill>
        <p:spPr>
          <a:xfrm>
            <a:off x="9431031" y="2078823"/>
            <a:ext cx="2523963" cy="2505673"/>
          </a:xfrm>
          <a:prstGeom prst="rect">
            <a:avLst/>
          </a:prstGeom>
        </p:spPr>
      </p:pic>
      <p:pic>
        <p:nvPicPr>
          <p:cNvPr id="141" name="图片 140">
            <a:extLst>
              <a:ext uri="{FF2B5EF4-FFF2-40B4-BE49-F238E27FC236}">
                <a16:creationId xmlns:a16="http://schemas.microsoft.com/office/drawing/2014/main" xmlns="" id="{C7841B54-9F73-4DED-A8BA-EC1305A0BB9C}"/>
              </a:ext>
            </a:extLst>
          </p:cNvPr>
          <p:cNvPicPr>
            <a:picLocks noChangeAspect="1"/>
          </p:cNvPicPr>
          <p:nvPr/>
        </p:nvPicPr>
        <p:blipFill>
          <a:blip r:embed="rId10"/>
          <a:stretch>
            <a:fillRect/>
          </a:stretch>
        </p:blipFill>
        <p:spPr>
          <a:xfrm>
            <a:off x="1382940" y="3414381"/>
            <a:ext cx="3145809" cy="2505673"/>
          </a:xfrm>
          <a:prstGeom prst="rect">
            <a:avLst/>
          </a:prstGeom>
        </p:spPr>
      </p:pic>
      <p:pic>
        <p:nvPicPr>
          <p:cNvPr id="142" name="图片 141">
            <a:extLst>
              <a:ext uri="{FF2B5EF4-FFF2-40B4-BE49-F238E27FC236}">
                <a16:creationId xmlns:a16="http://schemas.microsoft.com/office/drawing/2014/main" xmlns="" id="{6A9AAE3E-8C65-49C5-8093-BFCE4DB36291}"/>
              </a:ext>
            </a:extLst>
          </p:cNvPr>
          <p:cNvPicPr>
            <a:picLocks noChangeAspect="1"/>
          </p:cNvPicPr>
          <p:nvPr/>
        </p:nvPicPr>
        <p:blipFill>
          <a:blip r:embed="rId11"/>
          <a:stretch>
            <a:fillRect/>
          </a:stretch>
        </p:blipFill>
        <p:spPr>
          <a:xfrm>
            <a:off x="9449050" y="1871700"/>
            <a:ext cx="871804" cy="865707"/>
          </a:xfrm>
          <a:prstGeom prst="rect">
            <a:avLst/>
          </a:prstGeom>
        </p:spPr>
      </p:pic>
      <p:pic>
        <p:nvPicPr>
          <p:cNvPr id="148" name="图片 147">
            <a:extLst>
              <a:ext uri="{FF2B5EF4-FFF2-40B4-BE49-F238E27FC236}">
                <a16:creationId xmlns:a16="http://schemas.microsoft.com/office/drawing/2014/main" xmlns="" id="{65303F87-9F21-44CB-9E31-B19C35B8D171}"/>
              </a:ext>
            </a:extLst>
          </p:cNvPr>
          <p:cNvPicPr>
            <a:picLocks noChangeAspect="1"/>
          </p:cNvPicPr>
          <p:nvPr/>
        </p:nvPicPr>
        <p:blipFill>
          <a:blip r:embed="rId12"/>
          <a:stretch>
            <a:fillRect/>
          </a:stretch>
        </p:blipFill>
        <p:spPr>
          <a:xfrm>
            <a:off x="2769165" y="1773383"/>
            <a:ext cx="457240" cy="481626"/>
          </a:xfrm>
          <a:prstGeom prst="rect">
            <a:avLst/>
          </a:prstGeom>
        </p:spPr>
      </p:pic>
      <p:pic>
        <p:nvPicPr>
          <p:cNvPr id="149" name="图片 148">
            <a:extLst>
              <a:ext uri="{FF2B5EF4-FFF2-40B4-BE49-F238E27FC236}">
                <a16:creationId xmlns:a16="http://schemas.microsoft.com/office/drawing/2014/main" xmlns="" id="{9D8778BF-9B1C-41EA-B558-7D67D5A0FA86}"/>
              </a:ext>
            </a:extLst>
          </p:cNvPr>
          <p:cNvPicPr>
            <a:picLocks noChangeAspect="1"/>
          </p:cNvPicPr>
          <p:nvPr/>
        </p:nvPicPr>
        <p:blipFill>
          <a:blip r:embed="rId13"/>
          <a:stretch>
            <a:fillRect/>
          </a:stretch>
        </p:blipFill>
        <p:spPr>
          <a:xfrm>
            <a:off x="2488412" y="2310380"/>
            <a:ext cx="1030313" cy="1024217"/>
          </a:xfrm>
          <a:prstGeom prst="rect">
            <a:avLst/>
          </a:prstGeom>
        </p:spPr>
      </p:pic>
      <p:grpSp>
        <p:nvGrpSpPr>
          <p:cNvPr id="7" name="组合 6">
            <a:extLst>
              <a:ext uri="{FF2B5EF4-FFF2-40B4-BE49-F238E27FC236}">
                <a16:creationId xmlns:a16="http://schemas.microsoft.com/office/drawing/2014/main" xmlns="" id="{0106CC76-29AA-4155-BE1F-91F89FF8C09C}"/>
              </a:ext>
            </a:extLst>
          </p:cNvPr>
          <p:cNvGrpSpPr/>
          <p:nvPr/>
        </p:nvGrpSpPr>
        <p:grpSpPr>
          <a:xfrm>
            <a:off x="4213950" y="962812"/>
            <a:ext cx="896190" cy="1012024"/>
            <a:chOff x="4312426" y="962812"/>
            <a:chExt cx="896190" cy="1012024"/>
          </a:xfrm>
        </p:grpSpPr>
        <p:pic>
          <p:nvPicPr>
            <p:cNvPr id="144" name="图片 143">
              <a:extLst>
                <a:ext uri="{FF2B5EF4-FFF2-40B4-BE49-F238E27FC236}">
                  <a16:creationId xmlns:a16="http://schemas.microsoft.com/office/drawing/2014/main" xmlns="" id="{18EA0D29-E2A5-47C0-9743-CBE90632D5C0}"/>
                </a:ext>
              </a:extLst>
            </p:cNvPr>
            <p:cNvPicPr>
              <a:picLocks noChangeAspect="1"/>
            </p:cNvPicPr>
            <p:nvPr/>
          </p:nvPicPr>
          <p:blipFill>
            <a:blip r:embed="rId14"/>
            <a:stretch>
              <a:fillRect/>
            </a:stretch>
          </p:blipFill>
          <p:spPr>
            <a:xfrm>
              <a:off x="4312426" y="962812"/>
              <a:ext cx="896190" cy="1012024"/>
            </a:xfrm>
            <a:prstGeom prst="rect">
              <a:avLst/>
            </a:prstGeom>
          </p:spPr>
        </p:pic>
        <p:sp>
          <p:nvSpPr>
            <p:cNvPr id="117" name="文本框 116">
              <a:extLst>
                <a:ext uri="{FF2B5EF4-FFF2-40B4-BE49-F238E27FC236}">
                  <a16:creationId xmlns:a16="http://schemas.microsoft.com/office/drawing/2014/main" xmlns="" id="{00B3E71D-A69A-4BC3-A2BA-62C4358EBE52}"/>
                </a:ext>
              </a:extLst>
            </p:cNvPr>
            <p:cNvSpPr txBox="1"/>
            <p:nvPr/>
          </p:nvSpPr>
          <p:spPr>
            <a:xfrm>
              <a:off x="4541583" y="1059708"/>
              <a:ext cx="483435" cy="769441"/>
            </a:xfrm>
            <a:prstGeom prst="rect">
              <a:avLst/>
            </a:prstGeom>
            <a:noFill/>
          </p:spPr>
          <p:txBody>
            <a:bodyPr wrap="square" rtlCol="0">
              <a:spAutoFit/>
            </a:bodyPr>
            <a:lstStyle/>
            <a:p>
              <a:r>
                <a:rPr lang="en-US" altLang="zh-CN" sz="4400" b="1" dirty="0">
                  <a:solidFill>
                    <a:schemeClr val="bg1"/>
                  </a:solidFill>
                  <a:latin typeface="Times New Roman" pitchFamily="18" charset="0"/>
                  <a:cs typeface="Times New Roman" pitchFamily="18" charset="0"/>
                </a:rPr>
                <a:t>2</a:t>
              </a:r>
              <a:endParaRPr lang="zh-CN" altLang="en-US" sz="4400" b="1" dirty="0">
                <a:solidFill>
                  <a:schemeClr val="bg1"/>
                </a:solidFill>
                <a:latin typeface="Times New Roman" pitchFamily="18" charset="0"/>
                <a:cs typeface="Times New Roman" pitchFamily="18" charset="0"/>
              </a:endParaRPr>
            </a:p>
          </p:txBody>
        </p:sp>
      </p:grpSp>
      <p:grpSp>
        <p:nvGrpSpPr>
          <p:cNvPr id="6" name="组合 5">
            <a:extLst>
              <a:ext uri="{FF2B5EF4-FFF2-40B4-BE49-F238E27FC236}">
                <a16:creationId xmlns:a16="http://schemas.microsoft.com/office/drawing/2014/main" xmlns="" id="{EB637EEC-697A-4846-99CE-4EE5F3398728}"/>
              </a:ext>
            </a:extLst>
          </p:cNvPr>
          <p:cNvGrpSpPr/>
          <p:nvPr/>
        </p:nvGrpSpPr>
        <p:grpSpPr>
          <a:xfrm>
            <a:off x="5241342" y="914030"/>
            <a:ext cx="969348" cy="1091279"/>
            <a:chOff x="5339818" y="914030"/>
            <a:chExt cx="969348" cy="1091279"/>
          </a:xfrm>
        </p:grpSpPr>
        <p:pic>
          <p:nvPicPr>
            <p:cNvPr id="147" name="图片 146">
              <a:extLst>
                <a:ext uri="{FF2B5EF4-FFF2-40B4-BE49-F238E27FC236}">
                  <a16:creationId xmlns:a16="http://schemas.microsoft.com/office/drawing/2014/main" xmlns="" id="{A1053DDF-CC48-447B-911C-2E9EDC90EFE3}"/>
                </a:ext>
              </a:extLst>
            </p:cNvPr>
            <p:cNvPicPr>
              <a:picLocks noChangeAspect="1"/>
            </p:cNvPicPr>
            <p:nvPr/>
          </p:nvPicPr>
          <p:blipFill>
            <a:blip r:embed="rId15"/>
            <a:stretch>
              <a:fillRect/>
            </a:stretch>
          </p:blipFill>
          <p:spPr>
            <a:xfrm>
              <a:off x="5339818" y="914030"/>
              <a:ext cx="969348" cy="1091279"/>
            </a:xfrm>
            <a:prstGeom prst="rect">
              <a:avLst/>
            </a:prstGeom>
          </p:spPr>
        </p:pic>
        <p:sp>
          <p:nvSpPr>
            <p:cNvPr id="125" name="文本框 124">
              <a:extLst>
                <a:ext uri="{FF2B5EF4-FFF2-40B4-BE49-F238E27FC236}">
                  <a16:creationId xmlns:a16="http://schemas.microsoft.com/office/drawing/2014/main" xmlns="" id="{7911EDDA-A01A-497B-8E48-4432FFDAA674}"/>
                </a:ext>
              </a:extLst>
            </p:cNvPr>
            <p:cNvSpPr txBox="1"/>
            <p:nvPr/>
          </p:nvSpPr>
          <p:spPr>
            <a:xfrm>
              <a:off x="5567070" y="1059708"/>
              <a:ext cx="483435" cy="769441"/>
            </a:xfrm>
            <a:prstGeom prst="rect">
              <a:avLst/>
            </a:prstGeom>
            <a:noFill/>
          </p:spPr>
          <p:txBody>
            <a:bodyPr wrap="square" rtlCol="0">
              <a:spAutoFit/>
            </a:bodyPr>
            <a:lstStyle/>
            <a:p>
              <a:r>
                <a:rPr lang="en-US" altLang="zh-CN" sz="4400" b="1" dirty="0">
                  <a:solidFill>
                    <a:schemeClr val="bg1"/>
                  </a:solidFill>
                  <a:latin typeface="Times New Roman" pitchFamily="18" charset="0"/>
                  <a:cs typeface="Times New Roman" pitchFamily="18" charset="0"/>
                </a:rPr>
                <a:t>0</a:t>
              </a:r>
              <a:endParaRPr lang="zh-CN" altLang="en-US" sz="4400" b="1" dirty="0">
                <a:solidFill>
                  <a:schemeClr val="bg1"/>
                </a:solidFill>
                <a:latin typeface="Times New Roman" pitchFamily="18" charset="0"/>
                <a:cs typeface="Times New Roman" pitchFamily="18" charset="0"/>
              </a:endParaRPr>
            </a:p>
          </p:txBody>
        </p:sp>
      </p:grpSp>
      <p:grpSp>
        <p:nvGrpSpPr>
          <p:cNvPr id="5" name="组合 4">
            <a:extLst>
              <a:ext uri="{FF2B5EF4-FFF2-40B4-BE49-F238E27FC236}">
                <a16:creationId xmlns:a16="http://schemas.microsoft.com/office/drawing/2014/main" xmlns="" id="{25609BCC-87D3-4013-97A3-D3C4BE105AA4}"/>
              </a:ext>
            </a:extLst>
          </p:cNvPr>
          <p:cNvGrpSpPr/>
          <p:nvPr/>
        </p:nvGrpSpPr>
        <p:grpSpPr>
          <a:xfrm>
            <a:off x="6381819" y="1041329"/>
            <a:ext cx="768163" cy="883997"/>
            <a:chOff x="6480295" y="1041329"/>
            <a:chExt cx="768163" cy="883997"/>
          </a:xfrm>
        </p:grpSpPr>
        <p:pic>
          <p:nvPicPr>
            <p:cNvPr id="146" name="图片 145">
              <a:extLst>
                <a:ext uri="{FF2B5EF4-FFF2-40B4-BE49-F238E27FC236}">
                  <a16:creationId xmlns:a16="http://schemas.microsoft.com/office/drawing/2014/main" xmlns="" id="{01A1158D-CF21-45B3-A99B-B7C8C7E18CB6}"/>
                </a:ext>
              </a:extLst>
            </p:cNvPr>
            <p:cNvPicPr>
              <a:picLocks noChangeAspect="1"/>
            </p:cNvPicPr>
            <p:nvPr/>
          </p:nvPicPr>
          <p:blipFill>
            <a:blip r:embed="rId16"/>
            <a:stretch>
              <a:fillRect/>
            </a:stretch>
          </p:blipFill>
          <p:spPr>
            <a:xfrm>
              <a:off x="6480295" y="1041329"/>
              <a:ext cx="768163" cy="883997"/>
            </a:xfrm>
            <a:prstGeom prst="rect">
              <a:avLst/>
            </a:prstGeom>
          </p:spPr>
        </p:pic>
        <p:sp>
          <p:nvSpPr>
            <p:cNvPr id="126" name="文本框 125">
              <a:extLst>
                <a:ext uri="{FF2B5EF4-FFF2-40B4-BE49-F238E27FC236}">
                  <a16:creationId xmlns:a16="http://schemas.microsoft.com/office/drawing/2014/main" xmlns="" id="{69CA917A-E37A-4868-997E-E431F2228313}"/>
                </a:ext>
              </a:extLst>
            </p:cNvPr>
            <p:cNvSpPr txBox="1"/>
            <p:nvPr/>
          </p:nvSpPr>
          <p:spPr>
            <a:xfrm>
              <a:off x="6635097" y="1059708"/>
              <a:ext cx="483435" cy="769441"/>
            </a:xfrm>
            <a:prstGeom prst="rect">
              <a:avLst/>
            </a:prstGeom>
            <a:noFill/>
          </p:spPr>
          <p:txBody>
            <a:bodyPr wrap="square" rtlCol="0">
              <a:spAutoFit/>
            </a:bodyPr>
            <a:lstStyle/>
            <a:p>
              <a:r>
                <a:rPr lang="en-US" altLang="zh-CN" sz="4400" b="1" dirty="0">
                  <a:solidFill>
                    <a:schemeClr val="bg1"/>
                  </a:solidFill>
                  <a:latin typeface="Times New Roman" pitchFamily="18" charset="0"/>
                  <a:cs typeface="Times New Roman" pitchFamily="18" charset="0"/>
                </a:rPr>
                <a:t>2</a:t>
              </a:r>
              <a:endParaRPr lang="zh-CN" altLang="en-US" sz="4400" b="1" dirty="0">
                <a:solidFill>
                  <a:schemeClr val="bg1"/>
                </a:solidFill>
                <a:latin typeface="Times New Roman" pitchFamily="18" charset="0"/>
                <a:cs typeface="Times New Roman" pitchFamily="18" charset="0"/>
              </a:endParaRPr>
            </a:p>
          </p:txBody>
        </p:sp>
      </p:grpSp>
      <p:grpSp>
        <p:nvGrpSpPr>
          <p:cNvPr id="4" name="组合 3">
            <a:extLst>
              <a:ext uri="{FF2B5EF4-FFF2-40B4-BE49-F238E27FC236}">
                <a16:creationId xmlns:a16="http://schemas.microsoft.com/office/drawing/2014/main" xmlns="" id="{6D212787-0927-44F6-9A76-ACBE4F7329D1}"/>
              </a:ext>
            </a:extLst>
          </p:cNvPr>
          <p:cNvGrpSpPr/>
          <p:nvPr/>
        </p:nvGrpSpPr>
        <p:grpSpPr>
          <a:xfrm>
            <a:off x="7444058" y="1016554"/>
            <a:ext cx="768163" cy="890093"/>
            <a:chOff x="7542534" y="1016554"/>
            <a:chExt cx="768163" cy="890093"/>
          </a:xfrm>
        </p:grpSpPr>
        <p:pic>
          <p:nvPicPr>
            <p:cNvPr id="145" name="图片 144">
              <a:extLst>
                <a:ext uri="{FF2B5EF4-FFF2-40B4-BE49-F238E27FC236}">
                  <a16:creationId xmlns:a16="http://schemas.microsoft.com/office/drawing/2014/main" xmlns="" id="{EFDC83D8-2D66-4388-BF7A-63138D839866}"/>
                </a:ext>
              </a:extLst>
            </p:cNvPr>
            <p:cNvPicPr>
              <a:picLocks noChangeAspect="1"/>
            </p:cNvPicPr>
            <p:nvPr/>
          </p:nvPicPr>
          <p:blipFill>
            <a:blip r:embed="rId17"/>
            <a:stretch>
              <a:fillRect/>
            </a:stretch>
          </p:blipFill>
          <p:spPr>
            <a:xfrm>
              <a:off x="7542534" y="1016554"/>
              <a:ext cx="768163" cy="890093"/>
            </a:xfrm>
            <a:prstGeom prst="rect">
              <a:avLst/>
            </a:prstGeom>
          </p:spPr>
        </p:pic>
        <p:sp>
          <p:nvSpPr>
            <p:cNvPr id="127" name="文本框 126">
              <a:extLst>
                <a:ext uri="{FF2B5EF4-FFF2-40B4-BE49-F238E27FC236}">
                  <a16:creationId xmlns:a16="http://schemas.microsoft.com/office/drawing/2014/main" xmlns="" id="{491E861E-1A3E-46A2-BC7C-D956D9FC302C}"/>
                </a:ext>
              </a:extLst>
            </p:cNvPr>
            <p:cNvSpPr txBox="1"/>
            <p:nvPr/>
          </p:nvSpPr>
          <p:spPr>
            <a:xfrm>
              <a:off x="7666431" y="1059708"/>
              <a:ext cx="483435" cy="769441"/>
            </a:xfrm>
            <a:prstGeom prst="rect">
              <a:avLst/>
            </a:prstGeom>
            <a:noFill/>
          </p:spPr>
          <p:txBody>
            <a:bodyPr wrap="square" rtlCol="0">
              <a:spAutoFit/>
            </a:bodyPr>
            <a:lstStyle/>
            <a:p>
              <a:r>
                <a:rPr lang="en-US" altLang="zh-CN" sz="4400" b="1" dirty="0">
                  <a:solidFill>
                    <a:schemeClr val="bg1"/>
                  </a:solidFill>
                  <a:latin typeface="Times New Roman" pitchFamily="18" charset="0"/>
                  <a:cs typeface="Times New Roman" pitchFamily="18" charset="0"/>
                </a:rPr>
                <a:t>4</a:t>
              </a:r>
              <a:endParaRPr lang="zh-CN" altLang="en-US" sz="4400" b="1" dirty="0">
                <a:solidFill>
                  <a:schemeClr val="bg1"/>
                </a:solidFill>
                <a:latin typeface="Times New Roman" pitchFamily="18" charset="0"/>
                <a:cs typeface="Times New Roman" pitchFamily="18" charset="0"/>
              </a:endParaRPr>
            </a:p>
          </p:txBody>
        </p:sp>
      </p:grpSp>
      <p:sp>
        <p:nvSpPr>
          <p:cNvPr id="128" name="文本框 127">
            <a:extLst>
              <a:ext uri="{FF2B5EF4-FFF2-40B4-BE49-F238E27FC236}">
                <a16:creationId xmlns:a16="http://schemas.microsoft.com/office/drawing/2014/main" xmlns="" id="{938786F9-FDE6-465D-B53F-DA861E3A26F2}"/>
              </a:ext>
            </a:extLst>
          </p:cNvPr>
          <p:cNvSpPr txBox="1"/>
          <p:nvPr/>
        </p:nvSpPr>
        <p:spPr>
          <a:xfrm>
            <a:off x="3755435" y="3398363"/>
            <a:ext cx="4935560" cy="461665"/>
          </a:xfrm>
          <a:prstGeom prst="rect">
            <a:avLst/>
          </a:prstGeom>
          <a:noFill/>
        </p:spPr>
        <p:txBody>
          <a:bodyPr wrap="square" rtlCol="0">
            <a:spAutoFit/>
          </a:bodyPr>
          <a:lstStyle/>
          <a:p>
            <a:pPr algn="ctr"/>
            <a:r>
              <a:rPr lang="en-US" altLang="zh-CN" sz="2400" b="1" dirty="0" err="1">
                <a:latin typeface="Times New Roman" pitchFamily="18" charset="0"/>
                <a:ea typeface="汉仪夏日体W" panose="00020600040101010101" pitchFamily="18" charset="-122"/>
                <a:cs typeface="Times New Roman" pitchFamily="18" charset="0"/>
              </a:rPr>
              <a:t>Môn</a:t>
            </a:r>
            <a:r>
              <a:rPr lang="en-US" altLang="zh-CN" sz="2400" b="1">
                <a:latin typeface="Times New Roman" pitchFamily="18" charset="0"/>
                <a:ea typeface="汉仪夏日体W" panose="00020600040101010101" pitchFamily="18" charset="-122"/>
                <a:cs typeface="Times New Roman" pitchFamily="18" charset="0"/>
              </a:rPr>
              <a:t>: …………………………………</a:t>
            </a:r>
            <a:endParaRPr lang="zh-CN" altLang="en-US" sz="2400" b="1" dirty="0">
              <a:latin typeface="Times New Roman" pitchFamily="18" charset="0"/>
              <a:ea typeface="汉仪夏日体W" panose="00020600040101010101" pitchFamily="18" charset="-122"/>
              <a:cs typeface="Times New Roman" pitchFamily="18" charset="0"/>
            </a:endParaRPr>
          </a:p>
        </p:txBody>
      </p:sp>
      <p:sp>
        <p:nvSpPr>
          <p:cNvPr id="131" name="文本框 130">
            <a:extLst>
              <a:ext uri="{FF2B5EF4-FFF2-40B4-BE49-F238E27FC236}">
                <a16:creationId xmlns:a16="http://schemas.microsoft.com/office/drawing/2014/main" xmlns="" id="{0ADE557D-1BAF-46EA-8AB8-801A3F5ACAE0}"/>
              </a:ext>
            </a:extLst>
          </p:cNvPr>
          <p:cNvSpPr txBox="1"/>
          <p:nvPr/>
        </p:nvSpPr>
        <p:spPr>
          <a:xfrm>
            <a:off x="3673954" y="3959025"/>
            <a:ext cx="4935560" cy="461665"/>
          </a:xfrm>
          <a:prstGeom prst="rect">
            <a:avLst/>
          </a:prstGeom>
          <a:noFill/>
        </p:spPr>
        <p:txBody>
          <a:bodyPr wrap="square" rtlCol="0">
            <a:spAutoFit/>
          </a:bodyPr>
          <a:lstStyle/>
          <a:p>
            <a:pPr algn="ctr"/>
            <a:r>
              <a:rPr lang="en-US" altLang="zh-CN" sz="2400" b="1" dirty="0" err="1">
                <a:latin typeface="Times New Roman" pitchFamily="18" charset="0"/>
                <a:ea typeface="汉仪夏日体W" panose="00020600040101010101" pitchFamily="18" charset="-122"/>
                <a:cs typeface="Times New Roman" pitchFamily="18" charset="0"/>
              </a:rPr>
              <a:t>Giáo</a:t>
            </a:r>
            <a:r>
              <a:rPr lang="en-US" altLang="zh-CN" sz="2400" b="1" dirty="0">
                <a:latin typeface="Times New Roman" pitchFamily="18" charset="0"/>
                <a:ea typeface="汉仪夏日体W" panose="00020600040101010101" pitchFamily="18" charset="-122"/>
                <a:cs typeface="Times New Roman" pitchFamily="18" charset="0"/>
              </a:rPr>
              <a:t> </a:t>
            </a:r>
            <a:r>
              <a:rPr lang="en-US" altLang="zh-CN" sz="2400" b="1" dirty="0" err="1">
                <a:latin typeface="Times New Roman" pitchFamily="18" charset="0"/>
                <a:ea typeface="汉仪夏日体W" panose="00020600040101010101" pitchFamily="18" charset="-122"/>
                <a:cs typeface="Times New Roman" pitchFamily="18" charset="0"/>
              </a:rPr>
              <a:t>viên</a:t>
            </a:r>
            <a:r>
              <a:rPr lang="en-US" altLang="zh-CN" sz="2400" b="1" dirty="0">
                <a:latin typeface="Times New Roman" pitchFamily="18" charset="0"/>
                <a:ea typeface="汉仪夏日体W" panose="00020600040101010101" pitchFamily="18" charset="-122"/>
                <a:cs typeface="Times New Roman" pitchFamily="18" charset="0"/>
              </a:rPr>
              <a:t>: …………………..………..</a:t>
            </a:r>
            <a:endParaRPr lang="zh-CN" altLang="en-US" sz="2400" b="1" dirty="0">
              <a:latin typeface="Times New Roman" pitchFamily="18" charset="0"/>
              <a:ea typeface="汉仪夏日体W" panose="00020600040101010101" pitchFamily="18" charset="-122"/>
              <a:cs typeface="Times New Roman" pitchFamily="18" charset="0"/>
            </a:endParaRPr>
          </a:p>
        </p:txBody>
      </p:sp>
      <p:sp>
        <p:nvSpPr>
          <p:cNvPr id="114" name="文本框 113">
            <a:extLst>
              <a:ext uri="{FF2B5EF4-FFF2-40B4-BE49-F238E27FC236}">
                <a16:creationId xmlns:a16="http://schemas.microsoft.com/office/drawing/2014/main" xmlns="" id="{20209AAE-7B10-467B-B114-249EE1FF1EE3}"/>
              </a:ext>
            </a:extLst>
          </p:cNvPr>
          <p:cNvSpPr txBox="1"/>
          <p:nvPr/>
        </p:nvSpPr>
        <p:spPr>
          <a:xfrm>
            <a:off x="2582952" y="2116108"/>
            <a:ext cx="7624325" cy="1200329"/>
          </a:xfrm>
          <a:prstGeom prst="rect">
            <a:avLst/>
          </a:prstGeom>
          <a:noFill/>
        </p:spPr>
        <p:txBody>
          <a:bodyPr wrap="square" rtlCol="0">
            <a:spAutoFit/>
          </a:bodyPr>
          <a:lstStyle/>
          <a:p>
            <a:pPr algn="ct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Chào</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mừng</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các</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 </a:t>
            </a:r>
            <a:r>
              <a:rPr lang="en-US" altLang="zh-CN" sz="3600" b="1" err="1">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em</a:t>
            </a:r>
            <a:r>
              <a:rPr lang="en-US" altLang="zh-CN" sz="3600" b="1">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 </a:t>
            </a:r>
          </a:p>
          <a:p>
            <a:pPr algn="ctr"/>
            <a:r>
              <a:rPr lang="en-US" altLang="zh-CN" sz="3600" b="1">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đến </a:t>
            </a: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với</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lớp</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học</a:t>
            </a:r>
            <a:endParaRPr lang="zh-CN" altLang="en-US" sz="3600" b="1" dirty="0">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endParaRPr>
          </a:p>
        </p:txBody>
      </p:sp>
      <p:pic>
        <p:nvPicPr>
          <p:cNvPr id="150" name="图片 149">
            <a:extLst>
              <a:ext uri="{FF2B5EF4-FFF2-40B4-BE49-F238E27FC236}">
                <a16:creationId xmlns:a16="http://schemas.microsoft.com/office/drawing/2014/main" xmlns="" id="{386BA7ED-6C5D-4D46-92B1-71942008F588}"/>
              </a:ext>
            </a:extLst>
          </p:cNvPr>
          <p:cNvPicPr>
            <a:picLocks noChangeAspect="1"/>
          </p:cNvPicPr>
          <p:nvPr/>
        </p:nvPicPr>
        <p:blipFill rotWithShape="1">
          <a:blip r:embed="rId7"/>
          <a:srcRect l="79894" t="-7176" r="-2213" b="34190"/>
          <a:stretch/>
        </p:blipFill>
        <p:spPr>
          <a:xfrm>
            <a:off x="1851329" y="763818"/>
            <a:ext cx="1219200" cy="578451"/>
          </a:xfrm>
          <a:prstGeom prst="rect">
            <a:avLst/>
          </a:prstGeom>
        </p:spPr>
      </p:pic>
    </p:spTree>
    <p:extLst>
      <p:ext uri="{BB962C8B-B14F-4D97-AF65-F5344CB8AC3E}">
        <p14:creationId xmlns:p14="http://schemas.microsoft.com/office/powerpoint/2010/main" val="382762825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41"/>
                                        </p:tgtEl>
                                        <p:attrNameLst>
                                          <p:attrName>style.visibility</p:attrName>
                                        </p:attrNameLst>
                                      </p:cBhvr>
                                      <p:to>
                                        <p:strVal val="visible"/>
                                      </p:to>
                                    </p:set>
                                    <p:animEffect transition="in" filter="fade">
                                      <p:cBhvr>
                                        <p:cTn id="11" dur="750"/>
                                        <p:tgtEl>
                                          <p:spTgt spid="141"/>
                                        </p:tgtEl>
                                      </p:cBhvr>
                                    </p:animEffect>
                                  </p:childTnLst>
                                </p:cTn>
                              </p:par>
                              <p:par>
                                <p:cTn id="12" presetID="10" presetClass="entr" presetSubtype="0" fill="hold" nodeType="withEffect">
                                  <p:stCondLst>
                                    <p:cond delay="0"/>
                                  </p:stCondLst>
                                  <p:childTnLst>
                                    <p:set>
                                      <p:cBhvr>
                                        <p:cTn id="13" dur="1" fill="hold">
                                          <p:stCondLst>
                                            <p:cond delay="0"/>
                                          </p:stCondLst>
                                        </p:cTn>
                                        <p:tgtEl>
                                          <p:spTgt spid="139"/>
                                        </p:tgtEl>
                                        <p:attrNameLst>
                                          <p:attrName>style.visibility</p:attrName>
                                        </p:attrNameLst>
                                      </p:cBhvr>
                                      <p:to>
                                        <p:strVal val="visible"/>
                                      </p:to>
                                    </p:set>
                                    <p:animEffect transition="in" filter="fade">
                                      <p:cBhvr>
                                        <p:cTn id="14" dur="750"/>
                                        <p:tgtEl>
                                          <p:spTgt spid="139"/>
                                        </p:tgtEl>
                                      </p:cBhvr>
                                    </p:animEffect>
                                  </p:childTnLst>
                                </p:cTn>
                              </p:par>
                              <p:par>
                                <p:cTn id="15" presetID="2" presetClass="entr" presetSubtype="8" fill="hold" nodeType="withEffect">
                                  <p:stCondLst>
                                    <p:cond delay="250"/>
                                  </p:stCondLst>
                                  <p:childTnLst>
                                    <p:set>
                                      <p:cBhvr>
                                        <p:cTn id="16" dur="1" fill="hold">
                                          <p:stCondLst>
                                            <p:cond delay="0"/>
                                          </p:stCondLst>
                                        </p:cTn>
                                        <p:tgtEl>
                                          <p:spTgt spid="150"/>
                                        </p:tgtEl>
                                        <p:attrNameLst>
                                          <p:attrName>style.visibility</p:attrName>
                                        </p:attrNameLst>
                                      </p:cBhvr>
                                      <p:to>
                                        <p:strVal val="visible"/>
                                      </p:to>
                                    </p:set>
                                    <p:anim calcmode="lin" valueType="num">
                                      <p:cBhvr additive="base">
                                        <p:cTn id="17" dur="500" fill="hold"/>
                                        <p:tgtEl>
                                          <p:spTgt spid="150"/>
                                        </p:tgtEl>
                                        <p:attrNameLst>
                                          <p:attrName>ppt_x</p:attrName>
                                        </p:attrNameLst>
                                      </p:cBhvr>
                                      <p:tavLst>
                                        <p:tav tm="0">
                                          <p:val>
                                            <p:strVal val="0-#ppt_w/2"/>
                                          </p:val>
                                        </p:tav>
                                        <p:tav tm="100000">
                                          <p:val>
                                            <p:strVal val="#ppt_x"/>
                                          </p:val>
                                        </p:tav>
                                      </p:tavLst>
                                    </p:anim>
                                    <p:anim calcmode="lin" valueType="num">
                                      <p:cBhvr additive="base">
                                        <p:cTn id="18" dur="500" fill="hold"/>
                                        <p:tgtEl>
                                          <p:spTgt spid="150"/>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250"/>
                                  </p:stCondLst>
                                  <p:childTnLst>
                                    <p:set>
                                      <p:cBhvr>
                                        <p:cTn id="20" dur="1" fill="hold">
                                          <p:stCondLst>
                                            <p:cond delay="0"/>
                                          </p:stCondLst>
                                        </p:cTn>
                                        <p:tgtEl>
                                          <p:spTgt spid="138"/>
                                        </p:tgtEl>
                                        <p:attrNameLst>
                                          <p:attrName>style.visibility</p:attrName>
                                        </p:attrNameLst>
                                      </p:cBhvr>
                                      <p:to>
                                        <p:strVal val="visible"/>
                                      </p:to>
                                    </p:set>
                                    <p:anim calcmode="lin" valueType="num">
                                      <p:cBhvr additive="base">
                                        <p:cTn id="21" dur="500" fill="hold"/>
                                        <p:tgtEl>
                                          <p:spTgt spid="138"/>
                                        </p:tgtEl>
                                        <p:attrNameLst>
                                          <p:attrName>ppt_x</p:attrName>
                                        </p:attrNameLst>
                                      </p:cBhvr>
                                      <p:tavLst>
                                        <p:tav tm="0">
                                          <p:val>
                                            <p:strVal val="1+#ppt_w/2"/>
                                          </p:val>
                                        </p:tav>
                                        <p:tav tm="100000">
                                          <p:val>
                                            <p:strVal val="#ppt_x"/>
                                          </p:val>
                                        </p:tav>
                                      </p:tavLst>
                                    </p:anim>
                                    <p:anim calcmode="lin" valueType="num">
                                      <p:cBhvr additive="base">
                                        <p:cTn id="22" dur="500" fill="hold"/>
                                        <p:tgtEl>
                                          <p:spTgt spid="138"/>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37"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750"/>
                                        <p:tgtEl>
                                          <p:spTgt spid="7"/>
                                        </p:tgtEl>
                                      </p:cBhvr>
                                    </p:animEffect>
                                    <p:anim calcmode="lin" valueType="num">
                                      <p:cBhvr>
                                        <p:cTn id="27" dur="750" fill="hold"/>
                                        <p:tgtEl>
                                          <p:spTgt spid="7"/>
                                        </p:tgtEl>
                                        <p:attrNameLst>
                                          <p:attrName>ppt_x</p:attrName>
                                        </p:attrNameLst>
                                      </p:cBhvr>
                                      <p:tavLst>
                                        <p:tav tm="0">
                                          <p:val>
                                            <p:strVal val="#ppt_x"/>
                                          </p:val>
                                        </p:tav>
                                        <p:tav tm="100000">
                                          <p:val>
                                            <p:strVal val="#ppt_x"/>
                                          </p:val>
                                        </p:tav>
                                      </p:tavLst>
                                    </p:anim>
                                    <p:anim calcmode="lin" valueType="num">
                                      <p:cBhvr>
                                        <p:cTn id="28" dur="675" decel="100000" fill="hold"/>
                                        <p:tgtEl>
                                          <p:spTgt spid="7"/>
                                        </p:tgtEl>
                                        <p:attrNameLst>
                                          <p:attrName>ppt_y</p:attrName>
                                        </p:attrNameLst>
                                      </p:cBhvr>
                                      <p:tavLst>
                                        <p:tav tm="0">
                                          <p:val>
                                            <p:strVal val="#ppt_y+1"/>
                                          </p:val>
                                        </p:tav>
                                        <p:tav tm="100000">
                                          <p:val>
                                            <p:strVal val="#ppt_y-.03"/>
                                          </p:val>
                                        </p:tav>
                                      </p:tavLst>
                                    </p:anim>
                                    <p:anim calcmode="lin" valueType="num">
                                      <p:cBhvr>
                                        <p:cTn id="29" dur="75" accel="100000" fill="hold">
                                          <p:stCondLst>
                                            <p:cond delay="675"/>
                                          </p:stCondLst>
                                        </p:cTn>
                                        <p:tgtEl>
                                          <p:spTgt spid="7"/>
                                        </p:tgtEl>
                                        <p:attrNameLst>
                                          <p:attrName>ppt_y</p:attrName>
                                        </p:attrNameLst>
                                      </p:cBhvr>
                                      <p:tavLst>
                                        <p:tav tm="0">
                                          <p:val>
                                            <p:strVal val="#ppt_y-.03"/>
                                          </p:val>
                                        </p:tav>
                                        <p:tav tm="100000">
                                          <p:val>
                                            <p:strVal val="#ppt_y"/>
                                          </p:val>
                                        </p:tav>
                                      </p:tavLst>
                                    </p:anim>
                                  </p:childTnLst>
                                </p:cTn>
                              </p:par>
                              <p:par>
                                <p:cTn id="30" presetID="37" presetClass="entr" presetSubtype="0" fill="hold" nodeType="withEffect">
                                  <p:stCondLst>
                                    <p:cond delay="25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50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750"/>
                                        <p:tgtEl>
                                          <p:spTgt spid="5"/>
                                        </p:tgtEl>
                                      </p:cBhvr>
                                    </p:animEffect>
                                    <p:anim calcmode="lin" valueType="num">
                                      <p:cBhvr>
                                        <p:cTn id="39" dur="750" fill="hold"/>
                                        <p:tgtEl>
                                          <p:spTgt spid="5"/>
                                        </p:tgtEl>
                                        <p:attrNameLst>
                                          <p:attrName>ppt_x</p:attrName>
                                        </p:attrNameLst>
                                      </p:cBhvr>
                                      <p:tavLst>
                                        <p:tav tm="0">
                                          <p:val>
                                            <p:strVal val="#ppt_x"/>
                                          </p:val>
                                        </p:tav>
                                        <p:tav tm="100000">
                                          <p:val>
                                            <p:strVal val="#ppt_x"/>
                                          </p:val>
                                        </p:tav>
                                      </p:tavLst>
                                    </p:anim>
                                    <p:anim calcmode="lin" valueType="num">
                                      <p:cBhvr>
                                        <p:cTn id="40" dur="675" decel="100000" fill="hold"/>
                                        <p:tgtEl>
                                          <p:spTgt spid="5"/>
                                        </p:tgtEl>
                                        <p:attrNameLst>
                                          <p:attrName>ppt_y</p:attrName>
                                        </p:attrNameLst>
                                      </p:cBhvr>
                                      <p:tavLst>
                                        <p:tav tm="0">
                                          <p:val>
                                            <p:strVal val="#ppt_y+1"/>
                                          </p:val>
                                        </p:tav>
                                        <p:tav tm="100000">
                                          <p:val>
                                            <p:strVal val="#ppt_y-.03"/>
                                          </p:val>
                                        </p:tav>
                                      </p:tavLst>
                                    </p:anim>
                                    <p:anim calcmode="lin" valueType="num">
                                      <p:cBhvr>
                                        <p:cTn id="41"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75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750"/>
                                        <p:tgtEl>
                                          <p:spTgt spid="4"/>
                                        </p:tgtEl>
                                      </p:cBhvr>
                                    </p:animEffect>
                                    <p:anim calcmode="lin" valueType="num">
                                      <p:cBhvr>
                                        <p:cTn id="45" dur="750" fill="hold"/>
                                        <p:tgtEl>
                                          <p:spTgt spid="4"/>
                                        </p:tgtEl>
                                        <p:attrNameLst>
                                          <p:attrName>ppt_x</p:attrName>
                                        </p:attrNameLst>
                                      </p:cBhvr>
                                      <p:tavLst>
                                        <p:tav tm="0">
                                          <p:val>
                                            <p:strVal val="#ppt_x"/>
                                          </p:val>
                                        </p:tav>
                                        <p:tav tm="100000">
                                          <p:val>
                                            <p:strVal val="#ppt_x"/>
                                          </p:val>
                                        </p:tav>
                                      </p:tavLst>
                                    </p:anim>
                                    <p:anim calcmode="lin" valueType="num">
                                      <p:cBhvr>
                                        <p:cTn id="46" dur="675" decel="100000" fill="hold"/>
                                        <p:tgtEl>
                                          <p:spTgt spid="4"/>
                                        </p:tgtEl>
                                        <p:attrNameLst>
                                          <p:attrName>ppt_y</p:attrName>
                                        </p:attrNameLst>
                                      </p:cBhvr>
                                      <p:tavLst>
                                        <p:tav tm="0">
                                          <p:val>
                                            <p:strVal val="#ppt_y+1"/>
                                          </p:val>
                                        </p:tav>
                                        <p:tav tm="100000">
                                          <p:val>
                                            <p:strVal val="#ppt_y-.03"/>
                                          </p:val>
                                        </p:tav>
                                      </p:tavLst>
                                    </p:anim>
                                    <p:anim calcmode="lin" valueType="num">
                                      <p:cBhvr>
                                        <p:cTn id="47"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childTnLst>
                          </p:cTn>
                        </p:par>
                        <p:par>
                          <p:cTn id="48" fill="hold">
                            <p:stCondLst>
                              <p:cond delay="3000"/>
                            </p:stCondLst>
                            <p:childTnLst>
                              <p:par>
                                <p:cTn id="49" presetID="2" presetClass="entr" presetSubtype="8" fill="hold" nodeType="afterEffect">
                                  <p:stCondLst>
                                    <p:cond delay="0"/>
                                  </p:stCondLst>
                                  <p:childTnLst>
                                    <p:set>
                                      <p:cBhvr>
                                        <p:cTn id="50" dur="1" fill="hold">
                                          <p:stCondLst>
                                            <p:cond delay="0"/>
                                          </p:stCondLst>
                                        </p:cTn>
                                        <p:tgtEl>
                                          <p:spTgt spid="148"/>
                                        </p:tgtEl>
                                        <p:attrNameLst>
                                          <p:attrName>style.visibility</p:attrName>
                                        </p:attrNameLst>
                                      </p:cBhvr>
                                      <p:to>
                                        <p:strVal val="visible"/>
                                      </p:to>
                                    </p:set>
                                    <p:anim calcmode="lin" valueType="num">
                                      <p:cBhvr additive="base">
                                        <p:cTn id="51" dur="750" fill="hold"/>
                                        <p:tgtEl>
                                          <p:spTgt spid="148"/>
                                        </p:tgtEl>
                                        <p:attrNameLst>
                                          <p:attrName>ppt_x</p:attrName>
                                        </p:attrNameLst>
                                      </p:cBhvr>
                                      <p:tavLst>
                                        <p:tav tm="0">
                                          <p:val>
                                            <p:strVal val="0-#ppt_w/2"/>
                                          </p:val>
                                        </p:tav>
                                        <p:tav tm="100000">
                                          <p:val>
                                            <p:strVal val="#ppt_x"/>
                                          </p:val>
                                        </p:tav>
                                      </p:tavLst>
                                    </p:anim>
                                    <p:anim calcmode="lin" valueType="num">
                                      <p:cBhvr additive="base">
                                        <p:cTn id="52" dur="750" fill="hold"/>
                                        <p:tgtEl>
                                          <p:spTgt spid="148"/>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142"/>
                                        </p:tgtEl>
                                        <p:attrNameLst>
                                          <p:attrName>style.visibility</p:attrName>
                                        </p:attrNameLst>
                                      </p:cBhvr>
                                      <p:to>
                                        <p:strVal val="visible"/>
                                      </p:to>
                                    </p:set>
                                    <p:anim calcmode="lin" valueType="num">
                                      <p:cBhvr additive="base">
                                        <p:cTn id="55" dur="750" fill="hold"/>
                                        <p:tgtEl>
                                          <p:spTgt spid="142"/>
                                        </p:tgtEl>
                                        <p:attrNameLst>
                                          <p:attrName>ppt_x</p:attrName>
                                        </p:attrNameLst>
                                      </p:cBhvr>
                                      <p:tavLst>
                                        <p:tav tm="0">
                                          <p:val>
                                            <p:strVal val="1+#ppt_w/2"/>
                                          </p:val>
                                        </p:tav>
                                        <p:tav tm="100000">
                                          <p:val>
                                            <p:strVal val="#ppt_x"/>
                                          </p:val>
                                        </p:tav>
                                      </p:tavLst>
                                    </p:anim>
                                    <p:anim calcmode="lin" valueType="num">
                                      <p:cBhvr additive="base">
                                        <p:cTn id="56" dur="750" fill="hold"/>
                                        <p:tgtEl>
                                          <p:spTgt spid="142"/>
                                        </p:tgtEl>
                                        <p:attrNameLst>
                                          <p:attrName>ppt_y</p:attrName>
                                        </p:attrNameLst>
                                      </p:cBhvr>
                                      <p:tavLst>
                                        <p:tav tm="0">
                                          <p:val>
                                            <p:strVal val="#ppt_y"/>
                                          </p:val>
                                        </p:tav>
                                        <p:tav tm="100000">
                                          <p:val>
                                            <p:strVal val="#ppt_y"/>
                                          </p:val>
                                        </p:tav>
                                      </p:tavLst>
                                    </p:anim>
                                  </p:childTnLst>
                                </p:cTn>
                              </p:par>
                            </p:childTnLst>
                          </p:cTn>
                        </p:par>
                        <p:par>
                          <p:cTn id="57" fill="hold">
                            <p:stCondLst>
                              <p:cond delay="3750"/>
                            </p:stCondLst>
                            <p:childTnLst>
                              <p:par>
                                <p:cTn id="58" presetID="22" presetClass="entr" presetSubtype="1" fill="hold" nodeType="afterEffect">
                                  <p:stCondLst>
                                    <p:cond delay="0"/>
                                  </p:stCondLst>
                                  <p:childTnLst>
                                    <p:set>
                                      <p:cBhvr>
                                        <p:cTn id="59" dur="1" fill="hold">
                                          <p:stCondLst>
                                            <p:cond delay="0"/>
                                          </p:stCondLst>
                                        </p:cTn>
                                        <p:tgtEl>
                                          <p:spTgt spid="140"/>
                                        </p:tgtEl>
                                        <p:attrNameLst>
                                          <p:attrName>style.visibility</p:attrName>
                                        </p:attrNameLst>
                                      </p:cBhvr>
                                      <p:to>
                                        <p:strVal val="visible"/>
                                      </p:to>
                                    </p:set>
                                    <p:animEffect transition="in" filter="wipe(up)">
                                      <p:cBhvr>
                                        <p:cTn id="60" dur="500"/>
                                        <p:tgtEl>
                                          <p:spTgt spid="140"/>
                                        </p:tgtEl>
                                      </p:cBhvr>
                                    </p:animEffect>
                                  </p:childTnLst>
                                </p:cTn>
                              </p:par>
                              <p:par>
                                <p:cTn id="61" presetID="22" presetClass="entr" presetSubtype="1" fill="hold" nodeType="withEffect">
                                  <p:stCondLst>
                                    <p:cond delay="0"/>
                                  </p:stCondLst>
                                  <p:childTnLst>
                                    <p:set>
                                      <p:cBhvr>
                                        <p:cTn id="62" dur="1" fill="hold">
                                          <p:stCondLst>
                                            <p:cond delay="0"/>
                                          </p:stCondLst>
                                        </p:cTn>
                                        <p:tgtEl>
                                          <p:spTgt spid="149"/>
                                        </p:tgtEl>
                                        <p:attrNameLst>
                                          <p:attrName>style.visibility</p:attrName>
                                        </p:attrNameLst>
                                      </p:cBhvr>
                                      <p:to>
                                        <p:strVal val="visible"/>
                                      </p:to>
                                    </p:set>
                                    <p:animEffect transition="in" filter="wipe(up)">
                                      <p:cBhvr>
                                        <p:cTn id="63" dur="500"/>
                                        <p:tgtEl>
                                          <p:spTgt spid="149"/>
                                        </p:tgtEl>
                                      </p:cBhvr>
                                    </p:animEffect>
                                  </p:childTnLst>
                                </p:cTn>
                              </p:par>
                            </p:childTnLst>
                          </p:cTn>
                        </p:par>
                        <p:par>
                          <p:cTn id="64" fill="hold">
                            <p:stCondLst>
                              <p:cond delay="425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114"/>
                                        </p:tgtEl>
                                        <p:attrNameLst>
                                          <p:attrName>style.visibility</p:attrName>
                                        </p:attrNameLst>
                                      </p:cBhvr>
                                      <p:to>
                                        <p:strVal val="visible"/>
                                      </p:to>
                                    </p:set>
                                    <p:anim calcmode="lin" valueType="num">
                                      <p:cBhvr>
                                        <p:cTn id="67" dur="500" fill="hold"/>
                                        <p:tgtEl>
                                          <p:spTgt spid="114"/>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114"/>
                                        </p:tgtEl>
                                        <p:attrNameLst>
                                          <p:attrName>ppt_y</p:attrName>
                                        </p:attrNameLst>
                                      </p:cBhvr>
                                      <p:tavLst>
                                        <p:tav tm="0">
                                          <p:val>
                                            <p:strVal val="#ppt_y"/>
                                          </p:val>
                                        </p:tav>
                                        <p:tav tm="100000">
                                          <p:val>
                                            <p:strVal val="#ppt_y"/>
                                          </p:val>
                                        </p:tav>
                                      </p:tavLst>
                                    </p:anim>
                                    <p:anim calcmode="lin" valueType="num">
                                      <p:cBhvr>
                                        <p:cTn id="69" dur="500" fill="hold"/>
                                        <p:tgtEl>
                                          <p:spTgt spid="114"/>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114"/>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114"/>
                                        </p:tgtEl>
                                      </p:cBhvr>
                                    </p:animEffect>
                                  </p:childTnLst>
                                </p:cTn>
                              </p:par>
                            </p:childTnLst>
                          </p:cTn>
                        </p:par>
                        <p:par>
                          <p:cTn id="72" fill="hold">
                            <p:stCondLst>
                              <p:cond delay="5950"/>
                            </p:stCondLst>
                            <p:childTnLst>
                              <p:par>
                                <p:cTn id="73" presetID="2" presetClass="entr" presetSubtype="12" fill="hold" grpId="0" nodeType="afterEffect">
                                  <p:stCondLst>
                                    <p:cond delay="0"/>
                                  </p:stCondLst>
                                  <p:iterate type="lt">
                                    <p:tmPct val="10000"/>
                                  </p:iterate>
                                  <p:childTnLst>
                                    <p:set>
                                      <p:cBhvr>
                                        <p:cTn id="74" dur="1" fill="hold">
                                          <p:stCondLst>
                                            <p:cond delay="0"/>
                                          </p:stCondLst>
                                        </p:cTn>
                                        <p:tgtEl>
                                          <p:spTgt spid="128"/>
                                        </p:tgtEl>
                                        <p:attrNameLst>
                                          <p:attrName>style.visibility</p:attrName>
                                        </p:attrNameLst>
                                      </p:cBhvr>
                                      <p:to>
                                        <p:strVal val="visible"/>
                                      </p:to>
                                    </p:set>
                                    <p:anim calcmode="lin" valueType="num">
                                      <p:cBhvr additive="base">
                                        <p:cTn id="75" dur="500" fill="hold"/>
                                        <p:tgtEl>
                                          <p:spTgt spid="128"/>
                                        </p:tgtEl>
                                        <p:attrNameLst>
                                          <p:attrName>ppt_x</p:attrName>
                                        </p:attrNameLst>
                                      </p:cBhvr>
                                      <p:tavLst>
                                        <p:tav tm="0">
                                          <p:val>
                                            <p:strVal val="0-#ppt_w/2"/>
                                          </p:val>
                                        </p:tav>
                                        <p:tav tm="100000">
                                          <p:val>
                                            <p:strVal val="#ppt_x"/>
                                          </p:val>
                                        </p:tav>
                                      </p:tavLst>
                                    </p:anim>
                                    <p:anim calcmode="lin" valueType="num">
                                      <p:cBhvr additive="base">
                                        <p:cTn id="76" dur="500" fill="hold"/>
                                        <p:tgtEl>
                                          <p:spTgt spid="128"/>
                                        </p:tgtEl>
                                        <p:attrNameLst>
                                          <p:attrName>ppt_y</p:attrName>
                                        </p:attrNameLst>
                                      </p:cBhvr>
                                      <p:tavLst>
                                        <p:tav tm="0">
                                          <p:val>
                                            <p:strVal val="1+#ppt_h/2"/>
                                          </p:val>
                                        </p:tav>
                                        <p:tav tm="100000">
                                          <p:val>
                                            <p:strVal val="#ppt_y"/>
                                          </p:val>
                                        </p:tav>
                                      </p:tavLst>
                                    </p:anim>
                                  </p:childTnLst>
                                </p:cTn>
                              </p:par>
                              <p:par>
                                <p:cTn id="77" presetID="2" presetClass="entr" presetSubtype="6" fill="hold" grpId="0" nodeType="withEffect">
                                  <p:stCondLst>
                                    <p:cond delay="0"/>
                                  </p:stCondLst>
                                  <p:iterate type="lt">
                                    <p:tmPct val="10000"/>
                                  </p:iterate>
                                  <p:childTnLst>
                                    <p:set>
                                      <p:cBhvr>
                                        <p:cTn id="78" dur="1" fill="hold">
                                          <p:stCondLst>
                                            <p:cond delay="0"/>
                                          </p:stCondLst>
                                        </p:cTn>
                                        <p:tgtEl>
                                          <p:spTgt spid="131"/>
                                        </p:tgtEl>
                                        <p:attrNameLst>
                                          <p:attrName>style.visibility</p:attrName>
                                        </p:attrNameLst>
                                      </p:cBhvr>
                                      <p:to>
                                        <p:strVal val="visible"/>
                                      </p:to>
                                    </p:set>
                                    <p:anim calcmode="lin" valueType="num">
                                      <p:cBhvr additive="base">
                                        <p:cTn id="79" dur="500" fill="hold"/>
                                        <p:tgtEl>
                                          <p:spTgt spid="131"/>
                                        </p:tgtEl>
                                        <p:attrNameLst>
                                          <p:attrName>ppt_x</p:attrName>
                                        </p:attrNameLst>
                                      </p:cBhvr>
                                      <p:tavLst>
                                        <p:tav tm="0">
                                          <p:val>
                                            <p:strVal val="1+#ppt_w/2"/>
                                          </p:val>
                                        </p:tav>
                                        <p:tav tm="100000">
                                          <p:val>
                                            <p:strVal val="#ppt_x"/>
                                          </p:val>
                                        </p:tav>
                                      </p:tavLst>
                                    </p:anim>
                                    <p:anim calcmode="lin" valueType="num">
                                      <p:cBhvr additive="base">
                                        <p:cTn id="80"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31" grpId="0"/>
      <p:bldP spid="1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346F4793-9545-4817-BAFA-50B986289D55}"/>
              </a:ext>
            </a:extLst>
          </p:cNvPr>
          <p:cNvGrpSpPr/>
          <p:nvPr/>
        </p:nvGrpSpPr>
        <p:grpSpPr>
          <a:xfrm>
            <a:off x="309972" y="229148"/>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xmlns=""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xmlns="" id="{71603CBD-0EC2-4849-94D8-02CE7759B6BD}"/>
              </a:ext>
            </a:extLst>
          </p:cNvPr>
          <p:cNvPicPr>
            <a:picLocks noChangeAspect="1"/>
          </p:cNvPicPr>
          <p:nvPr/>
        </p:nvPicPr>
        <p:blipFill>
          <a:blip r:embed="rId8"/>
          <a:stretch>
            <a:fillRect/>
          </a:stretch>
        </p:blipFill>
        <p:spPr>
          <a:xfrm>
            <a:off x="9286775" y="5421257"/>
            <a:ext cx="2316681" cy="1268078"/>
          </a:xfrm>
          <a:prstGeom prst="rect">
            <a:avLst/>
          </a:prstGeom>
        </p:spPr>
      </p:pic>
      <p:pic>
        <p:nvPicPr>
          <p:cNvPr id="150" name="图片 149">
            <a:extLst>
              <a:ext uri="{FF2B5EF4-FFF2-40B4-BE49-F238E27FC236}">
                <a16:creationId xmlns:a16="http://schemas.microsoft.com/office/drawing/2014/main" xmlns=""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xmlns="" id="{85B378B0-6448-4A26-A6AC-15783BAF1CE4}"/>
              </a:ext>
            </a:extLst>
          </p:cNvPr>
          <p:cNvPicPr>
            <a:picLocks noChangeAspect="1"/>
          </p:cNvPicPr>
          <p:nvPr/>
        </p:nvPicPr>
        <p:blipFill>
          <a:blip r:embed="rId9"/>
          <a:stretch>
            <a:fillRect/>
          </a:stretch>
        </p:blipFill>
        <p:spPr>
          <a:xfrm>
            <a:off x="930814" y="5613516"/>
            <a:ext cx="1237657" cy="1042238"/>
          </a:xfrm>
          <a:prstGeom prst="rect">
            <a:avLst/>
          </a:prstGeom>
        </p:spPr>
      </p:pic>
      <p:sp>
        <p:nvSpPr>
          <p:cNvPr id="27" name="Content Placeholder 2">
            <a:extLst>
              <a:ext uri="{FF2B5EF4-FFF2-40B4-BE49-F238E27FC236}">
                <a16:creationId xmlns:a16="http://schemas.microsoft.com/office/drawing/2014/main" xmlns="" id="{787DA2BA-6CF7-3ACD-71B6-17797C9B06B9}"/>
              </a:ext>
            </a:extLst>
          </p:cNvPr>
          <p:cNvSpPr txBox="1">
            <a:spLocks/>
          </p:cNvSpPr>
          <p:nvPr/>
        </p:nvSpPr>
        <p:spPr>
          <a:xfrm>
            <a:off x="1396625" y="440406"/>
            <a:ext cx="9632164" cy="787195"/>
          </a:xfrm>
          <a:prstGeom prst="rect">
            <a:avLst/>
          </a:prstGeom>
          <a:pattFill prst="pct25">
            <a:fgClr>
              <a:srgbClr val="FF9999"/>
            </a:fgClr>
            <a:bgClr>
              <a:schemeClr val="bg1"/>
            </a:bgClr>
          </a:patt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marL="0" indent="0"/>
            <a:r>
              <a:rPr lang="en-US" sz="2500" b="1" dirty="0">
                <a:solidFill>
                  <a:schemeClr val="accent4">
                    <a:lumMod val="10000"/>
                  </a:schemeClr>
                </a:solidFill>
                <a:latin typeface="Times New Roman" pitchFamily="18" charset="0"/>
                <a:cs typeface="Times New Roman" pitchFamily="18" charset="0"/>
              </a:rPr>
              <a:t>THEO EM, CÁC HOẠT ĐỘNG ĐÓ CÓ ĐIỂM GÌ CHUNG ?  </a:t>
            </a:r>
          </a:p>
        </p:txBody>
      </p:sp>
      <p:pic>
        <p:nvPicPr>
          <p:cNvPr id="3" name="Picture 2">
            <a:extLst>
              <a:ext uri="{FF2B5EF4-FFF2-40B4-BE49-F238E27FC236}">
                <a16:creationId xmlns:a16="http://schemas.microsoft.com/office/drawing/2014/main" xmlns="" id="{A0443886-5B74-030B-38D2-EE9135E5820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83682" y="1266568"/>
            <a:ext cx="4900160" cy="4655911"/>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xmlns="" id="{1470EC42-84F1-559A-9C27-1D95B93114A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44300" y="1266568"/>
            <a:ext cx="5259156" cy="221445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96808429-AB46-A56E-762C-99F9A5D5E63B}"/>
              </a:ext>
            </a:extLst>
          </p:cNvPr>
          <p:cNvSpPr txBox="1"/>
          <p:nvPr/>
        </p:nvSpPr>
        <p:spPr>
          <a:xfrm>
            <a:off x="6386294" y="3589570"/>
            <a:ext cx="5175167" cy="2246769"/>
          </a:xfrm>
          <a:prstGeom prst="rect">
            <a:avLst/>
          </a:prstGeom>
          <a:noFill/>
        </p:spPr>
        <p:txBody>
          <a:bodyPr wrap="square">
            <a:spAutoFit/>
          </a:bodyPr>
          <a:lstStyle/>
          <a:p>
            <a:pPr algn="just"/>
            <a:r>
              <a:rPr lang="en-US" altLang="ko-KR" sz="2800" b="1" dirty="0">
                <a:latin typeface="Time new roman"/>
                <a:ea typeface="Gulim" panose="020B0503020000020004" pitchFamily="34" charset="-127"/>
              </a:rPr>
              <a:t>=&gt; C</a:t>
            </a:r>
            <a:r>
              <a:rPr lang="vi-VN" altLang="ko-KR" sz="2800" b="1" dirty="0">
                <a:latin typeface="Time new roman"/>
              </a:rPr>
              <a:t>ác hoạt động được đề cập đến ở hình ảnh và thông tin trên đều là những hoạt động mang lại nhiều giá trị tốt đẹp, thiết thực cho cộng đồng.</a:t>
            </a:r>
          </a:p>
        </p:txBody>
      </p:sp>
    </p:spTree>
    <p:extLst>
      <p:ext uri="{BB962C8B-B14F-4D97-AF65-F5344CB8AC3E}">
        <p14:creationId xmlns:p14="http://schemas.microsoft.com/office/powerpoint/2010/main" val="399540165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par>
                                <p:cTn id="30" presetID="16" presetClass="entr" presetSubtype="21"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fade">
                                      <p:cBhvr>
                                        <p:cTn id="3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346F4793-9545-4817-BAFA-50B986289D55}"/>
              </a:ext>
            </a:extLst>
          </p:cNvPr>
          <p:cNvGrpSpPr/>
          <p:nvPr/>
        </p:nvGrpSpPr>
        <p:grpSpPr>
          <a:xfrm>
            <a:off x="193265" y="231432"/>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xmlns=""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xmlns="" id="{71603CBD-0EC2-4849-94D8-02CE7759B6BD}"/>
              </a:ext>
            </a:extLst>
          </p:cNvPr>
          <p:cNvPicPr>
            <a:picLocks noChangeAspect="1"/>
          </p:cNvPicPr>
          <p:nvPr/>
        </p:nvPicPr>
        <p:blipFill>
          <a:blip r:embed="rId8"/>
          <a:stretch>
            <a:fillRect/>
          </a:stretch>
        </p:blipFill>
        <p:spPr>
          <a:xfrm>
            <a:off x="9596673" y="4937263"/>
            <a:ext cx="1914864" cy="947489"/>
          </a:xfrm>
          <a:prstGeom prst="rect">
            <a:avLst/>
          </a:prstGeom>
        </p:spPr>
      </p:pic>
      <p:pic>
        <p:nvPicPr>
          <p:cNvPr id="150" name="图片 149">
            <a:extLst>
              <a:ext uri="{FF2B5EF4-FFF2-40B4-BE49-F238E27FC236}">
                <a16:creationId xmlns:a16="http://schemas.microsoft.com/office/drawing/2014/main" xmlns=""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xmlns="" id="{85B378B0-6448-4A26-A6AC-15783BAF1CE4}"/>
              </a:ext>
            </a:extLst>
          </p:cNvPr>
          <p:cNvPicPr>
            <a:picLocks noChangeAspect="1"/>
          </p:cNvPicPr>
          <p:nvPr/>
        </p:nvPicPr>
        <p:blipFill>
          <a:blip r:embed="rId9"/>
          <a:stretch>
            <a:fillRect/>
          </a:stretch>
        </p:blipFill>
        <p:spPr>
          <a:xfrm>
            <a:off x="1655185" y="5042780"/>
            <a:ext cx="1081142" cy="910436"/>
          </a:xfrm>
          <a:prstGeom prst="rect">
            <a:avLst/>
          </a:prstGeom>
        </p:spPr>
      </p:pic>
      <p:pic>
        <p:nvPicPr>
          <p:cNvPr id="148" name="图片 147">
            <a:extLst>
              <a:ext uri="{FF2B5EF4-FFF2-40B4-BE49-F238E27FC236}">
                <a16:creationId xmlns:a16="http://schemas.microsoft.com/office/drawing/2014/main" xmlns="" id="{65303F87-9F21-44CB-9E31-B19C35B8D171}"/>
              </a:ext>
            </a:extLst>
          </p:cNvPr>
          <p:cNvPicPr>
            <a:picLocks noChangeAspect="1"/>
          </p:cNvPicPr>
          <p:nvPr/>
        </p:nvPicPr>
        <p:blipFill>
          <a:blip r:embed="rId10"/>
          <a:stretch>
            <a:fillRect/>
          </a:stretch>
        </p:blipFill>
        <p:spPr>
          <a:xfrm>
            <a:off x="1247663" y="1934140"/>
            <a:ext cx="457240" cy="481626"/>
          </a:xfrm>
          <a:prstGeom prst="rect">
            <a:avLst/>
          </a:prstGeom>
        </p:spPr>
      </p:pic>
      <p:pic>
        <p:nvPicPr>
          <p:cNvPr id="34" name="图片 33">
            <a:extLst>
              <a:ext uri="{FF2B5EF4-FFF2-40B4-BE49-F238E27FC236}">
                <a16:creationId xmlns:a16="http://schemas.microsoft.com/office/drawing/2014/main" xmlns="" id="{AA094462-FFD7-483A-9A1B-DD38C1911FCD}"/>
              </a:ext>
            </a:extLst>
          </p:cNvPr>
          <p:cNvPicPr>
            <a:picLocks noChangeAspect="1"/>
          </p:cNvPicPr>
          <p:nvPr/>
        </p:nvPicPr>
        <p:blipFill>
          <a:blip r:embed="rId10"/>
          <a:stretch>
            <a:fillRect/>
          </a:stretch>
        </p:blipFill>
        <p:spPr>
          <a:xfrm flipH="1">
            <a:off x="9262540" y="373746"/>
            <a:ext cx="457240" cy="481626"/>
          </a:xfrm>
          <a:prstGeom prst="rect">
            <a:avLst/>
          </a:prstGeom>
        </p:spPr>
      </p:pic>
      <p:pic>
        <p:nvPicPr>
          <p:cNvPr id="38" name="图片 37">
            <a:extLst>
              <a:ext uri="{FF2B5EF4-FFF2-40B4-BE49-F238E27FC236}">
                <a16:creationId xmlns:a16="http://schemas.microsoft.com/office/drawing/2014/main" xmlns="" id="{8D42F607-6E32-43C6-82D1-EBD028E9A169}"/>
              </a:ext>
            </a:extLst>
          </p:cNvPr>
          <p:cNvPicPr>
            <a:picLocks noChangeAspect="1"/>
          </p:cNvPicPr>
          <p:nvPr/>
        </p:nvPicPr>
        <p:blipFill>
          <a:blip r:embed="rId10"/>
          <a:stretch>
            <a:fillRect/>
          </a:stretch>
        </p:blipFill>
        <p:spPr>
          <a:xfrm>
            <a:off x="1307840" y="3849122"/>
            <a:ext cx="457240" cy="481626"/>
          </a:xfrm>
          <a:prstGeom prst="rect">
            <a:avLst/>
          </a:prstGeom>
        </p:spPr>
      </p:pic>
      <p:pic>
        <p:nvPicPr>
          <p:cNvPr id="42" name="图片 41">
            <a:extLst>
              <a:ext uri="{FF2B5EF4-FFF2-40B4-BE49-F238E27FC236}">
                <a16:creationId xmlns:a16="http://schemas.microsoft.com/office/drawing/2014/main" xmlns="" id="{A7243045-C656-4829-AEF0-7DBA8DBBDF0C}"/>
              </a:ext>
            </a:extLst>
          </p:cNvPr>
          <p:cNvPicPr>
            <a:picLocks noChangeAspect="1"/>
          </p:cNvPicPr>
          <p:nvPr/>
        </p:nvPicPr>
        <p:blipFill>
          <a:blip r:embed="rId10"/>
          <a:stretch>
            <a:fillRect/>
          </a:stretch>
        </p:blipFill>
        <p:spPr>
          <a:xfrm flipH="1">
            <a:off x="3431750" y="400587"/>
            <a:ext cx="457240" cy="481626"/>
          </a:xfrm>
          <a:prstGeom prst="rect">
            <a:avLst/>
          </a:prstGeom>
        </p:spPr>
      </p:pic>
      <p:sp>
        <p:nvSpPr>
          <p:cNvPr id="3" name="Rectangle 23">
            <a:extLst>
              <a:ext uri="{FF2B5EF4-FFF2-40B4-BE49-F238E27FC236}">
                <a16:creationId xmlns:a16="http://schemas.microsoft.com/office/drawing/2014/main" xmlns="" id="{4AF8CF79-79C3-A1F3-D1D8-B4E481E9ACF7}"/>
              </a:ext>
            </a:extLst>
          </p:cNvPr>
          <p:cNvSpPr>
            <a:spLocks noChangeArrowheads="1"/>
          </p:cNvSpPr>
          <p:nvPr/>
        </p:nvSpPr>
        <p:spPr bwMode="auto">
          <a:xfrm>
            <a:off x="1629004" y="1036183"/>
            <a:ext cx="10007531" cy="861774"/>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en-US" sz="2500" b="1" dirty="0" err="1">
                <a:solidFill>
                  <a:srgbClr val="FF0000"/>
                </a:solidFill>
              </a:rPr>
              <a:t>Hoạt</a:t>
            </a:r>
            <a:r>
              <a:rPr lang="en-US" altLang="en-US" sz="2500" b="1" dirty="0">
                <a:solidFill>
                  <a:srgbClr val="FF0000"/>
                </a:solidFill>
              </a:rPr>
              <a:t> </a:t>
            </a:r>
            <a:r>
              <a:rPr lang="en-US" altLang="en-US" sz="2500" b="1" dirty="0" err="1">
                <a:solidFill>
                  <a:srgbClr val="FF0000"/>
                </a:solidFill>
              </a:rPr>
              <a:t>động</a:t>
            </a:r>
            <a:r>
              <a:rPr lang="en-US" altLang="en-US" sz="2500" b="1" dirty="0">
                <a:solidFill>
                  <a:srgbClr val="FF0000"/>
                </a:solidFill>
              </a:rPr>
              <a:t> </a:t>
            </a:r>
            <a:r>
              <a:rPr lang="en-US" altLang="en-US" sz="2500" b="1" dirty="0" err="1">
                <a:solidFill>
                  <a:srgbClr val="FF0000"/>
                </a:solidFill>
              </a:rPr>
              <a:t>cộng</a:t>
            </a:r>
            <a:r>
              <a:rPr lang="en-US" altLang="en-US" sz="2500" b="1" dirty="0">
                <a:solidFill>
                  <a:srgbClr val="FF0000"/>
                </a:solidFill>
              </a:rPr>
              <a:t> </a:t>
            </a:r>
            <a:r>
              <a:rPr lang="en-US" altLang="en-US" sz="2500" b="1" dirty="0" err="1">
                <a:solidFill>
                  <a:srgbClr val="FF0000"/>
                </a:solidFill>
              </a:rPr>
              <a:t>đồng</a:t>
            </a:r>
            <a:r>
              <a:rPr lang="en-US" altLang="en-US" sz="2500" b="1" dirty="0">
                <a:solidFill>
                  <a:srgbClr val="FF0000"/>
                </a:solidFill>
              </a:rPr>
              <a:t> </a:t>
            </a:r>
            <a:r>
              <a:rPr lang="en-US" altLang="en-US" sz="2500" b="1" dirty="0" err="1">
                <a:solidFill>
                  <a:srgbClr val="FF0000"/>
                </a:solidFill>
              </a:rPr>
              <a:t>là</a:t>
            </a:r>
            <a:r>
              <a:rPr lang="en-US" altLang="en-US" sz="2500" b="1" dirty="0">
                <a:solidFill>
                  <a:srgbClr val="FF0000"/>
                </a:solidFill>
              </a:rPr>
              <a:t> </a:t>
            </a:r>
            <a:r>
              <a:rPr lang="en-US" altLang="en-US" sz="2500" b="1" dirty="0" err="1">
                <a:solidFill>
                  <a:srgbClr val="FF0000"/>
                </a:solidFill>
              </a:rPr>
              <a:t>những</a:t>
            </a:r>
            <a:r>
              <a:rPr lang="en-US" altLang="en-US" sz="2500" b="1" dirty="0">
                <a:solidFill>
                  <a:srgbClr val="FF0000"/>
                </a:solidFill>
              </a:rPr>
              <a:t> </a:t>
            </a:r>
            <a:r>
              <a:rPr lang="en-US" altLang="en-US" sz="2500" b="1" dirty="0" err="1">
                <a:solidFill>
                  <a:srgbClr val="FF0000"/>
                </a:solidFill>
              </a:rPr>
              <a:t>hoạt</a:t>
            </a:r>
            <a:r>
              <a:rPr lang="en-US" altLang="en-US" sz="2500" b="1" dirty="0">
                <a:solidFill>
                  <a:srgbClr val="FF0000"/>
                </a:solidFill>
              </a:rPr>
              <a:t> </a:t>
            </a:r>
            <a:r>
              <a:rPr lang="en-US" altLang="en-US" sz="2500" b="1" dirty="0" err="1">
                <a:solidFill>
                  <a:srgbClr val="FF0000"/>
                </a:solidFill>
              </a:rPr>
              <a:t>động</a:t>
            </a:r>
            <a:r>
              <a:rPr lang="en-US" altLang="en-US" sz="2500" b="1" dirty="0">
                <a:solidFill>
                  <a:srgbClr val="FF0000"/>
                </a:solidFill>
              </a:rPr>
              <a:t> </a:t>
            </a:r>
            <a:r>
              <a:rPr lang="en-US" altLang="en-US" sz="2500" b="1" dirty="0" err="1">
                <a:solidFill>
                  <a:srgbClr val="FF0000"/>
                </a:solidFill>
              </a:rPr>
              <a:t>được</a:t>
            </a:r>
            <a:r>
              <a:rPr lang="en-US" altLang="en-US" sz="2500" b="1" dirty="0">
                <a:solidFill>
                  <a:srgbClr val="FF0000"/>
                </a:solidFill>
              </a:rPr>
              <a:t> </a:t>
            </a:r>
            <a:r>
              <a:rPr lang="en-US" altLang="en-US" sz="2500" b="1" dirty="0" err="1">
                <a:solidFill>
                  <a:srgbClr val="FF0000"/>
                </a:solidFill>
              </a:rPr>
              <a:t>tổ</a:t>
            </a:r>
            <a:r>
              <a:rPr lang="en-US" altLang="en-US" sz="2500" b="1" dirty="0">
                <a:solidFill>
                  <a:srgbClr val="FF0000"/>
                </a:solidFill>
              </a:rPr>
              <a:t> </a:t>
            </a:r>
            <a:r>
              <a:rPr lang="en-US" altLang="en-US" sz="2500" b="1" dirty="0" err="1">
                <a:solidFill>
                  <a:srgbClr val="FF0000"/>
                </a:solidFill>
              </a:rPr>
              <a:t>chức</a:t>
            </a:r>
            <a:r>
              <a:rPr lang="en-US" altLang="en-US" sz="2500" b="1" dirty="0">
                <a:solidFill>
                  <a:srgbClr val="FF0000"/>
                </a:solidFill>
              </a:rPr>
              <a:t> </a:t>
            </a:r>
            <a:r>
              <a:rPr lang="en-US" altLang="en-US" sz="2500" b="1" dirty="0" err="1">
                <a:solidFill>
                  <a:srgbClr val="FF0000"/>
                </a:solidFill>
              </a:rPr>
              <a:t>bởi</a:t>
            </a:r>
            <a:r>
              <a:rPr lang="en-US" altLang="en-US" sz="2500" b="1" dirty="0">
                <a:solidFill>
                  <a:srgbClr val="FF0000"/>
                </a:solidFill>
              </a:rPr>
              <a:t> </a:t>
            </a:r>
            <a:r>
              <a:rPr lang="en-US" altLang="en-US" sz="2500" b="1" dirty="0" err="1">
                <a:solidFill>
                  <a:srgbClr val="FF0000"/>
                </a:solidFill>
              </a:rPr>
              <a:t>các</a:t>
            </a:r>
            <a:r>
              <a:rPr lang="en-US" altLang="en-US" sz="2500" b="1" dirty="0">
                <a:solidFill>
                  <a:srgbClr val="FF0000"/>
                </a:solidFill>
              </a:rPr>
              <a:t> </a:t>
            </a:r>
            <a:r>
              <a:rPr lang="en-US" altLang="en-US" sz="2500" b="1" dirty="0" err="1">
                <a:solidFill>
                  <a:srgbClr val="FF0000"/>
                </a:solidFill>
              </a:rPr>
              <a:t>cá</a:t>
            </a:r>
            <a:r>
              <a:rPr lang="en-US" altLang="en-US" sz="2500" b="1" dirty="0">
                <a:solidFill>
                  <a:srgbClr val="FF0000"/>
                </a:solidFill>
              </a:rPr>
              <a:t> </a:t>
            </a:r>
            <a:r>
              <a:rPr lang="en-US" altLang="en-US" sz="2500" b="1" dirty="0" err="1">
                <a:solidFill>
                  <a:srgbClr val="FF0000"/>
                </a:solidFill>
              </a:rPr>
              <a:t>nhân</a:t>
            </a:r>
            <a:r>
              <a:rPr lang="en-US" altLang="en-US" sz="2500" b="1" dirty="0">
                <a:solidFill>
                  <a:srgbClr val="FF0000"/>
                </a:solidFill>
              </a:rPr>
              <a:t>, </a:t>
            </a:r>
            <a:r>
              <a:rPr lang="en-US" altLang="en-US" sz="2500" b="1" dirty="0" err="1">
                <a:solidFill>
                  <a:srgbClr val="FF0000"/>
                </a:solidFill>
              </a:rPr>
              <a:t>tập</a:t>
            </a:r>
            <a:r>
              <a:rPr lang="en-US" altLang="en-US" sz="2500" b="1" dirty="0">
                <a:solidFill>
                  <a:srgbClr val="FF0000"/>
                </a:solidFill>
              </a:rPr>
              <a:t> </a:t>
            </a:r>
            <a:r>
              <a:rPr lang="en-US" altLang="en-US" sz="2500" b="1" dirty="0" err="1">
                <a:solidFill>
                  <a:srgbClr val="FF0000"/>
                </a:solidFill>
              </a:rPr>
              <a:t>thể</a:t>
            </a:r>
            <a:r>
              <a:rPr lang="en-US" altLang="en-US" sz="2500" b="1" dirty="0">
                <a:solidFill>
                  <a:srgbClr val="FF0000"/>
                </a:solidFill>
              </a:rPr>
              <a:t> </a:t>
            </a:r>
            <a:r>
              <a:rPr lang="en-US" altLang="en-US" sz="2500" b="1" dirty="0" err="1">
                <a:solidFill>
                  <a:srgbClr val="FF0000"/>
                </a:solidFill>
              </a:rPr>
              <a:t>nhằm</a:t>
            </a:r>
            <a:r>
              <a:rPr lang="en-US" altLang="en-US" sz="2500" b="1" dirty="0">
                <a:solidFill>
                  <a:srgbClr val="FF0000"/>
                </a:solidFill>
              </a:rPr>
              <a:t> </a:t>
            </a:r>
            <a:r>
              <a:rPr lang="en-US" altLang="en-US" sz="2500" b="1" dirty="0" err="1">
                <a:solidFill>
                  <a:srgbClr val="FF0000"/>
                </a:solidFill>
              </a:rPr>
              <a:t>mang</a:t>
            </a:r>
            <a:r>
              <a:rPr lang="en-US" altLang="en-US" sz="2500" b="1" dirty="0">
                <a:solidFill>
                  <a:srgbClr val="FF0000"/>
                </a:solidFill>
              </a:rPr>
              <a:t> </a:t>
            </a:r>
            <a:r>
              <a:rPr lang="en-US" altLang="en-US" sz="2500" b="1" dirty="0" err="1">
                <a:solidFill>
                  <a:srgbClr val="FF0000"/>
                </a:solidFill>
              </a:rPr>
              <a:t>lại</a:t>
            </a:r>
            <a:r>
              <a:rPr lang="en-US" altLang="en-US" sz="2500" b="1" dirty="0">
                <a:solidFill>
                  <a:srgbClr val="FF0000"/>
                </a:solidFill>
              </a:rPr>
              <a:t> </a:t>
            </a:r>
            <a:r>
              <a:rPr lang="en-US" altLang="en-US" sz="2500" b="1" dirty="0" err="1">
                <a:solidFill>
                  <a:srgbClr val="FF0000"/>
                </a:solidFill>
              </a:rPr>
              <a:t>lợi</a:t>
            </a:r>
            <a:r>
              <a:rPr lang="en-US" altLang="en-US" sz="2500" b="1" dirty="0">
                <a:solidFill>
                  <a:srgbClr val="FF0000"/>
                </a:solidFill>
              </a:rPr>
              <a:t> </a:t>
            </a:r>
            <a:r>
              <a:rPr lang="en-US" altLang="en-US" sz="2500" b="1" dirty="0" err="1">
                <a:solidFill>
                  <a:srgbClr val="FF0000"/>
                </a:solidFill>
              </a:rPr>
              <a:t>ích</a:t>
            </a:r>
            <a:r>
              <a:rPr lang="en-US" altLang="en-US" sz="2500" b="1" dirty="0">
                <a:solidFill>
                  <a:srgbClr val="FF0000"/>
                </a:solidFill>
              </a:rPr>
              <a:t> </a:t>
            </a:r>
            <a:r>
              <a:rPr lang="en-US" altLang="en-US" sz="2500" b="1" dirty="0" err="1">
                <a:solidFill>
                  <a:srgbClr val="FF0000"/>
                </a:solidFill>
              </a:rPr>
              <a:t>chung</a:t>
            </a:r>
            <a:r>
              <a:rPr lang="en-US" altLang="en-US" sz="2500" b="1" dirty="0">
                <a:solidFill>
                  <a:srgbClr val="FF0000"/>
                </a:solidFill>
              </a:rPr>
              <a:t> </a:t>
            </a:r>
            <a:r>
              <a:rPr lang="en-US" altLang="en-US" sz="2500" b="1" dirty="0" err="1">
                <a:solidFill>
                  <a:srgbClr val="FF0000"/>
                </a:solidFill>
              </a:rPr>
              <a:t>cho</a:t>
            </a:r>
            <a:r>
              <a:rPr lang="en-US" altLang="en-US" sz="2500" b="1" dirty="0">
                <a:solidFill>
                  <a:srgbClr val="FF0000"/>
                </a:solidFill>
              </a:rPr>
              <a:t> </a:t>
            </a:r>
            <a:r>
              <a:rPr lang="en-US" altLang="en-US" sz="2500" b="1" dirty="0" err="1">
                <a:solidFill>
                  <a:srgbClr val="FF0000"/>
                </a:solidFill>
              </a:rPr>
              <a:t>cộng</a:t>
            </a:r>
            <a:r>
              <a:rPr lang="en-US" altLang="en-US" sz="2500" b="1" dirty="0">
                <a:solidFill>
                  <a:srgbClr val="FF0000"/>
                </a:solidFill>
              </a:rPr>
              <a:t> </a:t>
            </a:r>
            <a:r>
              <a:rPr lang="en-US" altLang="en-US" sz="2500" b="1" dirty="0" err="1">
                <a:solidFill>
                  <a:srgbClr val="FF0000"/>
                </a:solidFill>
              </a:rPr>
              <a:t>đồng</a:t>
            </a:r>
            <a:r>
              <a:rPr lang="en-US" altLang="en-US" sz="2500" b="1" dirty="0">
                <a:solidFill>
                  <a:srgbClr val="FF0000"/>
                </a:solidFill>
              </a:rPr>
              <a:t> </a:t>
            </a:r>
          </a:p>
        </p:txBody>
      </p:sp>
      <p:sp>
        <p:nvSpPr>
          <p:cNvPr id="147480" name="Rectangle 24">
            <a:extLst>
              <a:ext uri="{FF2B5EF4-FFF2-40B4-BE49-F238E27FC236}">
                <a16:creationId xmlns:a16="http://schemas.microsoft.com/office/drawing/2014/main" xmlns="" id="{4F2CC5C8-FFFE-E1DE-C9D5-DBEEF1A3826A}"/>
              </a:ext>
            </a:extLst>
          </p:cNvPr>
          <p:cNvSpPr>
            <a:spLocks noChangeArrowheads="1"/>
          </p:cNvSpPr>
          <p:nvPr/>
        </p:nvSpPr>
        <p:spPr bwMode="auto">
          <a:xfrm>
            <a:off x="2537244" y="2089844"/>
            <a:ext cx="778033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ko-KR" sz="2400" b="1" dirty="0">
                <a:solidFill>
                  <a:schemeClr val="bg1"/>
                </a:solidFill>
                <a:ea typeface="Gulim" panose="020B0503020000020004" pitchFamily="34" charset="-127"/>
              </a:rPr>
              <a:t>MỘT SỐ HOẠT ĐỘNG CỘNG ĐỒNG TIÊU BIỂU NHƯ </a:t>
            </a:r>
          </a:p>
        </p:txBody>
      </p:sp>
      <p:sp>
        <p:nvSpPr>
          <p:cNvPr id="6" name="Rounded Rectangle 10">
            <a:extLst>
              <a:ext uri="{FF2B5EF4-FFF2-40B4-BE49-F238E27FC236}">
                <a16:creationId xmlns:a16="http://schemas.microsoft.com/office/drawing/2014/main" xmlns="" id="{B7B1926A-DD8C-CEB2-919E-5860BAC760DE}"/>
              </a:ext>
            </a:extLst>
          </p:cNvPr>
          <p:cNvSpPr/>
          <p:nvPr/>
        </p:nvSpPr>
        <p:spPr>
          <a:xfrm>
            <a:off x="1715380" y="2709863"/>
            <a:ext cx="2073275" cy="2271712"/>
          </a:xfrm>
          <a:prstGeom prst="roundRect">
            <a:avLst>
              <a:gd name="adj" fmla="val 7753"/>
            </a:avLst>
          </a:prstGeom>
          <a:solidFill>
            <a:schemeClr val="accent4"/>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0"/>
          </a:p>
        </p:txBody>
      </p:sp>
      <p:sp>
        <p:nvSpPr>
          <p:cNvPr id="7" name="Rectangle 19">
            <a:extLst>
              <a:ext uri="{FF2B5EF4-FFF2-40B4-BE49-F238E27FC236}">
                <a16:creationId xmlns:a16="http://schemas.microsoft.com/office/drawing/2014/main" xmlns="" id="{F509F19A-A44E-E54E-A4A8-574946049C15}"/>
              </a:ext>
            </a:extLst>
          </p:cNvPr>
          <p:cNvSpPr>
            <a:spLocks noChangeArrowheads="1"/>
          </p:cNvSpPr>
          <p:nvPr/>
        </p:nvSpPr>
        <p:spPr bwMode="auto">
          <a:xfrm>
            <a:off x="1924930" y="2920138"/>
            <a:ext cx="166887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en-US" sz="2700" b="1" dirty="0">
                <a:solidFill>
                  <a:schemeClr val="bg1"/>
                </a:solidFill>
              </a:rPr>
              <a:t>THIỆN NGUYỆN NHÂN ĐẠO</a:t>
            </a:r>
            <a:r>
              <a:rPr lang="en-US" altLang="en-US" sz="2700" dirty="0">
                <a:solidFill>
                  <a:schemeClr val="bg1"/>
                </a:solidFill>
              </a:rPr>
              <a:t> </a:t>
            </a:r>
          </a:p>
        </p:txBody>
      </p:sp>
      <p:sp>
        <p:nvSpPr>
          <p:cNvPr id="8" name="Rounded Rectangle 105">
            <a:extLst>
              <a:ext uri="{FF2B5EF4-FFF2-40B4-BE49-F238E27FC236}">
                <a16:creationId xmlns:a16="http://schemas.microsoft.com/office/drawing/2014/main" xmlns="" id="{630D8351-93DC-683B-9AE9-FCD885FBB2C4}"/>
              </a:ext>
            </a:extLst>
          </p:cNvPr>
          <p:cNvSpPr/>
          <p:nvPr/>
        </p:nvSpPr>
        <p:spPr>
          <a:xfrm>
            <a:off x="3888990" y="2738931"/>
            <a:ext cx="2074862" cy="2271712"/>
          </a:xfrm>
          <a:prstGeom prst="roundRect">
            <a:avLst>
              <a:gd name="adj" fmla="val 7753"/>
            </a:avLst>
          </a:prstGeom>
          <a:solidFill>
            <a:schemeClr val="accent3"/>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0"/>
          </a:p>
        </p:txBody>
      </p:sp>
      <p:sp>
        <p:nvSpPr>
          <p:cNvPr id="9" name="Rectangle 20">
            <a:extLst>
              <a:ext uri="{FF2B5EF4-FFF2-40B4-BE49-F238E27FC236}">
                <a16:creationId xmlns:a16="http://schemas.microsoft.com/office/drawing/2014/main" xmlns="" id="{C46FA129-924B-1F8B-A631-D24E2ADBE38D}"/>
              </a:ext>
            </a:extLst>
          </p:cNvPr>
          <p:cNvSpPr>
            <a:spLocks noChangeArrowheads="1"/>
          </p:cNvSpPr>
          <p:nvPr/>
        </p:nvSpPr>
        <p:spPr bwMode="auto">
          <a:xfrm>
            <a:off x="4136640" y="3169143"/>
            <a:ext cx="1636712"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2700" b="1" dirty="0"/>
              <a:t>ĐỀN ƠN ĐÁP NGHĨA</a:t>
            </a:r>
            <a:r>
              <a:rPr lang="en-US" altLang="en-US" sz="2700" dirty="0"/>
              <a:t> </a:t>
            </a:r>
          </a:p>
        </p:txBody>
      </p:sp>
      <p:sp>
        <p:nvSpPr>
          <p:cNvPr id="10" name="Rounded Rectangle 142">
            <a:extLst>
              <a:ext uri="{FF2B5EF4-FFF2-40B4-BE49-F238E27FC236}">
                <a16:creationId xmlns:a16="http://schemas.microsoft.com/office/drawing/2014/main" xmlns="" id="{AC7E5B49-4724-AAE3-9320-54048A4228AE}"/>
              </a:ext>
            </a:extLst>
          </p:cNvPr>
          <p:cNvSpPr/>
          <p:nvPr/>
        </p:nvSpPr>
        <p:spPr>
          <a:xfrm>
            <a:off x="6064187" y="2738930"/>
            <a:ext cx="2074863" cy="2271713"/>
          </a:xfrm>
          <a:prstGeom prst="roundRect">
            <a:avLst>
              <a:gd name="adj" fmla="val 7753"/>
            </a:avLst>
          </a:prstGeom>
          <a:solidFill>
            <a:schemeClr val="accent2"/>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0"/>
          </a:p>
        </p:txBody>
      </p:sp>
      <p:sp>
        <p:nvSpPr>
          <p:cNvPr id="11" name="Rectangle 21">
            <a:extLst>
              <a:ext uri="{FF2B5EF4-FFF2-40B4-BE49-F238E27FC236}">
                <a16:creationId xmlns:a16="http://schemas.microsoft.com/office/drawing/2014/main" xmlns="" id="{963F424A-EB4B-5827-F344-A605B80D46F0}"/>
              </a:ext>
            </a:extLst>
          </p:cNvPr>
          <p:cNvSpPr>
            <a:spLocks noChangeArrowheads="1"/>
          </p:cNvSpPr>
          <p:nvPr/>
        </p:nvSpPr>
        <p:spPr bwMode="auto">
          <a:xfrm>
            <a:off x="6161025" y="2850055"/>
            <a:ext cx="1868487" cy="214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2700" b="1" dirty="0">
                <a:solidFill>
                  <a:schemeClr val="bg1"/>
                </a:solidFill>
              </a:rPr>
              <a:t>BẢO VỆ MÔI TRƯỜNG, CẢNH QUAN</a:t>
            </a:r>
            <a:r>
              <a:rPr lang="en-US" altLang="en-US" sz="2700" dirty="0">
                <a:solidFill>
                  <a:schemeClr val="bg1"/>
                </a:solidFill>
              </a:rPr>
              <a:t> </a:t>
            </a:r>
          </a:p>
        </p:txBody>
      </p:sp>
      <p:sp>
        <p:nvSpPr>
          <p:cNvPr id="12" name="Rounded Rectangle 152">
            <a:extLst>
              <a:ext uri="{FF2B5EF4-FFF2-40B4-BE49-F238E27FC236}">
                <a16:creationId xmlns:a16="http://schemas.microsoft.com/office/drawing/2014/main" xmlns="" id="{6368E182-D83F-A72A-7FE7-996DBFC92D66}"/>
              </a:ext>
            </a:extLst>
          </p:cNvPr>
          <p:cNvSpPr/>
          <p:nvPr/>
        </p:nvSpPr>
        <p:spPr>
          <a:xfrm>
            <a:off x="8197920" y="2771068"/>
            <a:ext cx="2073275" cy="2271712"/>
          </a:xfrm>
          <a:prstGeom prst="roundRect">
            <a:avLst>
              <a:gd name="adj" fmla="val 7753"/>
            </a:avLst>
          </a:prstGeom>
          <a:solidFill>
            <a:schemeClr val="accent1"/>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0"/>
          </a:p>
        </p:txBody>
      </p:sp>
      <p:sp>
        <p:nvSpPr>
          <p:cNvPr id="13" name="Rectangle 22">
            <a:extLst>
              <a:ext uri="{FF2B5EF4-FFF2-40B4-BE49-F238E27FC236}">
                <a16:creationId xmlns:a16="http://schemas.microsoft.com/office/drawing/2014/main" xmlns="" id="{A0BBDBEF-AFCA-D4C3-0E2A-7B9A0FC4CE35}"/>
              </a:ext>
            </a:extLst>
          </p:cNvPr>
          <p:cNvSpPr>
            <a:spLocks noChangeArrowheads="1"/>
          </p:cNvSpPr>
          <p:nvPr/>
        </p:nvSpPr>
        <p:spPr bwMode="auto">
          <a:xfrm>
            <a:off x="8416995" y="3052055"/>
            <a:ext cx="1636713"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2700" b="1" dirty="0"/>
              <a:t>PHÒNG, CHỐNG TỆ NẠN XÃ HỘI</a:t>
            </a:r>
            <a:r>
              <a:rPr lang="en-US" altLang="en-US" sz="2700" dirty="0"/>
              <a:t> </a:t>
            </a:r>
          </a:p>
        </p:txBody>
      </p:sp>
      <p:sp>
        <p:nvSpPr>
          <p:cNvPr id="14" name="Rounded Rectangle 105">
            <a:extLst>
              <a:ext uri="{FF2B5EF4-FFF2-40B4-BE49-F238E27FC236}">
                <a16:creationId xmlns:a16="http://schemas.microsoft.com/office/drawing/2014/main" xmlns="" id="{237E4A80-A960-2DE8-FDE6-E057319F8358}"/>
              </a:ext>
            </a:extLst>
          </p:cNvPr>
          <p:cNvSpPr/>
          <p:nvPr/>
        </p:nvSpPr>
        <p:spPr>
          <a:xfrm>
            <a:off x="10330065" y="2726231"/>
            <a:ext cx="1667082" cy="2271712"/>
          </a:xfrm>
          <a:prstGeom prst="roundRect">
            <a:avLst>
              <a:gd name="adj" fmla="val 7753"/>
            </a:avLst>
          </a:prstGeom>
          <a:solidFill>
            <a:schemeClr val="accent3"/>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a:endParaRPr lang="ko-KR" altLang="en-US" sz="2700">
              <a:solidFill>
                <a:schemeClr val="bg1"/>
              </a:solidFill>
              <a:latin typeface="Arial" panose="020B0604020202020204" pitchFamily="34" charset="0"/>
              <a:ea typeface="Arial Unicode MS" pitchFamily="34" charset="-128"/>
            </a:endParaRPr>
          </a:p>
        </p:txBody>
      </p:sp>
      <p:sp>
        <p:nvSpPr>
          <p:cNvPr id="147482" name="Rectangle 26">
            <a:extLst>
              <a:ext uri="{FF2B5EF4-FFF2-40B4-BE49-F238E27FC236}">
                <a16:creationId xmlns:a16="http://schemas.microsoft.com/office/drawing/2014/main" xmlns="" id="{E503018F-4D18-0C07-2C56-937F0CEB0BBC}"/>
              </a:ext>
            </a:extLst>
          </p:cNvPr>
          <p:cNvSpPr>
            <a:spLocks noChangeArrowheads="1"/>
          </p:cNvSpPr>
          <p:nvPr/>
        </p:nvSpPr>
        <p:spPr bwMode="auto">
          <a:xfrm>
            <a:off x="10268228" y="2871080"/>
            <a:ext cx="1766887"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2400" b="1" dirty="0">
                <a:solidFill>
                  <a:schemeClr val="bg1"/>
                </a:solidFill>
              </a:rPr>
              <a:t>PHÁT HUY TRUYỀN THỐNG VĂN HOÁ DÂN TỘC </a:t>
            </a:r>
          </a:p>
        </p:txBody>
      </p:sp>
    </p:spTree>
    <p:extLst>
      <p:ext uri="{BB962C8B-B14F-4D97-AF65-F5344CB8AC3E}">
        <p14:creationId xmlns:p14="http://schemas.microsoft.com/office/powerpoint/2010/main" val="2740595946"/>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7480"/>
                                        </p:tgtEl>
                                        <p:attrNameLst>
                                          <p:attrName>style.visibility</p:attrName>
                                        </p:attrNameLst>
                                      </p:cBhvr>
                                      <p:to>
                                        <p:strVal val="visible"/>
                                      </p:to>
                                    </p:set>
                                    <p:animEffect transition="in" filter="blinds(horizontal)">
                                      <p:cBhvr>
                                        <p:cTn id="12" dur="500"/>
                                        <p:tgtEl>
                                          <p:spTgt spid="14748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linds(horizont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linds(horizontal)">
                                      <p:cBhvr>
                                        <p:cTn id="41" dur="500"/>
                                        <p:tgtEl>
                                          <p:spTgt spid="12"/>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linds(horizontal)">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linds(horizontal)">
                                      <p:cBhvr>
                                        <p:cTn id="49" dur="500"/>
                                        <p:tgtEl>
                                          <p:spTgt spid="14"/>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47482"/>
                                        </p:tgtEl>
                                        <p:attrNameLst>
                                          <p:attrName>style.visibility</p:attrName>
                                        </p:attrNameLst>
                                      </p:cBhvr>
                                      <p:to>
                                        <p:strVal val="visible"/>
                                      </p:to>
                                    </p:set>
                                    <p:animEffect transition="in" filter="blinds(horizontal)">
                                      <p:cBhvr>
                                        <p:cTn id="52" dur="500"/>
                                        <p:tgtEl>
                                          <p:spTgt spid="147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7480" grpId="0" animBg="1"/>
      <p:bldP spid="6" grpId="0" animBg="1"/>
      <p:bldP spid="7" grpId="0"/>
      <p:bldP spid="8" grpId="0" animBg="1"/>
      <p:bldP spid="9" grpId="0"/>
      <p:bldP spid="10" grpId="0" animBg="1"/>
      <p:bldP spid="11" grpId="0"/>
      <p:bldP spid="12" grpId="0" animBg="1"/>
      <p:bldP spid="13" grpId="0"/>
      <p:bldP spid="14" grpId="0" animBg="1"/>
      <p:bldP spid="14748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346F4793-9545-4817-BAFA-50B986289D55}"/>
              </a:ext>
            </a:extLst>
          </p:cNvPr>
          <p:cNvGrpSpPr/>
          <p:nvPr/>
        </p:nvGrpSpPr>
        <p:grpSpPr>
          <a:xfrm>
            <a:off x="193265" y="381013"/>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xmlns=""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xmlns="" id="{71603CBD-0EC2-4849-94D8-02CE7759B6BD}"/>
              </a:ext>
            </a:extLst>
          </p:cNvPr>
          <p:cNvPicPr>
            <a:picLocks noChangeAspect="1"/>
          </p:cNvPicPr>
          <p:nvPr/>
        </p:nvPicPr>
        <p:blipFill>
          <a:blip r:embed="rId8"/>
          <a:stretch>
            <a:fillRect/>
          </a:stretch>
        </p:blipFill>
        <p:spPr>
          <a:xfrm>
            <a:off x="9596673" y="4937263"/>
            <a:ext cx="1914864" cy="947489"/>
          </a:xfrm>
          <a:prstGeom prst="rect">
            <a:avLst/>
          </a:prstGeom>
        </p:spPr>
      </p:pic>
      <p:pic>
        <p:nvPicPr>
          <p:cNvPr id="150" name="图片 149">
            <a:extLst>
              <a:ext uri="{FF2B5EF4-FFF2-40B4-BE49-F238E27FC236}">
                <a16:creationId xmlns:a16="http://schemas.microsoft.com/office/drawing/2014/main" xmlns=""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xmlns="" id="{85B378B0-6448-4A26-A6AC-15783BAF1CE4}"/>
              </a:ext>
            </a:extLst>
          </p:cNvPr>
          <p:cNvPicPr>
            <a:picLocks noChangeAspect="1"/>
          </p:cNvPicPr>
          <p:nvPr/>
        </p:nvPicPr>
        <p:blipFill>
          <a:blip r:embed="rId9"/>
          <a:stretch>
            <a:fillRect/>
          </a:stretch>
        </p:blipFill>
        <p:spPr>
          <a:xfrm>
            <a:off x="1655185" y="5042780"/>
            <a:ext cx="1081142" cy="910436"/>
          </a:xfrm>
          <a:prstGeom prst="rect">
            <a:avLst/>
          </a:prstGeom>
        </p:spPr>
      </p:pic>
      <p:pic>
        <p:nvPicPr>
          <p:cNvPr id="148" name="图片 147">
            <a:extLst>
              <a:ext uri="{FF2B5EF4-FFF2-40B4-BE49-F238E27FC236}">
                <a16:creationId xmlns:a16="http://schemas.microsoft.com/office/drawing/2014/main" xmlns="" id="{65303F87-9F21-44CB-9E31-B19C35B8D171}"/>
              </a:ext>
            </a:extLst>
          </p:cNvPr>
          <p:cNvPicPr>
            <a:picLocks noChangeAspect="1"/>
          </p:cNvPicPr>
          <p:nvPr/>
        </p:nvPicPr>
        <p:blipFill>
          <a:blip r:embed="rId10"/>
          <a:stretch>
            <a:fillRect/>
          </a:stretch>
        </p:blipFill>
        <p:spPr>
          <a:xfrm>
            <a:off x="1247663" y="1934140"/>
            <a:ext cx="457240" cy="481626"/>
          </a:xfrm>
          <a:prstGeom prst="rect">
            <a:avLst/>
          </a:prstGeom>
        </p:spPr>
      </p:pic>
      <p:pic>
        <p:nvPicPr>
          <p:cNvPr id="34" name="图片 33">
            <a:extLst>
              <a:ext uri="{FF2B5EF4-FFF2-40B4-BE49-F238E27FC236}">
                <a16:creationId xmlns:a16="http://schemas.microsoft.com/office/drawing/2014/main" xmlns="" id="{AA094462-FFD7-483A-9A1B-DD38C1911FCD}"/>
              </a:ext>
            </a:extLst>
          </p:cNvPr>
          <p:cNvPicPr>
            <a:picLocks noChangeAspect="1"/>
          </p:cNvPicPr>
          <p:nvPr/>
        </p:nvPicPr>
        <p:blipFill>
          <a:blip r:embed="rId10"/>
          <a:stretch>
            <a:fillRect/>
          </a:stretch>
        </p:blipFill>
        <p:spPr>
          <a:xfrm flipH="1">
            <a:off x="7567533" y="2300020"/>
            <a:ext cx="457240" cy="481626"/>
          </a:xfrm>
          <a:prstGeom prst="rect">
            <a:avLst/>
          </a:prstGeom>
        </p:spPr>
      </p:pic>
      <p:pic>
        <p:nvPicPr>
          <p:cNvPr id="38" name="图片 37">
            <a:extLst>
              <a:ext uri="{FF2B5EF4-FFF2-40B4-BE49-F238E27FC236}">
                <a16:creationId xmlns:a16="http://schemas.microsoft.com/office/drawing/2014/main" xmlns="" id="{8D42F607-6E32-43C6-82D1-EBD028E9A169}"/>
              </a:ext>
            </a:extLst>
          </p:cNvPr>
          <p:cNvPicPr>
            <a:picLocks noChangeAspect="1"/>
          </p:cNvPicPr>
          <p:nvPr/>
        </p:nvPicPr>
        <p:blipFill>
          <a:blip r:embed="rId10"/>
          <a:stretch>
            <a:fillRect/>
          </a:stretch>
        </p:blipFill>
        <p:spPr>
          <a:xfrm>
            <a:off x="1307840" y="3849122"/>
            <a:ext cx="457240" cy="481626"/>
          </a:xfrm>
          <a:prstGeom prst="rect">
            <a:avLst/>
          </a:prstGeom>
        </p:spPr>
      </p:pic>
      <p:pic>
        <p:nvPicPr>
          <p:cNvPr id="42" name="图片 41">
            <a:extLst>
              <a:ext uri="{FF2B5EF4-FFF2-40B4-BE49-F238E27FC236}">
                <a16:creationId xmlns:a16="http://schemas.microsoft.com/office/drawing/2014/main" xmlns="" id="{A7243045-C656-4829-AEF0-7DBA8DBBDF0C}"/>
              </a:ext>
            </a:extLst>
          </p:cNvPr>
          <p:cNvPicPr>
            <a:picLocks noChangeAspect="1"/>
          </p:cNvPicPr>
          <p:nvPr/>
        </p:nvPicPr>
        <p:blipFill>
          <a:blip r:embed="rId10"/>
          <a:stretch>
            <a:fillRect/>
          </a:stretch>
        </p:blipFill>
        <p:spPr>
          <a:xfrm flipH="1">
            <a:off x="11054297" y="3501143"/>
            <a:ext cx="457240" cy="481626"/>
          </a:xfrm>
          <a:prstGeom prst="rect">
            <a:avLst/>
          </a:prstGeom>
        </p:spPr>
      </p:pic>
      <p:sp>
        <p:nvSpPr>
          <p:cNvPr id="2" name="Rounded Rectangle 10">
            <a:extLst>
              <a:ext uri="{FF2B5EF4-FFF2-40B4-BE49-F238E27FC236}">
                <a16:creationId xmlns:a16="http://schemas.microsoft.com/office/drawing/2014/main" xmlns="" id="{05E80DE2-A5AD-1D3E-F19C-856D75C809A0}"/>
              </a:ext>
            </a:extLst>
          </p:cNvPr>
          <p:cNvSpPr/>
          <p:nvPr/>
        </p:nvSpPr>
        <p:spPr>
          <a:xfrm>
            <a:off x="304380" y="1755686"/>
            <a:ext cx="2073275" cy="3490913"/>
          </a:xfrm>
          <a:prstGeom prst="roundRect">
            <a:avLst>
              <a:gd name="adj" fmla="val 7753"/>
            </a:avLst>
          </a:prstGeom>
          <a:solidFill>
            <a:schemeClr val="accent4"/>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0"/>
          </a:p>
        </p:txBody>
      </p:sp>
      <p:sp>
        <p:nvSpPr>
          <p:cNvPr id="3" name="Rectangle 5">
            <a:extLst>
              <a:ext uri="{FF2B5EF4-FFF2-40B4-BE49-F238E27FC236}">
                <a16:creationId xmlns:a16="http://schemas.microsoft.com/office/drawing/2014/main" xmlns="" id="{E2B7975E-677A-068A-8814-4842DA25F397}"/>
              </a:ext>
            </a:extLst>
          </p:cNvPr>
          <p:cNvSpPr>
            <a:spLocks noChangeArrowheads="1"/>
          </p:cNvSpPr>
          <p:nvPr/>
        </p:nvSpPr>
        <p:spPr bwMode="auto">
          <a:xfrm>
            <a:off x="433214" y="1806142"/>
            <a:ext cx="1636713"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vi-VN" altLang="en-US" sz="2200" b="1" dirty="0">
                <a:solidFill>
                  <a:schemeClr val="bg1"/>
                </a:solidFill>
              </a:rPr>
              <a:t>SỰ CẦN THIẾT CỦA VIỆC THAM GIA HOẠT ĐỘNG CỘNG ĐỒNG:</a:t>
            </a:r>
            <a:endParaRPr lang="en-US" altLang="en-US" sz="2200" b="1" dirty="0">
              <a:solidFill>
                <a:schemeClr val="bg1"/>
              </a:solidFill>
            </a:endParaRPr>
          </a:p>
        </p:txBody>
      </p:sp>
      <p:sp>
        <p:nvSpPr>
          <p:cNvPr id="6" name="Freeform: Shape 5">
            <a:extLst>
              <a:ext uri="{FF2B5EF4-FFF2-40B4-BE49-F238E27FC236}">
                <a16:creationId xmlns:a16="http://schemas.microsoft.com/office/drawing/2014/main" xmlns="" id="{806CCCBC-76B3-33DF-E95E-5907776B571A}"/>
              </a:ext>
            </a:extLst>
          </p:cNvPr>
          <p:cNvSpPr/>
          <p:nvPr/>
        </p:nvSpPr>
        <p:spPr>
          <a:xfrm>
            <a:off x="2630340" y="3731643"/>
            <a:ext cx="3167063" cy="2157412"/>
          </a:xfrm>
          <a:custGeom>
            <a:avLst/>
            <a:gdLst>
              <a:gd name="connsiteX0" fmla="*/ 1137652 w 3166302"/>
              <a:gd name="connsiteY0" fmla="*/ 0 h 2157573"/>
              <a:gd name="connsiteX1" fmla="*/ 3099498 w 3166302"/>
              <a:gd name="connsiteY1" fmla="*/ 0 h 2157573"/>
              <a:gd name="connsiteX2" fmla="*/ 3166302 w 3166302"/>
              <a:gd name="connsiteY2" fmla="*/ 3373 h 2157573"/>
              <a:gd name="connsiteX3" fmla="*/ 3166302 w 3166302"/>
              <a:gd name="connsiteY3" fmla="*/ 1023294 h 2157573"/>
              <a:gd name="connsiteX4" fmla="*/ 3099498 w 3166302"/>
              <a:gd name="connsiteY4" fmla="*/ 1019921 h 2157573"/>
              <a:gd name="connsiteX5" fmla="*/ 1137652 w 3166302"/>
              <a:gd name="connsiteY5" fmla="*/ 1019921 h 2157573"/>
              <a:gd name="connsiteX6" fmla="*/ 0 w 3166302"/>
              <a:gd name="connsiteY6" fmla="*/ 2157573 h 2157573"/>
              <a:gd name="connsiteX7" fmla="*/ 0 w 3166302"/>
              <a:gd name="connsiteY7" fmla="*/ 1137652 h 2157573"/>
              <a:gd name="connsiteX8" fmla="*/ 1137652 w 3166302"/>
              <a:gd name="connsiteY8" fmla="*/ 0 h 21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6302" h="2157573">
                <a:moveTo>
                  <a:pt x="1137652" y="0"/>
                </a:moveTo>
                <a:lnTo>
                  <a:pt x="3099498" y="0"/>
                </a:lnTo>
                <a:lnTo>
                  <a:pt x="3166302" y="3373"/>
                </a:lnTo>
                <a:lnTo>
                  <a:pt x="3166302" y="1023294"/>
                </a:lnTo>
                <a:lnTo>
                  <a:pt x="3099498" y="1019921"/>
                </a:lnTo>
                <a:lnTo>
                  <a:pt x="1137652" y="1019921"/>
                </a:lnTo>
                <a:cubicBezTo>
                  <a:pt x="509344" y="1019921"/>
                  <a:pt x="0" y="1529265"/>
                  <a:pt x="0" y="2157573"/>
                </a:cubicBezTo>
                <a:lnTo>
                  <a:pt x="0" y="1137652"/>
                </a:lnTo>
                <a:cubicBezTo>
                  <a:pt x="0" y="509344"/>
                  <a:pt x="509344" y="0"/>
                  <a:pt x="1137652" y="0"/>
                </a:cubicBezTo>
                <a:close/>
              </a:path>
            </a:pathLst>
          </a:custGeom>
          <a:gradFill>
            <a:gsLst>
              <a:gs pos="5000">
                <a:srgbClr val="0099CC"/>
              </a:gs>
              <a:gs pos="100000">
                <a:srgbClr val="17506F"/>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7" name="Rectangle 16">
            <a:extLst>
              <a:ext uri="{FF2B5EF4-FFF2-40B4-BE49-F238E27FC236}">
                <a16:creationId xmlns:a16="http://schemas.microsoft.com/office/drawing/2014/main" xmlns="" id="{42E55A61-FB3E-4C7D-BAD6-EB07C5B08553}"/>
              </a:ext>
            </a:extLst>
          </p:cNvPr>
          <p:cNvSpPr>
            <a:spLocks noChangeArrowheads="1"/>
          </p:cNvSpPr>
          <p:nvPr/>
        </p:nvSpPr>
        <p:spPr bwMode="auto">
          <a:xfrm>
            <a:off x="3103275" y="4102148"/>
            <a:ext cx="2549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err="1">
                <a:solidFill>
                  <a:schemeClr val="bg1"/>
                </a:solidFill>
              </a:rPr>
              <a:t>Đối</a:t>
            </a:r>
            <a:r>
              <a:rPr lang="en-US" altLang="en-US" sz="2400" b="1" dirty="0">
                <a:solidFill>
                  <a:schemeClr val="bg1"/>
                </a:solidFill>
              </a:rPr>
              <a:t> </a:t>
            </a:r>
            <a:r>
              <a:rPr lang="en-US" altLang="en-US" sz="2400" b="1" dirty="0" err="1">
                <a:solidFill>
                  <a:schemeClr val="bg1"/>
                </a:solidFill>
              </a:rPr>
              <a:t>với</a:t>
            </a:r>
            <a:r>
              <a:rPr lang="en-US" altLang="en-US" sz="2400" b="1" dirty="0">
                <a:solidFill>
                  <a:schemeClr val="bg1"/>
                </a:solidFill>
              </a:rPr>
              <a:t> </a:t>
            </a:r>
            <a:r>
              <a:rPr lang="en-US" altLang="en-US" sz="2400" b="1" dirty="0" err="1">
                <a:solidFill>
                  <a:schemeClr val="bg1"/>
                </a:solidFill>
              </a:rPr>
              <a:t>cá</a:t>
            </a:r>
            <a:r>
              <a:rPr lang="en-US" altLang="en-US" sz="2400" b="1" dirty="0">
                <a:solidFill>
                  <a:schemeClr val="bg1"/>
                </a:solidFill>
              </a:rPr>
              <a:t> </a:t>
            </a:r>
            <a:r>
              <a:rPr lang="en-US" altLang="en-US" sz="2400" b="1" dirty="0" err="1">
                <a:solidFill>
                  <a:schemeClr val="bg1"/>
                </a:solidFill>
              </a:rPr>
              <a:t>nhân</a:t>
            </a:r>
            <a:r>
              <a:rPr lang="en-US" altLang="en-US" sz="2400" b="1" dirty="0">
                <a:solidFill>
                  <a:schemeClr val="bg1"/>
                </a:solidFill>
              </a:rPr>
              <a:t> </a:t>
            </a:r>
          </a:p>
        </p:txBody>
      </p:sp>
      <p:sp>
        <p:nvSpPr>
          <p:cNvPr id="8" name="Rectangle 17">
            <a:extLst>
              <a:ext uri="{FF2B5EF4-FFF2-40B4-BE49-F238E27FC236}">
                <a16:creationId xmlns:a16="http://schemas.microsoft.com/office/drawing/2014/main" xmlns="" id="{DBA9DC42-6DCB-8CB2-E811-E97376A52EC3}"/>
              </a:ext>
            </a:extLst>
          </p:cNvPr>
          <p:cNvSpPr>
            <a:spLocks noChangeArrowheads="1"/>
          </p:cNvSpPr>
          <p:nvPr/>
        </p:nvSpPr>
        <p:spPr bwMode="auto">
          <a:xfrm>
            <a:off x="2984500" y="1257300"/>
            <a:ext cx="27336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US" sz="2200" b="1" dirty="0">
                <a:solidFill>
                  <a:schemeClr val="bg1"/>
                </a:solidFill>
              </a:rPr>
              <a:t>Đối với cộng đồng</a:t>
            </a:r>
            <a:r>
              <a:rPr lang="en-US" altLang="en-US" sz="2200" b="1" dirty="0">
                <a:solidFill>
                  <a:schemeClr val="bg1"/>
                </a:solidFill>
              </a:rPr>
              <a:t> </a:t>
            </a:r>
          </a:p>
        </p:txBody>
      </p:sp>
      <p:sp>
        <p:nvSpPr>
          <p:cNvPr id="9" name="Rectangle 18">
            <a:extLst>
              <a:ext uri="{FF2B5EF4-FFF2-40B4-BE49-F238E27FC236}">
                <a16:creationId xmlns:a16="http://schemas.microsoft.com/office/drawing/2014/main" xmlns="" id="{DB4B7332-DCD0-8452-CE65-18E2C36D89FF}"/>
              </a:ext>
            </a:extLst>
          </p:cNvPr>
          <p:cNvSpPr>
            <a:spLocks noChangeArrowheads="1"/>
          </p:cNvSpPr>
          <p:nvPr/>
        </p:nvSpPr>
        <p:spPr bwMode="auto">
          <a:xfrm>
            <a:off x="5846325" y="724700"/>
            <a:ext cx="5802313" cy="2292350"/>
          </a:xfrm>
          <a:prstGeom prst="rect">
            <a:avLst/>
          </a:prstGeom>
          <a:noFill/>
          <a:ln w="9525">
            <a:solidFill>
              <a:srgbClr val="80008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altLang="en-US" sz="2400" dirty="0"/>
              <a:t>Phát huy các truyền thống văn hoá tốt đẹp của dân tộc, tăng cường sức mạnh của các lực lượng trong cộng đồng, góp phần cải thiện điều kiện sống của cộng đồng và thúc đẩy sự phát triển toàn diện của xã hội.</a:t>
            </a:r>
          </a:p>
        </p:txBody>
      </p:sp>
      <p:sp>
        <p:nvSpPr>
          <p:cNvPr id="10" name="Rectangle 19">
            <a:extLst>
              <a:ext uri="{FF2B5EF4-FFF2-40B4-BE49-F238E27FC236}">
                <a16:creationId xmlns:a16="http://schemas.microsoft.com/office/drawing/2014/main" xmlns="" id="{C854FC97-A505-1F9A-CB71-1A972A86AF30}"/>
              </a:ext>
            </a:extLst>
          </p:cNvPr>
          <p:cNvSpPr>
            <a:spLocks noChangeArrowheads="1"/>
          </p:cNvSpPr>
          <p:nvPr/>
        </p:nvSpPr>
        <p:spPr bwMode="auto">
          <a:xfrm>
            <a:off x="5899507" y="3509174"/>
            <a:ext cx="5695950" cy="1927225"/>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400" dirty="0" err="1"/>
              <a:t>Tạo</a:t>
            </a:r>
            <a:r>
              <a:rPr lang="en-US" altLang="en-US" sz="2400" dirty="0"/>
              <a:t> </a:t>
            </a:r>
            <a:r>
              <a:rPr lang="en-US" altLang="en-US" sz="2400" dirty="0" err="1"/>
              <a:t>ra</a:t>
            </a:r>
            <a:r>
              <a:rPr lang="en-US" altLang="en-US" sz="2400" dirty="0"/>
              <a:t> </a:t>
            </a:r>
            <a:r>
              <a:rPr lang="en-US" altLang="en-US" sz="2400" dirty="0" err="1"/>
              <a:t>cơ</a:t>
            </a:r>
            <a:r>
              <a:rPr lang="en-US" altLang="en-US" sz="2400" dirty="0"/>
              <a:t> </a:t>
            </a:r>
            <a:r>
              <a:rPr lang="en-US" altLang="en-US" sz="2400" dirty="0" err="1"/>
              <a:t>hội</a:t>
            </a:r>
            <a:r>
              <a:rPr lang="en-US" altLang="en-US" sz="2400" dirty="0"/>
              <a:t> </a:t>
            </a:r>
            <a:r>
              <a:rPr lang="en-US" altLang="en-US" sz="2400" dirty="0" err="1"/>
              <a:t>cho</a:t>
            </a:r>
            <a:r>
              <a:rPr lang="en-US" altLang="en-US" sz="2400" dirty="0"/>
              <a:t> </a:t>
            </a:r>
            <a:r>
              <a:rPr lang="en-US" altLang="en-US" sz="2400" dirty="0" err="1"/>
              <a:t>mỗi</a:t>
            </a:r>
            <a:r>
              <a:rPr lang="en-US" altLang="en-US" sz="2400" dirty="0"/>
              <a:t> </a:t>
            </a:r>
            <a:r>
              <a:rPr lang="en-US" altLang="en-US" sz="2400" dirty="0" err="1"/>
              <a:t>cá</a:t>
            </a:r>
            <a:r>
              <a:rPr lang="en-US" altLang="en-US" sz="2400" dirty="0"/>
              <a:t> </a:t>
            </a:r>
            <a:r>
              <a:rPr lang="en-US" altLang="en-US" sz="2400" dirty="0" err="1"/>
              <a:t>nhân</a:t>
            </a:r>
            <a:r>
              <a:rPr lang="en-US" altLang="en-US" sz="2400" dirty="0"/>
              <a:t> </a:t>
            </a:r>
            <a:r>
              <a:rPr lang="en-US" altLang="en-US" sz="2400" dirty="0" err="1"/>
              <a:t>được</a:t>
            </a:r>
            <a:r>
              <a:rPr lang="en-US" altLang="en-US" sz="2400" dirty="0"/>
              <a:t> </a:t>
            </a:r>
            <a:r>
              <a:rPr lang="en-US" altLang="en-US" sz="2400" dirty="0" err="1"/>
              <a:t>giao</a:t>
            </a:r>
            <a:r>
              <a:rPr lang="en-US" altLang="en-US" sz="2400" dirty="0"/>
              <a:t> </a:t>
            </a:r>
            <a:r>
              <a:rPr lang="en-US" altLang="en-US" sz="2400" dirty="0" err="1"/>
              <a:t>lưu</a:t>
            </a:r>
            <a:r>
              <a:rPr lang="en-US" altLang="en-US" sz="2400" dirty="0"/>
              <a:t>, </a:t>
            </a:r>
            <a:r>
              <a:rPr lang="en-US" altLang="en-US" sz="2400" dirty="0" err="1"/>
              <a:t>học</a:t>
            </a:r>
            <a:r>
              <a:rPr lang="en-US" altLang="en-US" sz="2400" dirty="0"/>
              <a:t> </a:t>
            </a:r>
            <a:r>
              <a:rPr lang="en-US" altLang="en-US" sz="2400" dirty="0" err="1"/>
              <a:t>hỏi</a:t>
            </a:r>
            <a:r>
              <a:rPr lang="en-US" altLang="en-US" sz="2400" dirty="0"/>
              <a:t>, </a:t>
            </a:r>
            <a:r>
              <a:rPr lang="en-US" altLang="en-US" sz="2400" dirty="0" err="1"/>
              <a:t>rèn</a:t>
            </a:r>
            <a:r>
              <a:rPr lang="en-US" altLang="en-US" sz="2400" dirty="0"/>
              <a:t> </a:t>
            </a:r>
            <a:r>
              <a:rPr lang="en-US" altLang="en-US" sz="2400" dirty="0" err="1"/>
              <a:t>luyện</a:t>
            </a:r>
            <a:r>
              <a:rPr lang="en-US" altLang="en-US" sz="2400" dirty="0"/>
              <a:t> </a:t>
            </a:r>
            <a:r>
              <a:rPr lang="en-US" altLang="en-US" sz="2400" dirty="0" err="1"/>
              <a:t>các</a:t>
            </a:r>
            <a:r>
              <a:rPr lang="en-US" altLang="en-US" sz="2400" dirty="0"/>
              <a:t> </a:t>
            </a:r>
            <a:r>
              <a:rPr lang="en-US" altLang="en-US" sz="2400" dirty="0" err="1"/>
              <a:t>kĩ</a:t>
            </a:r>
            <a:r>
              <a:rPr lang="en-US" altLang="en-US" sz="2400" dirty="0"/>
              <a:t> </a:t>
            </a:r>
            <a:r>
              <a:rPr lang="en-US" altLang="en-US" sz="2400" dirty="0" err="1"/>
              <a:t>năng</a:t>
            </a:r>
            <a:r>
              <a:rPr lang="en-US" altLang="en-US" sz="2400" dirty="0"/>
              <a:t>, </a:t>
            </a:r>
            <a:r>
              <a:rPr lang="en-US" altLang="en-US" sz="2400" dirty="0" err="1"/>
              <a:t>mở</a:t>
            </a:r>
            <a:r>
              <a:rPr lang="en-US" altLang="en-US" sz="2400" dirty="0"/>
              <a:t> </a:t>
            </a:r>
            <a:r>
              <a:rPr lang="en-US" altLang="en-US" sz="2400" dirty="0" err="1"/>
              <a:t>rộng</a:t>
            </a:r>
            <a:r>
              <a:rPr lang="en-US" altLang="en-US" sz="2400" dirty="0"/>
              <a:t> </a:t>
            </a:r>
            <a:r>
              <a:rPr lang="en-US" altLang="en-US" sz="2400" dirty="0" err="1"/>
              <a:t>hiểu</a:t>
            </a:r>
            <a:r>
              <a:rPr lang="en-US" altLang="en-US" sz="2400" dirty="0"/>
              <a:t> </a:t>
            </a:r>
            <a:r>
              <a:rPr lang="en-US" altLang="en-US" sz="2400" dirty="0" err="1"/>
              <a:t>biết</a:t>
            </a:r>
            <a:r>
              <a:rPr lang="en-US" altLang="en-US" sz="2400" dirty="0"/>
              <a:t> </a:t>
            </a:r>
            <a:r>
              <a:rPr lang="en-US" altLang="en-US" sz="2400" dirty="0" err="1"/>
              <a:t>về</a:t>
            </a:r>
            <a:r>
              <a:rPr lang="en-US" altLang="en-US" sz="2400" dirty="0"/>
              <a:t> </a:t>
            </a:r>
            <a:r>
              <a:rPr lang="en-US" altLang="en-US" sz="2400" dirty="0" err="1"/>
              <a:t>mọi</a:t>
            </a:r>
            <a:r>
              <a:rPr lang="en-US" altLang="en-US" sz="2400" dirty="0"/>
              <a:t> </a:t>
            </a:r>
            <a:r>
              <a:rPr lang="en-US" altLang="en-US" sz="2400" dirty="0" err="1"/>
              <a:t>mặt</a:t>
            </a:r>
            <a:r>
              <a:rPr lang="en-US" altLang="en-US" sz="2400" dirty="0"/>
              <a:t>; </a:t>
            </a:r>
            <a:r>
              <a:rPr lang="en-US" altLang="en-US" sz="2400" dirty="0" err="1"/>
              <a:t>nâng</a:t>
            </a:r>
            <a:r>
              <a:rPr lang="en-US" altLang="en-US" sz="2400" dirty="0"/>
              <a:t> </a:t>
            </a:r>
            <a:r>
              <a:rPr lang="en-US" altLang="en-US" sz="2400" dirty="0" err="1"/>
              <a:t>cao</a:t>
            </a:r>
            <a:r>
              <a:rPr lang="en-US" altLang="en-US" sz="2400" dirty="0"/>
              <a:t> </a:t>
            </a:r>
            <a:r>
              <a:rPr lang="en-US" altLang="en-US" sz="2400" dirty="0" err="1"/>
              <a:t>giá</a:t>
            </a:r>
            <a:r>
              <a:rPr lang="en-US" altLang="en-US" sz="2400" dirty="0"/>
              <a:t> </a:t>
            </a:r>
            <a:r>
              <a:rPr lang="en-US" altLang="en-US" sz="2400" dirty="0" err="1"/>
              <a:t>trị</a:t>
            </a:r>
            <a:r>
              <a:rPr lang="en-US" altLang="en-US" sz="2400" dirty="0"/>
              <a:t> </a:t>
            </a:r>
            <a:r>
              <a:rPr lang="en-US" altLang="en-US" sz="2400" dirty="0" err="1"/>
              <a:t>của</a:t>
            </a:r>
            <a:r>
              <a:rPr lang="en-US" altLang="en-US" sz="2400" dirty="0"/>
              <a:t> </a:t>
            </a:r>
            <a:r>
              <a:rPr lang="en-US" altLang="en-US" sz="2400" dirty="0" err="1"/>
              <a:t>bản</a:t>
            </a:r>
            <a:r>
              <a:rPr lang="en-US" altLang="en-US" sz="2400" dirty="0"/>
              <a:t> </a:t>
            </a:r>
            <a:r>
              <a:rPr lang="en-US" altLang="en-US" sz="2400" dirty="0" err="1"/>
              <a:t>thân</a:t>
            </a:r>
            <a:r>
              <a:rPr lang="en-US" altLang="en-US" sz="2400" dirty="0"/>
              <a:t> </a:t>
            </a:r>
            <a:r>
              <a:rPr lang="en-US" altLang="en-US" sz="2400" dirty="0" err="1"/>
              <a:t>và</a:t>
            </a:r>
            <a:r>
              <a:rPr lang="en-US" altLang="en-US" sz="2400" dirty="0"/>
              <a:t> </a:t>
            </a:r>
            <a:r>
              <a:rPr lang="en-US" altLang="en-US" sz="2400" dirty="0" err="1"/>
              <a:t>được</a:t>
            </a:r>
            <a:r>
              <a:rPr lang="en-US" altLang="en-US" sz="2400" dirty="0"/>
              <a:t> </a:t>
            </a:r>
            <a:r>
              <a:rPr lang="en-US" altLang="en-US" sz="2400" dirty="0" err="1"/>
              <a:t>mọi</a:t>
            </a:r>
            <a:r>
              <a:rPr lang="en-US" altLang="en-US" sz="2400" dirty="0"/>
              <a:t> </a:t>
            </a:r>
            <a:r>
              <a:rPr lang="en-US" altLang="en-US" sz="2400" dirty="0" err="1"/>
              <a:t>người</a:t>
            </a:r>
            <a:r>
              <a:rPr lang="en-US" altLang="en-US" sz="2400" dirty="0"/>
              <a:t> </a:t>
            </a:r>
            <a:r>
              <a:rPr lang="en-US" altLang="en-US" sz="2400" dirty="0" err="1"/>
              <a:t>yêu</a:t>
            </a:r>
            <a:r>
              <a:rPr lang="en-US" altLang="en-US" sz="2400" dirty="0"/>
              <a:t> </a:t>
            </a:r>
            <a:r>
              <a:rPr lang="en-US" altLang="en-US" sz="2400" dirty="0" err="1"/>
              <a:t>mến</a:t>
            </a:r>
            <a:r>
              <a:rPr lang="en-US" altLang="en-US" sz="2400" dirty="0"/>
              <a:t>. </a:t>
            </a:r>
          </a:p>
        </p:txBody>
      </p:sp>
      <p:sp>
        <p:nvSpPr>
          <p:cNvPr id="11" name="Freeform: Shape 65">
            <a:extLst>
              <a:ext uri="{FF2B5EF4-FFF2-40B4-BE49-F238E27FC236}">
                <a16:creationId xmlns:a16="http://schemas.microsoft.com/office/drawing/2014/main" xmlns="" id="{8CBF4214-7CB0-7151-78E7-F6F23C92D57A}"/>
              </a:ext>
            </a:extLst>
          </p:cNvPr>
          <p:cNvSpPr/>
          <p:nvPr/>
        </p:nvSpPr>
        <p:spPr>
          <a:xfrm>
            <a:off x="2559000" y="1205802"/>
            <a:ext cx="3167062" cy="2157412"/>
          </a:xfrm>
          <a:custGeom>
            <a:avLst/>
            <a:gdLst>
              <a:gd name="connsiteX0" fmla="*/ 1137652 w 3166302"/>
              <a:gd name="connsiteY0" fmla="*/ 0 h 2157573"/>
              <a:gd name="connsiteX1" fmla="*/ 3099498 w 3166302"/>
              <a:gd name="connsiteY1" fmla="*/ 0 h 2157573"/>
              <a:gd name="connsiteX2" fmla="*/ 3166302 w 3166302"/>
              <a:gd name="connsiteY2" fmla="*/ 3373 h 2157573"/>
              <a:gd name="connsiteX3" fmla="*/ 3166302 w 3166302"/>
              <a:gd name="connsiteY3" fmla="*/ 1023294 h 2157573"/>
              <a:gd name="connsiteX4" fmla="*/ 3099498 w 3166302"/>
              <a:gd name="connsiteY4" fmla="*/ 1019921 h 2157573"/>
              <a:gd name="connsiteX5" fmla="*/ 1137652 w 3166302"/>
              <a:gd name="connsiteY5" fmla="*/ 1019921 h 2157573"/>
              <a:gd name="connsiteX6" fmla="*/ 0 w 3166302"/>
              <a:gd name="connsiteY6" fmla="*/ 2157573 h 2157573"/>
              <a:gd name="connsiteX7" fmla="*/ 0 w 3166302"/>
              <a:gd name="connsiteY7" fmla="*/ 1137652 h 2157573"/>
              <a:gd name="connsiteX8" fmla="*/ 1137652 w 3166302"/>
              <a:gd name="connsiteY8" fmla="*/ 0 h 21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6302" h="2157573">
                <a:moveTo>
                  <a:pt x="1137652" y="0"/>
                </a:moveTo>
                <a:lnTo>
                  <a:pt x="3099498" y="0"/>
                </a:lnTo>
                <a:lnTo>
                  <a:pt x="3166302" y="3373"/>
                </a:lnTo>
                <a:lnTo>
                  <a:pt x="3166302" y="1023294"/>
                </a:lnTo>
                <a:lnTo>
                  <a:pt x="3099498" y="1019921"/>
                </a:lnTo>
                <a:lnTo>
                  <a:pt x="1137652" y="1019921"/>
                </a:lnTo>
                <a:cubicBezTo>
                  <a:pt x="509344" y="1019921"/>
                  <a:pt x="0" y="1529265"/>
                  <a:pt x="0" y="2157573"/>
                </a:cubicBezTo>
                <a:lnTo>
                  <a:pt x="0" y="1137652"/>
                </a:lnTo>
                <a:cubicBezTo>
                  <a:pt x="0" y="509344"/>
                  <a:pt x="509344" y="0"/>
                  <a:pt x="1137652" y="0"/>
                </a:cubicBezTo>
                <a:close/>
              </a:path>
            </a:pathLst>
          </a:custGeom>
          <a:gradFill>
            <a:gsLst>
              <a:gs pos="36000">
                <a:srgbClr val="D52454"/>
              </a:gs>
              <a:gs pos="100000">
                <a:srgbClr val="76142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12" name="Rectangle 9">
            <a:extLst>
              <a:ext uri="{FF2B5EF4-FFF2-40B4-BE49-F238E27FC236}">
                <a16:creationId xmlns:a16="http://schemas.microsoft.com/office/drawing/2014/main" xmlns="" id="{B1CFAA06-4A11-FC49-7016-F068818F4B65}"/>
              </a:ext>
            </a:extLst>
          </p:cNvPr>
          <p:cNvSpPr>
            <a:spLocks noChangeArrowheads="1"/>
          </p:cNvSpPr>
          <p:nvPr/>
        </p:nvSpPr>
        <p:spPr bwMode="auto">
          <a:xfrm>
            <a:off x="3037901" y="1437128"/>
            <a:ext cx="26802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dirty="0" err="1">
                <a:solidFill>
                  <a:schemeClr val="bg1"/>
                </a:solidFill>
              </a:rPr>
              <a:t>Đối</a:t>
            </a:r>
            <a:r>
              <a:rPr lang="en-US" altLang="en-US" sz="2400" dirty="0">
                <a:solidFill>
                  <a:schemeClr val="bg1"/>
                </a:solidFill>
              </a:rPr>
              <a:t> </a:t>
            </a:r>
            <a:r>
              <a:rPr lang="en-US" altLang="en-US" sz="2400" dirty="0" err="1">
                <a:solidFill>
                  <a:schemeClr val="bg1"/>
                </a:solidFill>
              </a:rPr>
              <a:t>với</a:t>
            </a:r>
            <a:r>
              <a:rPr lang="en-US" altLang="en-US" sz="2400" dirty="0">
                <a:solidFill>
                  <a:schemeClr val="bg1"/>
                </a:solidFill>
              </a:rPr>
              <a:t> </a:t>
            </a:r>
            <a:r>
              <a:rPr lang="en-US" altLang="en-US" sz="2400" dirty="0" err="1">
                <a:solidFill>
                  <a:schemeClr val="bg1"/>
                </a:solidFill>
              </a:rPr>
              <a:t>cộng</a:t>
            </a:r>
            <a:r>
              <a:rPr lang="en-US" altLang="en-US" sz="2400" dirty="0">
                <a:solidFill>
                  <a:schemeClr val="bg1"/>
                </a:solidFill>
              </a:rPr>
              <a:t> </a:t>
            </a:r>
            <a:r>
              <a:rPr lang="en-US" altLang="en-US" sz="2400" dirty="0" err="1">
                <a:solidFill>
                  <a:schemeClr val="bg1"/>
                </a:solidFill>
              </a:rPr>
              <a:t>đồng</a:t>
            </a:r>
            <a:endParaRPr lang="en-US" altLang="en-US" sz="2400" dirty="0">
              <a:solidFill>
                <a:schemeClr val="bg1"/>
              </a:solidFill>
            </a:endParaRPr>
          </a:p>
        </p:txBody>
      </p:sp>
    </p:spTree>
    <p:extLst>
      <p:ext uri="{BB962C8B-B14F-4D97-AF65-F5344CB8AC3E}">
        <p14:creationId xmlns:p14="http://schemas.microsoft.com/office/powerpoint/2010/main" val="750397906"/>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
                                        <p:tgtEl>
                                          <p:spTgt spid="10"/>
                                        </p:tgtEl>
                                      </p:cBhvr>
                                    </p:animEffect>
                                  </p:childTnLst>
                                </p:cTn>
                              </p:par>
                              <p:par>
                                <p:cTn id="32" presetID="3" presetClass="entr" presetSubtype="1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linds(horizontal)">
                                      <p:cBhvr>
                                        <p:cTn id="34" dur="500"/>
                                        <p:tgtEl>
                                          <p:spTgt spid="11"/>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P spid="9" grpId="0" animBg="1"/>
      <p:bldP spid="10"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xmlns="" id="{A5AEC119-D292-4DE7-A603-35A5AA0E101E}"/>
              </a:ext>
            </a:extLst>
          </p:cNvPr>
          <p:cNvPicPr>
            <a:picLocks noChangeAspect="1"/>
          </p:cNvPicPr>
          <p:nvPr/>
        </p:nvPicPr>
        <p:blipFill>
          <a:blip r:embed="rId3"/>
          <a:stretch>
            <a:fillRect/>
          </a:stretch>
        </p:blipFill>
        <p:spPr>
          <a:xfrm>
            <a:off x="1399067" y="985375"/>
            <a:ext cx="9022926" cy="101082"/>
          </a:xfrm>
          <a:prstGeom prst="rect">
            <a:avLst/>
          </a:prstGeom>
        </p:spPr>
      </p:pic>
      <p:pic>
        <p:nvPicPr>
          <p:cNvPr id="28" name="图片 27">
            <a:extLst>
              <a:ext uri="{FF2B5EF4-FFF2-40B4-BE49-F238E27FC236}">
                <a16:creationId xmlns:a16="http://schemas.microsoft.com/office/drawing/2014/main" xmlns="" id="{AA1DC7A3-816F-46E4-9100-846497B74238}"/>
              </a:ext>
            </a:extLst>
          </p:cNvPr>
          <p:cNvPicPr>
            <a:picLocks noChangeAspect="1"/>
          </p:cNvPicPr>
          <p:nvPr/>
        </p:nvPicPr>
        <p:blipFill>
          <a:blip r:embed="rId4"/>
          <a:stretch>
            <a:fillRect/>
          </a:stretch>
        </p:blipFill>
        <p:spPr>
          <a:xfrm>
            <a:off x="722352" y="297309"/>
            <a:ext cx="676715" cy="707197"/>
          </a:xfrm>
          <a:prstGeom prst="rect">
            <a:avLst/>
          </a:prstGeom>
        </p:spPr>
      </p:pic>
      <p:cxnSp>
        <p:nvCxnSpPr>
          <p:cNvPr id="5" name="直接连接符 4">
            <a:extLst>
              <a:ext uri="{FF2B5EF4-FFF2-40B4-BE49-F238E27FC236}">
                <a16:creationId xmlns:a16="http://schemas.microsoft.com/office/drawing/2014/main" xmlns="" id="{EC7215AB-1F63-45C3-82ED-C7128461C95A}"/>
              </a:ext>
            </a:extLst>
          </p:cNvPr>
          <p:cNvCxnSpPr/>
          <p:nvPr/>
        </p:nvCxnSpPr>
        <p:spPr>
          <a:xfrm>
            <a:off x="6096000" y="2400300"/>
            <a:ext cx="0" cy="2076450"/>
          </a:xfrm>
          <a:prstGeom prst="line">
            <a:avLst/>
          </a:prstGeom>
          <a:ln w="12700">
            <a:solidFill>
              <a:srgbClr val="A19587"/>
            </a:solidFill>
            <a:prstDash val="dash"/>
          </a:ln>
        </p:spPr>
        <p:style>
          <a:lnRef idx="1">
            <a:schemeClr val="accent1"/>
          </a:lnRef>
          <a:fillRef idx="0">
            <a:schemeClr val="accent1"/>
          </a:fillRef>
          <a:effectRef idx="0">
            <a:schemeClr val="accent1"/>
          </a:effectRef>
          <a:fontRef idx="minor">
            <a:schemeClr val="tx1"/>
          </a:fontRef>
        </p:style>
      </p:cxnSp>
      <p:grpSp>
        <p:nvGrpSpPr>
          <p:cNvPr id="4" name="组合 3">
            <a:extLst>
              <a:ext uri="{FF2B5EF4-FFF2-40B4-BE49-F238E27FC236}">
                <a16:creationId xmlns:a16="http://schemas.microsoft.com/office/drawing/2014/main" xmlns="" id="{7A1453E9-500B-4996-9C35-CE6D5C66BBEC}"/>
              </a:ext>
            </a:extLst>
          </p:cNvPr>
          <p:cNvGrpSpPr/>
          <p:nvPr/>
        </p:nvGrpSpPr>
        <p:grpSpPr>
          <a:xfrm>
            <a:off x="256759" y="1896230"/>
            <a:ext cx="2752857" cy="2773992"/>
            <a:chOff x="2710483" y="2018445"/>
            <a:chExt cx="2752857" cy="2773992"/>
          </a:xfrm>
        </p:grpSpPr>
        <p:pic>
          <p:nvPicPr>
            <p:cNvPr id="3" name="图片 2">
              <a:extLst>
                <a:ext uri="{FF2B5EF4-FFF2-40B4-BE49-F238E27FC236}">
                  <a16:creationId xmlns:a16="http://schemas.microsoft.com/office/drawing/2014/main" xmlns="" id="{7E0BD3CA-C362-4357-AC77-14401860F707}"/>
                </a:ext>
              </a:extLst>
            </p:cNvPr>
            <p:cNvPicPr>
              <a:picLocks noChangeAspect="1"/>
            </p:cNvPicPr>
            <p:nvPr/>
          </p:nvPicPr>
          <p:blipFill>
            <a:blip r:embed="rId5"/>
            <a:stretch>
              <a:fillRect/>
            </a:stretch>
          </p:blipFill>
          <p:spPr>
            <a:xfrm>
              <a:off x="2710483" y="2018445"/>
              <a:ext cx="2752857" cy="2773992"/>
            </a:xfrm>
            <a:prstGeom prst="rect">
              <a:avLst/>
            </a:prstGeom>
          </p:spPr>
        </p:pic>
        <p:pic>
          <p:nvPicPr>
            <p:cNvPr id="2" name="图片 1">
              <a:extLst>
                <a:ext uri="{FF2B5EF4-FFF2-40B4-BE49-F238E27FC236}">
                  <a16:creationId xmlns:a16="http://schemas.microsoft.com/office/drawing/2014/main" xmlns="" id="{698368A6-20F7-446D-98BA-F255BFEFFC60}"/>
                </a:ext>
              </a:extLst>
            </p:cNvPr>
            <p:cNvPicPr>
              <a:picLocks noChangeAspect="1"/>
            </p:cNvPicPr>
            <p:nvPr/>
          </p:nvPicPr>
          <p:blipFill rotWithShape="1">
            <a:blip r:embed="rId6"/>
            <a:srcRect l="4088" t="2519" r="7705" b="4275"/>
            <a:stretch/>
          </p:blipFill>
          <p:spPr>
            <a:xfrm>
              <a:off x="3324224" y="2514600"/>
              <a:ext cx="1524001" cy="1762126"/>
            </a:xfrm>
            <a:prstGeom prst="rect">
              <a:avLst/>
            </a:prstGeom>
          </p:spPr>
        </p:pic>
      </p:grpSp>
      <p:grpSp>
        <p:nvGrpSpPr>
          <p:cNvPr id="7" name="组合 6">
            <a:extLst>
              <a:ext uri="{FF2B5EF4-FFF2-40B4-BE49-F238E27FC236}">
                <a16:creationId xmlns:a16="http://schemas.microsoft.com/office/drawing/2014/main" xmlns="" id="{6D6896D3-5C82-48A1-BA11-8F79511770B3}"/>
              </a:ext>
            </a:extLst>
          </p:cNvPr>
          <p:cNvGrpSpPr/>
          <p:nvPr/>
        </p:nvGrpSpPr>
        <p:grpSpPr>
          <a:xfrm>
            <a:off x="8930309" y="1521783"/>
            <a:ext cx="2752857" cy="2773992"/>
            <a:chOff x="6749083" y="2018445"/>
            <a:chExt cx="2752857" cy="2773992"/>
          </a:xfrm>
        </p:grpSpPr>
        <p:pic>
          <p:nvPicPr>
            <p:cNvPr id="11" name="图片 10">
              <a:extLst>
                <a:ext uri="{FF2B5EF4-FFF2-40B4-BE49-F238E27FC236}">
                  <a16:creationId xmlns:a16="http://schemas.microsoft.com/office/drawing/2014/main" xmlns="" id="{03F24BC5-E16F-4998-B085-F6E964C6E608}"/>
                </a:ext>
              </a:extLst>
            </p:cNvPr>
            <p:cNvPicPr>
              <a:picLocks noChangeAspect="1"/>
            </p:cNvPicPr>
            <p:nvPr/>
          </p:nvPicPr>
          <p:blipFill>
            <a:blip r:embed="rId5"/>
            <a:stretch>
              <a:fillRect/>
            </a:stretch>
          </p:blipFill>
          <p:spPr>
            <a:xfrm>
              <a:off x="6749083" y="2018445"/>
              <a:ext cx="2752857" cy="2773992"/>
            </a:xfrm>
            <a:prstGeom prst="rect">
              <a:avLst/>
            </a:prstGeom>
          </p:spPr>
        </p:pic>
        <p:pic>
          <p:nvPicPr>
            <p:cNvPr id="6" name="图片 5">
              <a:extLst>
                <a:ext uri="{FF2B5EF4-FFF2-40B4-BE49-F238E27FC236}">
                  <a16:creationId xmlns:a16="http://schemas.microsoft.com/office/drawing/2014/main" xmlns="" id="{52910A80-EBB1-4243-B352-C501D1F91522}"/>
                </a:ext>
              </a:extLst>
            </p:cNvPr>
            <p:cNvPicPr>
              <a:picLocks noChangeAspect="1"/>
            </p:cNvPicPr>
            <p:nvPr/>
          </p:nvPicPr>
          <p:blipFill>
            <a:blip r:embed="rId7"/>
            <a:stretch>
              <a:fillRect/>
            </a:stretch>
          </p:blipFill>
          <p:spPr>
            <a:xfrm>
              <a:off x="7453413" y="2514600"/>
              <a:ext cx="1511470" cy="1761890"/>
            </a:xfrm>
            <a:prstGeom prst="rect">
              <a:avLst/>
            </a:prstGeom>
          </p:spPr>
        </p:pic>
      </p:grpSp>
      <p:sp>
        <p:nvSpPr>
          <p:cNvPr id="14" name="文本框 13">
            <a:extLst>
              <a:ext uri="{FF2B5EF4-FFF2-40B4-BE49-F238E27FC236}">
                <a16:creationId xmlns:a16="http://schemas.microsoft.com/office/drawing/2014/main" xmlns="" id="{0D22E6A5-265C-4EB9-B178-7F3DCB5DBFE2}"/>
              </a:ext>
            </a:extLst>
          </p:cNvPr>
          <p:cNvSpPr txBox="1"/>
          <p:nvPr/>
        </p:nvSpPr>
        <p:spPr>
          <a:xfrm>
            <a:off x="1399067" y="410753"/>
            <a:ext cx="9900949" cy="523220"/>
          </a:xfrm>
          <a:prstGeom prst="rect">
            <a:avLst/>
          </a:prstGeom>
          <a:noFill/>
        </p:spPr>
        <p:txBody>
          <a:bodyPr wrap="square" rtlCol="0">
            <a:spAutoFit/>
          </a:bodyPr>
          <a:lstStyle/>
          <a:p>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2. THAM GIA CÁC HOẠT ĐỘNG CỘNG ĐỒNG </a:t>
            </a:r>
          </a:p>
        </p:txBody>
      </p:sp>
      <p:sp>
        <p:nvSpPr>
          <p:cNvPr id="8" name="Up Ribbon 7"/>
          <p:cNvSpPr/>
          <p:nvPr/>
        </p:nvSpPr>
        <p:spPr>
          <a:xfrm>
            <a:off x="2991737" y="1360967"/>
            <a:ext cx="5837583" cy="5156791"/>
          </a:xfrm>
          <a:prstGeom prst="ribbon2">
            <a:avLst/>
          </a:prstGeom>
          <a:pattFill prst="pct10">
            <a:fgClr>
              <a:srgbClr val="7030A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358654634"/>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par>
                                <p:cTn id="13" presetID="41" presetClass="entr" presetSubtype="0" fill="hold" grpId="0" nodeType="withEffect">
                                  <p:stCondLst>
                                    <p:cond delay="0"/>
                                  </p:stCondLst>
                                  <p:iterate type="lt">
                                    <p:tmPct val="1905"/>
                                  </p:iterate>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4"/>
                                        </p:tgtEl>
                                        <p:attrNameLst>
                                          <p:attrName>ppt_y</p:attrName>
                                        </p:attrNameLst>
                                      </p:cBhvr>
                                      <p:tavLst>
                                        <p:tav tm="0">
                                          <p:val>
                                            <p:strVal val="#ppt_y"/>
                                          </p:val>
                                        </p:tav>
                                        <p:tav tm="100000">
                                          <p:val>
                                            <p:strVal val="#ppt_y"/>
                                          </p:val>
                                        </p:tav>
                                      </p:tavLst>
                                    </p:anim>
                                    <p:anim calcmode="lin" valueType="num">
                                      <p:cBhvr>
                                        <p:cTn id="17"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4"/>
                                        </p:tgtEl>
                                      </p:cBhvr>
                                    </p:animEffect>
                                  </p:childTnLst>
                                </p:cTn>
                              </p:par>
                            </p:childTnLst>
                          </p:cTn>
                        </p:par>
                        <p:par>
                          <p:cTn id="20" fill="hold">
                            <p:stCondLst>
                              <p:cond delay="1257"/>
                            </p:stCondLst>
                            <p:childTnLst>
                              <p:par>
                                <p:cTn id="21" presetID="49" presetClass="entr" presetSubtype="0" decel="10000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 calcmode="lin" valueType="num">
                                      <p:cBhvr>
                                        <p:cTn id="25" dur="500" fill="hold"/>
                                        <p:tgtEl>
                                          <p:spTgt spid="5"/>
                                        </p:tgtEl>
                                        <p:attrNameLst>
                                          <p:attrName>style.rotation</p:attrName>
                                        </p:attrNameLst>
                                      </p:cBhvr>
                                      <p:tavLst>
                                        <p:tav tm="0">
                                          <p:val>
                                            <p:fltVal val="360"/>
                                          </p:val>
                                        </p:tav>
                                        <p:tav tm="100000">
                                          <p:val>
                                            <p:fltVal val="0"/>
                                          </p:val>
                                        </p:tav>
                                      </p:tavLst>
                                    </p:anim>
                                    <p:animEffect transition="in" filter="fade">
                                      <p:cBhvr>
                                        <p:cTn id="26" dur="500"/>
                                        <p:tgtEl>
                                          <p:spTgt spid="5"/>
                                        </p:tgtEl>
                                      </p:cBhvr>
                                    </p:animEffect>
                                  </p:childTnLst>
                                </p:cTn>
                              </p:par>
                            </p:childTnLst>
                          </p:cTn>
                        </p:par>
                        <p:par>
                          <p:cTn id="27" fill="hold">
                            <p:stCondLst>
                              <p:cond delay="1757"/>
                            </p:stCondLst>
                            <p:childTnLst>
                              <p:par>
                                <p:cTn id="28" presetID="53" presetClass="entr" presetSubtype="52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anim calcmode="lin" valueType="num">
                                      <p:cBhvr>
                                        <p:cTn id="33" dur="500" fill="hold"/>
                                        <p:tgtEl>
                                          <p:spTgt spid="4"/>
                                        </p:tgtEl>
                                        <p:attrNameLst>
                                          <p:attrName>ppt_x</p:attrName>
                                        </p:attrNameLst>
                                      </p:cBhvr>
                                      <p:tavLst>
                                        <p:tav tm="0">
                                          <p:val>
                                            <p:fltVal val="0.5"/>
                                          </p:val>
                                        </p:tav>
                                        <p:tav tm="100000">
                                          <p:val>
                                            <p:strVal val="#ppt_x"/>
                                          </p:val>
                                        </p:tav>
                                      </p:tavLst>
                                    </p:anim>
                                    <p:anim calcmode="lin" valueType="num">
                                      <p:cBhvr>
                                        <p:cTn id="34" dur="500" fill="hold"/>
                                        <p:tgtEl>
                                          <p:spTgt spid="4"/>
                                        </p:tgtEl>
                                        <p:attrNameLst>
                                          <p:attrName>ppt_y</p:attrName>
                                        </p:attrNameLst>
                                      </p:cBhvr>
                                      <p:tavLst>
                                        <p:tav tm="0">
                                          <p:val>
                                            <p:fltVal val="0.5"/>
                                          </p:val>
                                        </p:tav>
                                        <p:tav tm="100000">
                                          <p:val>
                                            <p:strVal val="#ppt_y"/>
                                          </p:val>
                                        </p:tav>
                                      </p:tavLst>
                                    </p:anim>
                                  </p:childTnLst>
                                </p:cTn>
                              </p:par>
                              <p:par>
                                <p:cTn id="35" presetID="53" presetClass="entr" presetSubtype="528"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anim calcmode="lin" valueType="num">
                                      <p:cBhvr>
                                        <p:cTn id="40" dur="500" fill="hold"/>
                                        <p:tgtEl>
                                          <p:spTgt spid="7"/>
                                        </p:tgtEl>
                                        <p:attrNameLst>
                                          <p:attrName>ppt_x</p:attrName>
                                        </p:attrNameLst>
                                      </p:cBhvr>
                                      <p:tavLst>
                                        <p:tav tm="0">
                                          <p:val>
                                            <p:fltVal val="0.5"/>
                                          </p:val>
                                        </p:tav>
                                        <p:tav tm="100000">
                                          <p:val>
                                            <p:strVal val="#ppt_x"/>
                                          </p:val>
                                        </p:tav>
                                      </p:tavLst>
                                    </p:anim>
                                    <p:anim calcmode="lin" valueType="num">
                                      <p:cBhvr>
                                        <p:cTn id="41" dur="5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346F4793-9545-4817-BAFA-50B986289D55}"/>
              </a:ext>
            </a:extLst>
          </p:cNvPr>
          <p:cNvGrpSpPr/>
          <p:nvPr/>
        </p:nvGrpSpPr>
        <p:grpSpPr>
          <a:xfrm>
            <a:off x="-55505" y="0"/>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xmlns=""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xmlns="" id="{71603CBD-0EC2-4849-94D8-02CE7759B6BD}"/>
              </a:ext>
            </a:extLst>
          </p:cNvPr>
          <p:cNvPicPr>
            <a:picLocks noChangeAspect="1"/>
          </p:cNvPicPr>
          <p:nvPr/>
        </p:nvPicPr>
        <p:blipFill>
          <a:blip r:embed="rId8"/>
          <a:stretch>
            <a:fillRect/>
          </a:stretch>
        </p:blipFill>
        <p:spPr>
          <a:xfrm>
            <a:off x="10055138" y="5646534"/>
            <a:ext cx="2316681" cy="1268078"/>
          </a:xfrm>
          <a:prstGeom prst="rect">
            <a:avLst/>
          </a:prstGeom>
        </p:spPr>
      </p:pic>
      <p:pic>
        <p:nvPicPr>
          <p:cNvPr id="150" name="图片 149">
            <a:extLst>
              <a:ext uri="{FF2B5EF4-FFF2-40B4-BE49-F238E27FC236}">
                <a16:creationId xmlns:a16="http://schemas.microsoft.com/office/drawing/2014/main" xmlns=""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xmlns="" id="{85B378B0-6448-4A26-A6AC-15783BAF1CE4}"/>
              </a:ext>
            </a:extLst>
          </p:cNvPr>
          <p:cNvPicPr>
            <a:picLocks noChangeAspect="1"/>
          </p:cNvPicPr>
          <p:nvPr/>
        </p:nvPicPr>
        <p:blipFill>
          <a:blip r:embed="rId9"/>
          <a:stretch>
            <a:fillRect/>
          </a:stretch>
        </p:blipFill>
        <p:spPr>
          <a:xfrm>
            <a:off x="0" y="5686955"/>
            <a:ext cx="1237657" cy="1042238"/>
          </a:xfrm>
          <a:prstGeom prst="rect">
            <a:avLst/>
          </a:prstGeom>
        </p:spPr>
      </p:pic>
      <p:grpSp>
        <p:nvGrpSpPr>
          <p:cNvPr id="10" name="组合 9">
            <a:extLst>
              <a:ext uri="{FF2B5EF4-FFF2-40B4-BE49-F238E27FC236}">
                <a16:creationId xmlns:a16="http://schemas.microsoft.com/office/drawing/2014/main" xmlns="" id="{4C5AD46F-6A43-40FC-8974-7AAA6224AF79}"/>
              </a:ext>
            </a:extLst>
          </p:cNvPr>
          <p:cNvGrpSpPr/>
          <p:nvPr/>
        </p:nvGrpSpPr>
        <p:grpSpPr>
          <a:xfrm>
            <a:off x="6355552" y="2284982"/>
            <a:ext cx="497540" cy="2102719"/>
            <a:chOff x="5859183" y="2273774"/>
            <a:chExt cx="609960" cy="2577834"/>
          </a:xfrm>
        </p:grpSpPr>
        <p:pic>
          <p:nvPicPr>
            <p:cNvPr id="9" name="图片 8">
              <a:extLst>
                <a:ext uri="{FF2B5EF4-FFF2-40B4-BE49-F238E27FC236}">
                  <a16:creationId xmlns:a16="http://schemas.microsoft.com/office/drawing/2014/main" xmlns="" id="{E00E6511-6545-474E-9B6A-68C0F1F9F93D}"/>
                </a:ext>
              </a:extLst>
            </p:cNvPr>
            <p:cNvPicPr>
              <a:picLocks noChangeAspect="1"/>
            </p:cNvPicPr>
            <p:nvPr/>
          </p:nvPicPr>
          <p:blipFill rotWithShape="1">
            <a:blip r:embed="rId10"/>
            <a:srcRect l="71332"/>
            <a:stretch/>
          </p:blipFill>
          <p:spPr>
            <a:xfrm rot="16200000" flipV="1">
              <a:off x="5590349" y="2542608"/>
              <a:ext cx="1129032" cy="591363"/>
            </a:xfrm>
            <a:prstGeom prst="rect">
              <a:avLst/>
            </a:prstGeom>
          </p:spPr>
        </p:pic>
        <p:pic>
          <p:nvPicPr>
            <p:cNvPr id="53" name="图片 52">
              <a:extLst>
                <a:ext uri="{FF2B5EF4-FFF2-40B4-BE49-F238E27FC236}">
                  <a16:creationId xmlns:a16="http://schemas.microsoft.com/office/drawing/2014/main" xmlns="" id="{326B4B64-07F7-4890-B719-07E95EC87C2C}"/>
                </a:ext>
              </a:extLst>
            </p:cNvPr>
            <p:cNvPicPr>
              <a:picLocks noChangeAspect="1"/>
            </p:cNvPicPr>
            <p:nvPr/>
          </p:nvPicPr>
          <p:blipFill rotWithShape="1">
            <a:blip r:embed="rId10"/>
            <a:srcRect l="61961"/>
            <a:stretch/>
          </p:blipFill>
          <p:spPr>
            <a:xfrm rot="16200000" flipV="1">
              <a:off x="5424399" y="3806864"/>
              <a:ext cx="1498125" cy="591363"/>
            </a:xfrm>
            <a:prstGeom prst="rect">
              <a:avLst/>
            </a:prstGeom>
          </p:spPr>
        </p:pic>
      </p:grpSp>
      <p:sp>
        <p:nvSpPr>
          <p:cNvPr id="27" name="Content Placeholder 2">
            <a:extLst>
              <a:ext uri="{FF2B5EF4-FFF2-40B4-BE49-F238E27FC236}">
                <a16:creationId xmlns:a16="http://schemas.microsoft.com/office/drawing/2014/main" xmlns="" id="{787DA2BA-6CF7-3ACD-71B6-17797C9B06B9}"/>
              </a:ext>
            </a:extLst>
          </p:cNvPr>
          <p:cNvSpPr txBox="1">
            <a:spLocks/>
          </p:cNvSpPr>
          <p:nvPr/>
        </p:nvSpPr>
        <p:spPr>
          <a:xfrm>
            <a:off x="1559170" y="1394513"/>
            <a:ext cx="4735924" cy="4227128"/>
          </a:xfrm>
          <a:prstGeom prst="rect">
            <a:avLst/>
          </a:prstGeom>
          <a:pattFill prst="pct25">
            <a:fgClr>
              <a:srgbClr val="FF9999"/>
            </a:fgClr>
            <a:bgClr>
              <a:schemeClr val="bg1"/>
            </a:bgClr>
          </a:patt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marL="0" indent="0" algn="l"/>
            <a:r>
              <a:rPr lang="en-US" sz="2500" b="1" dirty="0">
                <a:solidFill>
                  <a:schemeClr val="accent4">
                    <a:lumMod val="10000"/>
                  </a:schemeClr>
                </a:solidFill>
                <a:latin typeface="Times New Roman" pitchFamily="18" charset="0"/>
                <a:cs typeface="Times New Roman" pitchFamily="18" charset="0"/>
              </a:rPr>
              <a:t>  </a:t>
            </a:r>
            <a:endParaRPr lang="vi-VN" sz="3000" b="1" dirty="0">
              <a:latin typeface="Time new roman"/>
            </a:endParaRPr>
          </a:p>
        </p:txBody>
      </p:sp>
      <p:pic>
        <p:nvPicPr>
          <p:cNvPr id="20" name="图片 27">
            <a:extLst>
              <a:ext uri="{FF2B5EF4-FFF2-40B4-BE49-F238E27FC236}">
                <a16:creationId xmlns:a16="http://schemas.microsoft.com/office/drawing/2014/main" xmlns="" id="{AA1DC7A3-816F-46E4-9100-846497B74238}"/>
              </a:ext>
            </a:extLst>
          </p:cNvPr>
          <p:cNvPicPr>
            <a:picLocks noChangeAspect="1"/>
          </p:cNvPicPr>
          <p:nvPr/>
        </p:nvPicPr>
        <p:blipFill>
          <a:blip r:embed="rId11"/>
          <a:stretch>
            <a:fillRect/>
          </a:stretch>
        </p:blipFill>
        <p:spPr>
          <a:xfrm>
            <a:off x="1308696" y="260970"/>
            <a:ext cx="511701" cy="707197"/>
          </a:xfrm>
          <a:prstGeom prst="rect">
            <a:avLst/>
          </a:prstGeom>
        </p:spPr>
      </p:pic>
      <p:sp>
        <p:nvSpPr>
          <p:cNvPr id="21" name="文本框 13">
            <a:extLst>
              <a:ext uri="{FF2B5EF4-FFF2-40B4-BE49-F238E27FC236}">
                <a16:creationId xmlns:a16="http://schemas.microsoft.com/office/drawing/2014/main" xmlns="" id="{0D22E6A5-265C-4EB9-B178-7F3DCB5DBFE2}"/>
              </a:ext>
            </a:extLst>
          </p:cNvPr>
          <p:cNvSpPr txBox="1"/>
          <p:nvPr/>
        </p:nvSpPr>
        <p:spPr>
          <a:xfrm>
            <a:off x="2371060" y="352049"/>
            <a:ext cx="8240233" cy="954107"/>
          </a:xfrm>
          <a:prstGeom prst="rect">
            <a:avLst/>
          </a:prstGeom>
          <a:noFill/>
        </p:spPr>
        <p:txBody>
          <a:bodyPr wrap="square" rtlCol="0">
            <a:spAutoFit/>
          </a:bodyPr>
          <a:lstStyle/>
          <a:p>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Em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hãy</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nhận</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xét</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việc</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làm</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của</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các</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bạn</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học</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sinh</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trong</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mỗi</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hình</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ảnh</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sau</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a:t>
            </a:r>
          </a:p>
        </p:txBody>
      </p:sp>
      <p:sp>
        <p:nvSpPr>
          <p:cNvPr id="2" name="Content Placeholder 2">
            <a:extLst>
              <a:ext uri="{FF2B5EF4-FFF2-40B4-BE49-F238E27FC236}">
                <a16:creationId xmlns:a16="http://schemas.microsoft.com/office/drawing/2014/main" xmlns="" id="{5F09A448-2DD3-73AD-0BC9-A5A3B548537E}"/>
              </a:ext>
            </a:extLst>
          </p:cNvPr>
          <p:cNvSpPr txBox="1">
            <a:spLocks/>
          </p:cNvSpPr>
          <p:nvPr/>
        </p:nvSpPr>
        <p:spPr>
          <a:xfrm>
            <a:off x="6865524" y="1354694"/>
            <a:ext cx="4303229" cy="4227128"/>
          </a:xfrm>
          <a:prstGeom prst="rect">
            <a:avLst/>
          </a:prstGeom>
          <a:pattFill prst="pct25">
            <a:fgClr>
              <a:srgbClr val="FF9999"/>
            </a:fgClr>
            <a:bgClr>
              <a:schemeClr val="bg1"/>
            </a:bgClr>
          </a:patt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marL="0" indent="0" algn="l"/>
            <a:r>
              <a:rPr lang="en-US" sz="2500" b="1" dirty="0">
                <a:solidFill>
                  <a:schemeClr val="accent4">
                    <a:lumMod val="10000"/>
                  </a:schemeClr>
                </a:solidFill>
                <a:latin typeface="Times New Roman" pitchFamily="18" charset="0"/>
                <a:cs typeface="Times New Roman" pitchFamily="18" charset="0"/>
              </a:rPr>
              <a:t>  </a:t>
            </a:r>
            <a:endParaRPr lang="vi-VN" sz="3000" b="1" dirty="0">
              <a:latin typeface="Time new roman"/>
            </a:endParaRPr>
          </a:p>
        </p:txBody>
      </p:sp>
      <p:pic>
        <p:nvPicPr>
          <p:cNvPr id="3" name="Picture 2">
            <a:extLst>
              <a:ext uri="{FF2B5EF4-FFF2-40B4-BE49-F238E27FC236}">
                <a16:creationId xmlns:a16="http://schemas.microsoft.com/office/drawing/2014/main" xmlns="" id="{AFC2EBCE-D02B-7828-352C-28509C69E7A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59170" y="1567643"/>
            <a:ext cx="9797993" cy="3771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27720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p:stCondLst>
                              <p:cond delay="2000"/>
                            </p:stCondLst>
                            <p:childTnLst>
                              <p:par>
                                <p:cTn id="30" presetID="2" presetClass="entr" presetSubtype="8"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par>
                                <p:cTn id="34" presetID="41" presetClass="entr" presetSubtype="0" fill="hold" grpId="0" nodeType="withEffect">
                                  <p:stCondLst>
                                    <p:cond delay="0"/>
                                  </p:stCondLst>
                                  <p:iterate type="lt">
                                    <p:tmPct val="1905"/>
                                  </p:iterate>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1"/>
                                        </p:tgtEl>
                                        <p:attrNameLst>
                                          <p:attrName>ppt_y</p:attrName>
                                        </p:attrNameLst>
                                      </p:cBhvr>
                                      <p:tavLst>
                                        <p:tav tm="0">
                                          <p:val>
                                            <p:strVal val="#ppt_y"/>
                                          </p:val>
                                        </p:tav>
                                        <p:tav tm="100000">
                                          <p:val>
                                            <p:strVal val="#ppt_y"/>
                                          </p:val>
                                        </p:tav>
                                      </p:tavLst>
                                    </p:anim>
                                    <p:anim calcmode="lin" valueType="num">
                                      <p:cBhvr>
                                        <p:cTn id="38"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346F4793-9545-4817-BAFA-50B986289D55}"/>
              </a:ext>
            </a:extLst>
          </p:cNvPr>
          <p:cNvGrpSpPr/>
          <p:nvPr/>
        </p:nvGrpSpPr>
        <p:grpSpPr>
          <a:xfrm>
            <a:off x="-55505" y="0"/>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xmlns=""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xmlns="" id="{71603CBD-0EC2-4849-94D8-02CE7759B6BD}"/>
              </a:ext>
            </a:extLst>
          </p:cNvPr>
          <p:cNvPicPr>
            <a:picLocks noChangeAspect="1"/>
          </p:cNvPicPr>
          <p:nvPr/>
        </p:nvPicPr>
        <p:blipFill>
          <a:blip r:embed="rId8"/>
          <a:stretch>
            <a:fillRect/>
          </a:stretch>
        </p:blipFill>
        <p:spPr>
          <a:xfrm>
            <a:off x="-275885" y="5783555"/>
            <a:ext cx="2316681" cy="1268078"/>
          </a:xfrm>
          <a:prstGeom prst="rect">
            <a:avLst/>
          </a:prstGeom>
        </p:spPr>
      </p:pic>
      <p:pic>
        <p:nvPicPr>
          <p:cNvPr id="150" name="图片 149">
            <a:extLst>
              <a:ext uri="{FF2B5EF4-FFF2-40B4-BE49-F238E27FC236}">
                <a16:creationId xmlns:a16="http://schemas.microsoft.com/office/drawing/2014/main" xmlns=""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xmlns="" id="{85B378B0-6448-4A26-A6AC-15783BAF1CE4}"/>
              </a:ext>
            </a:extLst>
          </p:cNvPr>
          <p:cNvPicPr>
            <a:picLocks noChangeAspect="1"/>
          </p:cNvPicPr>
          <p:nvPr/>
        </p:nvPicPr>
        <p:blipFill>
          <a:blip r:embed="rId9"/>
          <a:stretch>
            <a:fillRect/>
          </a:stretch>
        </p:blipFill>
        <p:spPr>
          <a:xfrm>
            <a:off x="552917" y="3165691"/>
            <a:ext cx="1237657" cy="1042238"/>
          </a:xfrm>
          <a:prstGeom prst="rect">
            <a:avLst/>
          </a:prstGeom>
        </p:spPr>
      </p:pic>
      <p:grpSp>
        <p:nvGrpSpPr>
          <p:cNvPr id="10" name="组合 9">
            <a:extLst>
              <a:ext uri="{FF2B5EF4-FFF2-40B4-BE49-F238E27FC236}">
                <a16:creationId xmlns:a16="http://schemas.microsoft.com/office/drawing/2014/main" xmlns="" id="{4C5AD46F-6A43-40FC-8974-7AAA6224AF79}"/>
              </a:ext>
            </a:extLst>
          </p:cNvPr>
          <p:cNvGrpSpPr/>
          <p:nvPr/>
        </p:nvGrpSpPr>
        <p:grpSpPr>
          <a:xfrm>
            <a:off x="6355552" y="2284982"/>
            <a:ext cx="497540" cy="2102719"/>
            <a:chOff x="5859183" y="2273774"/>
            <a:chExt cx="609960" cy="2577834"/>
          </a:xfrm>
        </p:grpSpPr>
        <p:pic>
          <p:nvPicPr>
            <p:cNvPr id="9" name="图片 8">
              <a:extLst>
                <a:ext uri="{FF2B5EF4-FFF2-40B4-BE49-F238E27FC236}">
                  <a16:creationId xmlns:a16="http://schemas.microsoft.com/office/drawing/2014/main" xmlns="" id="{E00E6511-6545-474E-9B6A-68C0F1F9F93D}"/>
                </a:ext>
              </a:extLst>
            </p:cNvPr>
            <p:cNvPicPr>
              <a:picLocks noChangeAspect="1"/>
            </p:cNvPicPr>
            <p:nvPr/>
          </p:nvPicPr>
          <p:blipFill rotWithShape="1">
            <a:blip r:embed="rId10"/>
            <a:srcRect l="71332"/>
            <a:stretch/>
          </p:blipFill>
          <p:spPr>
            <a:xfrm rot="16200000" flipV="1">
              <a:off x="5590349" y="2542608"/>
              <a:ext cx="1129032" cy="591363"/>
            </a:xfrm>
            <a:prstGeom prst="rect">
              <a:avLst/>
            </a:prstGeom>
          </p:spPr>
        </p:pic>
        <p:pic>
          <p:nvPicPr>
            <p:cNvPr id="53" name="图片 52">
              <a:extLst>
                <a:ext uri="{FF2B5EF4-FFF2-40B4-BE49-F238E27FC236}">
                  <a16:creationId xmlns:a16="http://schemas.microsoft.com/office/drawing/2014/main" xmlns="" id="{326B4B64-07F7-4890-B719-07E95EC87C2C}"/>
                </a:ext>
              </a:extLst>
            </p:cNvPr>
            <p:cNvPicPr>
              <a:picLocks noChangeAspect="1"/>
            </p:cNvPicPr>
            <p:nvPr/>
          </p:nvPicPr>
          <p:blipFill rotWithShape="1">
            <a:blip r:embed="rId10"/>
            <a:srcRect l="61961"/>
            <a:stretch/>
          </p:blipFill>
          <p:spPr>
            <a:xfrm rot="16200000" flipV="1">
              <a:off x="5424399" y="3806864"/>
              <a:ext cx="1498125" cy="591363"/>
            </a:xfrm>
            <a:prstGeom prst="rect">
              <a:avLst/>
            </a:prstGeom>
          </p:spPr>
        </p:pic>
      </p:grpSp>
      <p:sp>
        <p:nvSpPr>
          <p:cNvPr id="27" name="Content Placeholder 2">
            <a:extLst>
              <a:ext uri="{FF2B5EF4-FFF2-40B4-BE49-F238E27FC236}">
                <a16:creationId xmlns:a16="http://schemas.microsoft.com/office/drawing/2014/main" xmlns="" id="{787DA2BA-6CF7-3ACD-71B6-17797C9B06B9}"/>
              </a:ext>
            </a:extLst>
          </p:cNvPr>
          <p:cNvSpPr txBox="1">
            <a:spLocks/>
          </p:cNvSpPr>
          <p:nvPr/>
        </p:nvSpPr>
        <p:spPr>
          <a:xfrm>
            <a:off x="1973415" y="262618"/>
            <a:ext cx="4735924" cy="4125083"/>
          </a:xfrm>
          <a:prstGeom prst="rect">
            <a:avLst/>
          </a:prstGeom>
          <a:pattFill prst="pct25">
            <a:fgClr>
              <a:srgbClr val="FF9999"/>
            </a:fgClr>
            <a:bgClr>
              <a:schemeClr val="bg1"/>
            </a:bgClr>
          </a:patt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marL="0" indent="0" algn="l"/>
            <a:r>
              <a:rPr lang="en-US" sz="2500" b="1" dirty="0">
                <a:solidFill>
                  <a:schemeClr val="accent4">
                    <a:lumMod val="10000"/>
                  </a:schemeClr>
                </a:solidFill>
                <a:latin typeface="Times New Roman" pitchFamily="18" charset="0"/>
                <a:cs typeface="Times New Roman" pitchFamily="18" charset="0"/>
              </a:rPr>
              <a:t>  </a:t>
            </a:r>
            <a:endParaRPr lang="vi-VN" sz="3000" b="1" dirty="0">
              <a:latin typeface="Time new roman"/>
            </a:endParaRPr>
          </a:p>
        </p:txBody>
      </p:sp>
      <p:pic>
        <p:nvPicPr>
          <p:cNvPr id="20" name="图片 27">
            <a:extLst>
              <a:ext uri="{FF2B5EF4-FFF2-40B4-BE49-F238E27FC236}">
                <a16:creationId xmlns:a16="http://schemas.microsoft.com/office/drawing/2014/main" xmlns="" id="{AA1DC7A3-816F-46E4-9100-846497B74238}"/>
              </a:ext>
            </a:extLst>
          </p:cNvPr>
          <p:cNvPicPr>
            <a:picLocks noChangeAspect="1"/>
          </p:cNvPicPr>
          <p:nvPr/>
        </p:nvPicPr>
        <p:blipFill>
          <a:blip r:embed="rId11"/>
          <a:stretch>
            <a:fillRect/>
          </a:stretch>
        </p:blipFill>
        <p:spPr>
          <a:xfrm>
            <a:off x="1308696" y="260970"/>
            <a:ext cx="511701" cy="707197"/>
          </a:xfrm>
          <a:prstGeom prst="rect">
            <a:avLst/>
          </a:prstGeom>
        </p:spPr>
      </p:pic>
      <p:sp>
        <p:nvSpPr>
          <p:cNvPr id="2" name="Content Placeholder 2">
            <a:extLst>
              <a:ext uri="{FF2B5EF4-FFF2-40B4-BE49-F238E27FC236}">
                <a16:creationId xmlns:a16="http://schemas.microsoft.com/office/drawing/2014/main" xmlns="" id="{5F09A448-2DD3-73AD-0BC9-A5A3B548537E}"/>
              </a:ext>
            </a:extLst>
          </p:cNvPr>
          <p:cNvSpPr txBox="1">
            <a:spLocks/>
          </p:cNvSpPr>
          <p:nvPr/>
        </p:nvSpPr>
        <p:spPr>
          <a:xfrm>
            <a:off x="6907563" y="260970"/>
            <a:ext cx="4303229" cy="4125083"/>
          </a:xfrm>
          <a:prstGeom prst="rect">
            <a:avLst/>
          </a:prstGeom>
          <a:pattFill prst="pct25">
            <a:fgClr>
              <a:srgbClr val="FF9999"/>
            </a:fgClr>
            <a:bgClr>
              <a:schemeClr val="bg1"/>
            </a:bgClr>
          </a:patt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marL="0" indent="0" algn="l"/>
            <a:r>
              <a:rPr lang="en-US" sz="2500" b="1" dirty="0">
                <a:solidFill>
                  <a:schemeClr val="accent4">
                    <a:lumMod val="10000"/>
                  </a:schemeClr>
                </a:solidFill>
                <a:latin typeface="Times New Roman" pitchFamily="18" charset="0"/>
                <a:cs typeface="Times New Roman" pitchFamily="18" charset="0"/>
              </a:rPr>
              <a:t>  </a:t>
            </a:r>
            <a:endParaRPr lang="vi-VN" sz="3000" b="1" dirty="0">
              <a:latin typeface="Time new roman"/>
            </a:endParaRPr>
          </a:p>
        </p:txBody>
      </p:sp>
      <p:pic>
        <p:nvPicPr>
          <p:cNvPr id="3" name="Picture 2">
            <a:extLst>
              <a:ext uri="{FF2B5EF4-FFF2-40B4-BE49-F238E27FC236}">
                <a16:creationId xmlns:a16="http://schemas.microsoft.com/office/drawing/2014/main" xmlns="" id="{AFC2EBCE-D02B-7828-352C-28509C69E7A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41090" y="371733"/>
            <a:ext cx="9797993" cy="377191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CBAB91A9-8223-68E2-626A-89F96912D54B}"/>
              </a:ext>
            </a:extLst>
          </p:cNvPr>
          <p:cNvSpPr>
            <a:spLocks noChangeArrowheads="1"/>
          </p:cNvSpPr>
          <p:nvPr/>
        </p:nvSpPr>
        <p:spPr bwMode="auto">
          <a:xfrm>
            <a:off x="1864594" y="4469507"/>
            <a:ext cx="4844746" cy="1374775"/>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just"/>
            <a:r>
              <a:rPr lang="vi-VN" altLang="ko-KR" sz="2100"/>
              <a:t>Cả hai bạn nữ trong bức ảnh đã có thái độ tích cực khi tham gia hoạt động: hướng dẫn, hỗ trợ học tập cho các em nhỏ ở làng trẻ em SOS</a:t>
            </a:r>
          </a:p>
        </p:txBody>
      </p:sp>
      <p:sp>
        <p:nvSpPr>
          <p:cNvPr id="11" name="Rectangle 10">
            <a:extLst>
              <a:ext uri="{FF2B5EF4-FFF2-40B4-BE49-F238E27FC236}">
                <a16:creationId xmlns:a16="http://schemas.microsoft.com/office/drawing/2014/main" xmlns="" id="{311F58E5-217C-0059-887F-01F445FCBA13}"/>
              </a:ext>
            </a:extLst>
          </p:cNvPr>
          <p:cNvSpPr>
            <a:spLocks noChangeArrowheads="1"/>
          </p:cNvSpPr>
          <p:nvPr/>
        </p:nvSpPr>
        <p:spPr bwMode="auto">
          <a:xfrm>
            <a:off x="6918853" y="4469507"/>
            <a:ext cx="4561141" cy="1200329"/>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just"/>
            <a:r>
              <a:rPr lang="vi-VN" altLang="ko-KR" sz="2400" dirty="0"/>
              <a:t>Bạn H đã thiếu tích cực, không tập trung khi tham gia hoạt động dọn dẹp nghĩa trang liệt sĩ.</a:t>
            </a:r>
          </a:p>
        </p:txBody>
      </p:sp>
    </p:spTree>
    <p:extLst>
      <p:ext uri="{BB962C8B-B14F-4D97-AF65-F5344CB8AC3E}">
        <p14:creationId xmlns:p14="http://schemas.microsoft.com/office/powerpoint/2010/main" val="16777346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p:stCondLst>
                              <p:cond delay="2000"/>
                            </p:stCondLst>
                            <p:childTnLst>
                              <p:par>
                                <p:cTn id="30" presetID="2" presetClass="entr" presetSubtype="8"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809825D0-FE6B-D326-6DF3-AA1A8EA13D87}"/>
              </a:ext>
            </a:extLst>
          </p:cNvPr>
          <p:cNvSpPr>
            <a:spLocks noChangeArrowheads="1"/>
          </p:cNvSpPr>
          <p:nvPr/>
        </p:nvSpPr>
        <p:spPr bwMode="auto">
          <a:xfrm>
            <a:off x="476250" y="255399"/>
            <a:ext cx="11358563" cy="892552"/>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altLang="en-US" sz="2600" b="1" dirty="0">
                <a:latin typeface="Time new roman"/>
              </a:rPr>
              <a:t>Thực hiện Chương trình Công tác Đoàn - Đội, trường của em thường tổ chức những hoạt động nào? Hoạt động đó nhằm mục đích gì?</a:t>
            </a:r>
          </a:p>
        </p:txBody>
      </p:sp>
      <p:sp>
        <p:nvSpPr>
          <p:cNvPr id="3" name="Oval 2">
            <a:extLst>
              <a:ext uri="{FF2B5EF4-FFF2-40B4-BE49-F238E27FC236}">
                <a16:creationId xmlns:a16="http://schemas.microsoft.com/office/drawing/2014/main" xmlns="" id="{48D1A1DE-BEF9-A08C-BB25-18D311D9ACFA}"/>
              </a:ext>
            </a:extLst>
          </p:cNvPr>
          <p:cNvSpPr>
            <a:spLocks noChangeArrowheads="1"/>
          </p:cNvSpPr>
          <p:nvPr/>
        </p:nvSpPr>
        <p:spPr bwMode="auto">
          <a:xfrm>
            <a:off x="476250" y="1391352"/>
            <a:ext cx="912813" cy="912812"/>
          </a:xfrm>
          <a:prstGeom prst="ellipse">
            <a:avLst/>
          </a:prstGeom>
          <a:solidFill>
            <a:schemeClr val="bg1"/>
          </a:solidFill>
          <a:ln w="12700" algn="ctr">
            <a:solidFill>
              <a:schemeClr val="accent1"/>
            </a:solidFill>
            <a:round/>
            <a:headEnd/>
            <a:tailEnd/>
          </a:ln>
          <a:effectLst>
            <a:outerShdw sx="102000" sy="102000" algn="ctr" rotWithShape="0">
              <a:srgbClr val="000000">
                <a:alpha val="39999"/>
              </a:srgbClr>
            </a:outerShdw>
          </a:effectLst>
        </p:spPr>
        <p:txBody>
          <a:bodyPr lIns="121917" tIns="60958" rIns="121917" bIns="60958" anchor="ctr"/>
          <a:lstStyle>
            <a:lvl1pPr defTabSz="1219200">
              <a:defRPr>
                <a:solidFill>
                  <a:schemeClr val="tx1"/>
                </a:solidFill>
                <a:latin typeface="Calibri" panose="020F0502020204030204" pitchFamily="34" charset="0"/>
                <a:cs typeface="Arial" panose="020B0604020202020204" pitchFamily="34" charset="0"/>
              </a:defRPr>
            </a:lvl1pPr>
            <a:lvl2pPr marL="990600" indent="-381000" defTabSz="1219200">
              <a:defRPr>
                <a:solidFill>
                  <a:schemeClr val="tx1"/>
                </a:solidFill>
                <a:latin typeface="Calibri" panose="020F0502020204030204" pitchFamily="34" charset="0"/>
                <a:cs typeface="Arial" panose="020B0604020202020204" pitchFamily="34" charset="0"/>
              </a:defRPr>
            </a:lvl2pPr>
            <a:lvl3pPr marL="1524000" indent="-304800" defTabSz="1219200">
              <a:defRPr>
                <a:solidFill>
                  <a:schemeClr val="tx1"/>
                </a:solidFill>
                <a:latin typeface="Calibri" panose="020F0502020204030204" pitchFamily="34" charset="0"/>
                <a:cs typeface="Arial" panose="020B0604020202020204" pitchFamily="34" charset="0"/>
              </a:defRPr>
            </a:lvl3pPr>
            <a:lvl4pPr marL="2133600" indent="-304800" defTabSz="1219200">
              <a:defRPr>
                <a:solidFill>
                  <a:schemeClr val="tx1"/>
                </a:solidFill>
                <a:latin typeface="Calibri" panose="020F0502020204030204" pitchFamily="34" charset="0"/>
                <a:cs typeface="Arial" panose="020B0604020202020204" pitchFamily="34" charset="0"/>
              </a:defRPr>
            </a:lvl4pPr>
            <a:lvl5pPr marL="2743200" indent="-304800" defTabSz="1219200">
              <a:defRPr>
                <a:solidFill>
                  <a:schemeClr val="tx1"/>
                </a:solidFill>
                <a:latin typeface="Calibri" panose="020F0502020204030204" pitchFamily="34" charset="0"/>
                <a:cs typeface="Arial" panose="020B0604020202020204" pitchFamily="34" charset="0"/>
              </a:defRPr>
            </a:lvl5pPr>
            <a:lvl6pPr marL="32004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36576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41148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45720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latinLnBrk="1"/>
            <a:endParaRPr lang="ko-KR" altLang="en-US" sz="2400">
              <a:solidFill>
                <a:srgbClr val="FFFFFF"/>
              </a:solidFill>
              <a:latin typeface="Arial" panose="020B0604020202020204" pitchFamily="34" charset="0"/>
              <a:ea typeface="Arial Unicode MS" pitchFamily="34" charset="-128"/>
            </a:endParaRPr>
          </a:p>
        </p:txBody>
      </p:sp>
      <p:sp>
        <p:nvSpPr>
          <p:cNvPr id="4" name="TextBox 5">
            <a:extLst>
              <a:ext uri="{FF2B5EF4-FFF2-40B4-BE49-F238E27FC236}">
                <a16:creationId xmlns:a16="http://schemas.microsoft.com/office/drawing/2014/main" xmlns="" id="{9DF37FBC-17C9-495C-5894-1ABA702168BF}"/>
              </a:ext>
            </a:extLst>
          </p:cNvPr>
          <p:cNvSpPr txBox="1">
            <a:spLocks noChangeArrowheads="1"/>
          </p:cNvSpPr>
          <p:nvPr/>
        </p:nvSpPr>
        <p:spPr bwMode="auto">
          <a:xfrm>
            <a:off x="646113" y="1518352"/>
            <a:ext cx="571500"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nchor="ctr">
            <a:spAutoFit/>
          </a:bodyPr>
          <a:lstStyle>
            <a:lvl1pPr defTabSz="1219200">
              <a:defRPr>
                <a:solidFill>
                  <a:schemeClr val="tx1"/>
                </a:solidFill>
                <a:latin typeface="Calibri" panose="020F0502020204030204" pitchFamily="34" charset="0"/>
                <a:cs typeface="Arial" panose="020B0604020202020204" pitchFamily="34" charset="0"/>
              </a:defRPr>
            </a:lvl1pPr>
            <a:lvl2pPr marL="990600" indent="-381000" defTabSz="1219200">
              <a:defRPr>
                <a:solidFill>
                  <a:schemeClr val="tx1"/>
                </a:solidFill>
                <a:latin typeface="Calibri" panose="020F0502020204030204" pitchFamily="34" charset="0"/>
                <a:cs typeface="Arial" panose="020B0604020202020204" pitchFamily="34" charset="0"/>
              </a:defRPr>
            </a:lvl2pPr>
            <a:lvl3pPr marL="1524000" indent="-304800" defTabSz="1219200">
              <a:defRPr>
                <a:solidFill>
                  <a:schemeClr val="tx1"/>
                </a:solidFill>
                <a:latin typeface="Calibri" panose="020F0502020204030204" pitchFamily="34" charset="0"/>
                <a:cs typeface="Arial" panose="020B0604020202020204" pitchFamily="34" charset="0"/>
              </a:defRPr>
            </a:lvl3pPr>
            <a:lvl4pPr marL="2133600" indent="-304800" defTabSz="1219200">
              <a:defRPr>
                <a:solidFill>
                  <a:schemeClr val="tx1"/>
                </a:solidFill>
                <a:latin typeface="Calibri" panose="020F0502020204030204" pitchFamily="34" charset="0"/>
                <a:cs typeface="Arial" panose="020B0604020202020204" pitchFamily="34" charset="0"/>
              </a:defRPr>
            </a:lvl4pPr>
            <a:lvl5pPr marL="2743200" indent="-304800" defTabSz="1219200">
              <a:defRPr>
                <a:solidFill>
                  <a:schemeClr val="tx1"/>
                </a:solidFill>
                <a:latin typeface="Calibri" panose="020F0502020204030204" pitchFamily="34" charset="0"/>
                <a:cs typeface="Arial" panose="020B0604020202020204" pitchFamily="34" charset="0"/>
              </a:defRPr>
            </a:lvl5pPr>
            <a:lvl6pPr marL="32004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36576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41148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45720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latinLnBrk="1"/>
            <a:r>
              <a:rPr lang="en-US" altLang="ko-KR" sz="3700" b="1" dirty="0">
                <a:solidFill>
                  <a:schemeClr val="accent1"/>
                </a:solidFill>
                <a:latin typeface="Arial" panose="020B0604020202020204" pitchFamily="34" charset="0"/>
                <a:ea typeface="Arial Unicode MS" pitchFamily="34" charset="-128"/>
              </a:rPr>
              <a:t>1</a:t>
            </a:r>
            <a:endParaRPr lang="ko-KR" altLang="en-US" sz="3700" b="1" dirty="0">
              <a:solidFill>
                <a:schemeClr val="accent1"/>
              </a:solidFill>
              <a:latin typeface="Arial" panose="020B0604020202020204" pitchFamily="34" charset="0"/>
              <a:ea typeface="Arial Unicode MS" pitchFamily="34" charset="-128"/>
            </a:endParaRPr>
          </a:p>
        </p:txBody>
      </p:sp>
      <p:sp>
        <p:nvSpPr>
          <p:cNvPr id="5" name="Rectangle 11">
            <a:extLst>
              <a:ext uri="{FF2B5EF4-FFF2-40B4-BE49-F238E27FC236}">
                <a16:creationId xmlns:a16="http://schemas.microsoft.com/office/drawing/2014/main" xmlns="" id="{969C2F0C-7725-E0B3-B659-A7D27798746B}"/>
              </a:ext>
            </a:extLst>
          </p:cNvPr>
          <p:cNvSpPr>
            <a:spLocks noChangeArrowheads="1"/>
          </p:cNvSpPr>
          <p:nvPr/>
        </p:nvSpPr>
        <p:spPr bwMode="auto">
          <a:xfrm>
            <a:off x="1547960" y="1248498"/>
            <a:ext cx="10167790" cy="1200329"/>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vi-VN" altLang="ko-KR" sz="2400" dirty="0">
                <a:solidFill>
                  <a:schemeClr val="bg1"/>
                </a:solidFill>
              </a:rPr>
              <a:t>Chương trình về nguồn, đền ơn đáp nghĩa, thắp nến tri ân các anh hùng liệt sĩ, chăm sóc, tôn tạo và phát huy giá trị các khu di tích lịch sử, di tích cách mạng, di tích văn hoá;</a:t>
            </a:r>
            <a:endParaRPr lang="en-US" altLang="en-US" sz="2400" dirty="0">
              <a:solidFill>
                <a:schemeClr val="bg1"/>
              </a:solidFill>
            </a:endParaRPr>
          </a:p>
        </p:txBody>
      </p:sp>
      <p:sp>
        <p:nvSpPr>
          <p:cNvPr id="6" name="Oval 5">
            <a:extLst>
              <a:ext uri="{FF2B5EF4-FFF2-40B4-BE49-F238E27FC236}">
                <a16:creationId xmlns:a16="http://schemas.microsoft.com/office/drawing/2014/main" xmlns="" id="{00F3675F-393C-4C71-D9A3-10001A2D3952}"/>
              </a:ext>
            </a:extLst>
          </p:cNvPr>
          <p:cNvSpPr>
            <a:spLocks noChangeArrowheads="1"/>
          </p:cNvSpPr>
          <p:nvPr/>
        </p:nvSpPr>
        <p:spPr bwMode="auto">
          <a:xfrm>
            <a:off x="330200" y="3413125"/>
            <a:ext cx="912813" cy="912813"/>
          </a:xfrm>
          <a:prstGeom prst="ellipse">
            <a:avLst/>
          </a:prstGeom>
          <a:solidFill>
            <a:schemeClr val="bg1"/>
          </a:solidFill>
          <a:ln w="12700" algn="ctr">
            <a:solidFill>
              <a:schemeClr val="accent2"/>
            </a:solidFill>
            <a:round/>
            <a:headEnd/>
            <a:tailEnd/>
          </a:ln>
          <a:effectLst>
            <a:outerShdw sx="102000" sy="102000" algn="ctr" rotWithShape="0">
              <a:srgbClr val="000000">
                <a:alpha val="39999"/>
              </a:srgbClr>
            </a:outerShdw>
          </a:effectLst>
        </p:spPr>
        <p:txBody>
          <a:bodyPr lIns="121917" tIns="60958" rIns="121917" bIns="60958" anchor="ctr"/>
          <a:lstStyle>
            <a:lvl1pPr defTabSz="1219200">
              <a:defRPr>
                <a:solidFill>
                  <a:schemeClr val="tx1"/>
                </a:solidFill>
                <a:latin typeface="Calibri" panose="020F0502020204030204" pitchFamily="34" charset="0"/>
                <a:cs typeface="Arial" panose="020B0604020202020204" pitchFamily="34" charset="0"/>
              </a:defRPr>
            </a:lvl1pPr>
            <a:lvl2pPr marL="990600" indent="-381000" defTabSz="1219200">
              <a:defRPr>
                <a:solidFill>
                  <a:schemeClr val="tx1"/>
                </a:solidFill>
                <a:latin typeface="Calibri" panose="020F0502020204030204" pitchFamily="34" charset="0"/>
                <a:cs typeface="Arial" panose="020B0604020202020204" pitchFamily="34" charset="0"/>
              </a:defRPr>
            </a:lvl2pPr>
            <a:lvl3pPr marL="1524000" indent="-304800" defTabSz="1219200">
              <a:defRPr>
                <a:solidFill>
                  <a:schemeClr val="tx1"/>
                </a:solidFill>
                <a:latin typeface="Calibri" panose="020F0502020204030204" pitchFamily="34" charset="0"/>
                <a:cs typeface="Arial" panose="020B0604020202020204" pitchFamily="34" charset="0"/>
              </a:defRPr>
            </a:lvl3pPr>
            <a:lvl4pPr marL="2133600" indent="-304800" defTabSz="1219200">
              <a:defRPr>
                <a:solidFill>
                  <a:schemeClr val="tx1"/>
                </a:solidFill>
                <a:latin typeface="Calibri" panose="020F0502020204030204" pitchFamily="34" charset="0"/>
                <a:cs typeface="Arial" panose="020B0604020202020204" pitchFamily="34" charset="0"/>
              </a:defRPr>
            </a:lvl4pPr>
            <a:lvl5pPr marL="2743200" indent="-304800" defTabSz="1219200">
              <a:defRPr>
                <a:solidFill>
                  <a:schemeClr val="tx1"/>
                </a:solidFill>
                <a:latin typeface="Calibri" panose="020F0502020204030204" pitchFamily="34" charset="0"/>
                <a:cs typeface="Arial" panose="020B0604020202020204" pitchFamily="34" charset="0"/>
              </a:defRPr>
            </a:lvl5pPr>
            <a:lvl6pPr marL="32004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36576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41148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45720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latinLnBrk="1"/>
            <a:endParaRPr lang="ko-KR" altLang="en-US" sz="2400">
              <a:solidFill>
                <a:srgbClr val="FFFFFF"/>
              </a:solidFill>
              <a:latin typeface="Arial" panose="020B0604020202020204" pitchFamily="34" charset="0"/>
              <a:ea typeface="Arial Unicode MS" pitchFamily="34" charset="-128"/>
            </a:endParaRPr>
          </a:p>
        </p:txBody>
      </p:sp>
      <p:sp>
        <p:nvSpPr>
          <p:cNvPr id="7" name="TextBox 34">
            <a:extLst>
              <a:ext uri="{FF2B5EF4-FFF2-40B4-BE49-F238E27FC236}">
                <a16:creationId xmlns:a16="http://schemas.microsoft.com/office/drawing/2014/main" xmlns="" id="{14C9FDE1-7A73-BEDA-37B4-3210C900CA4F}"/>
              </a:ext>
            </a:extLst>
          </p:cNvPr>
          <p:cNvSpPr txBox="1">
            <a:spLocks noChangeArrowheads="1"/>
          </p:cNvSpPr>
          <p:nvPr/>
        </p:nvSpPr>
        <p:spPr bwMode="auto">
          <a:xfrm>
            <a:off x="500063" y="3540125"/>
            <a:ext cx="5715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nchor="ctr">
            <a:spAutoFit/>
          </a:bodyPr>
          <a:lstStyle>
            <a:lvl1pPr defTabSz="1219200">
              <a:defRPr>
                <a:solidFill>
                  <a:schemeClr val="tx1"/>
                </a:solidFill>
                <a:latin typeface="Calibri" panose="020F0502020204030204" pitchFamily="34" charset="0"/>
                <a:cs typeface="Arial" panose="020B0604020202020204" pitchFamily="34" charset="0"/>
              </a:defRPr>
            </a:lvl1pPr>
            <a:lvl2pPr marL="990600" indent="-381000" defTabSz="1219200">
              <a:defRPr>
                <a:solidFill>
                  <a:schemeClr val="tx1"/>
                </a:solidFill>
                <a:latin typeface="Calibri" panose="020F0502020204030204" pitchFamily="34" charset="0"/>
                <a:cs typeface="Arial" panose="020B0604020202020204" pitchFamily="34" charset="0"/>
              </a:defRPr>
            </a:lvl2pPr>
            <a:lvl3pPr marL="1524000" indent="-304800" defTabSz="1219200">
              <a:defRPr>
                <a:solidFill>
                  <a:schemeClr val="tx1"/>
                </a:solidFill>
                <a:latin typeface="Calibri" panose="020F0502020204030204" pitchFamily="34" charset="0"/>
                <a:cs typeface="Arial" panose="020B0604020202020204" pitchFamily="34" charset="0"/>
              </a:defRPr>
            </a:lvl3pPr>
            <a:lvl4pPr marL="2133600" indent="-304800" defTabSz="1219200">
              <a:defRPr>
                <a:solidFill>
                  <a:schemeClr val="tx1"/>
                </a:solidFill>
                <a:latin typeface="Calibri" panose="020F0502020204030204" pitchFamily="34" charset="0"/>
                <a:cs typeface="Arial" panose="020B0604020202020204" pitchFamily="34" charset="0"/>
              </a:defRPr>
            </a:lvl4pPr>
            <a:lvl5pPr marL="2743200" indent="-304800" defTabSz="1219200">
              <a:defRPr>
                <a:solidFill>
                  <a:schemeClr val="tx1"/>
                </a:solidFill>
                <a:latin typeface="Calibri" panose="020F0502020204030204" pitchFamily="34" charset="0"/>
                <a:cs typeface="Arial" panose="020B0604020202020204" pitchFamily="34" charset="0"/>
              </a:defRPr>
            </a:lvl5pPr>
            <a:lvl6pPr marL="32004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36576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41148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4572000" indent="-304800" defTabSz="1219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latinLnBrk="1"/>
            <a:r>
              <a:rPr lang="en-US" altLang="ko-KR" sz="3700" b="1">
                <a:solidFill>
                  <a:schemeClr val="accent2"/>
                </a:solidFill>
                <a:latin typeface="Arial" panose="020B0604020202020204" pitchFamily="34" charset="0"/>
                <a:ea typeface="Arial Unicode MS" pitchFamily="34" charset="-128"/>
              </a:rPr>
              <a:t>2</a:t>
            </a:r>
            <a:endParaRPr lang="ko-KR" altLang="en-US" sz="3700" b="1">
              <a:solidFill>
                <a:schemeClr val="accent2"/>
              </a:solidFill>
              <a:latin typeface="Arial" panose="020B0604020202020204" pitchFamily="34" charset="0"/>
              <a:ea typeface="Arial Unicode MS" pitchFamily="34" charset="-128"/>
            </a:endParaRPr>
          </a:p>
        </p:txBody>
      </p:sp>
      <p:sp>
        <p:nvSpPr>
          <p:cNvPr id="8" name="Rectangle 12">
            <a:extLst>
              <a:ext uri="{FF2B5EF4-FFF2-40B4-BE49-F238E27FC236}">
                <a16:creationId xmlns:a16="http://schemas.microsoft.com/office/drawing/2014/main" xmlns="" id="{AED49511-7DFA-8FA5-243C-1E92A585B7E7}"/>
              </a:ext>
            </a:extLst>
          </p:cNvPr>
          <p:cNvSpPr>
            <a:spLocks noChangeArrowheads="1"/>
          </p:cNvSpPr>
          <p:nvPr/>
        </p:nvSpPr>
        <p:spPr bwMode="auto">
          <a:xfrm>
            <a:off x="1554163" y="3195638"/>
            <a:ext cx="10336212" cy="118745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altLang="ko-KR" sz="2400" dirty="0"/>
              <a:t>Các hoạt động tình nguyện thường xuyên, như: các hoạt động bảo vệ môi trường, ứng phó với biến đổi khí hậu, tham gia giữ gìn cảnh quan, môi trường học đường, xây dựng nông thôn mới, đô thị văn minh,...</a:t>
            </a:r>
            <a:endParaRPr lang="vi-VN" altLang="en-US" sz="2400" dirty="0"/>
          </a:p>
        </p:txBody>
      </p:sp>
      <p:sp>
        <p:nvSpPr>
          <p:cNvPr id="9" name="Rectangle 13">
            <a:extLst>
              <a:ext uri="{FF2B5EF4-FFF2-40B4-BE49-F238E27FC236}">
                <a16:creationId xmlns:a16="http://schemas.microsoft.com/office/drawing/2014/main" xmlns="" id="{983D988A-6786-8EBC-38F1-ADD79C44608D}"/>
              </a:ext>
            </a:extLst>
          </p:cNvPr>
          <p:cNvSpPr>
            <a:spLocks noChangeArrowheads="1"/>
          </p:cNvSpPr>
          <p:nvPr/>
        </p:nvSpPr>
        <p:spPr bwMode="auto">
          <a:xfrm>
            <a:off x="3028729" y="4486117"/>
            <a:ext cx="6636267" cy="2246769"/>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vi-VN" altLang="ko-KR" sz="2800" dirty="0">
                <a:solidFill>
                  <a:schemeClr val="bg1"/>
                </a:solidFill>
              </a:rPr>
              <a:t>Những hoạt động đó được thực hiện nhằm mục đích: mang lại những giá trị, lợi ích chung cho cộng đồng; góp phần vào công cuộc xây dựng và phát triển đất nước…</a:t>
            </a:r>
            <a:endParaRPr lang="vi-VN" altLang="en-US" sz="2800" dirty="0">
              <a:solidFill>
                <a:schemeClr val="bg1"/>
              </a:solidFill>
            </a:endParaRPr>
          </a:p>
        </p:txBody>
      </p:sp>
      <p:sp>
        <p:nvSpPr>
          <p:cNvPr id="10" name="AutoShape 19">
            <a:extLst>
              <a:ext uri="{FF2B5EF4-FFF2-40B4-BE49-F238E27FC236}">
                <a16:creationId xmlns:a16="http://schemas.microsoft.com/office/drawing/2014/main" xmlns="" id="{6D2AF002-E258-B398-8976-6DA0F2F967BE}"/>
              </a:ext>
            </a:extLst>
          </p:cNvPr>
          <p:cNvSpPr>
            <a:spLocks noChangeArrowheads="1"/>
          </p:cNvSpPr>
          <p:nvPr/>
        </p:nvSpPr>
        <p:spPr bwMode="auto">
          <a:xfrm>
            <a:off x="931863" y="4409174"/>
            <a:ext cx="1917701" cy="1566324"/>
          </a:xfrm>
          <a:prstGeom prst="rightArrow">
            <a:avLst>
              <a:gd name="adj1" fmla="val 50000"/>
              <a:gd name="adj2" fmla="val 39214"/>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a:defRPr>
                <a:solidFill>
                  <a:schemeClr val="tx1"/>
                </a:solidFill>
                <a:latin typeface="Calibri" panose="020F0502020204030204" pitchFamily="34" charset="0"/>
                <a:cs typeface="Arial" panose="020B0604020202020204" pitchFamily="34" charset="0"/>
              </a:defRPr>
            </a:lvl2pPr>
            <a:lvl3pPr>
              <a:defRPr>
                <a:solidFill>
                  <a:schemeClr val="tx1"/>
                </a:solidFill>
                <a:latin typeface="Calibri" panose="020F0502020204030204" pitchFamily="34" charset="0"/>
                <a:cs typeface="Arial" panose="020B0604020202020204" pitchFamily="34" charset="0"/>
              </a:defRPr>
            </a:lvl3pPr>
            <a:lvl4pPr>
              <a:defRPr>
                <a:solidFill>
                  <a:schemeClr val="tx1"/>
                </a:solidFill>
                <a:latin typeface="Calibri" panose="020F0502020204030204" pitchFamily="34" charset="0"/>
                <a:cs typeface="Arial" panose="020B0604020202020204" pitchFamily="34" charset="0"/>
              </a:defRPr>
            </a:lvl4pPr>
            <a:lvl5pPr>
              <a:defRPr>
                <a:solidFill>
                  <a:schemeClr val="tx1"/>
                </a:solidFill>
                <a:latin typeface="Calibri" panose="020F0502020204030204" pitchFamily="34" charset="0"/>
                <a:cs typeface="Arial" panose="020B0604020202020204" pitchFamily="34" charset="0"/>
              </a:defRPr>
            </a:lvl5pPr>
            <a:lvl6pPr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a:r>
              <a:rPr lang="en-US" altLang="en-US" sz="3200" dirty="0">
                <a:solidFill>
                  <a:schemeClr val="bg1"/>
                </a:solidFill>
                <a:latin typeface="Arial" panose="020B0604020202020204" pitchFamily="34" charset="0"/>
              </a:rPr>
              <a:t>M</a:t>
            </a:r>
            <a:r>
              <a:rPr lang="vi-VN" altLang="en-US" sz="3200" dirty="0">
                <a:solidFill>
                  <a:schemeClr val="bg1"/>
                </a:solidFill>
                <a:latin typeface="Arial" panose="020B0604020202020204" pitchFamily="34" charset="0"/>
              </a:rPr>
              <a:t>ục đích</a:t>
            </a:r>
            <a:endParaRPr lang="en-US" altLang="en-US" sz="3200" dirty="0">
              <a:solidFill>
                <a:schemeClr val="bg1"/>
              </a:solidFill>
              <a:latin typeface="Arial" panose="020B0604020202020204" pitchFamily="34" charset="0"/>
            </a:endParaRPr>
          </a:p>
        </p:txBody>
      </p:sp>
    </p:spTree>
    <p:extLst>
      <p:ext uri="{BB962C8B-B14F-4D97-AF65-F5344CB8AC3E}">
        <p14:creationId xmlns:p14="http://schemas.microsoft.com/office/powerpoint/2010/main" val="4174484301"/>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linds(horizont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linds(horizontal)">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6" grpId="0" animBg="1"/>
      <p:bldP spid="7" grpId="0"/>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36">
            <a:extLst>
              <a:ext uri="{FF2B5EF4-FFF2-40B4-BE49-F238E27FC236}">
                <a16:creationId xmlns:a16="http://schemas.microsoft.com/office/drawing/2014/main" xmlns="" id="{882152C7-0F3E-1C75-E156-852A68DF97D5}"/>
              </a:ext>
            </a:extLst>
          </p:cNvPr>
          <p:cNvSpPr>
            <a:spLocks noChangeArrowheads="1"/>
          </p:cNvSpPr>
          <p:nvPr/>
        </p:nvSpPr>
        <p:spPr bwMode="auto">
          <a:xfrm>
            <a:off x="450850" y="371475"/>
            <a:ext cx="11214100" cy="82232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2400" b="1">
                <a:solidFill>
                  <a:schemeClr val="bg1"/>
                </a:solidFill>
              </a:rPr>
              <a:t>TRÁCH NHIỆM CỦA HỌC SINH TRONG VIỆC </a:t>
            </a:r>
            <a:r>
              <a:rPr lang="vi-VN" altLang="en-US" sz="2400" b="1">
                <a:solidFill>
                  <a:schemeClr val="bg1"/>
                </a:solidFill>
              </a:rPr>
              <a:t>THAM GIA CÁC </a:t>
            </a:r>
            <a:endParaRPr lang="en-US" altLang="en-US" sz="2400" b="1">
              <a:solidFill>
                <a:schemeClr val="bg1"/>
              </a:solidFill>
            </a:endParaRPr>
          </a:p>
          <a:p>
            <a:pPr algn="ctr"/>
            <a:r>
              <a:rPr lang="vi-VN" altLang="en-US" sz="2400" b="1">
                <a:solidFill>
                  <a:schemeClr val="bg1"/>
                </a:solidFill>
              </a:rPr>
              <a:t>HOẠT ĐỘNG CỘNG ĐỒNG</a:t>
            </a:r>
            <a:r>
              <a:rPr lang="en-US" altLang="en-US" sz="2400">
                <a:solidFill>
                  <a:schemeClr val="bg1"/>
                </a:solidFill>
              </a:rPr>
              <a:t> </a:t>
            </a:r>
          </a:p>
        </p:txBody>
      </p:sp>
      <p:grpSp>
        <p:nvGrpSpPr>
          <p:cNvPr id="30" name="Group 29">
            <a:extLst>
              <a:ext uri="{FF2B5EF4-FFF2-40B4-BE49-F238E27FC236}">
                <a16:creationId xmlns:a16="http://schemas.microsoft.com/office/drawing/2014/main" xmlns="" id="{0CBF99E8-EAA1-5A69-45F9-7B5A8536C79E}"/>
              </a:ext>
            </a:extLst>
          </p:cNvPr>
          <p:cNvGrpSpPr/>
          <p:nvPr/>
        </p:nvGrpSpPr>
        <p:grpSpPr>
          <a:xfrm>
            <a:off x="-224575" y="1675342"/>
            <a:ext cx="3741738" cy="3630613"/>
            <a:chOff x="292100" y="1762125"/>
            <a:chExt cx="3741738" cy="3630613"/>
          </a:xfrm>
        </p:grpSpPr>
        <p:grpSp>
          <p:nvGrpSpPr>
            <p:cNvPr id="2" name="Group 1">
              <a:extLst>
                <a:ext uri="{FF2B5EF4-FFF2-40B4-BE49-F238E27FC236}">
                  <a16:creationId xmlns:a16="http://schemas.microsoft.com/office/drawing/2014/main" xmlns="" id="{205D7AD8-8454-F7D9-5E95-95F8ACBADD5A}"/>
                </a:ext>
              </a:extLst>
            </p:cNvPr>
            <p:cNvGrpSpPr>
              <a:grpSpLocks/>
            </p:cNvGrpSpPr>
            <p:nvPr/>
          </p:nvGrpSpPr>
          <p:grpSpPr bwMode="auto">
            <a:xfrm>
              <a:off x="292100" y="1762125"/>
              <a:ext cx="3741738" cy="3630613"/>
              <a:chOff x="3983736" y="1864834"/>
              <a:chExt cx="3741038" cy="3631091"/>
            </a:xfrm>
          </p:grpSpPr>
          <p:sp>
            <p:nvSpPr>
              <p:cNvPr id="3" name="Oval 2">
                <a:extLst>
                  <a:ext uri="{FF2B5EF4-FFF2-40B4-BE49-F238E27FC236}">
                    <a16:creationId xmlns:a16="http://schemas.microsoft.com/office/drawing/2014/main" xmlns="" id="{0678ABFB-CAF1-0807-9996-CEDB5D4E4659}"/>
                  </a:ext>
                </a:extLst>
              </p:cNvPr>
              <p:cNvSpPr/>
              <p:nvPr/>
            </p:nvSpPr>
            <p:spPr>
              <a:xfrm>
                <a:off x="4529217" y="5362729"/>
                <a:ext cx="3195557" cy="133196"/>
              </a:xfrm>
              <a:prstGeom prst="ellipse">
                <a:avLst/>
              </a:prstGeom>
              <a:gradFill flip="none" rotWithShape="1">
                <a:gsLst>
                  <a:gs pos="3000">
                    <a:schemeClr val="tx1">
                      <a:lumMod val="85000"/>
                      <a:lumOff val="15000"/>
                    </a:schemeClr>
                  </a:gs>
                  <a:gs pos="100000">
                    <a:srgbClr val="A0A8AD">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4" name="Freeform: Shape 3">
                <a:extLst>
                  <a:ext uri="{FF2B5EF4-FFF2-40B4-BE49-F238E27FC236}">
                    <a16:creationId xmlns:a16="http://schemas.microsoft.com/office/drawing/2014/main" xmlns="" id="{1C6E0F65-4967-0865-914C-8D006104B05F}"/>
                  </a:ext>
                </a:extLst>
              </p:cNvPr>
              <p:cNvSpPr/>
              <p:nvPr/>
            </p:nvSpPr>
            <p:spPr>
              <a:xfrm rot="5400000">
                <a:off x="5110436" y="3032647"/>
                <a:ext cx="1971129" cy="2781837"/>
              </a:xfrm>
              <a:custGeom>
                <a:avLst/>
                <a:gdLst>
                  <a:gd name="connsiteX0" fmla="*/ 0 w 1971129"/>
                  <a:gd name="connsiteY0" fmla="*/ 2781837 h 2781837"/>
                  <a:gd name="connsiteX1" fmla="*/ 0 w 1971129"/>
                  <a:gd name="connsiteY1" fmla="*/ 0 h 2781837"/>
                  <a:gd name="connsiteX2" fmla="*/ 994093 w 1971129"/>
                  <a:gd name="connsiteY2" fmla="*/ 0 h 2781837"/>
                  <a:gd name="connsiteX3" fmla="*/ 1971129 w 1971129"/>
                  <a:gd name="connsiteY3" fmla="*/ 977037 h 2781837"/>
                  <a:gd name="connsiteX4" fmla="*/ 1971129 w 1971129"/>
                  <a:gd name="connsiteY4" fmla="*/ 2781837 h 2781837"/>
                  <a:gd name="connsiteX5" fmla="*/ 0 w 1971129"/>
                  <a:gd name="connsiteY5" fmla="*/ 2781837 h 278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1129" h="2781837">
                    <a:moveTo>
                      <a:pt x="0" y="2781837"/>
                    </a:moveTo>
                    <a:lnTo>
                      <a:pt x="0" y="0"/>
                    </a:lnTo>
                    <a:lnTo>
                      <a:pt x="994093" y="0"/>
                    </a:lnTo>
                    <a:cubicBezTo>
                      <a:pt x="1533695" y="0"/>
                      <a:pt x="1971129" y="437435"/>
                      <a:pt x="1971129" y="977037"/>
                    </a:cubicBezTo>
                    <a:lnTo>
                      <a:pt x="1971129" y="2781837"/>
                    </a:lnTo>
                    <a:lnTo>
                      <a:pt x="0" y="2781837"/>
                    </a:lnTo>
                    <a:close/>
                  </a:path>
                </a:pathLst>
              </a:custGeom>
              <a:gradFill>
                <a:gsLst>
                  <a:gs pos="0">
                    <a:srgbClr val="EFAB1A"/>
                  </a:gs>
                  <a:gs pos="74000">
                    <a:srgbClr val="DE7534"/>
                  </a:gs>
                </a:gsLst>
                <a:lin ang="18600000" scaled="0"/>
              </a:gradFill>
              <a:ln>
                <a:noFill/>
              </a:ln>
              <a:effectLst>
                <a:outerShdw blurRad="114300" sx="101000" sy="101000" algn="ctr" rotWithShape="0">
                  <a:prstClr val="black">
                    <a:alpha val="40000"/>
                  </a:prstClr>
                </a:outerShdw>
                <a:reflection blurRad="228600" stA="56000" endPos="4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5" name="Freeform: Shape 4">
                <a:extLst>
                  <a:ext uri="{FF2B5EF4-FFF2-40B4-BE49-F238E27FC236}">
                    <a16:creationId xmlns:a16="http://schemas.microsoft.com/office/drawing/2014/main" xmlns="" id="{DBF09C68-486E-73FD-C617-5A4A97BA26CF}"/>
                  </a:ext>
                </a:extLst>
              </p:cNvPr>
              <p:cNvSpPr/>
              <p:nvPr/>
            </p:nvSpPr>
            <p:spPr>
              <a:xfrm rot="20962129">
                <a:off x="3983736" y="1864834"/>
                <a:ext cx="3358522" cy="1381307"/>
              </a:xfrm>
              <a:custGeom>
                <a:avLst/>
                <a:gdLst>
                  <a:gd name="connsiteX0" fmla="*/ 3358101 w 3358101"/>
                  <a:gd name="connsiteY0" fmla="*/ 370005 h 1381652"/>
                  <a:gd name="connsiteX1" fmla="*/ 3358101 w 3358101"/>
                  <a:gd name="connsiteY1" fmla="*/ 1381652 h 1381652"/>
                  <a:gd name="connsiteX2" fmla="*/ 576264 w 3358101"/>
                  <a:gd name="connsiteY2" fmla="*/ 1381652 h 1381652"/>
                  <a:gd name="connsiteX3" fmla="*/ 576264 w 3358101"/>
                  <a:gd name="connsiteY3" fmla="*/ 1152526 h 1381652"/>
                  <a:gd name="connsiteX4" fmla="*/ 576263 w 3358101"/>
                  <a:gd name="connsiteY4" fmla="*/ 1152526 h 1381652"/>
                  <a:gd name="connsiteX5" fmla="*/ 0 w 3358101"/>
                  <a:gd name="connsiteY5" fmla="*/ 576263 h 1381652"/>
                  <a:gd name="connsiteX6" fmla="*/ 576263 w 3358101"/>
                  <a:gd name="connsiteY6" fmla="*/ 0 h 1381652"/>
                  <a:gd name="connsiteX7" fmla="*/ 1107240 w 3358101"/>
                  <a:gd name="connsiteY7" fmla="*/ 351956 h 1381652"/>
                  <a:gd name="connsiteX8" fmla="*/ 1112843 w 3358101"/>
                  <a:gd name="connsiteY8" fmla="*/ 370005 h 138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8101" h="1381652">
                    <a:moveTo>
                      <a:pt x="3358101" y="370005"/>
                    </a:moveTo>
                    <a:lnTo>
                      <a:pt x="3358101" y="1381652"/>
                    </a:lnTo>
                    <a:lnTo>
                      <a:pt x="576264" y="1381652"/>
                    </a:lnTo>
                    <a:lnTo>
                      <a:pt x="576264" y="1152526"/>
                    </a:lnTo>
                    <a:lnTo>
                      <a:pt x="576263" y="1152526"/>
                    </a:lnTo>
                    <a:cubicBezTo>
                      <a:pt x="258002" y="1152526"/>
                      <a:pt x="0" y="894524"/>
                      <a:pt x="0" y="576263"/>
                    </a:cubicBezTo>
                    <a:cubicBezTo>
                      <a:pt x="0" y="258002"/>
                      <a:pt x="258002" y="0"/>
                      <a:pt x="576263" y="0"/>
                    </a:cubicBezTo>
                    <a:cubicBezTo>
                      <a:pt x="814959" y="0"/>
                      <a:pt x="1019759" y="145126"/>
                      <a:pt x="1107240" y="351956"/>
                    </a:cubicBezTo>
                    <a:lnTo>
                      <a:pt x="1112843" y="370005"/>
                    </a:lnTo>
                    <a:close/>
                  </a:path>
                </a:pathLst>
              </a:custGeom>
              <a:gradFill>
                <a:gsLst>
                  <a:gs pos="0">
                    <a:schemeClr val="bg1">
                      <a:lumMod val="95000"/>
                    </a:schemeClr>
                  </a:gs>
                  <a:gs pos="100000">
                    <a:schemeClr val="bg1"/>
                  </a:gs>
                </a:gsLst>
                <a:lin ang="2700000" scaled="1"/>
              </a:gradFill>
              <a:ln>
                <a:noFill/>
              </a:ln>
              <a:effectLst>
                <a:outerShdw blurRad="1143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6" name="Oval 5">
                <a:extLst>
                  <a:ext uri="{FF2B5EF4-FFF2-40B4-BE49-F238E27FC236}">
                    <a16:creationId xmlns:a16="http://schemas.microsoft.com/office/drawing/2014/main" xmlns="" id="{745B1180-AB13-5ECD-BCBD-B75033849CB2}"/>
                  </a:ext>
                </a:extLst>
              </p:cNvPr>
              <p:cNvSpPr/>
              <p:nvPr/>
            </p:nvSpPr>
            <p:spPr>
              <a:xfrm rot="20962129">
                <a:off x="4021829" y="2110929"/>
                <a:ext cx="1072949" cy="1071703"/>
              </a:xfrm>
              <a:prstGeom prst="ellipse">
                <a:avLst/>
              </a:prstGeom>
              <a:solidFill>
                <a:srgbClr val="BCC1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7" name="Oval 6">
                <a:extLst>
                  <a:ext uri="{FF2B5EF4-FFF2-40B4-BE49-F238E27FC236}">
                    <a16:creationId xmlns:a16="http://schemas.microsoft.com/office/drawing/2014/main" xmlns="" id="{7635D817-6F8A-D605-4930-05A09AFA98AC}"/>
                  </a:ext>
                </a:extLst>
              </p:cNvPr>
              <p:cNvSpPr/>
              <p:nvPr/>
            </p:nvSpPr>
            <p:spPr>
              <a:xfrm rot="20962129">
                <a:off x="4086905" y="2174438"/>
                <a:ext cx="942799" cy="943099"/>
              </a:xfrm>
              <a:prstGeom prst="ellipse">
                <a:avLst/>
              </a:prstGeom>
              <a:gradFill>
                <a:gsLst>
                  <a:gs pos="0">
                    <a:srgbClr val="EFAB1A"/>
                  </a:gs>
                  <a:gs pos="74000">
                    <a:srgbClr val="DE7534"/>
                  </a:gs>
                </a:gsLst>
                <a:lin ang="4800000" scaled="0"/>
              </a:gradFill>
              <a:ln>
                <a:noFill/>
              </a:ln>
              <a:effectLst>
                <a:outerShdw blurRad="889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grpSp>
        <p:pic>
          <p:nvPicPr>
            <p:cNvPr id="20" name="Graphic 23" descr="Bullseye">
              <a:extLst>
                <a:ext uri="{FF2B5EF4-FFF2-40B4-BE49-F238E27FC236}">
                  <a16:creationId xmlns:a16="http://schemas.microsoft.com/office/drawing/2014/main" xmlns="" id="{5203253E-3371-9823-79E0-4C34CAD4958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00" y="2308225"/>
              <a:ext cx="461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37">
              <a:extLst>
                <a:ext uri="{FF2B5EF4-FFF2-40B4-BE49-F238E27FC236}">
                  <a16:creationId xmlns:a16="http://schemas.microsoft.com/office/drawing/2014/main" xmlns="" id="{7022BF79-A4FF-E6D5-DA5D-C90EE0F4141A}"/>
                </a:ext>
              </a:extLst>
            </p:cNvPr>
            <p:cNvSpPr>
              <a:spLocks noChangeArrowheads="1"/>
            </p:cNvSpPr>
            <p:nvPr/>
          </p:nvSpPr>
          <p:spPr bwMode="auto">
            <a:xfrm>
              <a:off x="1049338" y="3335338"/>
              <a:ext cx="2644775"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vi-VN" altLang="en-US" sz="2100" dirty="0">
                  <a:solidFill>
                    <a:schemeClr val="bg1"/>
                  </a:solidFill>
                </a:rPr>
                <a:t>Học sinh cần chủ động, tích cực tham gia các hoạt động cộng đồng do nhà trường, địa phương tổ chức</a:t>
              </a:r>
              <a:r>
                <a:rPr lang="en-US" altLang="en-US" sz="2100" dirty="0">
                  <a:solidFill>
                    <a:schemeClr val="bg1"/>
                  </a:solidFill>
                </a:rPr>
                <a:t> </a:t>
              </a:r>
            </a:p>
          </p:txBody>
        </p:sp>
        <p:sp>
          <p:nvSpPr>
            <p:cNvPr id="27" name="TextBox 26">
              <a:extLst>
                <a:ext uri="{FF2B5EF4-FFF2-40B4-BE49-F238E27FC236}">
                  <a16:creationId xmlns:a16="http://schemas.microsoft.com/office/drawing/2014/main" xmlns="" id="{80F2FEC2-377C-BF64-1E3A-5908610B908F}"/>
                </a:ext>
              </a:extLst>
            </p:cNvPr>
            <p:cNvSpPr txBox="1"/>
            <p:nvPr/>
          </p:nvSpPr>
          <p:spPr>
            <a:xfrm rot="21007075">
              <a:off x="2662238" y="1984375"/>
              <a:ext cx="977900" cy="800100"/>
            </a:xfrm>
            <a:prstGeom prst="rect">
              <a:avLst/>
            </a:prstGeom>
            <a:noFill/>
          </p:spPr>
          <p:txBody>
            <a:bodyPr>
              <a:spAutoFit/>
            </a:bodyPr>
            <a:lstStyle/>
            <a:p>
              <a:pPr algn="ctr" defTabSz="914400" fontAlgn="auto">
                <a:spcBef>
                  <a:spcPts val="0"/>
                </a:spcBef>
                <a:spcAft>
                  <a:spcPts val="0"/>
                </a:spcAft>
                <a:defRPr/>
              </a:pPr>
              <a:r>
                <a:rPr lang="en-US" sz="3200" b="1" spc="300" dirty="0">
                  <a:solidFill>
                    <a:srgbClr val="DE7534"/>
                  </a:solidFill>
                  <a:latin typeface="Bebas Neue Bold" panose="020B0606020202050201" pitchFamily="34" charset="0"/>
                  <a:cs typeface="+mn-cs"/>
                </a:rPr>
                <a:t>01</a:t>
              </a:r>
            </a:p>
            <a:p>
              <a:pPr algn="ctr" defTabSz="914400" fontAlgn="auto">
                <a:spcBef>
                  <a:spcPts val="0"/>
                </a:spcBef>
                <a:spcAft>
                  <a:spcPts val="0"/>
                </a:spcAft>
                <a:defRPr/>
              </a:pPr>
              <a:r>
                <a:rPr lang="en-US" sz="1400" b="1" spc="300" dirty="0">
                  <a:solidFill>
                    <a:srgbClr val="DE7534"/>
                  </a:solidFill>
                  <a:latin typeface="Economica" panose="02000506040000020004" pitchFamily="2" charset="0"/>
                  <a:cs typeface="+mn-cs"/>
                </a:rPr>
                <a:t>Option</a:t>
              </a:r>
              <a:endParaRPr lang="en-IN" sz="1400" b="1" spc="300" dirty="0">
                <a:solidFill>
                  <a:srgbClr val="DE7534"/>
                </a:solidFill>
                <a:latin typeface="Economica" panose="02000506040000020004" pitchFamily="2" charset="0"/>
                <a:cs typeface="+mn-cs"/>
              </a:endParaRPr>
            </a:p>
          </p:txBody>
        </p:sp>
      </p:grpSp>
      <p:grpSp>
        <p:nvGrpSpPr>
          <p:cNvPr id="31" name="Group 30">
            <a:extLst>
              <a:ext uri="{FF2B5EF4-FFF2-40B4-BE49-F238E27FC236}">
                <a16:creationId xmlns:a16="http://schemas.microsoft.com/office/drawing/2014/main" xmlns="" id="{58C0B101-F2BF-2B24-FA38-B527AABD5C9D}"/>
              </a:ext>
            </a:extLst>
          </p:cNvPr>
          <p:cNvGrpSpPr/>
          <p:nvPr/>
        </p:nvGrpSpPr>
        <p:grpSpPr>
          <a:xfrm>
            <a:off x="3715283" y="1700361"/>
            <a:ext cx="3741737" cy="3630613"/>
            <a:chOff x="4409120" y="1762125"/>
            <a:chExt cx="3741737" cy="3630613"/>
          </a:xfrm>
        </p:grpSpPr>
        <p:grpSp>
          <p:nvGrpSpPr>
            <p:cNvPr id="8" name="Group 7">
              <a:extLst>
                <a:ext uri="{FF2B5EF4-FFF2-40B4-BE49-F238E27FC236}">
                  <a16:creationId xmlns:a16="http://schemas.microsoft.com/office/drawing/2014/main" xmlns="" id="{1AC90B96-D494-BD47-8234-58D30CCD5F9A}"/>
                </a:ext>
              </a:extLst>
            </p:cNvPr>
            <p:cNvGrpSpPr>
              <a:grpSpLocks/>
            </p:cNvGrpSpPr>
            <p:nvPr/>
          </p:nvGrpSpPr>
          <p:grpSpPr bwMode="auto">
            <a:xfrm>
              <a:off x="4409120" y="1762125"/>
              <a:ext cx="3741737" cy="3630613"/>
              <a:chOff x="3983736" y="1864834"/>
              <a:chExt cx="3741038" cy="3631091"/>
            </a:xfrm>
          </p:grpSpPr>
          <p:sp>
            <p:nvSpPr>
              <p:cNvPr id="9" name="Oval 8">
                <a:extLst>
                  <a:ext uri="{FF2B5EF4-FFF2-40B4-BE49-F238E27FC236}">
                    <a16:creationId xmlns:a16="http://schemas.microsoft.com/office/drawing/2014/main" xmlns="" id="{B57B742D-EBF1-9087-80A9-599B11188528}"/>
                  </a:ext>
                </a:extLst>
              </p:cNvPr>
              <p:cNvSpPr/>
              <p:nvPr/>
            </p:nvSpPr>
            <p:spPr>
              <a:xfrm>
                <a:off x="4529217" y="5362729"/>
                <a:ext cx="3195557" cy="133196"/>
              </a:xfrm>
              <a:prstGeom prst="ellipse">
                <a:avLst/>
              </a:prstGeom>
              <a:gradFill flip="none" rotWithShape="1">
                <a:gsLst>
                  <a:gs pos="3000">
                    <a:schemeClr val="tx1">
                      <a:lumMod val="85000"/>
                      <a:lumOff val="15000"/>
                    </a:schemeClr>
                  </a:gs>
                  <a:gs pos="100000">
                    <a:srgbClr val="A0A8AD">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10" name="Freeform: Shape 9">
                <a:extLst>
                  <a:ext uri="{FF2B5EF4-FFF2-40B4-BE49-F238E27FC236}">
                    <a16:creationId xmlns:a16="http://schemas.microsoft.com/office/drawing/2014/main" xmlns="" id="{6E9F0E30-0420-55BA-76AC-D911C5891895}"/>
                  </a:ext>
                </a:extLst>
              </p:cNvPr>
              <p:cNvSpPr/>
              <p:nvPr/>
            </p:nvSpPr>
            <p:spPr>
              <a:xfrm rot="5400000">
                <a:off x="5110436" y="3032647"/>
                <a:ext cx="1971129" cy="2781837"/>
              </a:xfrm>
              <a:custGeom>
                <a:avLst/>
                <a:gdLst>
                  <a:gd name="connsiteX0" fmla="*/ 0 w 1971129"/>
                  <a:gd name="connsiteY0" fmla="*/ 2781837 h 2781837"/>
                  <a:gd name="connsiteX1" fmla="*/ 0 w 1971129"/>
                  <a:gd name="connsiteY1" fmla="*/ 0 h 2781837"/>
                  <a:gd name="connsiteX2" fmla="*/ 994093 w 1971129"/>
                  <a:gd name="connsiteY2" fmla="*/ 0 h 2781837"/>
                  <a:gd name="connsiteX3" fmla="*/ 1971129 w 1971129"/>
                  <a:gd name="connsiteY3" fmla="*/ 977037 h 2781837"/>
                  <a:gd name="connsiteX4" fmla="*/ 1971129 w 1971129"/>
                  <a:gd name="connsiteY4" fmla="*/ 2781837 h 2781837"/>
                  <a:gd name="connsiteX5" fmla="*/ 0 w 1971129"/>
                  <a:gd name="connsiteY5" fmla="*/ 2781837 h 278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1129" h="2781837">
                    <a:moveTo>
                      <a:pt x="0" y="2781837"/>
                    </a:moveTo>
                    <a:lnTo>
                      <a:pt x="0" y="0"/>
                    </a:lnTo>
                    <a:lnTo>
                      <a:pt x="994093" y="0"/>
                    </a:lnTo>
                    <a:cubicBezTo>
                      <a:pt x="1533695" y="0"/>
                      <a:pt x="1971129" y="437435"/>
                      <a:pt x="1971129" y="977037"/>
                    </a:cubicBezTo>
                    <a:lnTo>
                      <a:pt x="1971129" y="2781837"/>
                    </a:lnTo>
                    <a:lnTo>
                      <a:pt x="0" y="2781837"/>
                    </a:lnTo>
                    <a:close/>
                  </a:path>
                </a:pathLst>
              </a:custGeom>
              <a:gradFill>
                <a:gsLst>
                  <a:gs pos="0">
                    <a:srgbClr val="BE3789"/>
                  </a:gs>
                  <a:gs pos="74000">
                    <a:srgbClr val="953D8B"/>
                  </a:gs>
                </a:gsLst>
                <a:lin ang="18600000" scaled="0"/>
              </a:gradFill>
              <a:ln>
                <a:noFill/>
              </a:ln>
              <a:effectLst>
                <a:outerShdw blurRad="114300" sx="101000" sy="101000" algn="ctr" rotWithShape="0">
                  <a:prstClr val="black">
                    <a:alpha val="40000"/>
                  </a:prstClr>
                </a:outerShdw>
                <a:reflection blurRad="228600" stA="56000" endPos="4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11" name="Freeform: Shape 10">
                <a:extLst>
                  <a:ext uri="{FF2B5EF4-FFF2-40B4-BE49-F238E27FC236}">
                    <a16:creationId xmlns:a16="http://schemas.microsoft.com/office/drawing/2014/main" xmlns="" id="{983BF244-600C-DBBE-B698-46C7A6FF650D}"/>
                  </a:ext>
                </a:extLst>
              </p:cNvPr>
              <p:cNvSpPr/>
              <p:nvPr/>
            </p:nvSpPr>
            <p:spPr>
              <a:xfrm rot="20962129">
                <a:off x="3983736" y="1864834"/>
                <a:ext cx="3358522" cy="1381307"/>
              </a:xfrm>
              <a:custGeom>
                <a:avLst/>
                <a:gdLst>
                  <a:gd name="connsiteX0" fmla="*/ 3358101 w 3358101"/>
                  <a:gd name="connsiteY0" fmla="*/ 370005 h 1381652"/>
                  <a:gd name="connsiteX1" fmla="*/ 3358101 w 3358101"/>
                  <a:gd name="connsiteY1" fmla="*/ 1381652 h 1381652"/>
                  <a:gd name="connsiteX2" fmla="*/ 576264 w 3358101"/>
                  <a:gd name="connsiteY2" fmla="*/ 1381652 h 1381652"/>
                  <a:gd name="connsiteX3" fmla="*/ 576264 w 3358101"/>
                  <a:gd name="connsiteY3" fmla="*/ 1152526 h 1381652"/>
                  <a:gd name="connsiteX4" fmla="*/ 576263 w 3358101"/>
                  <a:gd name="connsiteY4" fmla="*/ 1152526 h 1381652"/>
                  <a:gd name="connsiteX5" fmla="*/ 0 w 3358101"/>
                  <a:gd name="connsiteY5" fmla="*/ 576263 h 1381652"/>
                  <a:gd name="connsiteX6" fmla="*/ 576263 w 3358101"/>
                  <a:gd name="connsiteY6" fmla="*/ 0 h 1381652"/>
                  <a:gd name="connsiteX7" fmla="*/ 1107240 w 3358101"/>
                  <a:gd name="connsiteY7" fmla="*/ 351956 h 1381652"/>
                  <a:gd name="connsiteX8" fmla="*/ 1112843 w 3358101"/>
                  <a:gd name="connsiteY8" fmla="*/ 370005 h 138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8101" h="1381652">
                    <a:moveTo>
                      <a:pt x="3358101" y="370005"/>
                    </a:moveTo>
                    <a:lnTo>
                      <a:pt x="3358101" y="1381652"/>
                    </a:lnTo>
                    <a:lnTo>
                      <a:pt x="576264" y="1381652"/>
                    </a:lnTo>
                    <a:lnTo>
                      <a:pt x="576264" y="1152526"/>
                    </a:lnTo>
                    <a:lnTo>
                      <a:pt x="576263" y="1152526"/>
                    </a:lnTo>
                    <a:cubicBezTo>
                      <a:pt x="258002" y="1152526"/>
                      <a:pt x="0" y="894524"/>
                      <a:pt x="0" y="576263"/>
                    </a:cubicBezTo>
                    <a:cubicBezTo>
                      <a:pt x="0" y="258002"/>
                      <a:pt x="258002" y="0"/>
                      <a:pt x="576263" y="0"/>
                    </a:cubicBezTo>
                    <a:cubicBezTo>
                      <a:pt x="814959" y="0"/>
                      <a:pt x="1019759" y="145126"/>
                      <a:pt x="1107240" y="351956"/>
                    </a:cubicBezTo>
                    <a:lnTo>
                      <a:pt x="1112843" y="370005"/>
                    </a:lnTo>
                    <a:close/>
                  </a:path>
                </a:pathLst>
              </a:custGeom>
              <a:gradFill>
                <a:gsLst>
                  <a:gs pos="0">
                    <a:schemeClr val="bg1">
                      <a:lumMod val="95000"/>
                    </a:schemeClr>
                  </a:gs>
                  <a:gs pos="100000">
                    <a:schemeClr val="bg1"/>
                  </a:gs>
                </a:gsLst>
                <a:lin ang="2700000" scaled="1"/>
              </a:gradFill>
              <a:ln>
                <a:noFill/>
              </a:ln>
              <a:effectLst>
                <a:outerShdw blurRad="1143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12" name="Oval 11">
                <a:extLst>
                  <a:ext uri="{FF2B5EF4-FFF2-40B4-BE49-F238E27FC236}">
                    <a16:creationId xmlns:a16="http://schemas.microsoft.com/office/drawing/2014/main" xmlns="" id="{9E19DA4F-05B7-DF75-1E11-2CC5F4231B3C}"/>
                  </a:ext>
                </a:extLst>
              </p:cNvPr>
              <p:cNvSpPr/>
              <p:nvPr/>
            </p:nvSpPr>
            <p:spPr>
              <a:xfrm rot="20962129">
                <a:off x="4021829" y="2110929"/>
                <a:ext cx="1072950" cy="1071703"/>
              </a:xfrm>
              <a:prstGeom prst="ellipse">
                <a:avLst/>
              </a:prstGeom>
              <a:solidFill>
                <a:srgbClr val="BCC1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13" name="Oval 12">
                <a:extLst>
                  <a:ext uri="{FF2B5EF4-FFF2-40B4-BE49-F238E27FC236}">
                    <a16:creationId xmlns:a16="http://schemas.microsoft.com/office/drawing/2014/main" xmlns="" id="{8F870F44-4D0D-AE11-8A99-D6C49952F3A3}"/>
                  </a:ext>
                </a:extLst>
              </p:cNvPr>
              <p:cNvSpPr/>
              <p:nvPr/>
            </p:nvSpPr>
            <p:spPr>
              <a:xfrm rot="20962129">
                <a:off x="4086904" y="2174438"/>
                <a:ext cx="942799" cy="943099"/>
              </a:xfrm>
              <a:prstGeom prst="ellipse">
                <a:avLst/>
              </a:prstGeom>
              <a:gradFill>
                <a:gsLst>
                  <a:gs pos="0">
                    <a:srgbClr val="BE3789"/>
                  </a:gs>
                  <a:gs pos="74000">
                    <a:srgbClr val="953D8B"/>
                  </a:gs>
                </a:gsLst>
                <a:lin ang="4800000" scaled="0"/>
              </a:gradFill>
              <a:ln>
                <a:noFill/>
              </a:ln>
              <a:effectLst>
                <a:outerShdw blurRad="889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grpSp>
        <p:pic>
          <p:nvPicPr>
            <p:cNvPr id="21" name="Graphic 24" descr="Single gear">
              <a:extLst>
                <a:ext uri="{FF2B5EF4-FFF2-40B4-BE49-F238E27FC236}">
                  <a16:creationId xmlns:a16="http://schemas.microsoft.com/office/drawing/2014/main" xmlns="" id="{F6BC4C81-BA37-1BE3-A306-7A5B86E387A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6613" y="2308225"/>
              <a:ext cx="460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38">
              <a:extLst>
                <a:ext uri="{FF2B5EF4-FFF2-40B4-BE49-F238E27FC236}">
                  <a16:creationId xmlns:a16="http://schemas.microsoft.com/office/drawing/2014/main" xmlns="" id="{42248EFF-5CD7-FCEA-02C9-FB0CEC3E2926}"/>
                </a:ext>
              </a:extLst>
            </p:cNvPr>
            <p:cNvSpPr>
              <a:spLocks noChangeArrowheads="1"/>
            </p:cNvSpPr>
            <p:nvPr/>
          </p:nvSpPr>
          <p:spPr bwMode="auto">
            <a:xfrm>
              <a:off x="5270500" y="3540125"/>
              <a:ext cx="2244725"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300" dirty="0">
                  <a:solidFill>
                    <a:schemeClr val="bg1"/>
                  </a:solidFill>
                </a:rPr>
                <a:t>T</a:t>
              </a:r>
              <a:r>
                <a:rPr lang="vi-VN" altLang="en-US" sz="2300" dirty="0">
                  <a:solidFill>
                    <a:schemeClr val="bg1"/>
                  </a:solidFill>
                </a:rPr>
                <a:t>ích cực vận động người thân, bạn bè cùng tham gia</a:t>
              </a:r>
              <a:r>
                <a:rPr lang="en-US" altLang="en-US" sz="2300" dirty="0">
                  <a:solidFill>
                    <a:schemeClr val="bg1"/>
                  </a:solidFill>
                </a:rPr>
                <a:t> </a:t>
              </a:r>
            </a:p>
          </p:txBody>
        </p:sp>
        <p:sp>
          <p:nvSpPr>
            <p:cNvPr id="28" name="TextBox 27">
              <a:extLst>
                <a:ext uri="{FF2B5EF4-FFF2-40B4-BE49-F238E27FC236}">
                  <a16:creationId xmlns:a16="http://schemas.microsoft.com/office/drawing/2014/main" xmlns="" id="{0A2DBB32-4705-847C-6949-EA702D0FC70C}"/>
                </a:ext>
              </a:extLst>
            </p:cNvPr>
            <p:cNvSpPr txBox="1"/>
            <p:nvPr/>
          </p:nvSpPr>
          <p:spPr>
            <a:xfrm rot="21007075">
              <a:off x="6723063" y="2025650"/>
              <a:ext cx="977900" cy="800100"/>
            </a:xfrm>
            <a:prstGeom prst="rect">
              <a:avLst/>
            </a:prstGeom>
            <a:noFill/>
          </p:spPr>
          <p:txBody>
            <a:bodyPr>
              <a:spAutoFit/>
            </a:bodyPr>
            <a:lstStyle/>
            <a:p>
              <a:pPr algn="ctr" defTabSz="914400" fontAlgn="auto">
                <a:spcBef>
                  <a:spcPts val="0"/>
                </a:spcBef>
                <a:spcAft>
                  <a:spcPts val="0"/>
                </a:spcAft>
                <a:defRPr/>
              </a:pPr>
              <a:r>
                <a:rPr lang="en-US" sz="3200" b="1" spc="300" dirty="0">
                  <a:solidFill>
                    <a:srgbClr val="953D8B"/>
                  </a:solidFill>
                  <a:latin typeface="Bebas Neue Bold" panose="020B0606020202050201" pitchFamily="34" charset="0"/>
                  <a:cs typeface="+mn-cs"/>
                </a:rPr>
                <a:t>02</a:t>
              </a:r>
            </a:p>
            <a:p>
              <a:pPr algn="ctr" defTabSz="914400" fontAlgn="auto">
                <a:spcBef>
                  <a:spcPts val="0"/>
                </a:spcBef>
                <a:spcAft>
                  <a:spcPts val="0"/>
                </a:spcAft>
                <a:defRPr/>
              </a:pPr>
              <a:r>
                <a:rPr lang="en-US" sz="1400" b="1" spc="300" dirty="0">
                  <a:solidFill>
                    <a:srgbClr val="953D8B"/>
                  </a:solidFill>
                  <a:latin typeface="Economica" panose="02000506040000020004" pitchFamily="2" charset="0"/>
                  <a:cs typeface="+mn-cs"/>
                </a:rPr>
                <a:t>Option</a:t>
              </a:r>
              <a:endParaRPr lang="en-IN" sz="1400" b="1" spc="300" dirty="0">
                <a:solidFill>
                  <a:srgbClr val="953D8B"/>
                </a:solidFill>
                <a:latin typeface="Economica" panose="02000506040000020004" pitchFamily="2" charset="0"/>
                <a:cs typeface="+mn-cs"/>
              </a:endParaRPr>
            </a:p>
          </p:txBody>
        </p:sp>
      </p:grpSp>
      <p:grpSp>
        <p:nvGrpSpPr>
          <p:cNvPr id="32" name="Group 31">
            <a:extLst>
              <a:ext uri="{FF2B5EF4-FFF2-40B4-BE49-F238E27FC236}">
                <a16:creationId xmlns:a16="http://schemas.microsoft.com/office/drawing/2014/main" xmlns="" id="{F98DF988-550E-3C11-7968-D29FAB52BB29}"/>
              </a:ext>
            </a:extLst>
          </p:cNvPr>
          <p:cNvGrpSpPr/>
          <p:nvPr/>
        </p:nvGrpSpPr>
        <p:grpSpPr>
          <a:xfrm>
            <a:off x="7732602" y="1696805"/>
            <a:ext cx="3676908" cy="3631757"/>
            <a:chOff x="8328025" y="1762125"/>
            <a:chExt cx="3676908" cy="3631757"/>
          </a:xfrm>
        </p:grpSpPr>
        <p:grpSp>
          <p:nvGrpSpPr>
            <p:cNvPr id="14" name="Group 13">
              <a:extLst>
                <a:ext uri="{FF2B5EF4-FFF2-40B4-BE49-F238E27FC236}">
                  <a16:creationId xmlns:a16="http://schemas.microsoft.com/office/drawing/2014/main" xmlns="" id="{D2D86C54-CDA1-2D8D-7259-796AA78FFB3D}"/>
                </a:ext>
              </a:extLst>
            </p:cNvPr>
            <p:cNvGrpSpPr>
              <a:grpSpLocks/>
            </p:cNvGrpSpPr>
            <p:nvPr/>
          </p:nvGrpSpPr>
          <p:grpSpPr bwMode="auto">
            <a:xfrm>
              <a:off x="8328025" y="1762125"/>
              <a:ext cx="3676908" cy="3631757"/>
              <a:chOff x="3983736" y="1864834"/>
              <a:chExt cx="3676220" cy="3632235"/>
            </a:xfrm>
          </p:grpSpPr>
          <p:sp>
            <p:nvSpPr>
              <p:cNvPr id="15" name="Oval 14">
                <a:extLst>
                  <a:ext uri="{FF2B5EF4-FFF2-40B4-BE49-F238E27FC236}">
                    <a16:creationId xmlns:a16="http://schemas.microsoft.com/office/drawing/2014/main" xmlns="" id="{27981CD9-1C15-B8F0-E779-6E8B35621581}"/>
                  </a:ext>
                </a:extLst>
              </p:cNvPr>
              <p:cNvSpPr/>
              <p:nvPr/>
            </p:nvSpPr>
            <p:spPr>
              <a:xfrm>
                <a:off x="4464399" y="5363873"/>
                <a:ext cx="3195557" cy="133196"/>
              </a:xfrm>
              <a:prstGeom prst="ellipse">
                <a:avLst/>
              </a:prstGeom>
              <a:gradFill flip="none" rotWithShape="1">
                <a:gsLst>
                  <a:gs pos="3000">
                    <a:schemeClr val="tx1">
                      <a:lumMod val="85000"/>
                      <a:lumOff val="15000"/>
                    </a:schemeClr>
                  </a:gs>
                  <a:gs pos="100000">
                    <a:srgbClr val="A0A8AD">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16" name="Freeform: Shape 15">
                <a:extLst>
                  <a:ext uri="{FF2B5EF4-FFF2-40B4-BE49-F238E27FC236}">
                    <a16:creationId xmlns:a16="http://schemas.microsoft.com/office/drawing/2014/main" xmlns="" id="{A6F483B0-C746-969A-C6AA-2FA613377D0A}"/>
                  </a:ext>
                </a:extLst>
              </p:cNvPr>
              <p:cNvSpPr/>
              <p:nvPr/>
            </p:nvSpPr>
            <p:spPr>
              <a:xfrm rot="5400000">
                <a:off x="5149557" y="3053988"/>
                <a:ext cx="1971129" cy="2781837"/>
              </a:xfrm>
              <a:custGeom>
                <a:avLst/>
                <a:gdLst>
                  <a:gd name="connsiteX0" fmla="*/ 0 w 1971129"/>
                  <a:gd name="connsiteY0" fmla="*/ 2781837 h 2781837"/>
                  <a:gd name="connsiteX1" fmla="*/ 0 w 1971129"/>
                  <a:gd name="connsiteY1" fmla="*/ 0 h 2781837"/>
                  <a:gd name="connsiteX2" fmla="*/ 994093 w 1971129"/>
                  <a:gd name="connsiteY2" fmla="*/ 0 h 2781837"/>
                  <a:gd name="connsiteX3" fmla="*/ 1971129 w 1971129"/>
                  <a:gd name="connsiteY3" fmla="*/ 977037 h 2781837"/>
                  <a:gd name="connsiteX4" fmla="*/ 1971129 w 1971129"/>
                  <a:gd name="connsiteY4" fmla="*/ 2781837 h 2781837"/>
                  <a:gd name="connsiteX5" fmla="*/ 0 w 1971129"/>
                  <a:gd name="connsiteY5" fmla="*/ 2781837 h 278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1129" h="2781837">
                    <a:moveTo>
                      <a:pt x="0" y="2781837"/>
                    </a:moveTo>
                    <a:lnTo>
                      <a:pt x="0" y="0"/>
                    </a:lnTo>
                    <a:lnTo>
                      <a:pt x="994093" y="0"/>
                    </a:lnTo>
                    <a:cubicBezTo>
                      <a:pt x="1533695" y="0"/>
                      <a:pt x="1971129" y="437435"/>
                      <a:pt x="1971129" y="977037"/>
                    </a:cubicBezTo>
                    <a:lnTo>
                      <a:pt x="1971129" y="2781837"/>
                    </a:lnTo>
                    <a:lnTo>
                      <a:pt x="0" y="2781837"/>
                    </a:lnTo>
                    <a:close/>
                  </a:path>
                </a:pathLst>
              </a:custGeom>
              <a:gradFill>
                <a:gsLst>
                  <a:gs pos="0">
                    <a:srgbClr val="0095AA"/>
                  </a:gs>
                  <a:gs pos="74000">
                    <a:srgbClr val="019180"/>
                  </a:gs>
                </a:gsLst>
                <a:lin ang="18600000" scaled="0"/>
              </a:gradFill>
              <a:ln>
                <a:noFill/>
              </a:ln>
              <a:effectLst>
                <a:outerShdw blurRad="114300" sx="101000" sy="101000" algn="ctr" rotWithShape="0">
                  <a:prstClr val="black">
                    <a:alpha val="40000"/>
                  </a:prstClr>
                </a:outerShdw>
                <a:reflection blurRad="228600" stA="56000" endPos="4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17" name="Freeform: Shape 16">
                <a:extLst>
                  <a:ext uri="{FF2B5EF4-FFF2-40B4-BE49-F238E27FC236}">
                    <a16:creationId xmlns:a16="http://schemas.microsoft.com/office/drawing/2014/main" xmlns="" id="{A846A600-6DBE-2D1A-9B28-E059F09B9D62}"/>
                  </a:ext>
                </a:extLst>
              </p:cNvPr>
              <p:cNvSpPr/>
              <p:nvPr/>
            </p:nvSpPr>
            <p:spPr>
              <a:xfrm rot="20962129">
                <a:off x="3983736" y="1864834"/>
                <a:ext cx="3358522" cy="1381307"/>
              </a:xfrm>
              <a:custGeom>
                <a:avLst/>
                <a:gdLst>
                  <a:gd name="connsiteX0" fmla="*/ 3358101 w 3358101"/>
                  <a:gd name="connsiteY0" fmla="*/ 370005 h 1381652"/>
                  <a:gd name="connsiteX1" fmla="*/ 3358101 w 3358101"/>
                  <a:gd name="connsiteY1" fmla="*/ 1381652 h 1381652"/>
                  <a:gd name="connsiteX2" fmla="*/ 576264 w 3358101"/>
                  <a:gd name="connsiteY2" fmla="*/ 1381652 h 1381652"/>
                  <a:gd name="connsiteX3" fmla="*/ 576264 w 3358101"/>
                  <a:gd name="connsiteY3" fmla="*/ 1152526 h 1381652"/>
                  <a:gd name="connsiteX4" fmla="*/ 576263 w 3358101"/>
                  <a:gd name="connsiteY4" fmla="*/ 1152526 h 1381652"/>
                  <a:gd name="connsiteX5" fmla="*/ 0 w 3358101"/>
                  <a:gd name="connsiteY5" fmla="*/ 576263 h 1381652"/>
                  <a:gd name="connsiteX6" fmla="*/ 576263 w 3358101"/>
                  <a:gd name="connsiteY6" fmla="*/ 0 h 1381652"/>
                  <a:gd name="connsiteX7" fmla="*/ 1107240 w 3358101"/>
                  <a:gd name="connsiteY7" fmla="*/ 351956 h 1381652"/>
                  <a:gd name="connsiteX8" fmla="*/ 1112843 w 3358101"/>
                  <a:gd name="connsiteY8" fmla="*/ 370005 h 138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8101" h="1381652">
                    <a:moveTo>
                      <a:pt x="3358101" y="370005"/>
                    </a:moveTo>
                    <a:lnTo>
                      <a:pt x="3358101" y="1381652"/>
                    </a:lnTo>
                    <a:lnTo>
                      <a:pt x="576264" y="1381652"/>
                    </a:lnTo>
                    <a:lnTo>
                      <a:pt x="576264" y="1152526"/>
                    </a:lnTo>
                    <a:lnTo>
                      <a:pt x="576263" y="1152526"/>
                    </a:lnTo>
                    <a:cubicBezTo>
                      <a:pt x="258002" y="1152526"/>
                      <a:pt x="0" y="894524"/>
                      <a:pt x="0" y="576263"/>
                    </a:cubicBezTo>
                    <a:cubicBezTo>
                      <a:pt x="0" y="258002"/>
                      <a:pt x="258002" y="0"/>
                      <a:pt x="576263" y="0"/>
                    </a:cubicBezTo>
                    <a:cubicBezTo>
                      <a:pt x="814959" y="0"/>
                      <a:pt x="1019759" y="145126"/>
                      <a:pt x="1107240" y="351956"/>
                    </a:cubicBezTo>
                    <a:lnTo>
                      <a:pt x="1112843" y="370005"/>
                    </a:lnTo>
                    <a:close/>
                  </a:path>
                </a:pathLst>
              </a:custGeom>
              <a:gradFill>
                <a:gsLst>
                  <a:gs pos="0">
                    <a:schemeClr val="bg1">
                      <a:lumMod val="95000"/>
                    </a:schemeClr>
                  </a:gs>
                  <a:gs pos="100000">
                    <a:schemeClr val="bg1"/>
                  </a:gs>
                </a:gsLst>
                <a:lin ang="2700000" scaled="1"/>
              </a:gradFill>
              <a:ln>
                <a:noFill/>
              </a:ln>
              <a:effectLst>
                <a:outerShdw blurRad="1143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18" name="Oval 17">
                <a:extLst>
                  <a:ext uri="{FF2B5EF4-FFF2-40B4-BE49-F238E27FC236}">
                    <a16:creationId xmlns:a16="http://schemas.microsoft.com/office/drawing/2014/main" xmlns="" id="{B9AC8825-5F3D-1483-B55B-2AADCECB543C}"/>
                  </a:ext>
                </a:extLst>
              </p:cNvPr>
              <p:cNvSpPr/>
              <p:nvPr/>
            </p:nvSpPr>
            <p:spPr>
              <a:xfrm rot="20962129">
                <a:off x="4021829" y="2110929"/>
                <a:ext cx="1072949" cy="1071703"/>
              </a:xfrm>
              <a:prstGeom prst="ellipse">
                <a:avLst/>
              </a:prstGeom>
              <a:solidFill>
                <a:srgbClr val="BCC1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sp>
            <p:nvSpPr>
              <p:cNvPr id="19" name="Oval 18">
                <a:extLst>
                  <a:ext uri="{FF2B5EF4-FFF2-40B4-BE49-F238E27FC236}">
                    <a16:creationId xmlns:a16="http://schemas.microsoft.com/office/drawing/2014/main" xmlns="" id="{BDA92EBE-F73C-4C89-1B8D-6C0171550AE0}"/>
                  </a:ext>
                </a:extLst>
              </p:cNvPr>
              <p:cNvSpPr/>
              <p:nvPr/>
            </p:nvSpPr>
            <p:spPr>
              <a:xfrm rot="20962129">
                <a:off x="4086905" y="2174438"/>
                <a:ext cx="942799" cy="943099"/>
              </a:xfrm>
              <a:prstGeom prst="ellipse">
                <a:avLst/>
              </a:prstGeom>
              <a:gradFill>
                <a:gsLst>
                  <a:gs pos="77000">
                    <a:srgbClr val="019180"/>
                  </a:gs>
                  <a:gs pos="0">
                    <a:srgbClr val="0095AA"/>
                  </a:gs>
                </a:gsLst>
                <a:lin ang="4800000" scaled="0"/>
              </a:gradFill>
              <a:ln>
                <a:noFill/>
              </a:ln>
              <a:effectLst>
                <a:outerShdw blurRad="889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IN"/>
              </a:p>
            </p:txBody>
          </p:sp>
        </p:grpSp>
        <p:pic>
          <p:nvPicPr>
            <p:cNvPr id="22" name="Graphic 25" descr="Magnifying glass">
              <a:extLst>
                <a:ext uri="{FF2B5EF4-FFF2-40B4-BE49-F238E27FC236}">
                  <a16:creationId xmlns:a16="http://schemas.microsoft.com/office/drawing/2014/main" xmlns="" id="{6AF01692-0FFB-F983-DC5A-B1CC775151C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72513" y="2308225"/>
              <a:ext cx="460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39">
              <a:extLst>
                <a:ext uri="{FF2B5EF4-FFF2-40B4-BE49-F238E27FC236}">
                  <a16:creationId xmlns:a16="http://schemas.microsoft.com/office/drawing/2014/main" xmlns="" id="{E6FB1650-F7EB-CB83-5A91-F1694B832750}"/>
                </a:ext>
              </a:extLst>
            </p:cNvPr>
            <p:cNvSpPr>
              <a:spLocks noChangeArrowheads="1"/>
            </p:cNvSpPr>
            <p:nvPr/>
          </p:nvSpPr>
          <p:spPr bwMode="auto">
            <a:xfrm>
              <a:off x="9199563" y="3402013"/>
              <a:ext cx="2414587" cy="176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200" dirty="0">
                  <a:solidFill>
                    <a:schemeClr val="bg1"/>
                  </a:solidFill>
                </a:rPr>
                <a:t>P</a:t>
              </a:r>
              <a:r>
                <a:rPr lang="vi-VN" altLang="en-US" sz="2200" dirty="0">
                  <a:solidFill>
                    <a:schemeClr val="bg1"/>
                  </a:solidFill>
                </a:rPr>
                <a:t>hê phán những biểu hiện thờ ơ, thiếu trách nhiệm với các hoạt động cộng đồng.</a:t>
              </a:r>
              <a:r>
                <a:rPr lang="en-US" altLang="en-US" sz="2200" dirty="0">
                  <a:solidFill>
                    <a:schemeClr val="bg1"/>
                  </a:solidFill>
                </a:rPr>
                <a:t> </a:t>
              </a:r>
            </a:p>
          </p:txBody>
        </p:sp>
        <p:sp>
          <p:nvSpPr>
            <p:cNvPr id="29" name="TextBox 28">
              <a:extLst>
                <a:ext uri="{FF2B5EF4-FFF2-40B4-BE49-F238E27FC236}">
                  <a16:creationId xmlns:a16="http://schemas.microsoft.com/office/drawing/2014/main" xmlns="" id="{0BFC9F34-20D7-43C3-1DF0-D319A48F0505}"/>
                </a:ext>
              </a:extLst>
            </p:cNvPr>
            <p:cNvSpPr txBox="1"/>
            <p:nvPr/>
          </p:nvSpPr>
          <p:spPr>
            <a:xfrm rot="21007075">
              <a:off x="10745788" y="1995488"/>
              <a:ext cx="977900" cy="800100"/>
            </a:xfrm>
            <a:prstGeom prst="rect">
              <a:avLst/>
            </a:prstGeom>
            <a:noFill/>
          </p:spPr>
          <p:txBody>
            <a:bodyPr>
              <a:spAutoFit/>
            </a:bodyPr>
            <a:lstStyle/>
            <a:p>
              <a:pPr algn="ctr" defTabSz="914400" fontAlgn="auto">
                <a:spcBef>
                  <a:spcPts val="0"/>
                </a:spcBef>
                <a:spcAft>
                  <a:spcPts val="0"/>
                </a:spcAft>
                <a:defRPr/>
              </a:pPr>
              <a:r>
                <a:rPr lang="en-US" sz="3200" b="1" spc="300" dirty="0">
                  <a:solidFill>
                    <a:srgbClr val="019180"/>
                  </a:solidFill>
                  <a:latin typeface="Bebas Neue Bold" panose="020B0606020202050201" pitchFamily="34" charset="0"/>
                  <a:cs typeface="+mn-cs"/>
                </a:rPr>
                <a:t>03</a:t>
              </a:r>
            </a:p>
            <a:p>
              <a:pPr algn="ctr" defTabSz="914400" fontAlgn="auto">
                <a:spcBef>
                  <a:spcPts val="0"/>
                </a:spcBef>
                <a:spcAft>
                  <a:spcPts val="0"/>
                </a:spcAft>
                <a:defRPr/>
              </a:pPr>
              <a:r>
                <a:rPr lang="en-US" sz="1400" b="1" spc="300" dirty="0">
                  <a:solidFill>
                    <a:srgbClr val="019180"/>
                  </a:solidFill>
                  <a:latin typeface="Economica" panose="02000506040000020004" pitchFamily="2" charset="0"/>
                  <a:cs typeface="+mn-cs"/>
                </a:rPr>
                <a:t>Option</a:t>
              </a:r>
              <a:endParaRPr lang="en-IN" sz="1400" b="1" spc="300" dirty="0">
                <a:solidFill>
                  <a:srgbClr val="019180"/>
                </a:solidFill>
                <a:latin typeface="Economica" panose="02000506040000020004" pitchFamily="2" charset="0"/>
                <a:cs typeface="+mn-cs"/>
              </a:endParaRPr>
            </a:p>
          </p:txBody>
        </p:sp>
      </p:grpSp>
    </p:spTree>
    <p:extLst>
      <p:ext uri="{BB962C8B-B14F-4D97-AF65-F5344CB8AC3E}">
        <p14:creationId xmlns:p14="http://schemas.microsoft.com/office/powerpoint/2010/main" val="40330261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xmlns="" id="{A5AEC119-D292-4DE7-A603-35A5AA0E101E}"/>
              </a:ext>
            </a:extLst>
          </p:cNvPr>
          <p:cNvPicPr>
            <a:picLocks noChangeAspect="1"/>
          </p:cNvPicPr>
          <p:nvPr/>
        </p:nvPicPr>
        <p:blipFill>
          <a:blip r:embed="rId3"/>
          <a:stretch>
            <a:fillRect/>
          </a:stretch>
        </p:blipFill>
        <p:spPr>
          <a:xfrm>
            <a:off x="1143451" y="410849"/>
            <a:ext cx="10339712" cy="115834"/>
          </a:xfrm>
          <a:prstGeom prst="rect">
            <a:avLst/>
          </a:prstGeom>
        </p:spPr>
      </p:pic>
      <p:pic>
        <p:nvPicPr>
          <p:cNvPr id="28" name="图片 27">
            <a:extLst>
              <a:ext uri="{FF2B5EF4-FFF2-40B4-BE49-F238E27FC236}">
                <a16:creationId xmlns:a16="http://schemas.microsoft.com/office/drawing/2014/main" xmlns="" id="{AA1DC7A3-816F-46E4-9100-846497B74238}"/>
              </a:ext>
            </a:extLst>
          </p:cNvPr>
          <p:cNvPicPr>
            <a:picLocks noChangeAspect="1"/>
          </p:cNvPicPr>
          <p:nvPr/>
        </p:nvPicPr>
        <p:blipFill>
          <a:blip r:embed="rId4"/>
          <a:stretch>
            <a:fillRect/>
          </a:stretch>
        </p:blipFill>
        <p:spPr>
          <a:xfrm>
            <a:off x="932430" y="17444"/>
            <a:ext cx="676715" cy="707197"/>
          </a:xfrm>
          <a:prstGeom prst="rect">
            <a:avLst/>
          </a:prstGeom>
        </p:spPr>
      </p:pic>
      <p:pic>
        <p:nvPicPr>
          <p:cNvPr id="2" name="Picture 27">
            <a:extLst>
              <a:ext uri="{FF2B5EF4-FFF2-40B4-BE49-F238E27FC236}">
                <a16:creationId xmlns:a16="http://schemas.microsoft.com/office/drawing/2014/main" xmlns="" id="{A62ED8F4-BF5F-3B7E-9163-7FF2BCF1D4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568" y="724640"/>
            <a:ext cx="11036595" cy="4804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506885"/>
      </p:ext>
    </p:extLst>
  </p:cSld>
  <p:clrMapOvr>
    <a:masterClrMapping/>
  </p:clrMapOvr>
  <p:transition spd="slow" advClick="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2190AF63-1D47-4DEB-BFEE-5ECC671D79D1}"/>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6" name="图片 15">
            <a:extLst>
              <a:ext uri="{FF2B5EF4-FFF2-40B4-BE49-F238E27FC236}">
                <a16:creationId xmlns:a16="http://schemas.microsoft.com/office/drawing/2014/main" xmlns="" id="{1DA889A7-19E1-4EBE-8977-91B6557A0ADC}"/>
              </a:ext>
            </a:extLst>
          </p:cNvPr>
          <p:cNvPicPr>
            <a:picLocks noChangeAspect="1"/>
          </p:cNvPicPr>
          <p:nvPr/>
        </p:nvPicPr>
        <p:blipFill>
          <a:blip r:embed="rId7"/>
          <a:stretch>
            <a:fillRect/>
          </a:stretch>
        </p:blipFill>
        <p:spPr>
          <a:xfrm>
            <a:off x="3937749" y="908769"/>
            <a:ext cx="4233851" cy="4558065"/>
          </a:xfrm>
          <a:prstGeom prst="rect">
            <a:avLst/>
          </a:prstGeom>
        </p:spPr>
      </p:pic>
      <p:pic>
        <p:nvPicPr>
          <p:cNvPr id="17" name="图片 16">
            <a:extLst>
              <a:ext uri="{FF2B5EF4-FFF2-40B4-BE49-F238E27FC236}">
                <a16:creationId xmlns:a16="http://schemas.microsoft.com/office/drawing/2014/main" xmlns="" id="{3F663E3B-22D8-434C-803B-8E5FD2588FFD}"/>
              </a:ext>
            </a:extLst>
          </p:cNvPr>
          <p:cNvPicPr>
            <a:picLocks noChangeAspect="1"/>
          </p:cNvPicPr>
          <p:nvPr/>
        </p:nvPicPr>
        <p:blipFill>
          <a:blip r:embed="rId8"/>
          <a:stretch>
            <a:fillRect/>
          </a:stretch>
        </p:blipFill>
        <p:spPr>
          <a:xfrm>
            <a:off x="3793895" y="655034"/>
            <a:ext cx="676715" cy="707197"/>
          </a:xfrm>
          <a:prstGeom prst="rect">
            <a:avLst/>
          </a:prstGeom>
        </p:spPr>
      </p:pic>
      <p:pic>
        <p:nvPicPr>
          <p:cNvPr id="18" name="图片 17">
            <a:extLst>
              <a:ext uri="{FF2B5EF4-FFF2-40B4-BE49-F238E27FC236}">
                <a16:creationId xmlns:a16="http://schemas.microsoft.com/office/drawing/2014/main" xmlns="" id="{D4811393-123B-4E5E-ABA6-6E41F21BDAC5}"/>
              </a:ext>
            </a:extLst>
          </p:cNvPr>
          <p:cNvPicPr>
            <a:picLocks noChangeAspect="1"/>
          </p:cNvPicPr>
          <p:nvPr/>
        </p:nvPicPr>
        <p:blipFill>
          <a:blip r:embed="rId9"/>
          <a:stretch>
            <a:fillRect/>
          </a:stretch>
        </p:blipFill>
        <p:spPr>
          <a:xfrm>
            <a:off x="3646329" y="1497556"/>
            <a:ext cx="1286367" cy="1280271"/>
          </a:xfrm>
          <a:prstGeom prst="rect">
            <a:avLst/>
          </a:prstGeom>
        </p:spPr>
      </p:pic>
      <p:sp>
        <p:nvSpPr>
          <p:cNvPr id="114" name="文本框 113">
            <a:extLst>
              <a:ext uri="{FF2B5EF4-FFF2-40B4-BE49-F238E27FC236}">
                <a16:creationId xmlns:a16="http://schemas.microsoft.com/office/drawing/2014/main" xmlns="" id="{20209AAE-7B10-467B-B114-249EE1FF1EE3}"/>
              </a:ext>
            </a:extLst>
          </p:cNvPr>
          <p:cNvSpPr txBox="1"/>
          <p:nvPr/>
        </p:nvSpPr>
        <p:spPr>
          <a:xfrm>
            <a:off x="4499223" y="1961698"/>
            <a:ext cx="3090003" cy="553998"/>
          </a:xfrm>
          <a:prstGeom prst="rect">
            <a:avLst/>
          </a:prstGeom>
          <a:noFill/>
        </p:spPr>
        <p:txBody>
          <a:bodyPr wrap="square" rtlCol="0">
            <a:spAutoFit/>
          </a:bodyPr>
          <a:lstStyle/>
          <a:p>
            <a:pPr algn="ctr"/>
            <a:r>
              <a:rPr lang="en-US" altLang="zh-CN" sz="3000" b="1" dirty="0">
                <a:solidFill>
                  <a:schemeClr val="tx1">
                    <a:lumMod val="75000"/>
                    <a:lumOff val="25000"/>
                  </a:schemeClr>
                </a:solidFill>
                <a:latin typeface="Times New Roman" pitchFamily="18" charset="0"/>
                <a:ea typeface="汉仪夏日体W" panose="00020600040101010101" pitchFamily="18" charset="-122"/>
                <a:cs typeface="Times New Roman" pitchFamily="18" charset="0"/>
              </a:rPr>
              <a:t>II/ </a:t>
            </a:r>
            <a:r>
              <a:rPr lang="en-US" altLang="zh-CN" sz="3000" b="1" dirty="0" err="1">
                <a:solidFill>
                  <a:schemeClr val="tx1">
                    <a:lumMod val="75000"/>
                    <a:lumOff val="25000"/>
                  </a:schemeClr>
                </a:solidFill>
                <a:latin typeface="Times New Roman" pitchFamily="18" charset="0"/>
                <a:ea typeface="汉仪夏日体W" panose="00020600040101010101" pitchFamily="18" charset="-122"/>
                <a:cs typeface="Times New Roman" pitchFamily="18" charset="0"/>
              </a:rPr>
              <a:t>Luyện</a:t>
            </a:r>
            <a:r>
              <a:rPr lang="en-US" altLang="zh-CN" sz="3000" b="1" dirty="0">
                <a:solidFill>
                  <a:schemeClr val="tx1">
                    <a:lumMod val="75000"/>
                    <a:lumOff val="25000"/>
                  </a:schemeClr>
                </a:solidFill>
                <a:latin typeface="Times New Roman" pitchFamily="18" charset="0"/>
                <a:ea typeface="汉仪夏日体W" panose="00020600040101010101" pitchFamily="18" charset="-122"/>
                <a:cs typeface="Times New Roman" pitchFamily="18" charset="0"/>
              </a:rPr>
              <a:t> </a:t>
            </a:r>
            <a:r>
              <a:rPr lang="en-US" altLang="zh-CN" sz="3000" b="1" dirty="0" err="1">
                <a:solidFill>
                  <a:schemeClr val="tx1">
                    <a:lumMod val="75000"/>
                    <a:lumOff val="25000"/>
                  </a:schemeClr>
                </a:solidFill>
                <a:latin typeface="Times New Roman" pitchFamily="18" charset="0"/>
                <a:ea typeface="汉仪夏日体W" panose="00020600040101010101" pitchFamily="18" charset="-122"/>
                <a:cs typeface="Times New Roman" pitchFamily="18" charset="0"/>
              </a:rPr>
              <a:t>tập</a:t>
            </a:r>
            <a:r>
              <a:rPr lang="en-US" altLang="zh-CN" sz="3000" b="1" dirty="0">
                <a:solidFill>
                  <a:schemeClr val="tx1">
                    <a:lumMod val="75000"/>
                    <a:lumOff val="25000"/>
                  </a:schemeClr>
                </a:solidFill>
                <a:latin typeface="Times New Roman" pitchFamily="18" charset="0"/>
                <a:ea typeface="汉仪夏日体W" panose="00020600040101010101" pitchFamily="18" charset="-122"/>
                <a:cs typeface="Times New Roman" pitchFamily="18" charset="0"/>
              </a:rPr>
              <a:t> </a:t>
            </a:r>
            <a:endParaRPr lang="zh-CN" altLang="en-US" sz="3000" b="1" dirty="0">
              <a:solidFill>
                <a:schemeClr val="tx1">
                  <a:lumMod val="75000"/>
                  <a:lumOff val="25000"/>
                </a:schemeClr>
              </a:solidFill>
              <a:latin typeface="Times New Roman" pitchFamily="18" charset="0"/>
              <a:ea typeface="汉仪夏日体W" panose="00020600040101010101" pitchFamily="18" charset="-122"/>
              <a:cs typeface="Times New Roman" pitchFamily="18" charset="0"/>
            </a:endParaRPr>
          </a:p>
        </p:txBody>
      </p:sp>
      <p:pic>
        <p:nvPicPr>
          <p:cNvPr id="19" name="图片 18">
            <a:extLst>
              <a:ext uri="{FF2B5EF4-FFF2-40B4-BE49-F238E27FC236}">
                <a16:creationId xmlns:a16="http://schemas.microsoft.com/office/drawing/2014/main" xmlns="" id="{AAF06224-66D5-4EDF-B567-735310A4C1C0}"/>
              </a:ext>
            </a:extLst>
          </p:cNvPr>
          <p:cNvPicPr>
            <a:picLocks noChangeAspect="1"/>
          </p:cNvPicPr>
          <p:nvPr/>
        </p:nvPicPr>
        <p:blipFill>
          <a:blip r:embed="rId10"/>
          <a:stretch>
            <a:fillRect/>
          </a:stretch>
        </p:blipFill>
        <p:spPr>
          <a:xfrm>
            <a:off x="9431031" y="2078823"/>
            <a:ext cx="2523963" cy="2505673"/>
          </a:xfrm>
          <a:prstGeom prst="rect">
            <a:avLst/>
          </a:prstGeom>
        </p:spPr>
      </p:pic>
      <p:pic>
        <p:nvPicPr>
          <p:cNvPr id="20" name="图片 19">
            <a:extLst>
              <a:ext uri="{FF2B5EF4-FFF2-40B4-BE49-F238E27FC236}">
                <a16:creationId xmlns:a16="http://schemas.microsoft.com/office/drawing/2014/main" xmlns="" id="{F8185D55-0902-4A6D-B63F-DA65073A47BF}"/>
              </a:ext>
            </a:extLst>
          </p:cNvPr>
          <p:cNvPicPr>
            <a:picLocks noChangeAspect="1"/>
          </p:cNvPicPr>
          <p:nvPr/>
        </p:nvPicPr>
        <p:blipFill>
          <a:blip r:embed="rId11"/>
          <a:stretch>
            <a:fillRect/>
          </a:stretch>
        </p:blipFill>
        <p:spPr>
          <a:xfrm>
            <a:off x="9449050" y="1871700"/>
            <a:ext cx="871804" cy="865707"/>
          </a:xfrm>
          <a:prstGeom prst="rect">
            <a:avLst/>
          </a:prstGeom>
        </p:spPr>
      </p:pic>
      <p:pic>
        <p:nvPicPr>
          <p:cNvPr id="21" name="图片 20">
            <a:extLst>
              <a:ext uri="{FF2B5EF4-FFF2-40B4-BE49-F238E27FC236}">
                <a16:creationId xmlns:a16="http://schemas.microsoft.com/office/drawing/2014/main" xmlns="" id="{21C64A99-3D07-4E95-BDBD-4A2FD9F8B721}"/>
              </a:ext>
            </a:extLst>
          </p:cNvPr>
          <p:cNvPicPr>
            <a:picLocks noChangeAspect="1"/>
          </p:cNvPicPr>
          <p:nvPr/>
        </p:nvPicPr>
        <p:blipFill>
          <a:blip r:embed="rId12"/>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xmlns="" id="{2F06EBA9-0539-4CDB-B423-45758EBC76FF}"/>
              </a:ext>
            </a:extLst>
          </p:cNvPr>
          <p:cNvPicPr>
            <a:picLocks noChangeAspect="1"/>
          </p:cNvPicPr>
          <p:nvPr/>
        </p:nvPicPr>
        <p:blipFill>
          <a:blip r:embed="rId13"/>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xmlns="" id="{B798A7A3-DDB5-4F7C-A674-05D3720D241E}"/>
              </a:ext>
            </a:extLst>
          </p:cNvPr>
          <p:cNvPicPr>
            <a:picLocks noChangeAspect="1"/>
          </p:cNvPicPr>
          <p:nvPr/>
        </p:nvPicPr>
        <p:blipFill rotWithShape="1">
          <a:blip r:embed="rId14"/>
          <a:srcRect r="59575"/>
          <a:stretch/>
        </p:blipFill>
        <p:spPr>
          <a:xfrm>
            <a:off x="9840686" y="700328"/>
            <a:ext cx="1581397" cy="567580"/>
          </a:xfrm>
          <a:prstGeom prst="rect">
            <a:avLst/>
          </a:prstGeom>
        </p:spPr>
      </p:pic>
      <p:pic>
        <p:nvPicPr>
          <p:cNvPr id="26" name="图片 25">
            <a:extLst>
              <a:ext uri="{FF2B5EF4-FFF2-40B4-BE49-F238E27FC236}">
                <a16:creationId xmlns:a16="http://schemas.microsoft.com/office/drawing/2014/main" xmlns="" id="{2B579779-48D3-4F4C-8FC8-41E2AFBD0EB1}"/>
              </a:ext>
            </a:extLst>
          </p:cNvPr>
          <p:cNvPicPr>
            <a:picLocks noChangeAspect="1"/>
          </p:cNvPicPr>
          <p:nvPr/>
        </p:nvPicPr>
        <p:blipFill rotWithShape="1">
          <a:blip r:embed="rId14"/>
          <a:srcRect l="79894" t="-7176" r="-2213" b="34190"/>
          <a:stretch/>
        </p:blipFill>
        <p:spPr>
          <a:xfrm>
            <a:off x="1688602" y="733680"/>
            <a:ext cx="1125990" cy="534227"/>
          </a:xfrm>
          <a:prstGeom prst="rect">
            <a:avLst/>
          </a:prstGeom>
        </p:spPr>
      </p:pic>
    </p:spTree>
    <p:extLst>
      <p:ext uri="{BB962C8B-B14F-4D97-AF65-F5344CB8AC3E}">
        <p14:creationId xmlns:p14="http://schemas.microsoft.com/office/powerpoint/2010/main" val="385871749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750"/>
                                        <p:tgtEl>
                                          <p:spTgt spid="16"/>
                                        </p:tgtEl>
                                      </p:cBhvr>
                                    </p:animEffect>
                                    <p:anim calcmode="lin" valueType="num">
                                      <p:cBhvr>
                                        <p:cTn id="31" dur="750" fill="hold"/>
                                        <p:tgtEl>
                                          <p:spTgt spid="16"/>
                                        </p:tgtEl>
                                        <p:attrNameLst>
                                          <p:attrName>ppt_x</p:attrName>
                                        </p:attrNameLst>
                                      </p:cBhvr>
                                      <p:tavLst>
                                        <p:tav tm="0">
                                          <p:val>
                                            <p:strVal val="#ppt_x"/>
                                          </p:val>
                                        </p:tav>
                                        <p:tav tm="100000">
                                          <p:val>
                                            <p:strVal val="#ppt_x"/>
                                          </p:val>
                                        </p:tav>
                                      </p:tavLst>
                                    </p:anim>
                                    <p:anim calcmode="lin" valueType="num">
                                      <p:cBhvr>
                                        <p:cTn id="32" dur="75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2250"/>
                            </p:stCondLst>
                            <p:childTnLst>
                              <p:par>
                                <p:cTn id="34" presetID="2" presetClass="entr" presetSubtype="8"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0-#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1+#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childTnLst>
                          </p:cTn>
                        </p:par>
                        <p:par>
                          <p:cTn id="42" fill="hold">
                            <p:stCondLst>
                              <p:cond delay="2750"/>
                            </p:stCondLst>
                            <p:childTnLst>
                              <p:par>
                                <p:cTn id="43" presetID="22" presetClass="entr" presetSubtype="1"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par>
                                <p:cTn id="46" presetID="22" presetClass="entr" presetSubtype="1"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up)">
                                      <p:cBhvr>
                                        <p:cTn id="48" dur="500"/>
                                        <p:tgtEl>
                                          <p:spTgt spid="19"/>
                                        </p:tgtEl>
                                      </p:cBhvr>
                                    </p:animEffect>
                                  </p:childTnLst>
                                </p:cTn>
                              </p:par>
                            </p:childTnLst>
                          </p:cTn>
                        </p:par>
                        <p:par>
                          <p:cTn id="49" fill="hold">
                            <p:stCondLst>
                              <p:cond delay="3250"/>
                            </p:stCondLst>
                            <p:childTnLst>
                              <p:par>
                                <p:cTn id="50" presetID="38" presetClass="entr" presetSubtype="0" accel="50000" fill="hold" grpId="0" nodeType="afterEffect">
                                  <p:stCondLst>
                                    <p:cond delay="0"/>
                                  </p:stCondLst>
                                  <p:iterate type="lt">
                                    <p:tmPct val="50000"/>
                                  </p:iterate>
                                  <p:childTnLst>
                                    <p:set>
                                      <p:cBhvr>
                                        <p:cTn id="51" dur="1" fill="hold">
                                          <p:stCondLst>
                                            <p:cond delay="0"/>
                                          </p:stCondLst>
                                        </p:cTn>
                                        <p:tgtEl>
                                          <p:spTgt spid="114"/>
                                        </p:tgtEl>
                                        <p:attrNameLst>
                                          <p:attrName>style.visibility</p:attrName>
                                        </p:attrNameLst>
                                      </p:cBhvr>
                                      <p:to>
                                        <p:strVal val="visible"/>
                                      </p:to>
                                    </p:set>
                                    <p:set>
                                      <p:cBhvr>
                                        <p:cTn id="52" dur="227" fill="hold">
                                          <p:stCondLst>
                                            <p:cond delay="0"/>
                                          </p:stCondLst>
                                        </p:cTn>
                                        <p:tgtEl>
                                          <p:spTgt spid="114"/>
                                        </p:tgtEl>
                                        <p:attrNameLst>
                                          <p:attrName>style.rotation</p:attrName>
                                        </p:attrNameLst>
                                      </p:cBhvr>
                                      <p:to>
                                        <p:strVal val="-45.0"/>
                                      </p:to>
                                    </p:set>
                                    <p:anim calcmode="lin" valueType="num">
                                      <p:cBhvr>
                                        <p:cTn id="53" dur="227" fill="hold">
                                          <p:stCondLst>
                                            <p:cond delay="227"/>
                                          </p:stCondLst>
                                        </p:cTn>
                                        <p:tgtEl>
                                          <p:spTgt spid="114"/>
                                        </p:tgtEl>
                                        <p:attrNameLst>
                                          <p:attrName>style.rotation</p:attrName>
                                        </p:attrNameLst>
                                      </p:cBhvr>
                                      <p:tavLst>
                                        <p:tav tm="0">
                                          <p:val>
                                            <p:fltVal val="-45"/>
                                          </p:val>
                                        </p:tav>
                                        <p:tav tm="69900">
                                          <p:val>
                                            <p:fltVal val="45"/>
                                          </p:val>
                                        </p:tav>
                                        <p:tav tm="100000">
                                          <p:val>
                                            <p:fltVal val="0"/>
                                          </p:val>
                                        </p:tav>
                                      </p:tavLst>
                                    </p:anim>
                                    <p:anim calcmode="lin" valueType="num">
                                      <p:cBhvr>
                                        <p:cTn id="54" dur="227" fill="hold">
                                          <p:stCondLst>
                                            <p:cond delay="0"/>
                                          </p:stCondLst>
                                        </p:cTn>
                                        <p:tgtEl>
                                          <p:spTgt spid="114"/>
                                        </p:tgtEl>
                                        <p:attrNameLst>
                                          <p:attrName>ppt_y</p:attrName>
                                        </p:attrNameLst>
                                      </p:cBhvr>
                                      <p:tavLst>
                                        <p:tav tm="0">
                                          <p:val>
                                            <p:strVal val="#ppt_y-1"/>
                                          </p:val>
                                        </p:tav>
                                        <p:tav tm="100000">
                                          <p:val>
                                            <p:strVal val="#ppt_y-(0.354*#ppt_w-0.172*#ppt_h)"/>
                                          </p:val>
                                        </p:tav>
                                      </p:tavLst>
                                    </p:anim>
                                    <p:anim calcmode="lin" valueType="num">
                                      <p:cBhvr>
                                        <p:cTn id="55" dur="78" decel="50000" autoRev="1" fill="hold">
                                          <p:stCondLst>
                                            <p:cond delay="227"/>
                                          </p:stCondLst>
                                        </p:cTn>
                                        <p:tgtEl>
                                          <p:spTgt spid="114"/>
                                        </p:tgtEl>
                                        <p:attrNameLst>
                                          <p:attrName>ppt_y</p:attrName>
                                        </p:attrNameLst>
                                      </p:cBhvr>
                                      <p:tavLst>
                                        <p:tav tm="0">
                                          <p:val>
                                            <p:strVal val="#ppt_y-(0.354*#ppt_w-0.172*#ppt_h)"/>
                                          </p:val>
                                        </p:tav>
                                        <p:tav tm="100000">
                                          <p:val>
                                            <p:strVal val="#ppt_y-(0.354*#ppt_w-0.172*#ppt_h)-#ppt_h/2"/>
                                          </p:val>
                                        </p:tav>
                                      </p:tavLst>
                                    </p:anim>
                                    <p:anim calcmode="lin" valueType="num">
                                      <p:cBhvr>
                                        <p:cTn id="56" dur="68" fill="hold">
                                          <p:stCondLst>
                                            <p:cond delay="432"/>
                                          </p:stCondLst>
                                        </p:cTn>
                                        <p:tgtEl>
                                          <p:spTgt spid="11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346F4793-9545-4817-BAFA-50B986289D55}"/>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xmlns=""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xmlns="" id="{71603CBD-0EC2-4849-94D8-02CE7759B6BD}"/>
              </a:ext>
            </a:extLst>
          </p:cNvPr>
          <p:cNvPicPr>
            <a:picLocks noChangeAspect="1"/>
          </p:cNvPicPr>
          <p:nvPr/>
        </p:nvPicPr>
        <p:blipFill>
          <a:blip r:embed="rId8"/>
          <a:stretch>
            <a:fillRect/>
          </a:stretch>
        </p:blipFill>
        <p:spPr>
          <a:xfrm>
            <a:off x="9286775" y="5421257"/>
            <a:ext cx="2316681" cy="1268078"/>
          </a:xfrm>
          <a:prstGeom prst="rect">
            <a:avLst/>
          </a:prstGeom>
        </p:spPr>
      </p:pic>
      <p:sp>
        <p:nvSpPr>
          <p:cNvPr id="114" name="文本框 113">
            <a:extLst>
              <a:ext uri="{FF2B5EF4-FFF2-40B4-BE49-F238E27FC236}">
                <a16:creationId xmlns:a16="http://schemas.microsoft.com/office/drawing/2014/main" xmlns="" id="{20209AAE-7B10-467B-B114-249EE1FF1EE3}"/>
              </a:ext>
            </a:extLst>
          </p:cNvPr>
          <p:cNvSpPr txBox="1"/>
          <p:nvPr/>
        </p:nvSpPr>
        <p:spPr>
          <a:xfrm>
            <a:off x="4336162" y="511942"/>
            <a:ext cx="3596293" cy="584775"/>
          </a:xfrm>
          <a:prstGeom prst="rect">
            <a:avLst/>
          </a:prstGeom>
          <a:noFill/>
        </p:spPr>
        <p:txBody>
          <a:bodyPr wrap="square" rtlCol="0">
            <a:spAutoFit/>
          </a:bodyPr>
          <a:lstStyle/>
          <a:p>
            <a:pPr algn="ctr">
              <a:lnSpc>
                <a:spcPct val="80000"/>
              </a:lnSpc>
            </a:pPr>
            <a:r>
              <a:rPr lang="en-US" altLang="zh-CN" sz="4000" b="1" dirty="0">
                <a:solidFill>
                  <a:schemeClr val="tx1">
                    <a:lumMod val="75000"/>
                    <a:lumOff val="25000"/>
                  </a:schemeClr>
                </a:solidFill>
                <a:latin typeface="Times New Roman" pitchFamily="18" charset="0"/>
                <a:ea typeface="汉仪夏日体W" panose="00020600040101010101" pitchFamily="18" charset="-122"/>
                <a:cs typeface="Times New Roman" pitchFamily="18" charset="0"/>
              </a:rPr>
              <a:t> </a:t>
            </a:r>
            <a:r>
              <a:rPr lang="en-US" altLang="zh-CN" sz="4000" b="1" dirty="0">
                <a:solidFill>
                  <a:srgbClr val="C00000"/>
                </a:solidFill>
                <a:latin typeface="Times New Roman" pitchFamily="18" charset="0"/>
                <a:ea typeface="汉仪夏日体W" panose="00020600040101010101" pitchFamily="18" charset="-122"/>
                <a:cs typeface="Times New Roman" pitchFamily="18" charset="0"/>
              </a:rPr>
              <a:t>MỞ ĐẦU </a:t>
            </a:r>
            <a:endParaRPr lang="zh-CN" altLang="en-US" sz="4000" b="1" dirty="0">
              <a:solidFill>
                <a:srgbClr val="C00000"/>
              </a:solidFill>
              <a:latin typeface="Times New Roman" pitchFamily="18" charset="0"/>
              <a:ea typeface="汉仪夏日体W" panose="00020600040101010101" pitchFamily="18" charset="-122"/>
              <a:cs typeface="Times New Roman" pitchFamily="18" charset="0"/>
            </a:endParaRPr>
          </a:p>
        </p:txBody>
      </p:sp>
      <p:pic>
        <p:nvPicPr>
          <p:cNvPr id="150" name="图片 149">
            <a:extLst>
              <a:ext uri="{FF2B5EF4-FFF2-40B4-BE49-F238E27FC236}">
                <a16:creationId xmlns:a16="http://schemas.microsoft.com/office/drawing/2014/main" xmlns=""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xmlns="" id="{85B378B0-6448-4A26-A6AC-15783BAF1CE4}"/>
              </a:ext>
            </a:extLst>
          </p:cNvPr>
          <p:cNvPicPr>
            <a:picLocks noChangeAspect="1"/>
          </p:cNvPicPr>
          <p:nvPr/>
        </p:nvPicPr>
        <p:blipFill>
          <a:blip r:embed="rId9"/>
          <a:stretch>
            <a:fillRect/>
          </a:stretch>
        </p:blipFill>
        <p:spPr>
          <a:xfrm>
            <a:off x="1085088" y="5305083"/>
            <a:ext cx="1237657" cy="1042238"/>
          </a:xfrm>
          <a:prstGeom prst="rect">
            <a:avLst/>
          </a:prstGeom>
        </p:spPr>
      </p:pic>
      <p:sp>
        <p:nvSpPr>
          <p:cNvPr id="27" name="Content Placeholder 2">
            <a:extLst>
              <a:ext uri="{FF2B5EF4-FFF2-40B4-BE49-F238E27FC236}">
                <a16:creationId xmlns:a16="http://schemas.microsoft.com/office/drawing/2014/main" xmlns="" id="{787DA2BA-6CF7-3ACD-71B6-17797C9B06B9}"/>
              </a:ext>
            </a:extLst>
          </p:cNvPr>
          <p:cNvSpPr txBox="1">
            <a:spLocks/>
          </p:cNvSpPr>
          <p:nvPr/>
        </p:nvSpPr>
        <p:spPr>
          <a:xfrm>
            <a:off x="1610101" y="1119390"/>
            <a:ext cx="9993355" cy="787195"/>
          </a:xfrm>
          <a:prstGeom prst="rect">
            <a:avLst/>
          </a:prstGeom>
          <a:pattFill prst="pct25">
            <a:fgClr>
              <a:srgbClr val="FF9999"/>
            </a:fgClr>
            <a:bgClr>
              <a:schemeClr val="bg1"/>
            </a:bgClr>
          </a:patt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r>
              <a:rPr lang="en-US" sz="2300" i="1" dirty="0">
                <a:latin typeface="Time new roman"/>
              </a:rPr>
              <a:t>Em </a:t>
            </a:r>
            <a:r>
              <a:rPr lang="en-US" sz="2300" i="1" dirty="0" err="1">
                <a:latin typeface="Time new roman"/>
              </a:rPr>
              <a:t>hãy</a:t>
            </a:r>
            <a:r>
              <a:rPr lang="en-US" sz="2300" i="1" dirty="0">
                <a:latin typeface="Time new roman"/>
              </a:rPr>
              <a:t> </a:t>
            </a:r>
            <a:r>
              <a:rPr lang="en-US" sz="2300" i="1" dirty="0" err="1">
                <a:latin typeface="Time new roman"/>
              </a:rPr>
              <a:t>kể</a:t>
            </a:r>
            <a:r>
              <a:rPr lang="en-US" sz="2300" i="1" dirty="0">
                <a:latin typeface="Time new roman"/>
              </a:rPr>
              <a:t> </a:t>
            </a:r>
            <a:r>
              <a:rPr lang="en-US" sz="2300" i="1" dirty="0" err="1">
                <a:latin typeface="Time new roman"/>
              </a:rPr>
              <a:t>tên</a:t>
            </a:r>
            <a:r>
              <a:rPr lang="en-US" sz="2300" i="1" dirty="0">
                <a:latin typeface="Time new roman"/>
              </a:rPr>
              <a:t> </a:t>
            </a:r>
            <a:r>
              <a:rPr lang="en-US" sz="2300" i="1" dirty="0" err="1">
                <a:latin typeface="Time new roman"/>
              </a:rPr>
              <a:t>một</a:t>
            </a:r>
            <a:r>
              <a:rPr lang="en-US" sz="2300" i="1" dirty="0">
                <a:latin typeface="Time new roman"/>
              </a:rPr>
              <a:t> </a:t>
            </a:r>
            <a:r>
              <a:rPr lang="en-US" sz="2300" i="1" dirty="0" err="1">
                <a:latin typeface="Time new roman"/>
              </a:rPr>
              <a:t>số</a:t>
            </a:r>
            <a:r>
              <a:rPr lang="en-US" sz="2300" i="1" dirty="0">
                <a:latin typeface="Time new roman"/>
              </a:rPr>
              <a:t> </a:t>
            </a:r>
            <a:r>
              <a:rPr lang="en-US" sz="2300" i="1" dirty="0" err="1">
                <a:latin typeface="Time new roman"/>
              </a:rPr>
              <a:t>hoạt</a:t>
            </a:r>
            <a:r>
              <a:rPr lang="en-US" sz="2300" i="1" dirty="0">
                <a:latin typeface="Time new roman"/>
              </a:rPr>
              <a:t> </a:t>
            </a:r>
            <a:r>
              <a:rPr lang="en-US" sz="2300" i="1" dirty="0" err="1">
                <a:latin typeface="Time new roman"/>
              </a:rPr>
              <a:t>động</a:t>
            </a:r>
            <a:r>
              <a:rPr lang="en-US" sz="2300" i="1" dirty="0">
                <a:latin typeface="Time new roman"/>
              </a:rPr>
              <a:t> </a:t>
            </a:r>
            <a:r>
              <a:rPr lang="en-US" sz="2300" i="1" dirty="0" err="1">
                <a:latin typeface="Time new roman"/>
              </a:rPr>
              <a:t>cộng</a:t>
            </a:r>
            <a:r>
              <a:rPr lang="en-US" sz="2300" i="1" dirty="0">
                <a:latin typeface="Time new roman"/>
              </a:rPr>
              <a:t> </a:t>
            </a:r>
            <a:r>
              <a:rPr lang="en-US" sz="2300" i="1" dirty="0" err="1">
                <a:latin typeface="Time new roman"/>
              </a:rPr>
              <a:t>đồng</a:t>
            </a:r>
            <a:r>
              <a:rPr lang="en-US" sz="2300" i="1" dirty="0">
                <a:latin typeface="Time new roman"/>
              </a:rPr>
              <a:t> </a:t>
            </a:r>
            <a:r>
              <a:rPr lang="en-US" sz="2300" i="1" dirty="0" err="1">
                <a:latin typeface="Time new roman"/>
              </a:rPr>
              <a:t>mà</a:t>
            </a:r>
            <a:r>
              <a:rPr lang="en-US" sz="2300" i="1" dirty="0">
                <a:latin typeface="Time new roman"/>
              </a:rPr>
              <a:t> </a:t>
            </a:r>
            <a:r>
              <a:rPr lang="en-US" sz="2300" i="1" dirty="0" err="1">
                <a:latin typeface="Time new roman"/>
              </a:rPr>
              <a:t>em</a:t>
            </a:r>
            <a:r>
              <a:rPr lang="en-US" sz="2300" i="1" dirty="0">
                <a:latin typeface="Time new roman"/>
              </a:rPr>
              <a:t> </a:t>
            </a:r>
            <a:r>
              <a:rPr lang="en-US" sz="2300" i="1" dirty="0" err="1">
                <a:latin typeface="Time new roman"/>
              </a:rPr>
              <a:t>đã</a:t>
            </a:r>
            <a:r>
              <a:rPr lang="en-US" sz="2300" i="1" dirty="0">
                <a:latin typeface="Time new roman"/>
              </a:rPr>
              <a:t> </a:t>
            </a:r>
            <a:r>
              <a:rPr lang="en-US" sz="2300" i="1" dirty="0" err="1">
                <a:latin typeface="Time new roman"/>
              </a:rPr>
              <a:t>tham</a:t>
            </a:r>
            <a:r>
              <a:rPr lang="en-US" sz="2300" i="1" dirty="0">
                <a:latin typeface="Time new roman"/>
              </a:rPr>
              <a:t> </a:t>
            </a:r>
            <a:r>
              <a:rPr lang="en-US" sz="2300" i="1" dirty="0" err="1">
                <a:latin typeface="Time new roman"/>
              </a:rPr>
              <a:t>gia</a:t>
            </a:r>
            <a:r>
              <a:rPr lang="en-US" sz="2300" i="1" dirty="0">
                <a:latin typeface="Time new roman"/>
              </a:rPr>
              <a:t> </a:t>
            </a:r>
            <a:r>
              <a:rPr lang="en-US" sz="2300" i="1" dirty="0" err="1">
                <a:latin typeface="Time new roman"/>
              </a:rPr>
              <a:t>và</a:t>
            </a:r>
            <a:r>
              <a:rPr lang="en-US" sz="2300" i="1" dirty="0">
                <a:latin typeface="Time new roman"/>
              </a:rPr>
              <a:t> </a:t>
            </a:r>
            <a:r>
              <a:rPr lang="en-US" sz="2300" i="1" dirty="0" err="1">
                <a:latin typeface="Time new roman"/>
              </a:rPr>
              <a:t>nêu</a:t>
            </a:r>
            <a:r>
              <a:rPr lang="en-US" sz="2300" i="1" dirty="0">
                <a:latin typeface="Time new roman"/>
              </a:rPr>
              <a:t> </a:t>
            </a:r>
            <a:r>
              <a:rPr lang="en-US" sz="2300" i="1" dirty="0" err="1">
                <a:latin typeface="Time new roman"/>
              </a:rPr>
              <a:t>cảm</a:t>
            </a:r>
            <a:r>
              <a:rPr lang="en-US" sz="2300" i="1" dirty="0">
                <a:latin typeface="Time new roman"/>
              </a:rPr>
              <a:t> </a:t>
            </a:r>
            <a:r>
              <a:rPr lang="en-US" sz="2300" i="1" dirty="0" err="1">
                <a:latin typeface="Time new roman"/>
              </a:rPr>
              <a:t>nhận</a:t>
            </a:r>
            <a:r>
              <a:rPr lang="en-US" sz="2300" i="1" dirty="0">
                <a:latin typeface="Time new roman"/>
              </a:rPr>
              <a:t> </a:t>
            </a:r>
            <a:r>
              <a:rPr lang="en-US" sz="2300" i="1" dirty="0" err="1">
                <a:latin typeface="Time new roman"/>
              </a:rPr>
              <a:t>của</a:t>
            </a:r>
            <a:r>
              <a:rPr lang="en-US" sz="2300" i="1" dirty="0">
                <a:latin typeface="Time new roman"/>
              </a:rPr>
              <a:t> </a:t>
            </a:r>
            <a:r>
              <a:rPr lang="en-US" sz="2300" i="1" dirty="0" err="1">
                <a:latin typeface="Time new roman"/>
              </a:rPr>
              <a:t>em</a:t>
            </a:r>
            <a:r>
              <a:rPr lang="en-US" sz="2300" i="1" dirty="0">
                <a:latin typeface="Time new roman"/>
              </a:rPr>
              <a:t> </a:t>
            </a:r>
            <a:r>
              <a:rPr lang="en-US" sz="2300" i="1" dirty="0" err="1">
                <a:latin typeface="Time new roman"/>
              </a:rPr>
              <a:t>sau</a:t>
            </a:r>
            <a:r>
              <a:rPr lang="en-US" sz="2300" i="1" dirty="0">
                <a:latin typeface="Time new roman"/>
              </a:rPr>
              <a:t> </a:t>
            </a:r>
            <a:r>
              <a:rPr lang="en-US" sz="2300" i="1" dirty="0" err="1">
                <a:latin typeface="Time new roman"/>
              </a:rPr>
              <a:t>khi</a:t>
            </a:r>
            <a:r>
              <a:rPr lang="en-US" sz="2300" i="1" dirty="0">
                <a:latin typeface="Time new roman"/>
              </a:rPr>
              <a:t> </a:t>
            </a:r>
            <a:r>
              <a:rPr lang="en-US" sz="2300" i="1" dirty="0" err="1">
                <a:latin typeface="Time new roman"/>
              </a:rPr>
              <a:t>tham</a:t>
            </a:r>
            <a:r>
              <a:rPr lang="en-US" sz="2300" i="1" dirty="0">
                <a:latin typeface="Time new roman"/>
              </a:rPr>
              <a:t> </a:t>
            </a:r>
            <a:r>
              <a:rPr lang="en-US" sz="2300" i="1" dirty="0" err="1">
                <a:latin typeface="Time new roman"/>
              </a:rPr>
              <a:t>gia</a:t>
            </a:r>
            <a:r>
              <a:rPr lang="en-US" sz="2300" i="1" dirty="0">
                <a:latin typeface="Time new roman"/>
              </a:rPr>
              <a:t> </a:t>
            </a:r>
            <a:r>
              <a:rPr lang="en-US" sz="2300" i="1" dirty="0" err="1">
                <a:latin typeface="Time new roman"/>
              </a:rPr>
              <a:t>các</a:t>
            </a:r>
            <a:r>
              <a:rPr lang="en-US" sz="2300" i="1" dirty="0">
                <a:latin typeface="Time new roman"/>
              </a:rPr>
              <a:t> </a:t>
            </a:r>
            <a:r>
              <a:rPr lang="en-US" sz="2300" i="1" dirty="0" err="1">
                <a:latin typeface="Time new roman"/>
              </a:rPr>
              <a:t>hoạt</a:t>
            </a:r>
            <a:r>
              <a:rPr lang="en-US" sz="2300" i="1" dirty="0">
                <a:latin typeface="Time new roman"/>
              </a:rPr>
              <a:t> </a:t>
            </a:r>
            <a:r>
              <a:rPr lang="en-US" sz="2300" i="1" dirty="0" err="1">
                <a:latin typeface="Time new roman"/>
              </a:rPr>
              <a:t>động</a:t>
            </a:r>
            <a:r>
              <a:rPr lang="en-US" sz="2300" i="1" dirty="0">
                <a:latin typeface="Time new roman"/>
              </a:rPr>
              <a:t> </a:t>
            </a:r>
            <a:r>
              <a:rPr lang="en-US" sz="2300" i="1" dirty="0" err="1">
                <a:latin typeface="Time new roman"/>
              </a:rPr>
              <a:t>đó</a:t>
            </a:r>
            <a:r>
              <a:rPr lang="en-US" sz="2300" i="1" dirty="0">
                <a:latin typeface="Time new roman"/>
              </a:rPr>
              <a:t> ?</a:t>
            </a:r>
            <a:endParaRPr lang="vi-VN" sz="2300" dirty="0">
              <a:latin typeface="Time new roman"/>
            </a:endParaRPr>
          </a:p>
        </p:txBody>
      </p:sp>
      <p:pic>
        <p:nvPicPr>
          <p:cNvPr id="23585" name="Picture 33">
            <a:extLst>
              <a:ext uri="{FF2B5EF4-FFF2-40B4-BE49-F238E27FC236}">
                <a16:creationId xmlns:a16="http://schemas.microsoft.com/office/drawing/2014/main" xmlns="" id="{13BB7173-92D0-46CB-65D2-D68319CB3BF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69965" y="2019788"/>
            <a:ext cx="8446091" cy="378236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34134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114"/>
                                        </p:tgtEl>
                                        <p:attrNameLst>
                                          <p:attrName>style.visibility</p:attrName>
                                        </p:attrNameLst>
                                      </p:cBhvr>
                                      <p:to>
                                        <p:strVal val="visible"/>
                                      </p:to>
                                    </p:set>
                                    <p:anim calcmode="lin" valueType="num">
                                      <p:cBhvr>
                                        <p:cTn id="28" dur="500" fill="hold"/>
                                        <p:tgtEl>
                                          <p:spTgt spid="114"/>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14"/>
                                        </p:tgtEl>
                                        <p:attrNameLst>
                                          <p:attrName>ppt_y</p:attrName>
                                        </p:attrNameLst>
                                      </p:cBhvr>
                                      <p:tavLst>
                                        <p:tav tm="0">
                                          <p:val>
                                            <p:strVal val="#ppt_y"/>
                                          </p:val>
                                        </p:tav>
                                        <p:tav tm="100000">
                                          <p:val>
                                            <p:strVal val="#ppt_y"/>
                                          </p:val>
                                        </p:tav>
                                      </p:tavLst>
                                    </p:anim>
                                    <p:anim calcmode="lin" valueType="num">
                                      <p:cBhvr>
                                        <p:cTn id="30" dur="500" fill="hold"/>
                                        <p:tgtEl>
                                          <p:spTgt spid="114"/>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14"/>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1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3585"/>
                                        </p:tgtEl>
                                        <p:attrNameLst>
                                          <p:attrName>style.visibility</p:attrName>
                                        </p:attrNameLst>
                                      </p:cBhvr>
                                      <p:to>
                                        <p:strVal val="visible"/>
                                      </p:to>
                                    </p:set>
                                    <p:animEffect transition="in" filter="blinds(horizontal)">
                                      <p:cBhvr>
                                        <p:cTn id="37" dur="500"/>
                                        <p:tgtEl>
                                          <p:spTgt spid="23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2190AF63-1D47-4DEB-BFEE-5ECC671D79D1}"/>
              </a:ext>
            </a:extLst>
          </p:cNvPr>
          <p:cNvGrpSpPr/>
          <p:nvPr/>
        </p:nvGrpSpPr>
        <p:grpSpPr>
          <a:xfrm>
            <a:off x="-122477" y="129437"/>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7" name="图片 16">
            <a:extLst>
              <a:ext uri="{FF2B5EF4-FFF2-40B4-BE49-F238E27FC236}">
                <a16:creationId xmlns:a16="http://schemas.microsoft.com/office/drawing/2014/main" xmlns="" id="{3F663E3B-22D8-434C-803B-8E5FD2588FFD}"/>
              </a:ext>
            </a:extLst>
          </p:cNvPr>
          <p:cNvPicPr>
            <a:picLocks noChangeAspect="1"/>
          </p:cNvPicPr>
          <p:nvPr/>
        </p:nvPicPr>
        <p:blipFill>
          <a:blip r:embed="rId7"/>
          <a:stretch>
            <a:fillRect/>
          </a:stretch>
        </p:blipFill>
        <p:spPr>
          <a:xfrm>
            <a:off x="1556829" y="190723"/>
            <a:ext cx="676715" cy="707197"/>
          </a:xfrm>
          <a:prstGeom prst="rect">
            <a:avLst/>
          </a:prstGeom>
        </p:spPr>
      </p:pic>
      <p:pic>
        <p:nvPicPr>
          <p:cNvPr id="18" name="图片 17">
            <a:extLst>
              <a:ext uri="{FF2B5EF4-FFF2-40B4-BE49-F238E27FC236}">
                <a16:creationId xmlns:a16="http://schemas.microsoft.com/office/drawing/2014/main" xmlns="" id="{D4811393-123B-4E5E-ABA6-6E41F21BDAC5}"/>
              </a:ext>
            </a:extLst>
          </p:cNvPr>
          <p:cNvPicPr>
            <a:picLocks noChangeAspect="1"/>
          </p:cNvPicPr>
          <p:nvPr/>
        </p:nvPicPr>
        <p:blipFill>
          <a:blip r:embed="rId8"/>
          <a:stretch>
            <a:fillRect/>
          </a:stretch>
        </p:blipFill>
        <p:spPr>
          <a:xfrm>
            <a:off x="1772935" y="823076"/>
            <a:ext cx="1286367" cy="1280271"/>
          </a:xfrm>
          <a:prstGeom prst="rect">
            <a:avLst/>
          </a:prstGeom>
        </p:spPr>
      </p:pic>
      <p:pic>
        <p:nvPicPr>
          <p:cNvPr id="20" name="图片 19">
            <a:extLst>
              <a:ext uri="{FF2B5EF4-FFF2-40B4-BE49-F238E27FC236}">
                <a16:creationId xmlns:a16="http://schemas.microsoft.com/office/drawing/2014/main" xmlns="" id="{F8185D55-0902-4A6D-B63F-DA65073A47BF}"/>
              </a:ext>
            </a:extLst>
          </p:cNvPr>
          <p:cNvPicPr>
            <a:picLocks noChangeAspect="1"/>
          </p:cNvPicPr>
          <p:nvPr/>
        </p:nvPicPr>
        <p:blipFill>
          <a:blip r:embed="rId9"/>
          <a:stretch>
            <a:fillRect/>
          </a:stretch>
        </p:blipFill>
        <p:spPr>
          <a:xfrm>
            <a:off x="10539089" y="1670493"/>
            <a:ext cx="871804" cy="865707"/>
          </a:xfrm>
          <a:prstGeom prst="rect">
            <a:avLst/>
          </a:prstGeom>
        </p:spPr>
      </p:pic>
      <p:pic>
        <p:nvPicPr>
          <p:cNvPr id="21" name="图片 20">
            <a:extLst>
              <a:ext uri="{FF2B5EF4-FFF2-40B4-BE49-F238E27FC236}">
                <a16:creationId xmlns:a16="http://schemas.microsoft.com/office/drawing/2014/main" xmlns="" id="{21C64A99-3D07-4E95-BDBD-4A2FD9F8B721}"/>
              </a:ext>
            </a:extLst>
          </p:cNvPr>
          <p:cNvPicPr>
            <a:picLocks noChangeAspect="1"/>
          </p:cNvPicPr>
          <p:nvPr/>
        </p:nvPicPr>
        <p:blipFill>
          <a:blip r:embed="rId10"/>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xmlns="" id="{2F06EBA9-0539-4CDB-B423-45758EBC76FF}"/>
              </a:ext>
            </a:extLst>
          </p:cNvPr>
          <p:cNvPicPr>
            <a:picLocks noChangeAspect="1"/>
          </p:cNvPicPr>
          <p:nvPr/>
        </p:nvPicPr>
        <p:blipFill>
          <a:blip r:embed="rId11"/>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xmlns="" id="{B798A7A3-DDB5-4F7C-A674-05D3720D241E}"/>
              </a:ext>
            </a:extLst>
          </p:cNvPr>
          <p:cNvPicPr>
            <a:picLocks noChangeAspect="1"/>
          </p:cNvPicPr>
          <p:nvPr/>
        </p:nvPicPr>
        <p:blipFill rotWithShape="1">
          <a:blip r:embed="rId12"/>
          <a:srcRect r="59575"/>
          <a:stretch/>
        </p:blipFill>
        <p:spPr>
          <a:xfrm>
            <a:off x="9840686" y="700328"/>
            <a:ext cx="1581397" cy="567580"/>
          </a:xfrm>
          <a:prstGeom prst="rect">
            <a:avLst/>
          </a:prstGeom>
        </p:spPr>
      </p:pic>
      <p:pic>
        <p:nvPicPr>
          <p:cNvPr id="26" name="图片 25">
            <a:extLst>
              <a:ext uri="{FF2B5EF4-FFF2-40B4-BE49-F238E27FC236}">
                <a16:creationId xmlns:a16="http://schemas.microsoft.com/office/drawing/2014/main" xmlns="" id="{2B579779-48D3-4F4C-8FC8-41E2AFBD0EB1}"/>
              </a:ext>
            </a:extLst>
          </p:cNvPr>
          <p:cNvPicPr>
            <a:picLocks noChangeAspect="1"/>
          </p:cNvPicPr>
          <p:nvPr/>
        </p:nvPicPr>
        <p:blipFill rotWithShape="1">
          <a:blip r:embed="rId12"/>
          <a:srcRect l="79894" t="-7176" r="-2213" b="34190"/>
          <a:stretch/>
        </p:blipFill>
        <p:spPr>
          <a:xfrm>
            <a:off x="915875" y="1106070"/>
            <a:ext cx="1125990" cy="534227"/>
          </a:xfrm>
          <a:prstGeom prst="rect">
            <a:avLst/>
          </a:prstGeom>
        </p:spPr>
      </p:pic>
      <p:sp>
        <p:nvSpPr>
          <p:cNvPr id="5" name="Rectangle 4">
            <a:extLst>
              <a:ext uri="{FF2B5EF4-FFF2-40B4-BE49-F238E27FC236}">
                <a16:creationId xmlns:a16="http://schemas.microsoft.com/office/drawing/2014/main" xmlns="" id="{F61E096F-0C70-6B8E-04C1-926E81946E2F}"/>
              </a:ext>
            </a:extLst>
          </p:cNvPr>
          <p:cNvSpPr>
            <a:spLocks noChangeArrowheads="1"/>
          </p:cNvSpPr>
          <p:nvPr/>
        </p:nvSpPr>
        <p:spPr bwMode="auto">
          <a:xfrm>
            <a:off x="2233242" y="366536"/>
            <a:ext cx="9555365" cy="8540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Low"/>
            <a:r>
              <a:rPr lang="en-US" altLang="en-US" sz="2500" b="1" dirty="0">
                <a:solidFill>
                  <a:srgbClr val="FF0000"/>
                </a:solidFill>
              </a:rPr>
              <a:t>BT 1: Em </a:t>
            </a:r>
            <a:r>
              <a:rPr lang="en-US" altLang="en-US" sz="2500" b="1" dirty="0" err="1">
                <a:solidFill>
                  <a:srgbClr val="FF0000"/>
                </a:solidFill>
              </a:rPr>
              <a:t>hãy</a:t>
            </a:r>
            <a:r>
              <a:rPr lang="en-US" altLang="en-US" sz="2500" b="1" dirty="0">
                <a:solidFill>
                  <a:srgbClr val="FF0000"/>
                </a:solidFill>
              </a:rPr>
              <a:t> </a:t>
            </a:r>
            <a:r>
              <a:rPr lang="en-US" altLang="en-US" sz="2500" b="1" dirty="0" err="1">
                <a:solidFill>
                  <a:srgbClr val="FF0000"/>
                </a:solidFill>
              </a:rPr>
              <a:t>xác</a:t>
            </a:r>
            <a:r>
              <a:rPr lang="en-US" altLang="en-US" sz="2500" b="1" dirty="0">
                <a:solidFill>
                  <a:srgbClr val="FF0000"/>
                </a:solidFill>
              </a:rPr>
              <a:t> </a:t>
            </a:r>
            <a:r>
              <a:rPr lang="en-US" altLang="en-US" sz="2500" b="1" dirty="0" err="1">
                <a:solidFill>
                  <a:srgbClr val="FF0000"/>
                </a:solidFill>
              </a:rPr>
              <a:t>định</a:t>
            </a:r>
            <a:r>
              <a:rPr lang="en-US" altLang="en-US" sz="2500" b="1" dirty="0">
                <a:solidFill>
                  <a:srgbClr val="FF0000"/>
                </a:solidFill>
              </a:rPr>
              <a:t> </a:t>
            </a:r>
            <a:r>
              <a:rPr lang="en-US" altLang="en-US" sz="2500" b="1" dirty="0" err="1">
                <a:solidFill>
                  <a:srgbClr val="FF0000"/>
                </a:solidFill>
              </a:rPr>
              <a:t>tên</a:t>
            </a:r>
            <a:r>
              <a:rPr lang="en-US" altLang="en-US" sz="2500" b="1" dirty="0">
                <a:solidFill>
                  <a:srgbClr val="FF0000"/>
                </a:solidFill>
              </a:rPr>
              <a:t>, </a:t>
            </a:r>
            <a:r>
              <a:rPr lang="en-US" altLang="en-US" sz="2500" b="1" dirty="0" err="1">
                <a:solidFill>
                  <a:srgbClr val="FF0000"/>
                </a:solidFill>
              </a:rPr>
              <a:t>mục</a:t>
            </a:r>
            <a:r>
              <a:rPr lang="en-US" altLang="en-US" sz="2500" b="1" dirty="0">
                <a:solidFill>
                  <a:srgbClr val="FF0000"/>
                </a:solidFill>
              </a:rPr>
              <a:t> </a:t>
            </a:r>
            <a:r>
              <a:rPr lang="en-US" altLang="en-US" sz="2500" b="1" dirty="0" err="1">
                <a:solidFill>
                  <a:srgbClr val="FF0000"/>
                </a:solidFill>
              </a:rPr>
              <a:t>đích</a:t>
            </a:r>
            <a:r>
              <a:rPr lang="en-US" altLang="en-US" sz="2500" b="1" dirty="0">
                <a:solidFill>
                  <a:srgbClr val="FF0000"/>
                </a:solidFill>
              </a:rPr>
              <a:t>, ý </a:t>
            </a:r>
            <a:r>
              <a:rPr lang="en-US" altLang="en-US" sz="2500" b="1" dirty="0" err="1">
                <a:solidFill>
                  <a:srgbClr val="FF0000"/>
                </a:solidFill>
              </a:rPr>
              <a:t>nghĩa</a:t>
            </a:r>
            <a:r>
              <a:rPr lang="en-US" altLang="en-US" sz="2500" b="1" dirty="0">
                <a:solidFill>
                  <a:srgbClr val="FF0000"/>
                </a:solidFill>
              </a:rPr>
              <a:t> </a:t>
            </a:r>
            <a:r>
              <a:rPr lang="en-US" altLang="en-US" sz="2500" b="1" dirty="0" err="1">
                <a:solidFill>
                  <a:srgbClr val="FF0000"/>
                </a:solidFill>
              </a:rPr>
              <a:t>của</a:t>
            </a:r>
            <a:r>
              <a:rPr lang="en-US" altLang="en-US" sz="2500" b="1" dirty="0">
                <a:solidFill>
                  <a:srgbClr val="FF0000"/>
                </a:solidFill>
              </a:rPr>
              <a:t> </a:t>
            </a:r>
            <a:r>
              <a:rPr lang="en-US" altLang="en-US" sz="2500" b="1" dirty="0" err="1">
                <a:solidFill>
                  <a:srgbClr val="FF0000"/>
                </a:solidFill>
              </a:rPr>
              <a:t>mỗi</a:t>
            </a:r>
            <a:r>
              <a:rPr lang="en-US" altLang="en-US" sz="2500" b="1" dirty="0">
                <a:solidFill>
                  <a:srgbClr val="FF0000"/>
                </a:solidFill>
              </a:rPr>
              <a:t> </a:t>
            </a:r>
            <a:r>
              <a:rPr lang="en-US" altLang="en-US" sz="2500" b="1" dirty="0" err="1">
                <a:solidFill>
                  <a:srgbClr val="FF0000"/>
                </a:solidFill>
              </a:rPr>
              <a:t>hoạt</a:t>
            </a:r>
            <a:r>
              <a:rPr lang="en-US" altLang="en-US" sz="2500" b="1" dirty="0">
                <a:solidFill>
                  <a:srgbClr val="FF0000"/>
                </a:solidFill>
              </a:rPr>
              <a:t> </a:t>
            </a:r>
            <a:r>
              <a:rPr lang="en-US" altLang="en-US" sz="2500" b="1" dirty="0" err="1">
                <a:solidFill>
                  <a:srgbClr val="FF0000"/>
                </a:solidFill>
              </a:rPr>
              <a:t>động</a:t>
            </a:r>
            <a:r>
              <a:rPr lang="en-US" altLang="en-US" sz="2500" b="1" dirty="0">
                <a:solidFill>
                  <a:srgbClr val="FF0000"/>
                </a:solidFill>
              </a:rPr>
              <a:t> </a:t>
            </a:r>
            <a:r>
              <a:rPr lang="en-US" altLang="en-US" sz="2500" b="1" dirty="0" err="1">
                <a:solidFill>
                  <a:srgbClr val="FF0000"/>
                </a:solidFill>
              </a:rPr>
              <a:t>trong</a:t>
            </a:r>
            <a:r>
              <a:rPr lang="en-US" altLang="en-US" sz="2500" b="1" dirty="0">
                <a:solidFill>
                  <a:srgbClr val="FF0000"/>
                </a:solidFill>
              </a:rPr>
              <a:t> </a:t>
            </a:r>
            <a:r>
              <a:rPr lang="en-US" altLang="en-US" sz="2500" b="1" dirty="0" err="1">
                <a:solidFill>
                  <a:srgbClr val="FF0000"/>
                </a:solidFill>
              </a:rPr>
              <a:t>các</a:t>
            </a:r>
            <a:r>
              <a:rPr lang="en-US" altLang="en-US" sz="2500" b="1" dirty="0">
                <a:solidFill>
                  <a:srgbClr val="FF0000"/>
                </a:solidFill>
              </a:rPr>
              <a:t> </a:t>
            </a:r>
            <a:r>
              <a:rPr lang="en-US" altLang="en-US" sz="2500" b="1" dirty="0" err="1">
                <a:solidFill>
                  <a:srgbClr val="FF0000"/>
                </a:solidFill>
              </a:rPr>
              <a:t>trường</a:t>
            </a:r>
            <a:r>
              <a:rPr lang="en-US" altLang="en-US" sz="2500" b="1" dirty="0">
                <a:solidFill>
                  <a:srgbClr val="FF0000"/>
                </a:solidFill>
              </a:rPr>
              <a:t> </a:t>
            </a:r>
            <a:r>
              <a:rPr lang="en-US" altLang="en-US" sz="2500" b="1" dirty="0" err="1">
                <a:solidFill>
                  <a:srgbClr val="FF0000"/>
                </a:solidFill>
              </a:rPr>
              <a:t>hợp</a:t>
            </a:r>
            <a:r>
              <a:rPr lang="en-US" altLang="en-US" sz="2500" b="1" dirty="0">
                <a:solidFill>
                  <a:srgbClr val="FF0000"/>
                </a:solidFill>
              </a:rPr>
              <a:t> </a:t>
            </a:r>
            <a:r>
              <a:rPr lang="en-US" altLang="en-US" sz="2500" b="1" dirty="0" err="1">
                <a:solidFill>
                  <a:srgbClr val="FF0000"/>
                </a:solidFill>
              </a:rPr>
              <a:t>sau</a:t>
            </a:r>
            <a:r>
              <a:rPr lang="en-US" altLang="en-US" sz="2500" b="1" dirty="0">
                <a:solidFill>
                  <a:srgbClr val="FF0000"/>
                </a:solidFill>
              </a:rPr>
              <a:t>: </a:t>
            </a:r>
          </a:p>
        </p:txBody>
      </p:sp>
      <p:graphicFrame>
        <p:nvGraphicFramePr>
          <p:cNvPr id="6" name="Group 5">
            <a:extLst>
              <a:ext uri="{FF2B5EF4-FFF2-40B4-BE49-F238E27FC236}">
                <a16:creationId xmlns:a16="http://schemas.microsoft.com/office/drawing/2014/main" xmlns="" id="{CD7746DC-36F6-6AF7-8B59-1EE249844A42}"/>
              </a:ext>
            </a:extLst>
          </p:cNvPr>
          <p:cNvGraphicFramePr>
            <a:graphicFrameLocks noGrp="1"/>
          </p:cNvGraphicFramePr>
          <p:nvPr/>
        </p:nvGraphicFramePr>
        <p:xfrm>
          <a:off x="1118494" y="1182055"/>
          <a:ext cx="10428938" cy="4655745"/>
        </p:xfrm>
        <a:graphic>
          <a:graphicData uri="http://schemas.openxmlformats.org/drawingml/2006/table">
            <a:tbl>
              <a:tblPr/>
              <a:tblGrid>
                <a:gridCol w="623929">
                  <a:extLst>
                    <a:ext uri="{9D8B030D-6E8A-4147-A177-3AD203B41FA5}">
                      <a16:colId xmlns:a16="http://schemas.microsoft.com/office/drawing/2014/main" xmlns="" val="406831289"/>
                    </a:ext>
                  </a:extLst>
                </a:gridCol>
                <a:gridCol w="2938879">
                  <a:extLst>
                    <a:ext uri="{9D8B030D-6E8A-4147-A177-3AD203B41FA5}">
                      <a16:colId xmlns:a16="http://schemas.microsoft.com/office/drawing/2014/main" xmlns="" val="3894205974"/>
                    </a:ext>
                  </a:extLst>
                </a:gridCol>
                <a:gridCol w="1317830">
                  <a:extLst>
                    <a:ext uri="{9D8B030D-6E8A-4147-A177-3AD203B41FA5}">
                      <a16:colId xmlns:a16="http://schemas.microsoft.com/office/drawing/2014/main" xmlns="" val="2357709502"/>
                    </a:ext>
                  </a:extLst>
                </a:gridCol>
                <a:gridCol w="2119608">
                  <a:extLst>
                    <a:ext uri="{9D8B030D-6E8A-4147-A177-3AD203B41FA5}">
                      <a16:colId xmlns:a16="http://schemas.microsoft.com/office/drawing/2014/main" xmlns="" val="4280489010"/>
                    </a:ext>
                  </a:extLst>
                </a:gridCol>
                <a:gridCol w="3428692">
                  <a:extLst>
                    <a:ext uri="{9D8B030D-6E8A-4147-A177-3AD203B41FA5}">
                      <a16:colId xmlns:a16="http://schemas.microsoft.com/office/drawing/2014/main" xmlns="" val="1529058944"/>
                    </a:ext>
                  </a:extLst>
                </a:gridCol>
              </a:tblGrid>
              <a:tr h="1066128">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Arial "/>
                          <a:cs typeface="Arial" panose="020B0604020202020204" pitchFamily="34" charset="0"/>
                        </a:rPr>
                        <a:t>TT</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err="1">
                          <a:ln>
                            <a:noFill/>
                          </a:ln>
                          <a:solidFill>
                            <a:schemeClr val="tx1"/>
                          </a:solidFill>
                          <a:effectLst/>
                          <a:latin typeface="Arial "/>
                          <a:cs typeface="Arial" panose="020B0604020202020204" pitchFamily="34" charset="0"/>
                        </a:rPr>
                        <a:t>Trường</a:t>
                      </a:r>
                      <a:r>
                        <a:rPr kumimoji="0" lang="en-US" altLang="en-US" sz="2200" b="1" i="0" u="none" strike="noStrike" cap="none" normalizeH="0" baseline="0" dirty="0">
                          <a:ln>
                            <a:noFill/>
                          </a:ln>
                          <a:solidFill>
                            <a:schemeClr val="tx1"/>
                          </a:solidFill>
                          <a:effectLst/>
                          <a:latin typeface="Arial "/>
                          <a:cs typeface="Arial" panose="020B0604020202020204" pitchFamily="34" charset="0"/>
                        </a:rPr>
                        <a:t> </a:t>
                      </a:r>
                      <a:r>
                        <a:rPr kumimoji="0" lang="en-US" altLang="en-US" sz="2200" b="1" i="0" u="none" strike="noStrike" cap="none" normalizeH="0" baseline="0" dirty="0" err="1">
                          <a:ln>
                            <a:noFill/>
                          </a:ln>
                          <a:solidFill>
                            <a:schemeClr val="tx1"/>
                          </a:solidFill>
                          <a:effectLst/>
                          <a:latin typeface="Arial "/>
                          <a:cs typeface="Arial" panose="020B0604020202020204" pitchFamily="34" charset="0"/>
                        </a:rPr>
                        <a:t>hợp</a:t>
                      </a:r>
                      <a:endParaRPr kumimoji="0" lang="en-US" altLang="en-US" sz="2200" b="1" i="0" u="none" strike="noStrike" cap="none" normalizeH="0" baseline="0" dirty="0">
                        <a:ln>
                          <a:noFill/>
                        </a:ln>
                        <a:solidFill>
                          <a:schemeClr val="tx1"/>
                        </a:solidFill>
                        <a:effectLst/>
                        <a:latin typeface="Arial "/>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
                          <a:cs typeface="Arial" panose="020B0604020202020204" pitchFamily="34" charset="0"/>
                        </a:rPr>
                        <a:t>Tên hoạt động</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
                          <a:cs typeface="Arial" panose="020B0604020202020204" pitchFamily="34" charset="0"/>
                        </a:rPr>
                        <a:t>Mục đ</a:t>
                      </a:r>
                      <a:r>
                        <a:rPr kumimoji="0" lang="en-US" altLang="en-US" sz="2200" b="1" i="0" u="none" strike="noStrike" cap="none" normalizeH="0" baseline="0">
                          <a:ln>
                            <a:noFill/>
                          </a:ln>
                          <a:solidFill>
                            <a:schemeClr val="tx1"/>
                          </a:solidFill>
                          <a:effectLst/>
                          <a:latin typeface="Calibri" panose="020F0502020204030204" pitchFamily="34" charset="0"/>
                          <a:cs typeface="Arial" panose="020B0604020202020204" pitchFamily="34" charset="0"/>
                        </a:rPr>
                        <a:t>í</a:t>
                      </a:r>
                      <a:r>
                        <a:rPr kumimoji="0" lang="en-US" altLang="en-US" sz="2200" b="1" i="0" u="none" strike="noStrike" cap="none" normalizeH="0" baseline="0">
                          <a:ln>
                            <a:noFill/>
                          </a:ln>
                          <a:solidFill>
                            <a:schemeClr val="tx1"/>
                          </a:solidFill>
                          <a:effectLst/>
                          <a:latin typeface="Arial "/>
                          <a:cs typeface="Arial" panose="020B0604020202020204" pitchFamily="34" charset="0"/>
                        </a:rPr>
                        <a:t>ch</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
                          <a:cs typeface="Arial" panose="020B0604020202020204" pitchFamily="34" charset="0"/>
                        </a:rPr>
                        <a:t>Ý nghĩa</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xmlns="" val="251475195"/>
                  </a:ext>
                </a:extLst>
              </a:tr>
              <a:tr h="3558465">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2449219938"/>
                  </a:ext>
                </a:extLst>
              </a:tr>
            </a:tbl>
          </a:graphicData>
        </a:graphic>
      </p:graphicFrame>
      <p:sp>
        <p:nvSpPr>
          <p:cNvPr id="3" name="Rectangle 230">
            <a:extLst>
              <a:ext uri="{FF2B5EF4-FFF2-40B4-BE49-F238E27FC236}">
                <a16:creationId xmlns:a16="http://schemas.microsoft.com/office/drawing/2014/main" xmlns="" id="{D340B803-1DB3-7762-170F-71E47A22FD3D}"/>
              </a:ext>
            </a:extLst>
          </p:cNvPr>
          <p:cNvSpPr>
            <a:spLocks noChangeArrowheads="1"/>
          </p:cNvSpPr>
          <p:nvPr/>
        </p:nvSpPr>
        <p:spPr bwMode="auto">
          <a:xfrm>
            <a:off x="1811593" y="2434398"/>
            <a:ext cx="2754313"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2300" dirty="0" err="1"/>
              <a:t>Hằng</a:t>
            </a:r>
            <a:r>
              <a:rPr lang="en-US" altLang="en-US" sz="2300" dirty="0"/>
              <a:t> </a:t>
            </a:r>
            <a:r>
              <a:rPr lang="en-US" altLang="en-US" sz="2300" dirty="0" err="1"/>
              <a:t>năm</a:t>
            </a:r>
            <a:r>
              <a:rPr lang="en-US" altLang="en-US" sz="2300" dirty="0"/>
              <a:t>, </a:t>
            </a:r>
            <a:r>
              <a:rPr lang="en-US" altLang="en-US" sz="2300" dirty="0" err="1"/>
              <a:t>trường</a:t>
            </a:r>
            <a:r>
              <a:rPr lang="en-US" altLang="en-US" sz="2300" dirty="0"/>
              <a:t> Trung </a:t>
            </a:r>
            <a:r>
              <a:rPr lang="en-US" altLang="en-US" sz="2300" dirty="0" err="1"/>
              <a:t>học</a:t>
            </a:r>
            <a:r>
              <a:rPr lang="en-US" altLang="en-US" sz="2300" dirty="0"/>
              <a:t> </a:t>
            </a:r>
            <a:r>
              <a:rPr lang="en-US" altLang="en-US" sz="2300" dirty="0" err="1"/>
              <a:t>cơ</a:t>
            </a:r>
            <a:r>
              <a:rPr lang="en-US" altLang="en-US" sz="2300" dirty="0"/>
              <a:t> </a:t>
            </a:r>
            <a:r>
              <a:rPr lang="en-US" altLang="en-US" sz="2300" dirty="0" err="1"/>
              <a:t>sở</a:t>
            </a:r>
            <a:r>
              <a:rPr lang="en-US" altLang="en-US" sz="2300" dirty="0"/>
              <a:t> H </a:t>
            </a:r>
            <a:r>
              <a:rPr lang="en-US" altLang="en-US" sz="2300" dirty="0" err="1"/>
              <a:t>thường</a:t>
            </a:r>
            <a:r>
              <a:rPr lang="en-US" altLang="en-US" sz="2300" dirty="0"/>
              <a:t> </a:t>
            </a:r>
            <a:r>
              <a:rPr lang="en-US" altLang="en-US" sz="2300" dirty="0" err="1"/>
              <a:t>tổ</a:t>
            </a:r>
            <a:r>
              <a:rPr lang="en-US" altLang="en-US" sz="2300" dirty="0"/>
              <a:t> </a:t>
            </a:r>
            <a:r>
              <a:rPr lang="en-US" altLang="en-US" sz="2300" dirty="0" err="1"/>
              <a:t>chức</a:t>
            </a:r>
            <a:r>
              <a:rPr lang="en-US" altLang="en-US" sz="2300" dirty="0"/>
              <a:t> </a:t>
            </a:r>
            <a:r>
              <a:rPr lang="en-US" altLang="en-US" sz="2300" dirty="0" err="1"/>
              <a:t>cho</a:t>
            </a:r>
            <a:r>
              <a:rPr lang="en-US" altLang="en-US" sz="2300" dirty="0"/>
              <a:t> </a:t>
            </a:r>
            <a:r>
              <a:rPr lang="en-US" altLang="en-US" sz="2300" dirty="0" err="1"/>
              <a:t>học</a:t>
            </a:r>
            <a:r>
              <a:rPr lang="en-US" altLang="en-US" sz="2300" dirty="0"/>
              <a:t> </a:t>
            </a:r>
            <a:r>
              <a:rPr lang="en-US" altLang="en-US" sz="2300" dirty="0" err="1"/>
              <a:t>sinh</a:t>
            </a:r>
            <a:r>
              <a:rPr lang="en-US" altLang="en-US" sz="2300" dirty="0"/>
              <a:t> </a:t>
            </a:r>
            <a:r>
              <a:rPr lang="en-US" altLang="en-US" sz="2300" dirty="0" err="1"/>
              <a:t>đến</a:t>
            </a:r>
            <a:r>
              <a:rPr lang="en-US" altLang="en-US" sz="2300" dirty="0"/>
              <a:t> </a:t>
            </a:r>
            <a:r>
              <a:rPr lang="en-US" altLang="en-US" sz="2300" dirty="0" err="1"/>
              <a:t>thăm</a:t>
            </a:r>
            <a:r>
              <a:rPr lang="en-US" altLang="en-US" sz="2300" dirty="0"/>
              <a:t> </a:t>
            </a:r>
            <a:r>
              <a:rPr lang="en-US" altLang="en-US" sz="2300" dirty="0" err="1"/>
              <a:t>và</a:t>
            </a:r>
            <a:r>
              <a:rPr lang="en-US" altLang="en-US" sz="2300" dirty="0"/>
              <a:t> </a:t>
            </a:r>
            <a:r>
              <a:rPr lang="en-US" altLang="en-US" sz="2300" dirty="0" err="1"/>
              <a:t>tặng</a:t>
            </a:r>
            <a:r>
              <a:rPr lang="en-US" altLang="en-US" sz="2300" dirty="0"/>
              <a:t> </a:t>
            </a:r>
            <a:r>
              <a:rPr lang="en-US" altLang="en-US" sz="2300" dirty="0" err="1"/>
              <a:t>quà</a:t>
            </a:r>
            <a:r>
              <a:rPr lang="en-US" altLang="en-US" sz="2300" dirty="0"/>
              <a:t> </a:t>
            </a:r>
            <a:r>
              <a:rPr lang="en-US" altLang="en-US" sz="2300" dirty="0" err="1"/>
              <a:t>các</a:t>
            </a:r>
            <a:r>
              <a:rPr lang="en-US" altLang="en-US" sz="2300" dirty="0"/>
              <a:t> </a:t>
            </a:r>
            <a:r>
              <a:rPr lang="en-US" altLang="en-US" sz="2300" dirty="0" err="1"/>
              <a:t>gia</a:t>
            </a:r>
            <a:r>
              <a:rPr lang="en-US" altLang="en-US" sz="2300" dirty="0"/>
              <a:t> </a:t>
            </a:r>
            <a:r>
              <a:rPr lang="en-US" altLang="en-US" sz="2300" dirty="0" err="1"/>
              <a:t>đình</a:t>
            </a:r>
            <a:r>
              <a:rPr lang="en-US" altLang="en-US" sz="2300" dirty="0"/>
              <a:t> </a:t>
            </a:r>
            <a:r>
              <a:rPr lang="en-US" altLang="en-US" sz="2300" dirty="0" err="1"/>
              <a:t>thương</a:t>
            </a:r>
            <a:r>
              <a:rPr lang="en-US" altLang="en-US" sz="2300" dirty="0"/>
              <a:t> </a:t>
            </a:r>
            <a:r>
              <a:rPr lang="en-US" altLang="en-US" sz="2300" dirty="0" err="1"/>
              <a:t>binh</a:t>
            </a:r>
            <a:r>
              <a:rPr lang="en-US" altLang="en-US" sz="2300" dirty="0"/>
              <a:t>, </a:t>
            </a:r>
            <a:r>
              <a:rPr lang="en-US" altLang="en-US" sz="2300" dirty="0" err="1"/>
              <a:t>liệt</a:t>
            </a:r>
            <a:r>
              <a:rPr lang="en-US" altLang="en-US" sz="2300" dirty="0"/>
              <a:t> </a:t>
            </a:r>
            <a:r>
              <a:rPr lang="en-US" altLang="en-US" sz="2300" dirty="0" err="1"/>
              <a:t>sĩ</a:t>
            </a:r>
            <a:r>
              <a:rPr lang="en-US" altLang="en-US" sz="2300" dirty="0"/>
              <a:t> ở </a:t>
            </a:r>
            <a:r>
              <a:rPr lang="en-US" altLang="en-US" sz="2300" dirty="0" err="1"/>
              <a:t>địa</a:t>
            </a:r>
            <a:r>
              <a:rPr lang="en-US" altLang="en-US" sz="2300" dirty="0"/>
              <a:t> </a:t>
            </a:r>
            <a:r>
              <a:rPr lang="en-US" altLang="en-US" sz="2300" dirty="0" err="1"/>
              <a:t>phương</a:t>
            </a:r>
            <a:r>
              <a:rPr lang="en-US" altLang="en-US" sz="2300" dirty="0"/>
              <a:t>. </a:t>
            </a:r>
          </a:p>
        </p:txBody>
      </p:sp>
      <p:sp>
        <p:nvSpPr>
          <p:cNvPr id="4" name="Rectangle 232">
            <a:extLst>
              <a:ext uri="{FF2B5EF4-FFF2-40B4-BE49-F238E27FC236}">
                <a16:creationId xmlns:a16="http://schemas.microsoft.com/office/drawing/2014/main" xmlns="" id="{D16A16B0-4E0D-FBE3-BD97-DBD9F0FE7616}"/>
              </a:ext>
            </a:extLst>
          </p:cNvPr>
          <p:cNvSpPr>
            <a:spLocks noChangeArrowheads="1"/>
          </p:cNvSpPr>
          <p:nvPr/>
        </p:nvSpPr>
        <p:spPr bwMode="auto">
          <a:xfrm>
            <a:off x="1217492" y="3080916"/>
            <a:ext cx="487363"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a:defRPr>
                <a:solidFill>
                  <a:schemeClr val="tx1"/>
                </a:solidFill>
                <a:latin typeface="Calibri" panose="020F0502020204030204" pitchFamily="34" charset="0"/>
                <a:cs typeface="Arial" panose="020B0604020202020204" pitchFamily="34" charset="0"/>
              </a:defRPr>
            </a:lvl2pPr>
            <a:lvl3pPr>
              <a:defRPr>
                <a:solidFill>
                  <a:schemeClr val="tx1"/>
                </a:solidFill>
                <a:latin typeface="Calibri" panose="020F0502020204030204" pitchFamily="34" charset="0"/>
                <a:cs typeface="Arial" panose="020B0604020202020204" pitchFamily="34" charset="0"/>
              </a:defRPr>
            </a:lvl3pPr>
            <a:lvl4pPr>
              <a:defRPr>
                <a:solidFill>
                  <a:schemeClr val="tx1"/>
                </a:solidFill>
                <a:latin typeface="Calibri" panose="020F0502020204030204" pitchFamily="34" charset="0"/>
                <a:cs typeface="Arial" panose="020B0604020202020204" pitchFamily="34" charset="0"/>
              </a:defRPr>
            </a:lvl4pPr>
            <a:lvl5pPr>
              <a:defRPr>
                <a:solidFill>
                  <a:schemeClr val="tx1"/>
                </a:solidFill>
                <a:latin typeface="Calibri" panose="020F0502020204030204" pitchFamily="34" charset="0"/>
                <a:cs typeface="Arial" panose="020B0604020202020204" pitchFamily="34" charset="0"/>
              </a:defRPr>
            </a:lvl5pPr>
            <a:lvl6pPr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a:r>
              <a:rPr lang="en-US" altLang="en-US" sz="4300" dirty="0">
                <a:latin typeface="Arial" panose="020B0604020202020204" pitchFamily="34" charset="0"/>
              </a:rPr>
              <a:t>1</a:t>
            </a:r>
          </a:p>
        </p:txBody>
      </p:sp>
      <p:sp>
        <p:nvSpPr>
          <p:cNvPr id="12" name="Rectangle 233">
            <a:extLst>
              <a:ext uri="{FF2B5EF4-FFF2-40B4-BE49-F238E27FC236}">
                <a16:creationId xmlns:a16="http://schemas.microsoft.com/office/drawing/2014/main" xmlns="" id="{A2406C13-8AFA-FBC1-2B38-08234F587B97}"/>
              </a:ext>
            </a:extLst>
          </p:cNvPr>
          <p:cNvSpPr>
            <a:spLocks noChangeArrowheads="1"/>
          </p:cNvSpPr>
          <p:nvPr/>
        </p:nvSpPr>
        <p:spPr bwMode="auto">
          <a:xfrm>
            <a:off x="4728323" y="2613392"/>
            <a:ext cx="1106488"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vi-VN" altLang="ko-KR" sz="2500" dirty="0"/>
              <a:t>Đền ơn đáp nghĩa</a:t>
            </a:r>
            <a:r>
              <a:rPr lang="en-US" altLang="ko-KR" sz="2500" dirty="0">
                <a:ea typeface="Gulim" panose="020B0600000101010101" pitchFamily="34" charset="-127"/>
              </a:rPr>
              <a:t> </a:t>
            </a:r>
          </a:p>
        </p:txBody>
      </p:sp>
      <p:sp>
        <p:nvSpPr>
          <p:cNvPr id="13" name="Rectangle 235">
            <a:extLst>
              <a:ext uri="{FF2B5EF4-FFF2-40B4-BE49-F238E27FC236}">
                <a16:creationId xmlns:a16="http://schemas.microsoft.com/office/drawing/2014/main" xmlns="" id="{62F5BF13-D984-B904-4D89-E483EECD2233}"/>
              </a:ext>
            </a:extLst>
          </p:cNvPr>
          <p:cNvSpPr>
            <a:spLocks noChangeArrowheads="1"/>
          </p:cNvSpPr>
          <p:nvPr/>
        </p:nvSpPr>
        <p:spPr bwMode="auto">
          <a:xfrm>
            <a:off x="6096000" y="2402546"/>
            <a:ext cx="1822450" cy="278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vi-VN" altLang="ko-KR" sz="2500" dirty="0"/>
              <a:t>Tri ân, giúp đỡ các gia đình thương binh, liệt sĩ </a:t>
            </a:r>
            <a:r>
              <a:rPr lang="en-US" altLang="ko-KR" sz="2500" dirty="0">
                <a:ea typeface="Gulim" panose="020B0600000101010101" pitchFamily="34" charset="-127"/>
              </a:rPr>
              <a:t>ở</a:t>
            </a:r>
            <a:r>
              <a:rPr lang="vi-VN" altLang="ko-KR" sz="2500" dirty="0"/>
              <a:t> địa phương.</a:t>
            </a:r>
          </a:p>
        </p:txBody>
      </p:sp>
      <p:sp>
        <p:nvSpPr>
          <p:cNvPr id="14" name="Rectangle 243">
            <a:extLst>
              <a:ext uri="{FF2B5EF4-FFF2-40B4-BE49-F238E27FC236}">
                <a16:creationId xmlns:a16="http://schemas.microsoft.com/office/drawing/2014/main" xmlns="" id="{D66D3470-A249-17C3-70AD-D0B58F9858D1}"/>
              </a:ext>
            </a:extLst>
          </p:cNvPr>
          <p:cNvSpPr>
            <a:spLocks noChangeArrowheads="1"/>
          </p:cNvSpPr>
          <p:nvPr/>
        </p:nvSpPr>
        <p:spPr bwMode="auto">
          <a:xfrm>
            <a:off x="8088562" y="2226804"/>
            <a:ext cx="3458870"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457200">
              <a:defRPr>
                <a:solidFill>
                  <a:schemeClr val="tx1"/>
                </a:solidFill>
                <a:latin typeface="Calibri" panose="020F0502020204030204" pitchFamily="34" charset="0"/>
                <a:cs typeface="Arial" panose="020B0604020202020204" pitchFamily="34" charset="0"/>
              </a:defRPr>
            </a:lvl1pPr>
            <a:lvl2pPr>
              <a:defRPr>
                <a:solidFill>
                  <a:schemeClr val="tx1"/>
                </a:solidFill>
                <a:latin typeface="Calibri" panose="020F0502020204030204" pitchFamily="34" charset="0"/>
                <a:cs typeface="Arial" panose="020B0604020202020204" pitchFamily="34" charset="0"/>
              </a:defRPr>
            </a:lvl2pPr>
            <a:lvl3pPr>
              <a:defRPr>
                <a:solidFill>
                  <a:schemeClr val="tx1"/>
                </a:solidFill>
                <a:latin typeface="Calibri" panose="020F0502020204030204" pitchFamily="34" charset="0"/>
                <a:cs typeface="Arial" panose="020B0604020202020204" pitchFamily="34" charset="0"/>
              </a:defRPr>
            </a:lvl3pPr>
            <a:lvl4pPr>
              <a:defRPr>
                <a:solidFill>
                  <a:schemeClr val="tx1"/>
                </a:solidFill>
                <a:latin typeface="Calibri" panose="020F0502020204030204" pitchFamily="34" charset="0"/>
                <a:cs typeface="Arial" panose="020B0604020202020204" pitchFamily="34" charset="0"/>
              </a:defRPr>
            </a:lvl4pPr>
            <a:lvl5pPr>
              <a:defRPr>
                <a:solidFill>
                  <a:schemeClr val="tx1"/>
                </a:solidFill>
                <a:latin typeface="Calibri" panose="020F0502020204030204" pitchFamily="34" charset="0"/>
                <a:cs typeface="Arial" panose="020B0604020202020204" pitchFamily="34" charset="0"/>
              </a:defRPr>
            </a:lvl5pPr>
            <a:lvl6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vi-VN" altLang="ko-KR" sz="2300" dirty="0">
                <a:latin typeface="Arial" panose="020B0604020202020204" pitchFamily="34" charset="0"/>
              </a:rPr>
              <a:t>+ Phát huy truyền thống “uống nước nhớ nguồn” của dân tộc Việt Nam.</a:t>
            </a:r>
            <a:endParaRPr lang="en-US" altLang="ko-KR" sz="2300" dirty="0">
              <a:latin typeface="Arial" panose="020B0604020202020204" pitchFamily="34" charset="0"/>
              <a:ea typeface="Gulim" panose="020B0600000101010101" pitchFamily="34" charset="-127"/>
            </a:endParaRPr>
          </a:p>
          <a:p>
            <a:r>
              <a:rPr lang="vi-VN" altLang="ko-KR" sz="2300" dirty="0">
                <a:latin typeface="Arial" panose="020B0604020202020204" pitchFamily="34" charset="0"/>
              </a:rPr>
              <a:t>+ Góp phần giáo dục, bồi dưỡng ở HS lòng yêu nước, biết ơn các thế hệ đi trước đã hi sinh xương máu cho độc lập dân tộc.</a:t>
            </a:r>
          </a:p>
        </p:txBody>
      </p:sp>
    </p:spTree>
    <p:extLst>
      <p:ext uri="{BB962C8B-B14F-4D97-AF65-F5344CB8AC3E}">
        <p14:creationId xmlns:p14="http://schemas.microsoft.com/office/powerpoint/2010/main" val="108138309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1+#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2" presetClass="entr" presetSubtype="1"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linds(horizontal)">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linds(horizontal)">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linds(horizontal)">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2190AF63-1D47-4DEB-BFEE-5ECC671D79D1}"/>
              </a:ext>
            </a:extLst>
          </p:cNvPr>
          <p:cNvGrpSpPr/>
          <p:nvPr/>
        </p:nvGrpSpPr>
        <p:grpSpPr>
          <a:xfrm>
            <a:off x="-97885" y="190723"/>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7" name="图片 16">
            <a:extLst>
              <a:ext uri="{FF2B5EF4-FFF2-40B4-BE49-F238E27FC236}">
                <a16:creationId xmlns:a16="http://schemas.microsoft.com/office/drawing/2014/main" xmlns="" id="{3F663E3B-22D8-434C-803B-8E5FD2588FFD}"/>
              </a:ext>
            </a:extLst>
          </p:cNvPr>
          <p:cNvPicPr>
            <a:picLocks noChangeAspect="1"/>
          </p:cNvPicPr>
          <p:nvPr/>
        </p:nvPicPr>
        <p:blipFill>
          <a:blip r:embed="rId7"/>
          <a:stretch>
            <a:fillRect/>
          </a:stretch>
        </p:blipFill>
        <p:spPr>
          <a:xfrm>
            <a:off x="1556829" y="190723"/>
            <a:ext cx="676715" cy="707197"/>
          </a:xfrm>
          <a:prstGeom prst="rect">
            <a:avLst/>
          </a:prstGeom>
        </p:spPr>
      </p:pic>
      <p:pic>
        <p:nvPicPr>
          <p:cNvPr id="18" name="图片 17">
            <a:extLst>
              <a:ext uri="{FF2B5EF4-FFF2-40B4-BE49-F238E27FC236}">
                <a16:creationId xmlns:a16="http://schemas.microsoft.com/office/drawing/2014/main" xmlns="" id="{D4811393-123B-4E5E-ABA6-6E41F21BDAC5}"/>
              </a:ext>
            </a:extLst>
          </p:cNvPr>
          <p:cNvPicPr>
            <a:picLocks noChangeAspect="1"/>
          </p:cNvPicPr>
          <p:nvPr/>
        </p:nvPicPr>
        <p:blipFill>
          <a:blip r:embed="rId8"/>
          <a:stretch>
            <a:fillRect/>
          </a:stretch>
        </p:blipFill>
        <p:spPr>
          <a:xfrm>
            <a:off x="1772935" y="823076"/>
            <a:ext cx="1286367" cy="1280271"/>
          </a:xfrm>
          <a:prstGeom prst="rect">
            <a:avLst/>
          </a:prstGeom>
        </p:spPr>
      </p:pic>
      <p:pic>
        <p:nvPicPr>
          <p:cNvPr id="20" name="图片 19">
            <a:extLst>
              <a:ext uri="{FF2B5EF4-FFF2-40B4-BE49-F238E27FC236}">
                <a16:creationId xmlns:a16="http://schemas.microsoft.com/office/drawing/2014/main" xmlns="" id="{F8185D55-0902-4A6D-B63F-DA65073A47BF}"/>
              </a:ext>
            </a:extLst>
          </p:cNvPr>
          <p:cNvPicPr>
            <a:picLocks noChangeAspect="1"/>
          </p:cNvPicPr>
          <p:nvPr/>
        </p:nvPicPr>
        <p:blipFill>
          <a:blip r:embed="rId9"/>
          <a:stretch>
            <a:fillRect/>
          </a:stretch>
        </p:blipFill>
        <p:spPr>
          <a:xfrm>
            <a:off x="10539089" y="1670493"/>
            <a:ext cx="871804" cy="865707"/>
          </a:xfrm>
          <a:prstGeom prst="rect">
            <a:avLst/>
          </a:prstGeom>
        </p:spPr>
      </p:pic>
      <p:pic>
        <p:nvPicPr>
          <p:cNvPr id="21" name="图片 20">
            <a:extLst>
              <a:ext uri="{FF2B5EF4-FFF2-40B4-BE49-F238E27FC236}">
                <a16:creationId xmlns:a16="http://schemas.microsoft.com/office/drawing/2014/main" xmlns="" id="{21C64A99-3D07-4E95-BDBD-4A2FD9F8B721}"/>
              </a:ext>
            </a:extLst>
          </p:cNvPr>
          <p:cNvPicPr>
            <a:picLocks noChangeAspect="1"/>
          </p:cNvPicPr>
          <p:nvPr/>
        </p:nvPicPr>
        <p:blipFill>
          <a:blip r:embed="rId10"/>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xmlns="" id="{2F06EBA9-0539-4CDB-B423-45758EBC76FF}"/>
              </a:ext>
            </a:extLst>
          </p:cNvPr>
          <p:cNvPicPr>
            <a:picLocks noChangeAspect="1"/>
          </p:cNvPicPr>
          <p:nvPr/>
        </p:nvPicPr>
        <p:blipFill>
          <a:blip r:embed="rId11"/>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xmlns="" id="{B798A7A3-DDB5-4F7C-A674-05D3720D241E}"/>
              </a:ext>
            </a:extLst>
          </p:cNvPr>
          <p:cNvPicPr>
            <a:picLocks noChangeAspect="1"/>
          </p:cNvPicPr>
          <p:nvPr/>
        </p:nvPicPr>
        <p:blipFill rotWithShape="1">
          <a:blip r:embed="rId12"/>
          <a:srcRect r="59575"/>
          <a:stretch/>
        </p:blipFill>
        <p:spPr>
          <a:xfrm>
            <a:off x="9840686" y="700328"/>
            <a:ext cx="1581397" cy="567580"/>
          </a:xfrm>
          <a:prstGeom prst="rect">
            <a:avLst/>
          </a:prstGeom>
        </p:spPr>
      </p:pic>
      <p:pic>
        <p:nvPicPr>
          <p:cNvPr id="26" name="图片 25">
            <a:extLst>
              <a:ext uri="{FF2B5EF4-FFF2-40B4-BE49-F238E27FC236}">
                <a16:creationId xmlns:a16="http://schemas.microsoft.com/office/drawing/2014/main" xmlns="" id="{2B579779-48D3-4F4C-8FC8-41E2AFBD0EB1}"/>
              </a:ext>
            </a:extLst>
          </p:cNvPr>
          <p:cNvPicPr>
            <a:picLocks noChangeAspect="1"/>
          </p:cNvPicPr>
          <p:nvPr/>
        </p:nvPicPr>
        <p:blipFill rotWithShape="1">
          <a:blip r:embed="rId12"/>
          <a:srcRect l="79894" t="-7176" r="-2213" b="34190"/>
          <a:stretch/>
        </p:blipFill>
        <p:spPr>
          <a:xfrm>
            <a:off x="915875" y="1106070"/>
            <a:ext cx="1125990" cy="534227"/>
          </a:xfrm>
          <a:prstGeom prst="rect">
            <a:avLst/>
          </a:prstGeom>
        </p:spPr>
      </p:pic>
      <p:sp>
        <p:nvSpPr>
          <p:cNvPr id="5" name="Rectangle 4">
            <a:extLst>
              <a:ext uri="{FF2B5EF4-FFF2-40B4-BE49-F238E27FC236}">
                <a16:creationId xmlns:a16="http://schemas.microsoft.com/office/drawing/2014/main" xmlns="" id="{F61E096F-0C70-6B8E-04C1-926E81946E2F}"/>
              </a:ext>
            </a:extLst>
          </p:cNvPr>
          <p:cNvSpPr>
            <a:spLocks noChangeArrowheads="1"/>
          </p:cNvSpPr>
          <p:nvPr/>
        </p:nvSpPr>
        <p:spPr bwMode="auto">
          <a:xfrm>
            <a:off x="2233242" y="366536"/>
            <a:ext cx="9555365" cy="8540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Low"/>
            <a:r>
              <a:rPr lang="en-US" altLang="en-US" sz="2500" b="1" dirty="0">
                <a:solidFill>
                  <a:srgbClr val="FF0000"/>
                </a:solidFill>
              </a:rPr>
              <a:t>BT 1: Em </a:t>
            </a:r>
            <a:r>
              <a:rPr lang="en-US" altLang="en-US" sz="2500" b="1" dirty="0" err="1">
                <a:solidFill>
                  <a:srgbClr val="FF0000"/>
                </a:solidFill>
              </a:rPr>
              <a:t>hãy</a:t>
            </a:r>
            <a:r>
              <a:rPr lang="en-US" altLang="en-US" sz="2500" b="1" dirty="0">
                <a:solidFill>
                  <a:srgbClr val="FF0000"/>
                </a:solidFill>
              </a:rPr>
              <a:t> </a:t>
            </a:r>
            <a:r>
              <a:rPr lang="en-US" altLang="en-US" sz="2500" b="1" dirty="0" err="1">
                <a:solidFill>
                  <a:srgbClr val="FF0000"/>
                </a:solidFill>
              </a:rPr>
              <a:t>xác</a:t>
            </a:r>
            <a:r>
              <a:rPr lang="en-US" altLang="en-US" sz="2500" b="1" dirty="0">
                <a:solidFill>
                  <a:srgbClr val="FF0000"/>
                </a:solidFill>
              </a:rPr>
              <a:t> </a:t>
            </a:r>
            <a:r>
              <a:rPr lang="en-US" altLang="en-US" sz="2500" b="1" dirty="0" err="1">
                <a:solidFill>
                  <a:srgbClr val="FF0000"/>
                </a:solidFill>
              </a:rPr>
              <a:t>định</a:t>
            </a:r>
            <a:r>
              <a:rPr lang="en-US" altLang="en-US" sz="2500" b="1" dirty="0">
                <a:solidFill>
                  <a:srgbClr val="FF0000"/>
                </a:solidFill>
              </a:rPr>
              <a:t> </a:t>
            </a:r>
            <a:r>
              <a:rPr lang="en-US" altLang="en-US" sz="2500" b="1" dirty="0" err="1">
                <a:solidFill>
                  <a:srgbClr val="FF0000"/>
                </a:solidFill>
              </a:rPr>
              <a:t>tên</a:t>
            </a:r>
            <a:r>
              <a:rPr lang="en-US" altLang="en-US" sz="2500" b="1" dirty="0">
                <a:solidFill>
                  <a:srgbClr val="FF0000"/>
                </a:solidFill>
              </a:rPr>
              <a:t>, </a:t>
            </a:r>
            <a:r>
              <a:rPr lang="en-US" altLang="en-US" sz="2500" b="1" dirty="0" err="1">
                <a:solidFill>
                  <a:srgbClr val="FF0000"/>
                </a:solidFill>
              </a:rPr>
              <a:t>mục</a:t>
            </a:r>
            <a:r>
              <a:rPr lang="en-US" altLang="en-US" sz="2500" b="1" dirty="0">
                <a:solidFill>
                  <a:srgbClr val="FF0000"/>
                </a:solidFill>
              </a:rPr>
              <a:t> </a:t>
            </a:r>
            <a:r>
              <a:rPr lang="en-US" altLang="en-US" sz="2500" b="1" dirty="0" err="1">
                <a:solidFill>
                  <a:srgbClr val="FF0000"/>
                </a:solidFill>
              </a:rPr>
              <a:t>đích</a:t>
            </a:r>
            <a:r>
              <a:rPr lang="en-US" altLang="en-US" sz="2500" b="1" dirty="0">
                <a:solidFill>
                  <a:srgbClr val="FF0000"/>
                </a:solidFill>
              </a:rPr>
              <a:t>, ý </a:t>
            </a:r>
            <a:r>
              <a:rPr lang="en-US" altLang="en-US" sz="2500" b="1" dirty="0" err="1">
                <a:solidFill>
                  <a:srgbClr val="FF0000"/>
                </a:solidFill>
              </a:rPr>
              <a:t>nghĩa</a:t>
            </a:r>
            <a:r>
              <a:rPr lang="en-US" altLang="en-US" sz="2500" b="1" dirty="0">
                <a:solidFill>
                  <a:srgbClr val="FF0000"/>
                </a:solidFill>
              </a:rPr>
              <a:t> </a:t>
            </a:r>
            <a:r>
              <a:rPr lang="en-US" altLang="en-US" sz="2500" b="1" dirty="0" err="1">
                <a:solidFill>
                  <a:srgbClr val="FF0000"/>
                </a:solidFill>
              </a:rPr>
              <a:t>của</a:t>
            </a:r>
            <a:r>
              <a:rPr lang="en-US" altLang="en-US" sz="2500" b="1" dirty="0">
                <a:solidFill>
                  <a:srgbClr val="FF0000"/>
                </a:solidFill>
              </a:rPr>
              <a:t> </a:t>
            </a:r>
            <a:r>
              <a:rPr lang="en-US" altLang="en-US" sz="2500" b="1" dirty="0" err="1">
                <a:solidFill>
                  <a:srgbClr val="FF0000"/>
                </a:solidFill>
              </a:rPr>
              <a:t>mỗi</a:t>
            </a:r>
            <a:r>
              <a:rPr lang="en-US" altLang="en-US" sz="2500" b="1" dirty="0">
                <a:solidFill>
                  <a:srgbClr val="FF0000"/>
                </a:solidFill>
              </a:rPr>
              <a:t> </a:t>
            </a:r>
            <a:r>
              <a:rPr lang="en-US" altLang="en-US" sz="2500" b="1" dirty="0" err="1">
                <a:solidFill>
                  <a:srgbClr val="FF0000"/>
                </a:solidFill>
              </a:rPr>
              <a:t>hoạt</a:t>
            </a:r>
            <a:r>
              <a:rPr lang="en-US" altLang="en-US" sz="2500" b="1" dirty="0">
                <a:solidFill>
                  <a:srgbClr val="FF0000"/>
                </a:solidFill>
              </a:rPr>
              <a:t> </a:t>
            </a:r>
            <a:r>
              <a:rPr lang="en-US" altLang="en-US" sz="2500" b="1" dirty="0" err="1">
                <a:solidFill>
                  <a:srgbClr val="FF0000"/>
                </a:solidFill>
              </a:rPr>
              <a:t>động</a:t>
            </a:r>
            <a:r>
              <a:rPr lang="en-US" altLang="en-US" sz="2500" b="1" dirty="0">
                <a:solidFill>
                  <a:srgbClr val="FF0000"/>
                </a:solidFill>
              </a:rPr>
              <a:t> </a:t>
            </a:r>
            <a:r>
              <a:rPr lang="en-US" altLang="en-US" sz="2500" b="1" dirty="0" err="1">
                <a:solidFill>
                  <a:srgbClr val="FF0000"/>
                </a:solidFill>
              </a:rPr>
              <a:t>trong</a:t>
            </a:r>
            <a:r>
              <a:rPr lang="en-US" altLang="en-US" sz="2500" b="1" dirty="0">
                <a:solidFill>
                  <a:srgbClr val="FF0000"/>
                </a:solidFill>
              </a:rPr>
              <a:t> </a:t>
            </a:r>
            <a:r>
              <a:rPr lang="en-US" altLang="en-US" sz="2500" b="1" dirty="0" err="1">
                <a:solidFill>
                  <a:srgbClr val="FF0000"/>
                </a:solidFill>
              </a:rPr>
              <a:t>các</a:t>
            </a:r>
            <a:r>
              <a:rPr lang="en-US" altLang="en-US" sz="2500" b="1" dirty="0">
                <a:solidFill>
                  <a:srgbClr val="FF0000"/>
                </a:solidFill>
              </a:rPr>
              <a:t> </a:t>
            </a:r>
            <a:r>
              <a:rPr lang="en-US" altLang="en-US" sz="2500" b="1" dirty="0" err="1">
                <a:solidFill>
                  <a:srgbClr val="FF0000"/>
                </a:solidFill>
              </a:rPr>
              <a:t>trường</a:t>
            </a:r>
            <a:r>
              <a:rPr lang="en-US" altLang="en-US" sz="2500" b="1" dirty="0">
                <a:solidFill>
                  <a:srgbClr val="FF0000"/>
                </a:solidFill>
              </a:rPr>
              <a:t> </a:t>
            </a:r>
            <a:r>
              <a:rPr lang="en-US" altLang="en-US" sz="2500" b="1" dirty="0" err="1">
                <a:solidFill>
                  <a:srgbClr val="FF0000"/>
                </a:solidFill>
              </a:rPr>
              <a:t>hợp</a:t>
            </a:r>
            <a:r>
              <a:rPr lang="en-US" altLang="en-US" sz="2500" b="1" dirty="0">
                <a:solidFill>
                  <a:srgbClr val="FF0000"/>
                </a:solidFill>
              </a:rPr>
              <a:t> </a:t>
            </a:r>
            <a:r>
              <a:rPr lang="en-US" altLang="en-US" sz="2500" b="1" dirty="0" err="1">
                <a:solidFill>
                  <a:srgbClr val="FF0000"/>
                </a:solidFill>
              </a:rPr>
              <a:t>sau</a:t>
            </a:r>
            <a:r>
              <a:rPr lang="en-US" altLang="en-US" sz="2500" b="1" dirty="0">
                <a:solidFill>
                  <a:srgbClr val="FF0000"/>
                </a:solidFill>
              </a:rPr>
              <a:t>: </a:t>
            </a:r>
          </a:p>
        </p:txBody>
      </p:sp>
      <p:graphicFrame>
        <p:nvGraphicFramePr>
          <p:cNvPr id="6" name="Group 5">
            <a:extLst>
              <a:ext uri="{FF2B5EF4-FFF2-40B4-BE49-F238E27FC236}">
                <a16:creationId xmlns:a16="http://schemas.microsoft.com/office/drawing/2014/main" xmlns="" id="{CD7746DC-36F6-6AF7-8B59-1EE249844A42}"/>
              </a:ext>
            </a:extLst>
          </p:cNvPr>
          <p:cNvGraphicFramePr>
            <a:graphicFrameLocks noGrp="1"/>
          </p:cNvGraphicFramePr>
          <p:nvPr/>
        </p:nvGraphicFramePr>
        <p:xfrm>
          <a:off x="1118494" y="1182055"/>
          <a:ext cx="10428938" cy="4655745"/>
        </p:xfrm>
        <a:graphic>
          <a:graphicData uri="http://schemas.openxmlformats.org/drawingml/2006/table">
            <a:tbl>
              <a:tblPr/>
              <a:tblGrid>
                <a:gridCol w="623929">
                  <a:extLst>
                    <a:ext uri="{9D8B030D-6E8A-4147-A177-3AD203B41FA5}">
                      <a16:colId xmlns:a16="http://schemas.microsoft.com/office/drawing/2014/main" xmlns="" val="406831289"/>
                    </a:ext>
                  </a:extLst>
                </a:gridCol>
                <a:gridCol w="2938879">
                  <a:extLst>
                    <a:ext uri="{9D8B030D-6E8A-4147-A177-3AD203B41FA5}">
                      <a16:colId xmlns:a16="http://schemas.microsoft.com/office/drawing/2014/main" xmlns="" val="3894205974"/>
                    </a:ext>
                  </a:extLst>
                </a:gridCol>
                <a:gridCol w="1317830">
                  <a:extLst>
                    <a:ext uri="{9D8B030D-6E8A-4147-A177-3AD203B41FA5}">
                      <a16:colId xmlns:a16="http://schemas.microsoft.com/office/drawing/2014/main" xmlns="" val="2357709502"/>
                    </a:ext>
                  </a:extLst>
                </a:gridCol>
                <a:gridCol w="2119608">
                  <a:extLst>
                    <a:ext uri="{9D8B030D-6E8A-4147-A177-3AD203B41FA5}">
                      <a16:colId xmlns:a16="http://schemas.microsoft.com/office/drawing/2014/main" xmlns="" val="4280489010"/>
                    </a:ext>
                  </a:extLst>
                </a:gridCol>
                <a:gridCol w="3428692">
                  <a:extLst>
                    <a:ext uri="{9D8B030D-6E8A-4147-A177-3AD203B41FA5}">
                      <a16:colId xmlns:a16="http://schemas.microsoft.com/office/drawing/2014/main" xmlns="" val="1529058944"/>
                    </a:ext>
                  </a:extLst>
                </a:gridCol>
              </a:tblGrid>
              <a:tr h="1066128">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Arial "/>
                          <a:cs typeface="Arial" panose="020B0604020202020204" pitchFamily="34" charset="0"/>
                        </a:rPr>
                        <a:t>TT</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
                          <a:cs typeface="Arial" panose="020B0604020202020204" pitchFamily="34" charset="0"/>
                        </a:rPr>
                        <a:t>Trường hợp</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
                          <a:cs typeface="Arial" panose="020B0604020202020204" pitchFamily="34" charset="0"/>
                        </a:rPr>
                        <a:t>Tên hoạt động</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
                          <a:cs typeface="Arial" panose="020B0604020202020204" pitchFamily="34" charset="0"/>
                        </a:rPr>
                        <a:t>Mục đ</a:t>
                      </a:r>
                      <a:r>
                        <a:rPr kumimoji="0" lang="en-US" altLang="en-US" sz="2200" b="1" i="0" u="none" strike="noStrike" cap="none" normalizeH="0" baseline="0">
                          <a:ln>
                            <a:noFill/>
                          </a:ln>
                          <a:solidFill>
                            <a:schemeClr val="tx1"/>
                          </a:solidFill>
                          <a:effectLst/>
                          <a:latin typeface="Calibri" panose="020F0502020204030204" pitchFamily="34" charset="0"/>
                          <a:cs typeface="Arial" panose="020B0604020202020204" pitchFamily="34" charset="0"/>
                        </a:rPr>
                        <a:t>í</a:t>
                      </a:r>
                      <a:r>
                        <a:rPr kumimoji="0" lang="en-US" altLang="en-US" sz="2200" b="1" i="0" u="none" strike="noStrike" cap="none" normalizeH="0" baseline="0">
                          <a:ln>
                            <a:noFill/>
                          </a:ln>
                          <a:solidFill>
                            <a:schemeClr val="tx1"/>
                          </a:solidFill>
                          <a:effectLst/>
                          <a:latin typeface="Arial "/>
                          <a:cs typeface="Arial" panose="020B0604020202020204" pitchFamily="34" charset="0"/>
                        </a:rPr>
                        <a:t>ch</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
                          <a:cs typeface="Arial" panose="020B0604020202020204" pitchFamily="34" charset="0"/>
                        </a:rPr>
                        <a:t>Ý nghĩa</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xmlns="" val="251475195"/>
                  </a:ext>
                </a:extLst>
              </a:tr>
              <a:tr h="3558465">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2449219938"/>
                  </a:ext>
                </a:extLst>
              </a:tr>
            </a:tbl>
          </a:graphicData>
        </a:graphic>
      </p:graphicFrame>
      <p:sp>
        <p:nvSpPr>
          <p:cNvPr id="3" name="Rectangle 25">
            <a:extLst>
              <a:ext uri="{FF2B5EF4-FFF2-40B4-BE49-F238E27FC236}">
                <a16:creationId xmlns:a16="http://schemas.microsoft.com/office/drawing/2014/main" xmlns="" id="{5DC54154-3C39-FF92-FDDE-8E0BDEB843E3}"/>
              </a:ext>
            </a:extLst>
          </p:cNvPr>
          <p:cNvSpPr>
            <a:spLocks noChangeArrowheads="1"/>
          </p:cNvSpPr>
          <p:nvPr/>
        </p:nvSpPr>
        <p:spPr bwMode="auto">
          <a:xfrm>
            <a:off x="1805353" y="2452795"/>
            <a:ext cx="2754313" cy="278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altLang="ko-KR" sz="2500" dirty="0"/>
              <a:t>Chính quyền địa phương V thường tổ chức các chương trình tuyên truyền bảo vệ các loài động vật hoang dã.</a:t>
            </a:r>
            <a:endParaRPr lang="en-US" altLang="en-US" sz="2500" dirty="0"/>
          </a:p>
        </p:txBody>
      </p:sp>
      <p:sp>
        <p:nvSpPr>
          <p:cNvPr id="4" name="Rectangle 26">
            <a:extLst>
              <a:ext uri="{FF2B5EF4-FFF2-40B4-BE49-F238E27FC236}">
                <a16:creationId xmlns:a16="http://schemas.microsoft.com/office/drawing/2014/main" xmlns="" id="{63FC3693-B545-A70C-EE2B-9FA6F606D930}"/>
              </a:ext>
            </a:extLst>
          </p:cNvPr>
          <p:cNvSpPr>
            <a:spLocks noChangeArrowheads="1"/>
          </p:cNvSpPr>
          <p:nvPr/>
        </p:nvSpPr>
        <p:spPr bwMode="auto">
          <a:xfrm>
            <a:off x="1180814" y="3172924"/>
            <a:ext cx="487363"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300" dirty="0"/>
              <a:t>2</a:t>
            </a:r>
          </a:p>
        </p:txBody>
      </p:sp>
      <p:sp>
        <p:nvSpPr>
          <p:cNvPr id="12" name="Rectangle 27">
            <a:extLst>
              <a:ext uri="{FF2B5EF4-FFF2-40B4-BE49-F238E27FC236}">
                <a16:creationId xmlns:a16="http://schemas.microsoft.com/office/drawing/2014/main" xmlns="" id="{5CA242F1-7131-081D-0A7E-A2F019107D4F}"/>
              </a:ext>
            </a:extLst>
          </p:cNvPr>
          <p:cNvSpPr>
            <a:spLocks noChangeArrowheads="1"/>
          </p:cNvSpPr>
          <p:nvPr/>
        </p:nvSpPr>
        <p:spPr bwMode="auto">
          <a:xfrm>
            <a:off x="4734046" y="2776306"/>
            <a:ext cx="1165225"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vi-VN" altLang="ko-KR" sz="2500" dirty="0"/>
              <a:t>Bảo vệ môi trường</a:t>
            </a:r>
            <a:r>
              <a:rPr lang="en-US" altLang="ko-KR" sz="2500" dirty="0">
                <a:ea typeface="Gulim" panose="020B0600000101010101" pitchFamily="34" charset="-127"/>
              </a:rPr>
              <a:t> </a:t>
            </a:r>
          </a:p>
        </p:txBody>
      </p:sp>
      <p:sp>
        <p:nvSpPr>
          <p:cNvPr id="13" name="Rectangle 28">
            <a:extLst>
              <a:ext uri="{FF2B5EF4-FFF2-40B4-BE49-F238E27FC236}">
                <a16:creationId xmlns:a16="http://schemas.microsoft.com/office/drawing/2014/main" xmlns="" id="{CC3BE14D-7503-95D7-CB34-37F8EE78E1A2}"/>
              </a:ext>
            </a:extLst>
          </p:cNvPr>
          <p:cNvSpPr>
            <a:spLocks noChangeArrowheads="1"/>
          </p:cNvSpPr>
          <p:nvPr/>
        </p:nvSpPr>
        <p:spPr bwMode="auto">
          <a:xfrm>
            <a:off x="5952460" y="2401368"/>
            <a:ext cx="2109790" cy="278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ko-KR" sz="2500" dirty="0">
                <a:ea typeface="Gulim" panose="020B0600000101010101" pitchFamily="34" charset="-127"/>
              </a:rPr>
              <a:t>T</a:t>
            </a:r>
            <a:r>
              <a:rPr lang="vi-VN" altLang="ko-KR" sz="2500" dirty="0"/>
              <a:t>uyên truyền, giúp người dân nâng cao ý thức trong việc bảo vệ các loài động vật hoang dã.</a:t>
            </a:r>
          </a:p>
        </p:txBody>
      </p:sp>
      <p:sp>
        <p:nvSpPr>
          <p:cNvPr id="14" name="Rectangle 29">
            <a:extLst>
              <a:ext uri="{FF2B5EF4-FFF2-40B4-BE49-F238E27FC236}">
                <a16:creationId xmlns:a16="http://schemas.microsoft.com/office/drawing/2014/main" xmlns="" id="{6856C218-CCA2-F91E-F0FD-DC59B10876B4}"/>
              </a:ext>
            </a:extLst>
          </p:cNvPr>
          <p:cNvSpPr>
            <a:spLocks noChangeArrowheads="1"/>
          </p:cNvSpPr>
          <p:nvPr/>
        </p:nvSpPr>
        <p:spPr bwMode="auto">
          <a:xfrm>
            <a:off x="8122708" y="2201183"/>
            <a:ext cx="3725338"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457200">
              <a:defRPr>
                <a:solidFill>
                  <a:schemeClr val="tx1"/>
                </a:solidFill>
                <a:latin typeface="Calibri" panose="020F0502020204030204" pitchFamily="34" charset="0"/>
                <a:cs typeface="Arial" panose="020B0604020202020204" pitchFamily="34" charset="0"/>
              </a:defRPr>
            </a:lvl1pPr>
            <a:lvl2pPr>
              <a:defRPr>
                <a:solidFill>
                  <a:schemeClr val="tx1"/>
                </a:solidFill>
                <a:latin typeface="Calibri" panose="020F0502020204030204" pitchFamily="34" charset="0"/>
                <a:cs typeface="Arial" panose="020B0604020202020204" pitchFamily="34" charset="0"/>
              </a:defRPr>
            </a:lvl2pPr>
            <a:lvl3pPr>
              <a:defRPr>
                <a:solidFill>
                  <a:schemeClr val="tx1"/>
                </a:solidFill>
                <a:latin typeface="Calibri" panose="020F0502020204030204" pitchFamily="34" charset="0"/>
                <a:cs typeface="Arial" panose="020B0604020202020204" pitchFamily="34" charset="0"/>
              </a:defRPr>
            </a:lvl3pPr>
            <a:lvl4pPr>
              <a:defRPr>
                <a:solidFill>
                  <a:schemeClr val="tx1"/>
                </a:solidFill>
                <a:latin typeface="Calibri" panose="020F0502020204030204" pitchFamily="34" charset="0"/>
                <a:cs typeface="Arial" panose="020B0604020202020204" pitchFamily="34" charset="0"/>
              </a:defRPr>
            </a:lvl4pPr>
            <a:lvl5pPr>
              <a:defRPr>
                <a:solidFill>
                  <a:schemeClr val="tx1"/>
                </a:solidFill>
                <a:latin typeface="Calibri" panose="020F0502020204030204" pitchFamily="34" charset="0"/>
                <a:cs typeface="Arial" panose="020B0604020202020204" pitchFamily="34" charset="0"/>
              </a:defRPr>
            </a:lvl5pPr>
            <a:lvl6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vi-VN" altLang="ko-KR" sz="2200" dirty="0">
                <a:latin typeface="Arial" panose="020B0604020202020204" pitchFamily="34" charset="0"/>
              </a:rPr>
              <a:t>+ Góp phần bảo vệ sự đa dạng sinh học.</a:t>
            </a:r>
          </a:p>
          <a:p>
            <a:r>
              <a:rPr lang="vi-VN" altLang="ko-KR" sz="2200" dirty="0">
                <a:latin typeface="Arial" panose="020B0604020202020204" pitchFamily="34" charset="0"/>
              </a:rPr>
              <a:t>+ Nâng cao nhận thức của mỗi cá nhân công dân trong việc bảo vệ môi trường sống.</a:t>
            </a:r>
          </a:p>
          <a:p>
            <a:r>
              <a:rPr lang="vi-VN" altLang="ko-KR" sz="2200" dirty="0">
                <a:latin typeface="Arial" panose="020B0604020202020204" pitchFamily="34" charset="0"/>
              </a:rPr>
              <a:t>+ Góp phần đấu tranh để hạn chế các loại tội phạm liên quan đến việc: săn bắt, tàng trữ, buôn bán,… động vật hoang dã.</a:t>
            </a:r>
          </a:p>
        </p:txBody>
      </p:sp>
    </p:spTree>
    <p:extLst>
      <p:ext uri="{BB962C8B-B14F-4D97-AF65-F5344CB8AC3E}">
        <p14:creationId xmlns:p14="http://schemas.microsoft.com/office/powerpoint/2010/main" val="394369912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1+#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2" presetClass="entr" presetSubtype="1"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linds(horizontal)">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linds(horizontal)">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linds(horizontal)">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2190AF63-1D47-4DEB-BFEE-5ECC671D79D1}"/>
              </a:ext>
            </a:extLst>
          </p:cNvPr>
          <p:cNvGrpSpPr/>
          <p:nvPr/>
        </p:nvGrpSpPr>
        <p:grpSpPr>
          <a:xfrm>
            <a:off x="-122477" y="129437"/>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7" name="图片 16">
            <a:extLst>
              <a:ext uri="{FF2B5EF4-FFF2-40B4-BE49-F238E27FC236}">
                <a16:creationId xmlns:a16="http://schemas.microsoft.com/office/drawing/2014/main" xmlns="" id="{3F663E3B-22D8-434C-803B-8E5FD2588FFD}"/>
              </a:ext>
            </a:extLst>
          </p:cNvPr>
          <p:cNvPicPr>
            <a:picLocks noChangeAspect="1"/>
          </p:cNvPicPr>
          <p:nvPr/>
        </p:nvPicPr>
        <p:blipFill>
          <a:blip r:embed="rId7"/>
          <a:stretch>
            <a:fillRect/>
          </a:stretch>
        </p:blipFill>
        <p:spPr>
          <a:xfrm>
            <a:off x="1556829" y="190723"/>
            <a:ext cx="676715" cy="707197"/>
          </a:xfrm>
          <a:prstGeom prst="rect">
            <a:avLst/>
          </a:prstGeom>
        </p:spPr>
      </p:pic>
      <p:pic>
        <p:nvPicPr>
          <p:cNvPr id="18" name="图片 17">
            <a:extLst>
              <a:ext uri="{FF2B5EF4-FFF2-40B4-BE49-F238E27FC236}">
                <a16:creationId xmlns:a16="http://schemas.microsoft.com/office/drawing/2014/main" xmlns="" id="{D4811393-123B-4E5E-ABA6-6E41F21BDAC5}"/>
              </a:ext>
            </a:extLst>
          </p:cNvPr>
          <p:cNvPicPr>
            <a:picLocks noChangeAspect="1"/>
          </p:cNvPicPr>
          <p:nvPr/>
        </p:nvPicPr>
        <p:blipFill>
          <a:blip r:embed="rId8"/>
          <a:stretch>
            <a:fillRect/>
          </a:stretch>
        </p:blipFill>
        <p:spPr>
          <a:xfrm>
            <a:off x="1772935" y="823076"/>
            <a:ext cx="1286367" cy="1280271"/>
          </a:xfrm>
          <a:prstGeom prst="rect">
            <a:avLst/>
          </a:prstGeom>
        </p:spPr>
      </p:pic>
      <p:pic>
        <p:nvPicPr>
          <p:cNvPr id="20" name="图片 19">
            <a:extLst>
              <a:ext uri="{FF2B5EF4-FFF2-40B4-BE49-F238E27FC236}">
                <a16:creationId xmlns:a16="http://schemas.microsoft.com/office/drawing/2014/main" xmlns="" id="{F8185D55-0902-4A6D-B63F-DA65073A47BF}"/>
              </a:ext>
            </a:extLst>
          </p:cNvPr>
          <p:cNvPicPr>
            <a:picLocks noChangeAspect="1"/>
          </p:cNvPicPr>
          <p:nvPr/>
        </p:nvPicPr>
        <p:blipFill>
          <a:blip r:embed="rId9"/>
          <a:stretch>
            <a:fillRect/>
          </a:stretch>
        </p:blipFill>
        <p:spPr>
          <a:xfrm>
            <a:off x="10539089" y="1670493"/>
            <a:ext cx="871804" cy="865707"/>
          </a:xfrm>
          <a:prstGeom prst="rect">
            <a:avLst/>
          </a:prstGeom>
        </p:spPr>
      </p:pic>
      <p:pic>
        <p:nvPicPr>
          <p:cNvPr id="21" name="图片 20">
            <a:extLst>
              <a:ext uri="{FF2B5EF4-FFF2-40B4-BE49-F238E27FC236}">
                <a16:creationId xmlns:a16="http://schemas.microsoft.com/office/drawing/2014/main" xmlns="" id="{21C64A99-3D07-4E95-BDBD-4A2FD9F8B721}"/>
              </a:ext>
            </a:extLst>
          </p:cNvPr>
          <p:cNvPicPr>
            <a:picLocks noChangeAspect="1"/>
          </p:cNvPicPr>
          <p:nvPr/>
        </p:nvPicPr>
        <p:blipFill>
          <a:blip r:embed="rId10"/>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xmlns="" id="{2F06EBA9-0539-4CDB-B423-45758EBC76FF}"/>
              </a:ext>
            </a:extLst>
          </p:cNvPr>
          <p:cNvPicPr>
            <a:picLocks noChangeAspect="1"/>
          </p:cNvPicPr>
          <p:nvPr/>
        </p:nvPicPr>
        <p:blipFill>
          <a:blip r:embed="rId11"/>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xmlns="" id="{B798A7A3-DDB5-4F7C-A674-05D3720D241E}"/>
              </a:ext>
            </a:extLst>
          </p:cNvPr>
          <p:cNvPicPr>
            <a:picLocks noChangeAspect="1"/>
          </p:cNvPicPr>
          <p:nvPr/>
        </p:nvPicPr>
        <p:blipFill rotWithShape="1">
          <a:blip r:embed="rId12"/>
          <a:srcRect r="59575"/>
          <a:stretch/>
        </p:blipFill>
        <p:spPr>
          <a:xfrm>
            <a:off x="9840686" y="700328"/>
            <a:ext cx="1581397" cy="567580"/>
          </a:xfrm>
          <a:prstGeom prst="rect">
            <a:avLst/>
          </a:prstGeom>
        </p:spPr>
      </p:pic>
      <p:pic>
        <p:nvPicPr>
          <p:cNvPr id="26" name="图片 25">
            <a:extLst>
              <a:ext uri="{FF2B5EF4-FFF2-40B4-BE49-F238E27FC236}">
                <a16:creationId xmlns:a16="http://schemas.microsoft.com/office/drawing/2014/main" xmlns="" id="{2B579779-48D3-4F4C-8FC8-41E2AFBD0EB1}"/>
              </a:ext>
            </a:extLst>
          </p:cNvPr>
          <p:cNvPicPr>
            <a:picLocks noChangeAspect="1"/>
          </p:cNvPicPr>
          <p:nvPr/>
        </p:nvPicPr>
        <p:blipFill rotWithShape="1">
          <a:blip r:embed="rId12"/>
          <a:srcRect l="79894" t="-7176" r="-2213" b="34190"/>
          <a:stretch/>
        </p:blipFill>
        <p:spPr>
          <a:xfrm>
            <a:off x="915875" y="1106070"/>
            <a:ext cx="1125990" cy="534227"/>
          </a:xfrm>
          <a:prstGeom prst="rect">
            <a:avLst/>
          </a:prstGeom>
        </p:spPr>
      </p:pic>
      <p:sp>
        <p:nvSpPr>
          <p:cNvPr id="5" name="Rectangle 4">
            <a:extLst>
              <a:ext uri="{FF2B5EF4-FFF2-40B4-BE49-F238E27FC236}">
                <a16:creationId xmlns:a16="http://schemas.microsoft.com/office/drawing/2014/main" xmlns="" id="{F61E096F-0C70-6B8E-04C1-926E81946E2F}"/>
              </a:ext>
            </a:extLst>
          </p:cNvPr>
          <p:cNvSpPr>
            <a:spLocks noChangeArrowheads="1"/>
          </p:cNvSpPr>
          <p:nvPr/>
        </p:nvSpPr>
        <p:spPr bwMode="auto">
          <a:xfrm>
            <a:off x="2233242" y="366536"/>
            <a:ext cx="9555365" cy="8540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Low"/>
            <a:r>
              <a:rPr lang="en-US" altLang="en-US" sz="2500" b="1" dirty="0">
                <a:solidFill>
                  <a:srgbClr val="FF0000"/>
                </a:solidFill>
              </a:rPr>
              <a:t>BT 1: Em </a:t>
            </a:r>
            <a:r>
              <a:rPr lang="en-US" altLang="en-US" sz="2500" b="1" dirty="0" err="1">
                <a:solidFill>
                  <a:srgbClr val="FF0000"/>
                </a:solidFill>
              </a:rPr>
              <a:t>hãy</a:t>
            </a:r>
            <a:r>
              <a:rPr lang="en-US" altLang="en-US" sz="2500" b="1" dirty="0">
                <a:solidFill>
                  <a:srgbClr val="FF0000"/>
                </a:solidFill>
              </a:rPr>
              <a:t> </a:t>
            </a:r>
            <a:r>
              <a:rPr lang="en-US" altLang="en-US" sz="2500" b="1" dirty="0" err="1">
                <a:solidFill>
                  <a:srgbClr val="FF0000"/>
                </a:solidFill>
              </a:rPr>
              <a:t>xác</a:t>
            </a:r>
            <a:r>
              <a:rPr lang="en-US" altLang="en-US" sz="2500" b="1" dirty="0">
                <a:solidFill>
                  <a:srgbClr val="FF0000"/>
                </a:solidFill>
              </a:rPr>
              <a:t> </a:t>
            </a:r>
            <a:r>
              <a:rPr lang="en-US" altLang="en-US" sz="2500" b="1" dirty="0" err="1">
                <a:solidFill>
                  <a:srgbClr val="FF0000"/>
                </a:solidFill>
              </a:rPr>
              <a:t>định</a:t>
            </a:r>
            <a:r>
              <a:rPr lang="en-US" altLang="en-US" sz="2500" b="1" dirty="0">
                <a:solidFill>
                  <a:srgbClr val="FF0000"/>
                </a:solidFill>
              </a:rPr>
              <a:t> </a:t>
            </a:r>
            <a:r>
              <a:rPr lang="en-US" altLang="en-US" sz="2500" b="1" dirty="0" err="1">
                <a:solidFill>
                  <a:srgbClr val="FF0000"/>
                </a:solidFill>
              </a:rPr>
              <a:t>tên</a:t>
            </a:r>
            <a:r>
              <a:rPr lang="en-US" altLang="en-US" sz="2500" b="1" dirty="0">
                <a:solidFill>
                  <a:srgbClr val="FF0000"/>
                </a:solidFill>
              </a:rPr>
              <a:t>, </a:t>
            </a:r>
            <a:r>
              <a:rPr lang="en-US" altLang="en-US" sz="2500" b="1" dirty="0" err="1">
                <a:solidFill>
                  <a:srgbClr val="FF0000"/>
                </a:solidFill>
              </a:rPr>
              <a:t>mục</a:t>
            </a:r>
            <a:r>
              <a:rPr lang="en-US" altLang="en-US" sz="2500" b="1" dirty="0">
                <a:solidFill>
                  <a:srgbClr val="FF0000"/>
                </a:solidFill>
              </a:rPr>
              <a:t> </a:t>
            </a:r>
            <a:r>
              <a:rPr lang="en-US" altLang="en-US" sz="2500" b="1" dirty="0" err="1">
                <a:solidFill>
                  <a:srgbClr val="FF0000"/>
                </a:solidFill>
              </a:rPr>
              <a:t>đích</a:t>
            </a:r>
            <a:r>
              <a:rPr lang="en-US" altLang="en-US" sz="2500" b="1" dirty="0">
                <a:solidFill>
                  <a:srgbClr val="FF0000"/>
                </a:solidFill>
              </a:rPr>
              <a:t>, ý </a:t>
            </a:r>
            <a:r>
              <a:rPr lang="en-US" altLang="en-US" sz="2500" b="1" dirty="0" err="1">
                <a:solidFill>
                  <a:srgbClr val="FF0000"/>
                </a:solidFill>
              </a:rPr>
              <a:t>nghĩa</a:t>
            </a:r>
            <a:r>
              <a:rPr lang="en-US" altLang="en-US" sz="2500" b="1" dirty="0">
                <a:solidFill>
                  <a:srgbClr val="FF0000"/>
                </a:solidFill>
              </a:rPr>
              <a:t> </a:t>
            </a:r>
            <a:r>
              <a:rPr lang="en-US" altLang="en-US" sz="2500" b="1" dirty="0" err="1">
                <a:solidFill>
                  <a:srgbClr val="FF0000"/>
                </a:solidFill>
              </a:rPr>
              <a:t>của</a:t>
            </a:r>
            <a:r>
              <a:rPr lang="en-US" altLang="en-US" sz="2500" b="1" dirty="0">
                <a:solidFill>
                  <a:srgbClr val="FF0000"/>
                </a:solidFill>
              </a:rPr>
              <a:t> </a:t>
            </a:r>
            <a:r>
              <a:rPr lang="en-US" altLang="en-US" sz="2500" b="1" dirty="0" err="1">
                <a:solidFill>
                  <a:srgbClr val="FF0000"/>
                </a:solidFill>
              </a:rPr>
              <a:t>mỗi</a:t>
            </a:r>
            <a:r>
              <a:rPr lang="en-US" altLang="en-US" sz="2500" b="1" dirty="0">
                <a:solidFill>
                  <a:srgbClr val="FF0000"/>
                </a:solidFill>
              </a:rPr>
              <a:t> </a:t>
            </a:r>
            <a:r>
              <a:rPr lang="en-US" altLang="en-US" sz="2500" b="1" dirty="0" err="1">
                <a:solidFill>
                  <a:srgbClr val="FF0000"/>
                </a:solidFill>
              </a:rPr>
              <a:t>hoạt</a:t>
            </a:r>
            <a:r>
              <a:rPr lang="en-US" altLang="en-US" sz="2500" b="1" dirty="0">
                <a:solidFill>
                  <a:srgbClr val="FF0000"/>
                </a:solidFill>
              </a:rPr>
              <a:t> </a:t>
            </a:r>
            <a:r>
              <a:rPr lang="en-US" altLang="en-US" sz="2500" b="1" dirty="0" err="1">
                <a:solidFill>
                  <a:srgbClr val="FF0000"/>
                </a:solidFill>
              </a:rPr>
              <a:t>động</a:t>
            </a:r>
            <a:r>
              <a:rPr lang="en-US" altLang="en-US" sz="2500" b="1" dirty="0">
                <a:solidFill>
                  <a:srgbClr val="FF0000"/>
                </a:solidFill>
              </a:rPr>
              <a:t> </a:t>
            </a:r>
            <a:r>
              <a:rPr lang="en-US" altLang="en-US" sz="2500" b="1" dirty="0" err="1">
                <a:solidFill>
                  <a:srgbClr val="FF0000"/>
                </a:solidFill>
              </a:rPr>
              <a:t>trong</a:t>
            </a:r>
            <a:r>
              <a:rPr lang="en-US" altLang="en-US" sz="2500" b="1" dirty="0">
                <a:solidFill>
                  <a:srgbClr val="FF0000"/>
                </a:solidFill>
              </a:rPr>
              <a:t> </a:t>
            </a:r>
            <a:r>
              <a:rPr lang="en-US" altLang="en-US" sz="2500" b="1" dirty="0" err="1">
                <a:solidFill>
                  <a:srgbClr val="FF0000"/>
                </a:solidFill>
              </a:rPr>
              <a:t>các</a:t>
            </a:r>
            <a:r>
              <a:rPr lang="en-US" altLang="en-US" sz="2500" b="1" dirty="0">
                <a:solidFill>
                  <a:srgbClr val="FF0000"/>
                </a:solidFill>
              </a:rPr>
              <a:t> </a:t>
            </a:r>
            <a:r>
              <a:rPr lang="en-US" altLang="en-US" sz="2500" b="1" dirty="0" err="1">
                <a:solidFill>
                  <a:srgbClr val="FF0000"/>
                </a:solidFill>
              </a:rPr>
              <a:t>trường</a:t>
            </a:r>
            <a:r>
              <a:rPr lang="en-US" altLang="en-US" sz="2500" b="1" dirty="0">
                <a:solidFill>
                  <a:srgbClr val="FF0000"/>
                </a:solidFill>
              </a:rPr>
              <a:t> </a:t>
            </a:r>
            <a:r>
              <a:rPr lang="en-US" altLang="en-US" sz="2500" b="1" dirty="0" err="1">
                <a:solidFill>
                  <a:srgbClr val="FF0000"/>
                </a:solidFill>
              </a:rPr>
              <a:t>hợp</a:t>
            </a:r>
            <a:r>
              <a:rPr lang="en-US" altLang="en-US" sz="2500" b="1" dirty="0">
                <a:solidFill>
                  <a:srgbClr val="FF0000"/>
                </a:solidFill>
              </a:rPr>
              <a:t> </a:t>
            </a:r>
            <a:r>
              <a:rPr lang="en-US" altLang="en-US" sz="2500" b="1" dirty="0" err="1">
                <a:solidFill>
                  <a:srgbClr val="FF0000"/>
                </a:solidFill>
              </a:rPr>
              <a:t>sau</a:t>
            </a:r>
            <a:r>
              <a:rPr lang="en-US" altLang="en-US" sz="2500" b="1" dirty="0">
                <a:solidFill>
                  <a:srgbClr val="FF0000"/>
                </a:solidFill>
              </a:rPr>
              <a:t>: </a:t>
            </a:r>
          </a:p>
        </p:txBody>
      </p:sp>
      <p:graphicFrame>
        <p:nvGraphicFramePr>
          <p:cNvPr id="6" name="Group 5">
            <a:extLst>
              <a:ext uri="{FF2B5EF4-FFF2-40B4-BE49-F238E27FC236}">
                <a16:creationId xmlns:a16="http://schemas.microsoft.com/office/drawing/2014/main" xmlns="" id="{CD7746DC-36F6-6AF7-8B59-1EE249844A42}"/>
              </a:ext>
            </a:extLst>
          </p:cNvPr>
          <p:cNvGraphicFramePr>
            <a:graphicFrameLocks noGrp="1"/>
          </p:cNvGraphicFramePr>
          <p:nvPr>
            <p:extLst>
              <p:ext uri="{D42A27DB-BD31-4B8C-83A1-F6EECF244321}">
                <p14:modId xmlns:p14="http://schemas.microsoft.com/office/powerpoint/2010/main" val="1926099808"/>
              </p:ext>
            </p:extLst>
          </p:nvPr>
        </p:nvGraphicFramePr>
        <p:xfrm>
          <a:off x="1118494" y="1182055"/>
          <a:ext cx="10428938" cy="4655745"/>
        </p:xfrm>
        <a:graphic>
          <a:graphicData uri="http://schemas.openxmlformats.org/drawingml/2006/table">
            <a:tbl>
              <a:tblPr/>
              <a:tblGrid>
                <a:gridCol w="623929">
                  <a:extLst>
                    <a:ext uri="{9D8B030D-6E8A-4147-A177-3AD203B41FA5}">
                      <a16:colId xmlns:a16="http://schemas.microsoft.com/office/drawing/2014/main" xmlns="" val="406831289"/>
                    </a:ext>
                  </a:extLst>
                </a:gridCol>
                <a:gridCol w="2938879">
                  <a:extLst>
                    <a:ext uri="{9D8B030D-6E8A-4147-A177-3AD203B41FA5}">
                      <a16:colId xmlns:a16="http://schemas.microsoft.com/office/drawing/2014/main" xmlns="" val="3894205974"/>
                    </a:ext>
                  </a:extLst>
                </a:gridCol>
                <a:gridCol w="1317830">
                  <a:extLst>
                    <a:ext uri="{9D8B030D-6E8A-4147-A177-3AD203B41FA5}">
                      <a16:colId xmlns:a16="http://schemas.microsoft.com/office/drawing/2014/main" xmlns="" val="2357709502"/>
                    </a:ext>
                  </a:extLst>
                </a:gridCol>
                <a:gridCol w="2119608">
                  <a:extLst>
                    <a:ext uri="{9D8B030D-6E8A-4147-A177-3AD203B41FA5}">
                      <a16:colId xmlns:a16="http://schemas.microsoft.com/office/drawing/2014/main" xmlns="" val="4280489010"/>
                    </a:ext>
                  </a:extLst>
                </a:gridCol>
                <a:gridCol w="3428692">
                  <a:extLst>
                    <a:ext uri="{9D8B030D-6E8A-4147-A177-3AD203B41FA5}">
                      <a16:colId xmlns:a16="http://schemas.microsoft.com/office/drawing/2014/main" xmlns="" val="1529058944"/>
                    </a:ext>
                  </a:extLst>
                </a:gridCol>
              </a:tblGrid>
              <a:tr h="1066128">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Arial "/>
                          <a:cs typeface="Arial" panose="020B0604020202020204" pitchFamily="34" charset="0"/>
                        </a:rPr>
                        <a:t>TT</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
                          <a:cs typeface="Arial" panose="020B0604020202020204" pitchFamily="34" charset="0"/>
                        </a:rPr>
                        <a:t>Trường hợp</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
                          <a:cs typeface="Arial" panose="020B0604020202020204" pitchFamily="34" charset="0"/>
                        </a:rPr>
                        <a:t>Tên hoạt động</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
                          <a:cs typeface="Arial" panose="020B0604020202020204" pitchFamily="34" charset="0"/>
                        </a:rPr>
                        <a:t>Mục đ</a:t>
                      </a:r>
                      <a:r>
                        <a:rPr kumimoji="0" lang="en-US" altLang="en-US" sz="2200" b="1" i="0" u="none" strike="noStrike" cap="none" normalizeH="0" baseline="0">
                          <a:ln>
                            <a:noFill/>
                          </a:ln>
                          <a:solidFill>
                            <a:schemeClr val="tx1"/>
                          </a:solidFill>
                          <a:effectLst/>
                          <a:latin typeface="Calibri" panose="020F0502020204030204" pitchFamily="34" charset="0"/>
                          <a:cs typeface="Arial" panose="020B0604020202020204" pitchFamily="34" charset="0"/>
                        </a:rPr>
                        <a:t>í</a:t>
                      </a:r>
                      <a:r>
                        <a:rPr kumimoji="0" lang="en-US" altLang="en-US" sz="2200" b="1" i="0" u="none" strike="noStrike" cap="none" normalizeH="0" baseline="0">
                          <a:ln>
                            <a:noFill/>
                          </a:ln>
                          <a:solidFill>
                            <a:schemeClr val="tx1"/>
                          </a:solidFill>
                          <a:effectLst/>
                          <a:latin typeface="Arial "/>
                          <a:cs typeface="Arial" panose="020B0604020202020204" pitchFamily="34" charset="0"/>
                        </a:rPr>
                        <a:t>ch</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
                          <a:cs typeface="Arial" panose="020B0604020202020204" pitchFamily="34" charset="0"/>
                        </a:rPr>
                        <a:t>Ý nghĩa</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xmlns="" val="251475195"/>
                  </a:ext>
                </a:extLst>
              </a:tr>
              <a:tr h="3558465">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2449219938"/>
                  </a:ext>
                </a:extLst>
              </a:tr>
            </a:tbl>
          </a:graphicData>
        </a:graphic>
      </p:graphicFrame>
      <p:sp>
        <p:nvSpPr>
          <p:cNvPr id="7" name="Rectangle 25">
            <a:extLst>
              <a:ext uri="{FF2B5EF4-FFF2-40B4-BE49-F238E27FC236}">
                <a16:creationId xmlns:a16="http://schemas.microsoft.com/office/drawing/2014/main" xmlns="" id="{39ACEED0-7119-09D0-0E80-C47454D31A58}"/>
              </a:ext>
            </a:extLst>
          </p:cNvPr>
          <p:cNvSpPr>
            <a:spLocks noChangeArrowheads="1"/>
          </p:cNvSpPr>
          <p:nvPr/>
        </p:nvSpPr>
        <p:spPr bwMode="auto">
          <a:xfrm>
            <a:off x="1885983" y="2472675"/>
            <a:ext cx="2471360" cy="278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vi-VN" altLang="ko-KR" sz="2500" dirty="0"/>
              <a:t>Lớp của K cùng thực hiện dự án nuôi heo đất ủng hộ học sinh có hoàn cảnh khó khăn trên địa bàn.</a:t>
            </a:r>
            <a:r>
              <a:rPr lang="en-US" altLang="ko-KR" sz="2500" dirty="0">
                <a:ea typeface="Gulim" panose="020B0600000101010101" pitchFamily="34" charset="-127"/>
              </a:rPr>
              <a:t> </a:t>
            </a:r>
            <a:endParaRPr lang="en-US" altLang="en-US" sz="2500" dirty="0"/>
          </a:p>
        </p:txBody>
      </p:sp>
      <p:sp>
        <p:nvSpPr>
          <p:cNvPr id="8" name="Rectangle 26">
            <a:extLst>
              <a:ext uri="{FF2B5EF4-FFF2-40B4-BE49-F238E27FC236}">
                <a16:creationId xmlns:a16="http://schemas.microsoft.com/office/drawing/2014/main" xmlns="" id="{DB460443-0509-E373-ED32-879D7328A781}"/>
              </a:ext>
            </a:extLst>
          </p:cNvPr>
          <p:cNvSpPr>
            <a:spLocks noChangeArrowheads="1"/>
          </p:cNvSpPr>
          <p:nvPr/>
        </p:nvSpPr>
        <p:spPr bwMode="auto">
          <a:xfrm>
            <a:off x="1142113" y="3257598"/>
            <a:ext cx="564325"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500" dirty="0"/>
              <a:t>3</a:t>
            </a:r>
          </a:p>
        </p:txBody>
      </p:sp>
      <p:sp>
        <p:nvSpPr>
          <p:cNvPr id="9" name="Rectangle 27">
            <a:extLst>
              <a:ext uri="{FF2B5EF4-FFF2-40B4-BE49-F238E27FC236}">
                <a16:creationId xmlns:a16="http://schemas.microsoft.com/office/drawing/2014/main" xmlns="" id="{24BD2117-1A35-BC9B-2C9A-4D5D1AAD553A}"/>
              </a:ext>
            </a:extLst>
          </p:cNvPr>
          <p:cNvSpPr>
            <a:spLocks noChangeArrowheads="1"/>
          </p:cNvSpPr>
          <p:nvPr/>
        </p:nvSpPr>
        <p:spPr bwMode="auto">
          <a:xfrm>
            <a:off x="4751637" y="2889737"/>
            <a:ext cx="1045521"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ko-KR" sz="2700" dirty="0">
                <a:ea typeface="Gulim" panose="020B0600000101010101" pitchFamily="34" charset="-127"/>
              </a:rPr>
              <a:t>K</a:t>
            </a:r>
            <a:r>
              <a:rPr lang="vi-VN" altLang="ko-KR" sz="2700" dirty="0"/>
              <a:t>ế hoạch nhỏ</a:t>
            </a:r>
            <a:r>
              <a:rPr lang="en-US" altLang="ko-KR" sz="2700" dirty="0">
                <a:ea typeface="Gulim" panose="020B0600000101010101" pitchFamily="34" charset="-127"/>
              </a:rPr>
              <a:t> </a:t>
            </a:r>
          </a:p>
        </p:txBody>
      </p:sp>
      <p:sp>
        <p:nvSpPr>
          <p:cNvPr id="10" name="Rectangle 28">
            <a:extLst>
              <a:ext uri="{FF2B5EF4-FFF2-40B4-BE49-F238E27FC236}">
                <a16:creationId xmlns:a16="http://schemas.microsoft.com/office/drawing/2014/main" xmlns="" id="{4E6EED16-54C6-E498-A90B-E10647CBD3F1}"/>
              </a:ext>
            </a:extLst>
          </p:cNvPr>
          <p:cNvSpPr>
            <a:spLocks noChangeArrowheads="1"/>
          </p:cNvSpPr>
          <p:nvPr/>
        </p:nvSpPr>
        <p:spPr bwMode="auto">
          <a:xfrm>
            <a:off x="6269886" y="2211648"/>
            <a:ext cx="1635228"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ko-KR" sz="2800" dirty="0">
                <a:ea typeface="Gulim" panose="020B0600000101010101" pitchFamily="34" charset="-127"/>
              </a:rPr>
              <a:t>G</a:t>
            </a:r>
            <a:r>
              <a:rPr lang="vi-VN" altLang="ko-KR" sz="2800" dirty="0"/>
              <a:t>iúp đỡ các bạn học sinh có hoàn cảnh khó khăn trên địa bàn.</a:t>
            </a:r>
          </a:p>
        </p:txBody>
      </p:sp>
      <p:sp>
        <p:nvSpPr>
          <p:cNvPr id="11" name="Rectangle 29">
            <a:extLst>
              <a:ext uri="{FF2B5EF4-FFF2-40B4-BE49-F238E27FC236}">
                <a16:creationId xmlns:a16="http://schemas.microsoft.com/office/drawing/2014/main" xmlns="" id="{7C42F15D-D593-D529-D577-7EBB2281279D}"/>
              </a:ext>
            </a:extLst>
          </p:cNvPr>
          <p:cNvSpPr>
            <a:spLocks noChangeArrowheads="1"/>
          </p:cNvSpPr>
          <p:nvPr/>
        </p:nvSpPr>
        <p:spPr bwMode="auto">
          <a:xfrm>
            <a:off x="8319661" y="2222591"/>
            <a:ext cx="3047588" cy="3554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457200">
              <a:defRPr>
                <a:solidFill>
                  <a:schemeClr val="tx1"/>
                </a:solidFill>
                <a:latin typeface="Calibri" panose="020F0502020204030204" pitchFamily="34" charset="0"/>
                <a:cs typeface="Arial" panose="020B0604020202020204" pitchFamily="34" charset="0"/>
              </a:defRPr>
            </a:lvl1pPr>
            <a:lvl2pPr>
              <a:defRPr>
                <a:solidFill>
                  <a:schemeClr val="tx1"/>
                </a:solidFill>
                <a:latin typeface="Calibri" panose="020F0502020204030204" pitchFamily="34" charset="0"/>
                <a:cs typeface="Arial" panose="020B0604020202020204" pitchFamily="34" charset="0"/>
              </a:defRPr>
            </a:lvl2pPr>
            <a:lvl3pPr>
              <a:defRPr>
                <a:solidFill>
                  <a:schemeClr val="tx1"/>
                </a:solidFill>
                <a:latin typeface="Calibri" panose="020F0502020204030204" pitchFamily="34" charset="0"/>
                <a:cs typeface="Arial" panose="020B0604020202020204" pitchFamily="34" charset="0"/>
              </a:defRPr>
            </a:lvl3pPr>
            <a:lvl4pPr>
              <a:defRPr>
                <a:solidFill>
                  <a:schemeClr val="tx1"/>
                </a:solidFill>
                <a:latin typeface="Calibri" panose="020F0502020204030204" pitchFamily="34" charset="0"/>
                <a:cs typeface="Arial" panose="020B0604020202020204" pitchFamily="34" charset="0"/>
              </a:defRPr>
            </a:lvl4pPr>
            <a:lvl5pPr>
              <a:defRPr>
                <a:solidFill>
                  <a:schemeClr val="tx1"/>
                </a:solidFill>
                <a:latin typeface="Calibri" panose="020F0502020204030204" pitchFamily="34" charset="0"/>
                <a:cs typeface="Arial" panose="020B0604020202020204" pitchFamily="34" charset="0"/>
              </a:defRPr>
            </a:lvl5pPr>
            <a:lvl6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vi-VN" altLang="ko-KR" sz="2500" dirty="0">
                <a:latin typeface="Arial" panose="020B0604020202020204" pitchFamily="34" charset="0"/>
              </a:rPr>
              <a:t>+ Phát huy truyền thống “tương thân tương ái”, “lá lành đùm lá rách” của dân tộc.</a:t>
            </a:r>
          </a:p>
          <a:p>
            <a:r>
              <a:rPr lang="vi-VN" altLang="ko-KR" sz="2500" dirty="0">
                <a:latin typeface="Arial" panose="020B0604020202020204" pitchFamily="34" charset="0"/>
              </a:rPr>
              <a:t>+ Góp phần giáo dục lòng nhân ái cho các bạn học sinh.</a:t>
            </a:r>
          </a:p>
        </p:txBody>
      </p:sp>
    </p:spTree>
    <p:extLst>
      <p:ext uri="{BB962C8B-B14F-4D97-AF65-F5344CB8AC3E}">
        <p14:creationId xmlns:p14="http://schemas.microsoft.com/office/powerpoint/2010/main" val="52672972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1+#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2" presetClass="entr" presetSubtype="1"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linds(horizontal)">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linds(horizontal)">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linds(horizontal)">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2190AF63-1D47-4DEB-BFEE-5ECC671D79D1}"/>
              </a:ext>
            </a:extLst>
          </p:cNvPr>
          <p:cNvGrpSpPr/>
          <p:nvPr/>
        </p:nvGrpSpPr>
        <p:grpSpPr>
          <a:xfrm>
            <a:off x="-122477" y="129437"/>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7" name="图片 16">
            <a:extLst>
              <a:ext uri="{FF2B5EF4-FFF2-40B4-BE49-F238E27FC236}">
                <a16:creationId xmlns:a16="http://schemas.microsoft.com/office/drawing/2014/main" xmlns="" id="{3F663E3B-22D8-434C-803B-8E5FD2588FFD}"/>
              </a:ext>
            </a:extLst>
          </p:cNvPr>
          <p:cNvPicPr>
            <a:picLocks noChangeAspect="1"/>
          </p:cNvPicPr>
          <p:nvPr/>
        </p:nvPicPr>
        <p:blipFill>
          <a:blip r:embed="rId7"/>
          <a:stretch>
            <a:fillRect/>
          </a:stretch>
        </p:blipFill>
        <p:spPr>
          <a:xfrm>
            <a:off x="1556829" y="190723"/>
            <a:ext cx="676715" cy="707197"/>
          </a:xfrm>
          <a:prstGeom prst="rect">
            <a:avLst/>
          </a:prstGeom>
        </p:spPr>
      </p:pic>
      <p:pic>
        <p:nvPicPr>
          <p:cNvPr id="18" name="图片 17">
            <a:extLst>
              <a:ext uri="{FF2B5EF4-FFF2-40B4-BE49-F238E27FC236}">
                <a16:creationId xmlns:a16="http://schemas.microsoft.com/office/drawing/2014/main" xmlns="" id="{D4811393-123B-4E5E-ABA6-6E41F21BDAC5}"/>
              </a:ext>
            </a:extLst>
          </p:cNvPr>
          <p:cNvPicPr>
            <a:picLocks noChangeAspect="1"/>
          </p:cNvPicPr>
          <p:nvPr/>
        </p:nvPicPr>
        <p:blipFill>
          <a:blip r:embed="rId8"/>
          <a:stretch>
            <a:fillRect/>
          </a:stretch>
        </p:blipFill>
        <p:spPr>
          <a:xfrm>
            <a:off x="1772935" y="823076"/>
            <a:ext cx="1286367" cy="1280271"/>
          </a:xfrm>
          <a:prstGeom prst="rect">
            <a:avLst/>
          </a:prstGeom>
        </p:spPr>
      </p:pic>
      <p:pic>
        <p:nvPicPr>
          <p:cNvPr id="20" name="图片 19">
            <a:extLst>
              <a:ext uri="{FF2B5EF4-FFF2-40B4-BE49-F238E27FC236}">
                <a16:creationId xmlns:a16="http://schemas.microsoft.com/office/drawing/2014/main" xmlns="" id="{F8185D55-0902-4A6D-B63F-DA65073A47BF}"/>
              </a:ext>
            </a:extLst>
          </p:cNvPr>
          <p:cNvPicPr>
            <a:picLocks noChangeAspect="1"/>
          </p:cNvPicPr>
          <p:nvPr/>
        </p:nvPicPr>
        <p:blipFill>
          <a:blip r:embed="rId9"/>
          <a:stretch>
            <a:fillRect/>
          </a:stretch>
        </p:blipFill>
        <p:spPr>
          <a:xfrm>
            <a:off x="10539089" y="1670493"/>
            <a:ext cx="871804" cy="865707"/>
          </a:xfrm>
          <a:prstGeom prst="rect">
            <a:avLst/>
          </a:prstGeom>
        </p:spPr>
      </p:pic>
      <p:pic>
        <p:nvPicPr>
          <p:cNvPr id="21" name="图片 20">
            <a:extLst>
              <a:ext uri="{FF2B5EF4-FFF2-40B4-BE49-F238E27FC236}">
                <a16:creationId xmlns:a16="http://schemas.microsoft.com/office/drawing/2014/main" xmlns="" id="{21C64A99-3D07-4E95-BDBD-4A2FD9F8B721}"/>
              </a:ext>
            </a:extLst>
          </p:cNvPr>
          <p:cNvPicPr>
            <a:picLocks noChangeAspect="1"/>
          </p:cNvPicPr>
          <p:nvPr/>
        </p:nvPicPr>
        <p:blipFill>
          <a:blip r:embed="rId10"/>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xmlns="" id="{2F06EBA9-0539-4CDB-B423-45758EBC76FF}"/>
              </a:ext>
            </a:extLst>
          </p:cNvPr>
          <p:cNvPicPr>
            <a:picLocks noChangeAspect="1"/>
          </p:cNvPicPr>
          <p:nvPr/>
        </p:nvPicPr>
        <p:blipFill>
          <a:blip r:embed="rId11"/>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xmlns="" id="{B798A7A3-DDB5-4F7C-A674-05D3720D241E}"/>
              </a:ext>
            </a:extLst>
          </p:cNvPr>
          <p:cNvPicPr>
            <a:picLocks noChangeAspect="1"/>
          </p:cNvPicPr>
          <p:nvPr/>
        </p:nvPicPr>
        <p:blipFill rotWithShape="1">
          <a:blip r:embed="rId12"/>
          <a:srcRect r="59575"/>
          <a:stretch/>
        </p:blipFill>
        <p:spPr>
          <a:xfrm>
            <a:off x="9840686" y="700328"/>
            <a:ext cx="1581397" cy="567580"/>
          </a:xfrm>
          <a:prstGeom prst="rect">
            <a:avLst/>
          </a:prstGeom>
        </p:spPr>
      </p:pic>
      <p:pic>
        <p:nvPicPr>
          <p:cNvPr id="26" name="图片 25">
            <a:extLst>
              <a:ext uri="{FF2B5EF4-FFF2-40B4-BE49-F238E27FC236}">
                <a16:creationId xmlns:a16="http://schemas.microsoft.com/office/drawing/2014/main" xmlns="" id="{2B579779-48D3-4F4C-8FC8-41E2AFBD0EB1}"/>
              </a:ext>
            </a:extLst>
          </p:cNvPr>
          <p:cNvPicPr>
            <a:picLocks noChangeAspect="1"/>
          </p:cNvPicPr>
          <p:nvPr/>
        </p:nvPicPr>
        <p:blipFill rotWithShape="1">
          <a:blip r:embed="rId12"/>
          <a:srcRect l="79894" t="-7176" r="-2213" b="34190"/>
          <a:stretch/>
        </p:blipFill>
        <p:spPr>
          <a:xfrm>
            <a:off x="915875" y="1106070"/>
            <a:ext cx="1125990" cy="534227"/>
          </a:xfrm>
          <a:prstGeom prst="rect">
            <a:avLst/>
          </a:prstGeom>
        </p:spPr>
      </p:pic>
      <p:sp>
        <p:nvSpPr>
          <p:cNvPr id="5" name="Rectangle 4">
            <a:extLst>
              <a:ext uri="{FF2B5EF4-FFF2-40B4-BE49-F238E27FC236}">
                <a16:creationId xmlns:a16="http://schemas.microsoft.com/office/drawing/2014/main" xmlns="" id="{F61E096F-0C70-6B8E-04C1-926E81946E2F}"/>
              </a:ext>
            </a:extLst>
          </p:cNvPr>
          <p:cNvSpPr>
            <a:spLocks noChangeArrowheads="1"/>
          </p:cNvSpPr>
          <p:nvPr/>
        </p:nvSpPr>
        <p:spPr bwMode="auto">
          <a:xfrm>
            <a:off x="2233242" y="366536"/>
            <a:ext cx="9555365" cy="8540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Low"/>
            <a:r>
              <a:rPr lang="en-US" altLang="en-US" sz="2500" b="1" dirty="0">
                <a:solidFill>
                  <a:srgbClr val="FF0000"/>
                </a:solidFill>
              </a:rPr>
              <a:t>BT 1: Em </a:t>
            </a:r>
            <a:r>
              <a:rPr lang="en-US" altLang="en-US" sz="2500" b="1" dirty="0" err="1">
                <a:solidFill>
                  <a:srgbClr val="FF0000"/>
                </a:solidFill>
              </a:rPr>
              <a:t>hãy</a:t>
            </a:r>
            <a:r>
              <a:rPr lang="en-US" altLang="en-US" sz="2500" b="1" dirty="0">
                <a:solidFill>
                  <a:srgbClr val="FF0000"/>
                </a:solidFill>
              </a:rPr>
              <a:t> </a:t>
            </a:r>
            <a:r>
              <a:rPr lang="en-US" altLang="en-US" sz="2500" b="1" dirty="0" err="1">
                <a:solidFill>
                  <a:srgbClr val="FF0000"/>
                </a:solidFill>
              </a:rPr>
              <a:t>xác</a:t>
            </a:r>
            <a:r>
              <a:rPr lang="en-US" altLang="en-US" sz="2500" b="1" dirty="0">
                <a:solidFill>
                  <a:srgbClr val="FF0000"/>
                </a:solidFill>
              </a:rPr>
              <a:t> </a:t>
            </a:r>
            <a:r>
              <a:rPr lang="en-US" altLang="en-US" sz="2500" b="1" dirty="0" err="1">
                <a:solidFill>
                  <a:srgbClr val="FF0000"/>
                </a:solidFill>
              </a:rPr>
              <a:t>định</a:t>
            </a:r>
            <a:r>
              <a:rPr lang="en-US" altLang="en-US" sz="2500" b="1" dirty="0">
                <a:solidFill>
                  <a:srgbClr val="FF0000"/>
                </a:solidFill>
              </a:rPr>
              <a:t> </a:t>
            </a:r>
            <a:r>
              <a:rPr lang="en-US" altLang="en-US" sz="2500" b="1" dirty="0" err="1">
                <a:solidFill>
                  <a:srgbClr val="FF0000"/>
                </a:solidFill>
              </a:rPr>
              <a:t>tên</a:t>
            </a:r>
            <a:r>
              <a:rPr lang="en-US" altLang="en-US" sz="2500" b="1" dirty="0">
                <a:solidFill>
                  <a:srgbClr val="FF0000"/>
                </a:solidFill>
              </a:rPr>
              <a:t>, </a:t>
            </a:r>
            <a:r>
              <a:rPr lang="en-US" altLang="en-US" sz="2500" b="1" dirty="0" err="1">
                <a:solidFill>
                  <a:srgbClr val="FF0000"/>
                </a:solidFill>
              </a:rPr>
              <a:t>mục</a:t>
            </a:r>
            <a:r>
              <a:rPr lang="en-US" altLang="en-US" sz="2500" b="1" dirty="0">
                <a:solidFill>
                  <a:srgbClr val="FF0000"/>
                </a:solidFill>
              </a:rPr>
              <a:t> </a:t>
            </a:r>
            <a:r>
              <a:rPr lang="en-US" altLang="en-US" sz="2500" b="1" dirty="0" err="1">
                <a:solidFill>
                  <a:srgbClr val="FF0000"/>
                </a:solidFill>
              </a:rPr>
              <a:t>đích</a:t>
            </a:r>
            <a:r>
              <a:rPr lang="en-US" altLang="en-US" sz="2500" b="1" dirty="0">
                <a:solidFill>
                  <a:srgbClr val="FF0000"/>
                </a:solidFill>
              </a:rPr>
              <a:t>, ý </a:t>
            </a:r>
            <a:r>
              <a:rPr lang="en-US" altLang="en-US" sz="2500" b="1" dirty="0" err="1">
                <a:solidFill>
                  <a:srgbClr val="FF0000"/>
                </a:solidFill>
              </a:rPr>
              <a:t>nghĩa</a:t>
            </a:r>
            <a:r>
              <a:rPr lang="en-US" altLang="en-US" sz="2500" b="1" dirty="0">
                <a:solidFill>
                  <a:srgbClr val="FF0000"/>
                </a:solidFill>
              </a:rPr>
              <a:t> </a:t>
            </a:r>
            <a:r>
              <a:rPr lang="en-US" altLang="en-US" sz="2500" b="1" dirty="0" err="1">
                <a:solidFill>
                  <a:srgbClr val="FF0000"/>
                </a:solidFill>
              </a:rPr>
              <a:t>của</a:t>
            </a:r>
            <a:r>
              <a:rPr lang="en-US" altLang="en-US" sz="2500" b="1" dirty="0">
                <a:solidFill>
                  <a:srgbClr val="FF0000"/>
                </a:solidFill>
              </a:rPr>
              <a:t> </a:t>
            </a:r>
            <a:r>
              <a:rPr lang="en-US" altLang="en-US" sz="2500" b="1" dirty="0" err="1">
                <a:solidFill>
                  <a:srgbClr val="FF0000"/>
                </a:solidFill>
              </a:rPr>
              <a:t>mỗi</a:t>
            </a:r>
            <a:r>
              <a:rPr lang="en-US" altLang="en-US" sz="2500" b="1" dirty="0">
                <a:solidFill>
                  <a:srgbClr val="FF0000"/>
                </a:solidFill>
              </a:rPr>
              <a:t> </a:t>
            </a:r>
            <a:r>
              <a:rPr lang="en-US" altLang="en-US" sz="2500" b="1" dirty="0" err="1">
                <a:solidFill>
                  <a:srgbClr val="FF0000"/>
                </a:solidFill>
              </a:rPr>
              <a:t>hoạt</a:t>
            </a:r>
            <a:r>
              <a:rPr lang="en-US" altLang="en-US" sz="2500" b="1" dirty="0">
                <a:solidFill>
                  <a:srgbClr val="FF0000"/>
                </a:solidFill>
              </a:rPr>
              <a:t> </a:t>
            </a:r>
            <a:r>
              <a:rPr lang="en-US" altLang="en-US" sz="2500" b="1" dirty="0" err="1">
                <a:solidFill>
                  <a:srgbClr val="FF0000"/>
                </a:solidFill>
              </a:rPr>
              <a:t>động</a:t>
            </a:r>
            <a:r>
              <a:rPr lang="en-US" altLang="en-US" sz="2500" b="1" dirty="0">
                <a:solidFill>
                  <a:srgbClr val="FF0000"/>
                </a:solidFill>
              </a:rPr>
              <a:t> </a:t>
            </a:r>
            <a:r>
              <a:rPr lang="en-US" altLang="en-US" sz="2500" b="1" dirty="0" err="1">
                <a:solidFill>
                  <a:srgbClr val="FF0000"/>
                </a:solidFill>
              </a:rPr>
              <a:t>trong</a:t>
            </a:r>
            <a:r>
              <a:rPr lang="en-US" altLang="en-US" sz="2500" b="1" dirty="0">
                <a:solidFill>
                  <a:srgbClr val="FF0000"/>
                </a:solidFill>
              </a:rPr>
              <a:t> </a:t>
            </a:r>
            <a:r>
              <a:rPr lang="en-US" altLang="en-US" sz="2500" b="1" dirty="0" err="1">
                <a:solidFill>
                  <a:srgbClr val="FF0000"/>
                </a:solidFill>
              </a:rPr>
              <a:t>các</a:t>
            </a:r>
            <a:r>
              <a:rPr lang="en-US" altLang="en-US" sz="2500" b="1" dirty="0">
                <a:solidFill>
                  <a:srgbClr val="FF0000"/>
                </a:solidFill>
              </a:rPr>
              <a:t> </a:t>
            </a:r>
            <a:r>
              <a:rPr lang="en-US" altLang="en-US" sz="2500" b="1" dirty="0" err="1">
                <a:solidFill>
                  <a:srgbClr val="FF0000"/>
                </a:solidFill>
              </a:rPr>
              <a:t>trường</a:t>
            </a:r>
            <a:r>
              <a:rPr lang="en-US" altLang="en-US" sz="2500" b="1" dirty="0">
                <a:solidFill>
                  <a:srgbClr val="FF0000"/>
                </a:solidFill>
              </a:rPr>
              <a:t> </a:t>
            </a:r>
            <a:r>
              <a:rPr lang="en-US" altLang="en-US" sz="2500" b="1" dirty="0" err="1">
                <a:solidFill>
                  <a:srgbClr val="FF0000"/>
                </a:solidFill>
              </a:rPr>
              <a:t>hợp</a:t>
            </a:r>
            <a:r>
              <a:rPr lang="en-US" altLang="en-US" sz="2500" b="1" dirty="0">
                <a:solidFill>
                  <a:srgbClr val="FF0000"/>
                </a:solidFill>
              </a:rPr>
              <a:t> </a:t>
            </a:r>
            <a:r>
              <a:rPr lang="en-US" altLang="en-US" sz="2500" b="1" dirty="0" err="1">
                <a:solidFill>
                  <a:srgbClr val="FF0000"/>
                </a:solidFill>
              </a:rPr>
              <a:t>sau</a:t>
            </a:r>
            <a:r>
              <a:rPr lang="en-US" altLang="en-US" sz="2500" b="1" dirty="0">
                <a:solidFill>
                  <a:srgbClr val="FF0000"/>
                </a:solidFill>
              </a:rPr>
              <a:t>: </a:t>
            </a:r>
          </a:p>
        </p:txBody>
      </p:sp>
      <p:graphicFrame>
        <p:nvGraphicFramePr>
          <p:cNvPr id="6" name="Group 5">
            <a:extLst>
              <a:ext uri="{FF2B5EF4-FFF2-40B4-BE49-F238E27FC236}">
                <a16:creationId xmlns:a16="http://schemas.microsoft.com/office/drawing/2014/main" xmlns="" id="{CD7746DC-36F6-6AF7-8B59-1EE249844A42}"/>
              </a:ext>
            </a:extLst>
          </p:cNvPr>
          <p:cNvGraphicFramePr>
            <a:graphicFrameLocks noGrp="1"/>
          </p:cNvGraphicFramePr>
          <p:nvPr/>
        </p:nvGraphicFramePr>
        <p:xfrm>
          <a:off x="1118494" y="1182055"/>
          <a:ext cx="10428938" cy="4655745"/>
        </p:xfrm>
        <a:graphic>
          <a:graphicData uri="http://schemas.openxmlformats.org/drawingml/2006/table">
            <a:tbl>
              <a:tblPr/>
              <a:tblGrid>
                <a:gridCol w="623929">
                  <a:extLst>
                    <a:ext uri="{9D8B030D-6E8A-4147-A177-3AD203B41FA5}">
                      <a16:colId xmlns:a16="http://schemas.microsoft.com/office/drawing/2014/main" xmlns="" val="406831289"/>
                    </a:ext>
                  </a:extLst>
                </a:gridCol>
                <a:gridCol w="2938879">
                  <a:extLst>
                    <a:ext uri="{9D8B030D-6E8A-4147-A177-3AD203B41FA5}">
                      <a16:colId xmlns:a16="http://schemas.microsoft.com/office/drawing/2014/main" xmlns="" val="3894205974"/>
                    </a:ext>
                  </a:extLst>
                </a:gridCol>
                <a:gridCol w="1317830">
                  <a:extLst>
                    <a:ext uri="{9D8B030D-6E8A-4147-A177-3AD203B41FA5}">
                      <a16:colId xmlns:a16="http://schemas.microsoft.com/office/drawing/2014/main" xmlns="" val="2357709502"/>
                    </a:ext>
                  </a:extLst>
                </a:gridCol>
                <a:gridCol w="2119608">
                  <a:extLst>
                    <a:ext uri="{9D8B030D-6E8A-4147-A177-3AD203B41FA5}">
                      <a16:colId xmlns:a16="http://schemas.microsoft.com/office/drawing/2014/main" xmlns="" val="4280489010"/>
                    </a:ext>
                  </a:extLst>
                </a:gridCol>
                <a:gridCol w="3428692">
                  <a:extLst>
                    <a:ext uri="{9D8B030D-6E8A-4147-A177-3AD203B41FA5}">
                      <a16:colId xmlns:a16="http://schemas.microsoft.com/office/drawing/2014/main" xmlns="" val="1529058944"/>
                    </a:ext>
                  </a:extLst>
                </a:gridCol>
              </a:tblGrid>
              <a:tr h="1066128">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Arial "/>
                          <a:cs typeface="Arial" panose="020B0604020202020204" pitchFamily="34" charset="0"/>
                        </a:rPr>
                        <a:t>TT</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
                          <a:cs typeface="Arial" panose="020B0604020202020204" pitchFamily="34" charset="0"/>
                        </a:rPr>
                        <a:t>Trường hợp</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
                          <a:cs typeface="Arial" panose="020B0604020202020204" pitchFamily="34" charset="0"/>
                        </a:rPr>
                        <a:t>Tên hoạt động</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
                          <a:cs typeface="Arial" panose="020B0604020202020204" pitchFamily="34" charset="0"/>
                        </a:rPr>
                        <a:t>Mục đ</a:t>
                      </a:r>
                      <a:r>
                        <a:rPr kumimoji="0" lang="en-US" altLang="en-US" sz="2200" b="1" i="0" u="none" strike="noStrike" cap="none" normalizeH="0" baseline="0">
                          <a:ln>
                            <a:noFill/>
                          </a:ln>
                          <a:solidFill>
                            <a:schemeClr val="tx1"/>
                          </a:solidFill>
                          <a:effectLst/>
                          <a:latin typeface="Calibri" panose="020F0502020204030204" pitchFamily="34" charset="0"/>
                          <a:cs typeface="Arial" panose="020B0604020202020204" pitchFamily="34" charset="0"/>
                        </a:rPr>
                        <a:t>í</a:t>
                      </a:r>
                      <a:r>
                        <a:rPr kumimoji="0" lang="en-US" altLang="en-US" sz="2200" b="1" i="0" u="none" strike="noStrike" cap="none" normalizeH="0" baseline="0">
                          <a:ln>
                            <a:noFill/>
                          </a:ln>
                          <a:solidFill>
                            <a:schemeClr val="tx1"/>
                          </a:solidFill>
                          <a:effectLst/>
                          <a:latin typeface="Arial "/>
                          <a:cs typeface="Arial" panose="020B0604020202020204" pitchFamily="34" charset="0"/>
                        </a:rPr>
                        <a:t>ch</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
                          <a:cs typeface="Arial" panose="020B0604020202020204" pitchFamily="34" charset="0"/>
                        </a:rPr>
                        <a:t>Ý nghĩa</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xmlns="" val="251475195"/>
                  </a:ext>
                </a:extLst>
              </a:tr>
              <a:tr h="3558465">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2449219938"/>
                  </a:ext>
                </a:extLst>
              </a:tr>
            </a:tbl>
          </a:graphicData>
        </a:graphic>
      </p:graphicFrame>
      <p:sp>
        <p:nvSpPr>
          <p:cNvPr id="3" name="Rectangle 25">
            <a:extLst>
              <a:ext uri="{FF2B5EF4-FFF2-40B4-BE49-F238E27FC236}">
                <a16:creationId xmlns:a16="http://schemas.microsoft.com/office/drawing/2014/main" xmlns="" id="{8EA1EB52-C369-F7CA-BA2E-B1B476DB6445}"/>
              </a:ext>
            </a:extLst>
          </p:cNvPr>
          <p:cNvSpPr>
            <a:spLocks noChangeArrowheads="1"/>
          </p:cNvSpPr>
          <p:nvPr/>
        </p:nvSpPr>
        <p:spPr bwMode="auto">
          <a:xfrm>
            <a:off x="1846075" y="2442953"/>
            <a:ext cx="2754313" cy="2569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altLang="ko-KR" sz="2300" dirty="0"/>
              <a:t>Sau mỗi năm học, bạn P thường thu gom sách vở cũ và quần áo trong gia đình mình để gửi tặng các em học sinh vùng cao.</a:t>
            </a:r>
            <a:endParaRPr lang="en-US" altLang="en-US" sz="2300" dirty="0"/>
          </a:p>
        </p:txBody>
      </p:sp>
      <p:sp>
        <p:nvSpPr>
          <p:cNvPr id="4" name="Rectangle 26">
            <a:extLst>
              <a:ext uri="{FF2B5EF4-FFF2-40B4-BE49-F238E27FC236}">
                <a16:creationId xmlns:a16="http://schemas.microsoft.com/office/drawing/2014/main" xmlns="" id="{3E54310B-0BA8-BB40-5899-5AE1B62E96AD}"/>
              </a:ext>
            </a:extLst>
          </p:cNvPr>
          <p:cNvSpPr>
            <a:spLocks noChangeArrowheads="1"/>
          </p:cNvSpPr>
          <p:nvPr/>
        </p:nvSpPr>
        <p:spPr bwMode="auto">
          <a:xfrm>
            <a:off x="1197112" y="2669364"/>
            <a:ext cx="487363"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300" dirty="0"/>
              <a:t>4</a:t>
            </a:r>
          </a:p>
        </p:txBody>
      </p:sp>
      <p:sp>
        <p:nvSpPr>
          <p:cNvPr id="7" name="Rectangle 27">
            <a:extLst>
              <a:ext uri="{FF2B5EF4-FFF2-40B4-BE49-F238E27FC236}">
                <a16:creationId xmlns:a16="http://schemas.microsoft.com/office/drawing/2014/main" xmlns="" id="{D972CBD0-CB27-BA0E-77FA-ABD07D117C9C}"/>
              </a:ext>
            </a:extLst>
          </p:cNvPr>
          <p:cNvSpPr>
            <a:spLocks noChangeArrowheads="1"/>
          </p:cNvSpPr>
          <p:nvPr/>
        </p:nvSpPr>
        <p:spPr bwMode="auto">
          <a:xfrm>
            <a:off x="4621470" y="2856027"/>
            <a:ext cx="1374937"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ko-KR" sz="2500" dirty="0">
                <a:ea typeface="Gulim" panose="020B0600000101010101" pitchFamily="34" charset="-127"/>
              </a:rPr>
              <a:t>C</a:t>
            </a:r>
            <a:r>
              <a:rPr lang="vi-VN" altLang="ko-KR" sz="2500" dirty="0"/>
              <a:t>hương trình thiện nguyện</a:t>
            </a:r>
            <a:endParaRPr lang="en-US" altLang="ko-KR" sz="2500" dirty="0">
              <a:ea typeface="Gulim" panose="020B0600000101010101" pitchFamily="34" charset="-127"/>
            </a:endParaRPr>
          </a:p>
        </p:txBody>
      </p:sp>
      <p:sp>
        <p:nvSpPr>
          <p:cNvPr id="8" name="Rectangle 28">
            <a:extLst>
              <a:ext uri="{FF2B5EF4-FFF2-40B4-BE49-F238E27FC236}">
                <a16:creationId xmlns:a16="http://schemas.microsoft.com/office/drawing/2014/main" xmlns="" id="{D428B557-9762-F4E0-C748-5928870C1190}"/>
              </a:ext>
            </a:extLst>
          </p:cNvPr>
          <p:cNvSpPr>
            <a:spLocks noChangeArrowheads="1"/>
          </p:cNvSpPr>
          <p:nvPr/>
        </p:nvSpPr>
        <p:spPr bwMode="auto">
          <a:xfrm>
            <a:off x="6103145" y="2776905"/>
            <a:ext cx="182245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ko-KR" sz="2500" dirty="0">
                <a:ea typeface="Gulim" panose="020B0600000101010101" pitchFamily="34" charset="-127"/>
              </a:rPr>
              <a:t>G</a:t>
            </a:r>
            <a:r>
              <a:rPr lang="vi-VN" altLang="ko-KR" sz="2500" dirty="0"/>
              <a:t>iúp đỡ các bạn học sinh vùng cao.</a:t>
            </a:r>
          </a:p>
        </p:txBody>
      </p:sp>
      <p:sp>
        <p:nvSpPr>
          <p:cNvPr id="9" name="Rectangle 29">
            <a:extLst>
              <a:ext uri="{FF2B5EF4-FFF2-40B4-BE49-F238E27FC236}">
                <a16:creationId xmlns:a16="http://schemas.microsoft.com/office/drawing/2014/main" xmlns="" id="{20146D50-BDE9-DABE-022D-F848FD9172D4}"/>
              </a:ext>
            </a:extLst>
          </p:cNvPr>
          <p:cNvSpPr>
            <a:spLocks noChangeArrowheads="1"/>
          </p:cNvSpPr>
          <p:nvPr/>
        </p:nvSpPr>
        <p:spPr bwMode="auto">
          <a:xfrm>
            <a:off x="8178739" y="2381319"/>
            <a:ext cx="3284538"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457200">
              <a:defRPr>
                <a:solidFill>
                  <a:schemeClr val="tx1"/>
                </a:solidFill>
                <a:latin typeface="Calibri" panose="020F0502020204030204" pitchFamily="34" charset="0"/>
                <a:cs typeface="Arial" panose="020B0604020202020204" pitchFamily="34" charset="0"/>
              </a:defRPr>
            </a:lvl1pPr>
            <a:lvl2pPr>
              <a:defRPr>
                <a:solidFill>
                  <a:schemeClr val="tx1"/>
                </a:solidFill>
                <a:latin typeface="Calibri" panose="020F0502020204030204" pitchFamily="34" charset="0"/>
                <a:cs typeface="Arial" panose="020B0604020202020204" pitchFamily="34" charset="0"/>
              </a:defRPr>
            </a:lvl2pPr>
            <a:lvl3pPr>
              <a:defRPr>
                <a:solidFill>
                  <a:schemeClr val="tx1"/>
                </a:solidFill>
                <a:latin typeface="Calibri" panose="020F0502020204030204" pitchFamily="34" charset="0"/>
                <a:cs typeface="Arial" panose="020B0604020202020204" pitchFamily="34" charset="0"/>
              </a:defRPr>
            </a:lvl3pPr>
            <a:lvl4pPr>
              <a:defRPr>
                <a:solidFill>
                  <a:schemeClr val="tx1"/>
                </a:solidFill>
                <a:latin typeface="Calibri" panose="020F0502020204030204" pitchFamily="34" charset="0"/>
                <a:cs typeface="Arial" panose="020B0604020202020204" pitchFamily="34" charset="0"/>
              </a:defRPr>
            </a:lvl4pPr>
            <a:lvl5pPr>
              <a:defRPr>
                <a:solidFill>
                  <a:schemeClr val="tx1"/>
                </a:solidFill>
                <a:latin typeface="Calibri" panose="020F0502020204030204" pitchFamily="34" charset="0"/>
                <a:cs typeface="Arial" panose="020B0604020202020204" pitchFamily="34" charset="0"/>
              </a:defRPr>
            </a:lvl5pPr>
            <a:lvl6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vi-VN" altLang="ko-KR" sz="2500" dirty="0">
                <a:latin typeface="Arial" panose="020B0604020202020204" pitchFamily="34" charset="0"/>
              </a:rPr>
              <a:t>+ Phát huy truyền thống “tương thân tương ái”, “lá lành đùm lá rách” của dân tộc.</a:t>
            </a:r>
          </a:p>
          <a:p>
            <a:r>
              <a:rPr lang="vi-VN" altLang="ko-KR" sz="2500" dirty="0">
                <a:latin typeface="Arial" panose="020B0604020202020204" pitchFamily="34" charset="0"/>
              </a:rPr>
              <a:t>+ Góp phần giáo dục lòng nhân ái cho các bạn học sinh.</a:t>
            </a:r>
          </a:p>
        </p:txBody>
      </p:sp>
    </p:spTree>
    <p:extLst>
      <p:ext uri="{BB962C8B-B14F-4D97-AF65-F5344CB8AC3E}">
        <p14:creationId xmlns:p14="http://schemas.microsoft.com/office/powerpoint/2010/main" val="201546000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1+#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2" presetClass="entr" presetSubtype="1"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linds(horizontal)">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blinds(horizontal)">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blinds(horizontal)">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16">
            <a:extLst>
              <a:ext uri="{FF2B5EF4-FFF2-40B4-BE49-F238E27FC236}">
                <a16:creationId xmlns:a16="http://schemas.microsoft.com/office/drawing/2014/main" xmlns="" id="{D0CE919B-940A-BC42-C854-B1821BF9DCD8}"/>
              </a:ext>
            </a:extLst>
          </p:cNvPr>
          <p:cNvPicPr>
            <a:picLocks noChangeAspect="1"/>
          </p:cNvPicPr>
          <p:nvPr/>
        </p:nvPicPr>
        <p:blipFill>
          <a:blip r:embed="rId2"/>
          <a:stretch>
            <a:fillRect/>
          </a:stretch>
        </p:blipFill>
        <p:spPr>
          <a:xfrm rot="20957767">
            <a:off x="128896" y="957580"/>
            <a:ext cx="1132160" cy="778360"/>
          </a:xfrm>
          <a:prstGeom prst="rect">
            <a:avLst/>
          </a:prstGeom>
        </p:spPr>
      </p:pic>
      <p:pic>
        <p:nvPicPr>
          <p:cNvPr id="8" name="图片 16">
            <a:extLst>
              <a:ext uri="{FF2B5EF4-FFF2-40B4-BE49-F238E27FC236}">
                <a16:creationId xmlns:a16="http://schemas.microsoft.com/office/drawing/2014/main" xmlns="" id="{760EEE84-908C-6F2D-E321-F7A9975F8C69}"/>
              </a:ext>
            </a:extLst>
          </p:cNvPr>
          <p:cNvPicPr>
            <a:picLocks noChangeAspect="1"/>
          </p:cNvPicPr>
          <p:nvPr/>
        </p:nvPicPr>
        <p:blipFill>
          <a:blip r:embed="rId2"/>
          <a:stretch>
            <a:fillRect/>
          </a:stretch>
        </p:blipFill>
        <p:spPr>
          <a:xfrm rot="692199">
            <a:off x="10930945" y="3708400"/>
            <a:ext cx="1006460" cy="691941"/>
          </a:xfrm>
          <a:prstGeom prst="rect">
            <a:avLst/>
          </a:prstGeom>
        </p:spPr>
      </p:pic>
      <p:pic>
        <p:nvPicPr>
          <p:cNvPr id="9" name="图片 16">
            <a:extLst>
              <a:ext uri="{FF2B5EF4-FFF2-40B4-BE49-F238E27FC236}">
                <a16:creationId xmlns:a16="http://schemas.microsoft.com/office/drawing/2014/main" xmlns="" id="{7EE9AD19-A6CF-EE24-DDB5-760FB2BC3D92}"/>
              </a:ext>
            </a:extLst>
          </p:cNvPr>
          <p:cNvPicPr>
            <a:picLocks noChangeAspect="1"/>
          </p:cNvPicPr>
          <p:nvPr/>
        </p:nvPicPr>
        <p:blipFill>
          <a:blip r:embed="rId2"/>
          <a:stretch>
            <a:fillRect/>
          </a:stretch>
        </p:blipFill>
        <p:spPr>
          <a:xfrm rot="20721236">
            <a:off x="94093" y="5411484"/>
            <a:ext cx="1132160" cy="778360"/>
          </a:xfrm>
          <a:prstGeom prst="rect">
            <a:avLst/>
          </a:prstGeom>
        </p:spPr>
      </p:pic>
      <p:sp>
        <p:nvSpPr>
          <p:cNvPr id="2" name="Rectangle 4">
            <a:extLst>
              <a:ext uri="{FF2B5EF4-FFF2-40B4-BE49-F238E27FC236}">
                <a16:creationId xmlns:a16="http://schemas.microsoft.com/office/drawing/2014/main" xmlns="" id="{755D715F-C0A0-1B1B-F29F-C04D1F3586BE}"/>
              </a:ext>
            </a:extLst>
          </p:cNvPr>
          <p:cNvSpPr>
            <a:spLocks noChangeArrowheads="1"/>
          </p:cNvSpPr>
          <p:nvPr/>
        </p:nvSpPr>
        <p:spPr bwMode="auto">
          <a:xfrm>
            <a:off x="660173" y="92532"/>
            <a:ext cx="11465365" cy="861774"/>
          </a:xfrm>
          <a:prstGeom prst="rect">
            <a:avLst/>
          </a:prstGeom>
          <a:solidFill>
            <a:srgbClr val="FFFFFF"/>
          </a:solidFill>
          <a:ln w="9525">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Low"/>
            <a:r>
              <a:rPr lang="en-US" altLang="en-US" sz="2500" b="1" dirty="0">
                <a:solidFill>
                  <a:srgbClr val="FF0000"/>
                </a:solidFill>
                <a:latin typeface="Time new roman"/>
              </a:rPr>
              <a:t>BT 2: </a:t>
            </a:r>
            <a:r>
              <a:rPr lang="vi-VN" altLang="ko-KR" sz="2500" b="1" dirty="0">
                <a:solidFill>
                  <a:srgbClr val="FF0000"/>
                </a:solidFill>
                <a:latin typeface="Time new roman"/>
              </a:rPr>
              <a:t>Em hãy dựa vào câu ca dao dưới đây để chia sẻ trước lớp về sự cần thiết và trách nhiệm tham gia hoạt động cộng đồng:</a:t>
            </a:r>
            <a:endParaRPr lang="en-US" altLang="en-US" sz="2500" b="1" dirty="0">
              <a:solidFill>
                <a:srgbClr val="FF0000"/>
              </a:solidFill>
              <a:latin typeface="Time new roman"/>
            </a:endParaRPr>
          </a:p>
        </p:txBody>
      </p:sp>
      <p:pic>
        <p:nvPicPr>
          <p:cNvPr id="11" name="Picture 10">
            <a:extLst>
              <a:ext uri="{FF2B5EF4-FFF2-40B4-BE49-F238E27FC236}">
                <a16:creationId xmlns:a16="http://schemas.microsoft.com/office/drawing/2014/main" xmlns="" id="{542FB9A6-4D30-505E-07BB-9D83624AAEC1}"/>
              </a:ext>
            </a:extLst>
          </p:cNvPr>
          <p:cNvPicPr>
            <a:picLocks noChangeAspect="1"/>
          </p:cNvPicPr>
          <p:nvPr/>
        </p:nvPicPr>
        <p:blipFill>
          <a:blip r:embed="rId3"/>
          <a:stretch>
            <a:fillRect/>
          </a:stretch>
        </p:blipFill>
        <p:spPr>
          <a:xfrm>
            <a:off x="1306263" y="1135726"/>
            <a:ext cx="9303489" cy="5031158"/>
          </a:xfrm>
          <a:prstGeom prst="rect">
            <a:avLst/>
          </a:prstGeom>
        </p:spPr>
      </p:pic>
    </p:spTree>
    <p:extLst>
      <p:ext uri="{BB962C8B-B14F-4D97-AF65-F5344CB8AC3E}">
        <p14:creationId xmlns:p14="http://schemas.microsoft.com/office/powerpoint/2010/main" val="12521646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2190AF63-1D47-4DEB-BFEE-5ECC671D79D1}"/>
              </a:ext>
            </a:extLst>
          </p:cNvPr>
          <p:cNvGrpSpPr/>
          <p:nvPr/>
        </p:nvGrpSpPr>
        <p:grpSpPr>
          <a:xfrm>
            <a:off x="-84082" y="265432"/>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7" name="图片 16">
            <a:extLst>
              <a:ext uri="{FF2B5EF4-FFF2-40B4-BE49-F238E27FC236}">
                <a16:creationId xmlns:a16="http://schemas.microsoft.com/office/drawing/2014/main" xmlns="" id="{3F663E3B-22D8-434C-803B-8E5FD2588FFD}"/>
              </a:ext>
            </a:extLst>
          </p:cNvPr>
          <p:cNvPicPr>
            <a:picLocks noChangeAspect="1"/>
          </p:cNvPicPr>
          <p:nvPr/>
        </p:nvPicPr>
        <p:blipFill>
          <a:blip r:embed="rId7"/>
          <a:stretch>
            <a:fillRect/>
          </a:stretch>
        </p:blipFill>
        <p:spPr>
          <a:xfrm>
            <a:off x="3897406" y="102798"/>
            <a:ext cx="676715" cy="707197"/>
          </a:xfrm>
          <a:prstGeom prst="rect">
            <a:avLst/>
          </a:prstGeom>
        </p:spPr>
      </p:pic>
      <p:pic>
        <p:nvPicPr>
          <p:cNvPr id="18" name="图片 17">
            <a:extLst>
              <a:ext uri="{FF2B5EF4-FFF2-40B4-BE49-F238E27FC236}">
                <a16:creationId xmlns:a16="http://schemas.microsoft.com/office/drawing/2014/main" xmlns="" id="{D4811393-123B-4E5E-ABA6-6E41F21BDAC5}"/>
              </a:ext>
            </a:extLst>
          </p:cNvPr>
          <p:cNvPicPr>
            <a:picLocks noChangeAspect="1"/>
          </p:cNvPicPr>
          <p:nvPr/>
        </p:nvPicPr>
        <p:blipFill>
          <a:blip r:embed="rId8"/>
          <a:stretch>
            <a:fillRect/>
          </a:stretch>
        </p:blipFill>
        <p:spPr>
          <a:xfrm>
            <a:off x="1353674" y="4185005"/>
            <a:ext cx="1286367" cy="1280271"/>
          </a:xfrm>
          <a:prstGeom prst="rect">
            <a:avLst/>
          </a:prstGeom>
        </p:spPr>
      </p:pic>
      <p:pic>
        <p:nvPicPr>
          <p:cNvPr id="19" name="图片 18">
            <a:extLst>
              <a:ext uri="{FF2B5EF4-FFF2-40B4-BE49-F238E27FC236}">
                <a16:creationId xmlns:a16="http://schemas.microsoft.com/office/drawing/2014/main" xmlns="" id="{AAF06224-66D5-4EDF-B567-735310A4C1C0}"/>
              </a:ext>
            </a:extLst>
          </p:cNvPr>
          <p:cNvPicPr>
            <a:picLocks noChangeAspect="1"/>
          </p:cNvPicPr>
          <p:nvPr/>
        </p:nvPicPr>
        <p:blipFill>
          <a:blip r:embed="rId9"/>
          <a:stretch>
            <a:fillRect/>
          </a:stretch>
        </p:blipFill>
        <p:spPr>
          <a:xfrm>
            <a:off x="1803583" y="1356194"/>
            <a:ext cx="1772597" cy="1759752"/>
          </a:xfrm>
          <a:prstGeom prst="rect">
            <a:avLst/>
          </a:prstGeom>
        </p:spPr>
      </p:pic>
      <p:pic>
        <p:nvPicPr>
          <p:cNvPr id="20" name="图片 19">
            <a:extLst>
              <a:ext uri="{FF2B5EF4-FFF2-40B4-BE49-F238E27FC236}">
                <a16:creationId xmlns:a16="http://schemas.microsoft.com/office/drawing/2014/main" xmlns="" id="{F8185D55-0902-4A6D-B63F-DA65073A47BF}"/>
              </a:ext>
            </a:extLst>
          </p:cNvPr>
          <p:cNvPicPr>
            <a:picLocks noChangeAspect="1"/>
          </p:cNvPicPr>
          <p:nvPr/>
        </p:nvPicPr>
        <p:blipFill>
          <a:blip r:embed="rId10"/>
          <a:stretch>
            <a:fillRect/>
          </a:stretch>
        </p:blipFill>
        <p:spPr>
          <a:xfrm>
            <a:off x="9449050" y="1871700"/>
            <a:ext cx="871804" cy="865707"/>
          </a:xfrm>
          <a:prstGeom prst="rect">
            <a:avLst/>
          </a:prstGeom>
        </p:spPr>
      </p:pic>
      <p:pic>
        <p:nvPicPr>
          <p:cNvPr id="21" name="图片 20">
            <a:extLst>
              <a:ext uri="{FF2B5EF4-FFF2-40B4-BE49-F238E27FC236}">
                <a16:creationId xmlns:a16="http://schemas.microsoft.com/office/drawing/2014/main" xmlns="" id="{21C64A99-3D07-4E95-BDBD-4A2FD9F8B721}"/>
              </a:ext>
            </a:extLst>
          </p:cNvPr>
          <p:cNvPicPr>
            <a:picLocks noChangeAspect="1"/>
          </p:cNvPicPr>
          <p:nvPr/>
        </p:nvPicPr>
        <p:blipFill>
          <a:blip r:embed="rId11"/>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xmlns="" id="{2F06EBA9-0539-4CDB-B423-45758EBC76FF}"/>
              </a:ext>
            </a:extLst>
          </p:cNvPr>
          <p:cNvPicPr>
            <a:picLocks noChangeAspect="1"/>
          </p:cNvPicPr>
          <p:nvPr/>
        </p:nvPicPr>
        <p:blipFill>
          <a:blip r:embed="rId12"/>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xmlns="" id="{B798A7A3-DDB5-4F7C-A674-05D3720D241E}"/>
              </a:ext>
            </a:extLst>
          </p:cNvPr>
          <p:cNvPicPr>
            <a:picLocks noChangeAspect="1"/>
          </p:cNvPicPr>
          <p:nvPr/>
        </p:nvPicPr>
        <p:blipFill rotWithShape="1">
          <a:blip r:embed="rId13"/>
          <a:srcRect r="59575"/>
          <a:stretch/>
        </p:blipFill>
        <p:spPr>
          <a:xfrm>
            <a:off x="9806887" y="442291"/>
            <a:ext cx="1581397" cy="567580"/>
          </a:xfrm>
          <a:prstGeom prst="rect">
            <a:avLst/>
          </a:prstGeom>
        </p:spPr>
      </p:pic>
      <p:pic>
        <p:nvPicPr>
          <p:cNvPr id="26" name="图片 25">
            <a:extLst>
              <a:ext uri="{FF2B5EF4-FFF2-40B4-BE49-F238E27FC236}">
                <a16:creationId xmlns:a16="http://schemas.microsoft.com/office/drawing/2014/main" xmlns="" id="{2B579779-48D3-4F4C-8FC8-41E2AFBD0EB1}"/>
              </a:ext>
            </a:extLst>
          </p:cNvPr>
          <p:cNvPicPr>
            <a:picLocks noChangeAspect="1"/>
          </p:cNvPicPr>
          <p:nvPr/>
        </p:nvPicPr>
        <p:blipFill rotWithShape="1">
          <a:blip r:embed="rId13"/>
          <a:srcRect l="79894" t="-7176" r="-2213" b="34190"/>
          <a:stretch/>
        </p:blipFill>
        <p:spPr>
          <a:xfrm>
            <a:off x="958607" y="316074"/>
            <a:ext cx="1125990" cy="534227"/>
          </a:xfrm>
          <a:prstGeom prst="rect">
            <a:avLst/>
          </a:prstGeom>
        </p:spPr>
      </p:pic>
      <p:sp>
        <p:nvSpPr>
          <p:cNvPr id="25" name="TextBox 24">
            <a:extLst>
              <a:ext uri="{FF2B5EF4-FFF2-40B4-BE49-F238E27FC236}">
                <a16:creationId xmlns:a16="http://schemas.microsoft.com/office/drawing/2014/main" xmlns="" id="{7403765E-7FAF-2C6F-893F-53F27268781C}"/>
              </a:ext>
            </a:extLst>
          </p:cNvPr>
          <p:cNvSpPr txBox="1"/>
          <p:nvPr/>
        </p:nvSpPr>
        <p:spPr>
          <a:xfrm>
            <a:off x="4574121" y="370853"/>
            <a:ext cx="3889159" cy="666786"/>
          </a:xfrm>
          <a:prstGeom prst="rect">
            <a:avLst/>
          </a:prstGeom>
          <a:noFill/>
        </p:spPr>
        <p:txBody>
          <a:bodyPr wrap="square">
            <a:spAutoFit/>
          </a:bodyPr>
          <a:lstStyle/>
          <a:p>
            <a:r>
              <a:rPr lang="en-US" sz="3733" b="1" dirty="0" err="1">
                <a:solidFill>
                  <a:srgbClr val="C00000"/>
                </a:solidFill>
                <a:latin typeface="SVN-Cookies" panose="02040603050506020204" pitchFamily="18" charset="0"/>
                <a:cs typeface="Arial" panose="020B0604020202020204" pitchFamily="34" charset="0"/>
              </a:rPr>
              <a:t>Bài</a:t>
            </a:r>
            <a:r>
              <a:rPr lang="en-US" sz="3733" b="1" dirty="0">
                <a:solidFill>
                  <a:srgbClr val="C00000"/>
                </a:solidFill>
                <a:latin typeface="SVN-Cookies" panose="02040603050506020204" pitchFamily="18" charset="0"/>
                <a:cs typeface="Arial" panose="020B0604020202020204" pitchFamily="34" charset="0"/>
              </a:rPr>
              <a:t> </a:t>
            </a:r>
            <a:r>
              <a:rPr lang="en-US" sz="3733" b="1" dirty="0" err="1">
                <a:solidFill>
                  <a:srgbClr val="C00000"/>
                </a:solidFill>
                <a:latin typeface="SVN-Cookies" panose="02040603050506020204" pitchFamily="18" charset="0"/>
                <a:cs typeface="Arial" panose="020B0604020202020204" pitchFamily="34" charset="0"/>
              </a:rPr>
              <a:t>tập</a:t>
            </a:r>
            <a:r>
              <a:rPr lang="en-US" sz="3733" b="1" dirty="0">
                <a:solidFill>
                  <a:srgbClr val="C00000"/>
                </a:solidFill>
                <a:latin typeface="SVN-Cookies" panose="02040603050506020204" pitchFamily="18" charset="0"/>
                <a:cs typeface="Arial" panose="020B0604020202020204" pitchFamily="34" charset="0"/>
              </a:rPr>
              <a:t> 3: </a:t>
            </a:r>
          </a:p>
        </p:txBody>
      </p:sp>
      <p:sp>
        <p:nvSpPr>
          <p:cNvPr id="27" name="Content Placeholder 2">
            <a:extLst>
              <a:ext uri="{FF2B5EF4-FFF2-40B4-BE49-F238E27FC236}">
                <a16:creationId xmlns:a16="http://schemas.microsoft.com/office/drawing/2014/main" xmlns="" id="{D8DA1E78-5084-9C70-0383-AEE0BA2E0AFB}"/>
              </a:ext>
            </a:extLst>
          </p:cNvPr>
          <p:cNvSpPr txBox="1">
            <a:spLocks/>
          </p:cNvSpPr>
          <p:nvPr/>
        </p:nvSpPr>
        <p:spPr>
          <a:xfrm>
            <a:off x="1377575" y="1288443"/>
            <a:ext cx="10066395" cy="3558619"/>
          </a:xfrm>
          <a:prstGeom prst="rect">
            <a:avLst/>
          </a:prstGeom>
          <a:solidFill>
            <a:srgbClr val="FF9999"/>
          </a:solidFill>
          <a:ln>
            <a:solidFill>
              <a:srgbClr val="00B0F0"/>
            </a:solidFill>
          </a:ln>
          <a:effectLst>
            <a:glow rad="101600">
              <a:schemeClr val="accent4">
                <a:satMod val="175000"/>
                <a:alpha val="40000"/>
              </a:schemeClr>
            </a:glow>
            <a:softEdge rad="127000"/>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Raleway"/>
              <a:buChar char="●"/>
              <a:defRPr sz="1200" b="0" i="0" u="none" strike="noStrike" cap="none">
                <a:solidFill>
                  <a:schemeClr val="dk1"/>
                </a:solidFill>
                <a:latin typeface="Raleway"/>
                <a:ea typeface="Raleway"/>
                <a:cs typeface="Raleway"/>
                <a:sym typeface="Raleway"/>
              </a:defRPr>
            </a:lvl1pPr>
            <a:lvl2pPr marL="914400" marR="0" lvl="1"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2pPr>
            <a:lvl3pPr marL="1371600" marR="0" lvl="2"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3pPr>
            <a:lvl4pPr marL="1828800" marR="0" lvl="3"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4pPr>
            <a:lvl5pPr marL="2286000" marR="0" lvl="4"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5pPr>
            <a:lvl6pPr marL="2743200" marR="0" lvl="5"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6pPr>
            <a:lvl7pPr marL="3200400" marR="0" lvl="6"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7pPr>
            <a:lvl8pPr marL="3657600" marR="0" lvl="7"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8pPr>
            <a:lvl9pPr marL="4114800" marR="0" lvl="8" indent="-330200" algn="l" rtl="0">
              <a:lnSpc>
                <a:spcPct val="100000"/>
              </a:lnSpc>
              <a:spcBef>
                <a:spcPts val="1600"/>
              </a:spcBef>
              <a:spcAft>
                <a:spcPts val="160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9pPr>
          </a:lstStyle>
          <a:p>
            <a:endParaRPr lang="vi-VN" dirty="0"/>
          </a:p>
        </p:txBody>
      </p:sp>
      <p:pic>
        <p:nvPicPr>
          <p:cNvPr id="30" name="Picture 29">
            <a:extLst>
              <a:ext uri="{FF2B5EF4-FFF2-40B4-BE49-F238E27FC236}">
                <a16:creationId xmlns:a16="http://schemas.microsoft.com/office/drawing/2014/main" xmlns="" id="{4741BB9D-E8B7-0C14-E822-CA5348664FB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901305" y="4469112"/>
            <a:ext cx="2454849" cy="2553083"/>
          </a:xfrm>
          <a:prstGeom prst="rect">
            <a:avLst/>
          </a:prstGeom>
        </p:spPr>
      </p:pic>
      <p:sp>
        <p:nvSpPr>
          <p:cNvPr id="3" name="Rectangle 41">
            <a:extLst>
              <a:ext uri="{FF2B5EF4-FFF2-40B4-BE49-F238E27FC236}">
                <a16:creationId xmlns:a16="http://schemas.microsoft.com/office/drawing/2014/main" xmlns="" id="{AA3F3144-F35E-CF0D-B382-4B1750009179}"/>
              </a:ext>
            </a:extLst>
          </p:cNvPr>
          <p:cNvSpPr>
            <a:spLocks noChangeArrowheads="1"/>
          </p:cNvSpPr>
          <p:nvPr/>
        </p:nvSpPr>
        <p:spPr bwMode="auto">
          <a:xfrm>
            <a:off x="1589601" y="1666054"/>
            <a:ext cx="9642343" cy="2677656"/>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457200">
              <a:defRPr>
                <a:solidFill>
                  <a:schemeClr val="tx1"/>
                </a:solidFill>
                <a:latin typeface="Calibri" panose="020F0502020204030204" pitchFamily="34" charset="0"/>
                <a:cs typeface="Arial" panose="020B0604020202020204" pitchFamily="34" charset="0"/>
              </a:defRPr>
            </a:lvl1pPr>
            <a:lvl2pPr>
              <a:defRPr>
                <a:solidFill>
                  <a:schemeClr val="tx1"/>
                </a:solidFill>
                <a:latin typeface="Calibri" panose="020F0502020204030204" pitchFamily="34" charset="0"/>
                <a:cs typeface="Arial" panose="020B0604020202020204" pitchFamily="34" charset="0"/>
              </a:defRPr>
            </a:lvl2pPr>
            <a:lvl3pPr>
              <a:defRPr>
                <a:solidFill>
                  <a:schemeClr val="tx1"/>
                </a:solidFill>
                <a:latin typeface="Calibri" panose="020F0502020204030204" pitchFamily="34" charset="0"/>
                <a:cs typeface="Arial" panose="020B0604020202020204" pitchFamily="34" charset="0"/>
              </a:defRPr>
            </a:lvl3pPr>
            <a:lvl4pPr>
              <a:defRPr>
                <a:solidFill>
                  <a:schemeClr val="tx1"/>
                </a:solidFill>
                <a:latin typeface="Calibri" panose="020F0502020204030204" pitchFamily="34" charset="0"/>
                <a:cs typeface="Arial" panose="020B0604020202020204" pitchFamily="34" charset="0"/>
              </a:defRPr>
            </a:lvl4pPr>
            <a:lvl5pPr>
              <a:defRPr>
                <a:solidFill>
                  <a:schemeClr val="tx1"/>
                </a:solidFill>
                <a:latin typeface="Calibri" panose="020F0502020204030204" pitchFamily="34" charset="0"/>
                <a:cs typeface="Arial" panose="020B0604020202020204" pitchFamily="34" charset="0"/>
              </a:defRPr>
            </a:lvl5pPr>
            <a:lvl6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r>
              <a:rPr lang="vi-VN" altLang="ko-KR" sz="2800" dirty="0">
                <a:latin typeface="Arial" panose="020B0604020202020204" pitchFamily="34" charset="0"/>
              </a:rPr>
              <a:t>Có ý kiến cho rằng, hiện nay, bên cạnh những học sinh, thanh niên có tấm lòng nhân ái thì vẫn còn những cá nhân sống ích kỉ, ham chơi, chỉ biết hưởng thụ, thờ ơ, thiếu trách nhiệm với cộng đồng.</a:t>
            </a:r>
            <a:endParaRPr lang="en-US" altLang="ko-KR" sz="2800" dirty="0">
              <a:latin typeface="Arial" panose="020B0604020202020204" pitchFamily="34" charset="0"/>
              <a:ea typeface="Gulim" panose="020B0600000101010101" pitchFamily="34" charset="-127"/>
            </a:endParaRPr>
          </a:p>
          <a:p>
            <a:pPr algn="just"/>
            <a:r>
              <a:rPr lang="vi-VN" altLang="ko-KR" sz="2800" i="1" dirty="0">
                <a:latin typeface="Arial" panose="020B0604020202020204" pitchFamily="34" charset="0"/>
              </a:rPr>
              <a:t>Em hãy nêu quan điểm của mình về ý kiến trên. Hãy lấy v</a:t>
            </a:r>
            <a:r>
              <a:rPr lang="en-US" altLang="ko-KR" sz="2800" i="1" dirty="0">
                <a:latin typeface="Arial" panose="020B0604020202020204" pitchFamily="34" charset="0"/>
                <a:ea typeface="Gulim" panose="020B0600000101010101" pitchFamily="34" charset="-127"/>
              </a:rPr>
              <a:t>í</a:t>
            </a:r>
            <a:r>
              <a:rPr lang="vi-VN" altLang="ko-KR" sz="2800" i="1" dirty="0">
                <a:latin typeface="Arial" panose="020B0604020202020204" pitchFamily="34" charset="0"/>
              </a:rPr>
              <a:t> dụ chứng minh cho quan điểm đó.</a:t>
            </a:r>
          </a:p>
        </p:txBody>
      </p:sp>
    </p:spTree>
    <p:extLst>
      <p:ext uri="{BB962C8B-B14F-4D97-AF65-F5344CB8AC3E}">
        <p14:creationId xmlns:p14="http://schemas.microsoft.com/office/powerpoint/2010/main" val="80223247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1+#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2" presetClass="entr" presetSubtype="1"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par>
                                <p:cTn id="40" presetID="22" presetClass="entr" presetSubtype="1"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up)">
                                      <p:cBhvr>
                                        <p:cTn id="42" dur="500"/>
                                        <p:tgtEl>
                                          <p:spTgt spid="19"/>
                                        </p:tgtEl>
                                      </p:cBhvr>
                                    </p:animEffect>
                                  </p:childTnLst>
                                </p:cTn>
                              </p:par>
                              <p:par>
                                <p:cTn id="43" presetID="1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plus(in)">
                                      <p:cBhvr>
                                        <p:cTn id="45" dur="20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up)">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blinds(horizontal)">
                                      <p:cBhvr>
                                        <p:cTn id="5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2190AF63-1D47-4DEB-BFEE-5ECC671D79D1}"/>
              </a:ext>
            </a:extLst>
          </p:cNvPr>
          <p:cNvGrpSpPr/>
          <p:nvPr/>
        </p:nvGrpSpPr>
        <p:grpSpPr>
          <a:xfrm>
            <a:off x="169096" y="655184"/>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7" name="图片 16">
            <a:extLst>
              <a:ext uri="{FF2B5EF4-FFF2-40B4-BE49-F238E27FC236}">
                <a16:creationId xmlns:a16="http://schemas.microsoft.com/office/drawing/2014/main" xmlns="" id="{3F663E3B-22D8-434C-803B-8E5FD2588FFD}"/>
              </a:ext>
            </a:extLst>
          </p:cNvPr>
          <p:cNvPicPr>
            <a:picLocks noChangeAspect="1"/>
          </p:cNvPicPr>
          <p:nvPr/>
        </p:nvPicPr>
        <p:blipFill>
          <a:blip r:embed="rId7"/>
          <a:stretch>
            <a:fillRect/>
          </a:stretch>
        </p:blipFill>
        <p:spPr>
          <a:xfrm>
            <a:off x="3715217" y="-56571"/>
            <a:ext cx="676715" cy="707197"/>
          </a:xfrm>
          <a:prstGeom prst="rect">
            <a:avLst/>
          </a:prstGeom>
        </p:spPr>
      </p:pic>
      <p:pic>
        <p:nvPicPr>
          <p:cNvPr id="18" name="图片 17">
            <a:extLst>
              <a:ext uri="{FF2B5EF4-FFF2-40B4-BE49-F238E27FC236}">
                <a16:creationId xmlns:a16="http://schemas.microsoft.com/office/drawing/2014/main" xmlns="" id="{D4811393-123B-4E5E-ABA6-6E41F21BDAC5}"/>
              </a:ext>
            </a:extLst>
          </p:cNvPr>
          <p:cNvPicPr>
            <a:picLocks noChangeAspect="1"/>
          </p:cNvPicPr>
          <p:nvPr/>
        </p:nvPicPr>
        <p:blipFill>
          <a:blip r:embed="rId8"/>
          <a:stretch>
            <a:fillRect/>
          </a:stretch>
        </p:blipFill>
        <p:spPr>
          <a:xfrm>
            <a:off x="6890765" y="5164799"/>
            <a:ext cx="1286367" cy="1280271"/>
          </a:xfrm>
          <a:prstGeom prst="rect">
            <a:avLst/>
          </a:prstGeom>
        </p:spPr>
      </p:pic>
      <p:pic>
        <p:nvPicPr>
          <p:cNvPr id="20" name="图片 19">
            <a:extLst>
              <a:ext uri="{FF2B5EF4-FFF2-40B4-BE49-F238E27FC236}">
                <a16:creationId xmlns:a16="http://schemas.microsoft.com/office/drawing/2014/main" xmlns="" id="{F8185D55-0902-4A6D-B63F-DA65073A47BF}"/>
              </a:ext>
            </a:extLst>
          </p:cNvPr>
          <p:cNvPicPr>
            <a:picLocks noChangeAspect="1"/>
          </p:cNvPicPr>
          <p:nvPr/>
        </p:nvPicPr>
        <p:blipFill>
          <a:blip r:embed="rId9"/>
          <a:stretch>
            <a:fillRect/>
          </a:stretch>
        </p:blipFill>
        <p:spPr>
          <a:xfrm>
            <a:off x="9449050" y="1871700"/>
            <a:ext cx="871804" cy="865707"/>
          </a:xfrm>
          <a:prstGeom prst="rect">
            <a:avLst/>
          </a:prstGeom>
        </p:spPr>
      </p:pic>
      <p:pic>
        <p:nvPicPr>
          <p:cNvPr id="21" name="图片 20">
            <a:extLst>
              <a:ext uri="{FF2B5EF4-FFF2-40B4-BE49-F238E27FC236}">
                <a16:creationId xmlns:a16="http://schemas.microsoft.com/office/drawing/2014/main" xmlns="" id="{21C64A99-3D07-4E95-BDBD-4A2FD9F8B721}"/>
              </a:ext>
            </a:extLst>
          </p:cNvPr>
          <p:cNvPicPr>
            <a:picLocks noChangeAspect="1"/>
          </p:cNvPicPr>
          <p:nvPr/>
        </p:nvPicPr>
        <p:blipFill>
          <a:blip r:embed="rId10"/>
          <a:stretch>
            <a:fillRect/>
          </a:stretch>
        </p:blipFill>
        <p:spPr>
          <a:xfrm>
            <a:off x="298779" y="5465276"/>
            <a:ext cx="2109790" cy="1563027"/>
          </a:xfrm>
          <a:prstGeom prst="rect">
            <a:avLst/>
          </a:prstGeom>
        </p:spPr>
      </p:pic>
      <p:pic>
        <p:nvPicPr>
          <p:cNvPr id="23" name="图片 22">
            <a:extLst>
              <a:ext uri="{FF2B5EF4-FFF2-40B4-BE49-F238E27FC236}">
                <a16:creationId xmlns:a16="http://schemas.microsoft.com/office/drawing/2014/main" xmlns="" id="{2F06EBA9-0539-4CDB-B423-45758EBC76FF}"/>
              </a:ext>
            </a:extLst>
          </p:cNvPr>
          <p:cNvPicPr>
            <a:picLocks noChangeAspect="1"/>
          </p:cNvPicPr>
          <p:nvPr/>
        </p:nvPicPr>
        <p:blipFill>
          <a:blip r:embed="rId11"/>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xmlns="" id="{B798A7A3-DDB5-4F7C-A674-05D3720D241E}"/>
              </a:ext>
            </a:extLst>
          </p:cNvPr>
          <p:cNvPicPr>
            <a:picLocks noChangeAspect="1"/>
          </p:cNvPicPr>
          <p:nvPr/>
        </p:nvPicPr>
        <p:blipFill rotWithShape="1">
          <a:blip r:embed="rId12"/>
          <a:srcRect r="59575"/>
          <a:stretch/>
        </p:blipFill>
        <p:spPr>
          <a:xfrm>
            <a:off x="9806887" y="442291"/>
            <a:ext cx="1581397" cy="567580"/>
          </a:xfrm>
          <a:prstGeom prst="rect">
            <a:avLst/>
          </a:prstGeom>
        </p:spPr>
      </p:pic>
      <p:pic>
        <p:nvPicPr>
          <p:cNvPr id="26" name="图片 25">
            <a:extLst>
              <a:ext uri="{FF2B5EF4-FFF2-40B4-BE49-F238E27FC236}">
                <a16:creationId xmlns:a16="http://schemas.microsoft.com/office/drawing/2014/main" xmlns="" id="{2B579779-48D3-4F4C-8FC8-41E2AFBD0EB1}"/>
              </a:ext>
            </a:extLst>
          </p:cNvPr>
          <p:cNvPicPr>
            <a:picLocks noChangeAspect="1"/>
          </p:cNvPicPr>
          <p:nvPr/>
        </p:nvPicPr>
        <p:blipFill rotWithShape="1">
          <a:blip r:embed="rId12"/>
          <a:srcRect l="79894" t="-7176" r="-2213" b="34190"/>
          <a:stretch/>
        </p:blipFill>
        <p:spPr>
          <a:xfrm>
            <a:off x="958607" y="316074"/>
            <a:ext cx="1125990" cy="534227"/>
          </a:xfrm>
          <a:prstGeom prst="rect">
            <a:avLst/>
          </a:prstGeom>
        </p:spPr>
      </p:pic>
      <p:sp>
        <p:nvSpPr>
          <p:cNvPr id="25" name="TextBox 24">
            <a:extLst>
              <a:ext uri="{FF2B5EF4-FFF2-40B4-BE49-F238E27FC236}">
                <a16:creationId xmlns:a16="http://schemas.microsoft.com/office/drawing/2014/main" xmlns="" id="{7403765E-7FAF-2C6F-893F-53F27268781C}"/>
              </a:ext>
            </a:extLst>
          </p:cNvPr>
          <p:cNvSpPr txBox="1"/>
          <p:nvPr/>
        </p:nvSpPr>
        <p:spPr>
          <a:xfrm>
            <a:off x="4558512" y="128043"/>
            <a:ext cx="3889159" cy="666786"/>
          </a:xfrm>
          <a:prstGeom prst="rect">
            <a:avLst/>
          </a:prstGeom>
          <a:noFill/>
        </p:spPr>
        <p:txBody>
          <a:bodyPr wrap="square">
            <a:spAutoFit/>
          </a:bodyPr>
          <a:lstStyle/>
          <a:p>
            <a:r>
              <a:rPr lang="en-US" sz="3733" b="1" dirty="0" err="1">
                <a:solidFill>
                  <a:srgbClr val="C00000"/>
                </a:solidFill>
                <a:latin typeface="SVN-Cookies" panose="02040603050506020204" pitchFamily="18" charset="0"/>
                <a:cs typeface="Arial" panose="020B0604020202020204" pitchFamily="34" charset="0"/>
              </a:rPr>
              <a:t>Bài</a:t>
            </a:r>
            <a:r>
              <a:rPr lang="en-US" sz="3733" b="1" dirty="0">
                <a:solidFill>
                  <a:srgbClr val="C00000"/>
                </a:solidFill>
                <a:latin typeface="SVN-Cookies" panose="02040603050506020204" pitchFamily="18" charset="0"/>
                <a:cs typeface="Arial" panose="020B0604020202020204" pitchFamily="34" charset="0"/>
              </a:rPr>
              <a:t> </a:t>
            </a:r>
            <a:r>
              <a:rPr lang="en-US" sz="3733" b="1" dirty="0" err="1">
                <a:solidFill>
                  <a:srgbClr val="C00000"/>
                </a:solidFill>
                <a:latin typeface="SVN-Cookies" panose="02040603050506020204" pitchFamily="18" charset="0"/>
                <a:cs typeface="Arial" panose="020B0604020202020204" pitchFamily="34" charset="0"/>
              </a:rPr>
              <a:t>tập</a:t>
            </a:r>
            <a:r>
              <a:rPr lang="en-US" sz="3733" b="1" dirty="0">
                <a:solidFill>
                  <a:srgbClr val="C00000"/>
                </a:solidFill>
                <a:latin typeface="SVN-Cookies" panose="02040603050506020204" pitchFamily="18" charset="0"/>
                <a:cs typeface="Arial" panose="020B0604020202020204" pitchFamily="34" charset="0"/>
              </a:rPr>
              <a:t> 3: </a:t>
            </a:r>
          </a:p>
        </p:txBody>
      </p:sp>
      <p:pic>
        <p:nvPicPr>
          <p:cNvPr id="30" name="Picture 29">
            <a:extLst>
              <a:ext uri="{FF2B5EF4-FFF2-40B4-BE49-F238E27FC236}">
                <a16:creationId xmlns:a16="http://schemas.microsoft.com/office/drawing/2014/main" xmlns="" id="{4741BB9D-E8B7-0C14-E822-CA5348664FB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05513" y="2904446"/>
            <a:ext cx="2454849" cy="2553083"/>
          </a:xfrm>
          <a:prstGeom prst="rect">
            <a:avLst/>
          </a:prstGeom>
        </p:spPr>
      </p:pic>
      <p:sp>
        <p:nvSpPr>
          <p:cNvPr id="133" name="TextBox 34">
            <a:extLst>
              <a:ext uri="{FF2B5EF4-FFF2-40B4-BE49-F238E27FC236}">
                <a16:creationId xmlns:a16="http://schemas.microsoft.com/office/drawing/2014/main" xmlns="" id="{08204C32-7B92-BD53-E771-A723F533C46C}"/>
              </a:ext>
            </a:extLst>
          </p:cNvPr>
          <p:cNvSpPr txBox="1">
            <a:spLocks noChangeArrowheads="1"/>
          </p:cNvSpPr>
          <p:nvPr/>
        </p:nvSpPr>
        <p:spPr bwMode="auto">
          <a:xfrm>
            <a:off x="5764213" y="6073775"/>
            <a:ext cx="6667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hangingPunct="0"/>
            <a:r>
              <a:rPr lang="en-US" altLang="en-US" sz="4000">
                <a:solidFill>
                  <a:srgbClr val="FFFFFF"/>
                </a:solidFill>
                <a:latin typeface="Arial Rounded MT Bold" panose="020F0704030504030204" pitchFamily="34" charset="0"/>
                <a:ea typeface="Avenir Next"/>
                <a:cs typeface="Avenir Next"/>
                <a:sym typeface="Arial Rounded MT Bold" panose="020F0704030504030204" pitchFamily="34" charset="0"/>
              </a:rPr>
              <a:t>B</a:t>
            </a:r>
          </a:p>
        </p:txBody>
      </p:sp>
      <p:grpSp>
        <p:nvGrpSpPr>
          <p:cNvPr id="141" name="Group 140">
            <a:extLst>
              <a:ext uri="{FF2B5EF4-FFF2-40B4-BE49-F238E27FC236}">
                <a16:creationId xmlns:a16="http://schemas.microsoft.com/office/drawing/2014/main" xmlns="" id="{1A890325-4525-D72B-59FC-E4E71C947CBD}"/>
              </a:ext>
            </a:extLst>
          </p:cNvPr>
          <p:cNvGrpSpPr/>
          <p:nvPr/>
        </p:nvGrpSpPr>
        <p:grpSpPr>
          <a:xfrm>
            <a:off x="2965095" y="1009871"/>
            <a:ext cx="5616575" cy="5745331"/>
            <a:chOff x="3182938" y="2938463"/>
            <a:chExt cx="5616575" cy="3919537"/>
          </a:xfrm>
        </p:grpSpPr>
        <p:grpSp>
          <p:nvGrpSpPr>
            <p:cNvPr id="3" name="Group">
              <a:extLst>
                <a:ext uri="{FF2B5EF4-FFF2-40B4-BE49-F238E27FC236}">
                  <a16:creationId xmlns:a16="http://schemas.microsoft.com/office/drawing/2014/main" xmlns="" id="{A678509E-C2C0-8BB0-7CAE-98F09AF9BFCD}"/>
                </a:ext>
              </a:extLst>
            </p:cNvPr>
            <p:cNvGrpSpPr>
              <a:grpSpLocks/>
            </p:cNvGrpSpPr>
            <p:nvPr/>
          </p:nvGrpSpPr>
          <p:grpSpPr bwMode="auto">
            <a:xfrm rot="5400000">
              <a:off x="4329906" y="4250532"/>
              <a:ext cx="3919537" cy="1295400"/>
              <a:chOff x="0" y="0"/>
              <a:chExt cx="6147087" cy="1295414"/>
            </a:xfrm>
          </p:grpSpPr>
          <p:grpSp>
            <p:nvGrpSpPr>
              <p:cNvPr id="4" name="Group">
                <a:extLst>
                  <a:ext uri="{FF2B5EF4-FFF2-40B4-BE49-F238E27FC236}">
                    <a16:creationId xmlns:a16="http://schemas.microsoft.com/office/drawing/2014/main" xmlns="" id="{FF697A50-75CD-2B6E-3BDE-4F5805B54AED}"/>
                  </a:ext>
                </a:extLst>
              </p:cNvPr>
              <p:cNvGrpSpPr>
                <a:grpSpLocks/>
              </p:cNvGrpSpPr>
              <p:nvPr/>
            </p:nvGrpSpPr>
            <p:grpSpPr bwMode="auto">
              <a:xfrm>
                <a:off x="617448" y="210435"/>
                <a:ext cx="5529640" cy="950868"/>
                <a:chOff x="0" y="0"/>
                <a:chExt cx="5529638" cy="950867"/>
              </a:xfrm>
            </p:grpSpPr>
            <p:grpSp>
              <p:nvGrpSpPr>
                <p:cNvPr id="16" name="Group 12">
                  <a:extLst>
                    <a:ext uri="{FF2B5EF4-FFF2-40B4-BE49-F238E27FC236}">
                      <a16:creationId xmlns:a16="http://schemas.microsoft.com/office/drawing/2014/main" xmlns="" id="{AE4E933C-483F-8265-A5C9-EF9E20D0981F}"/>
                    </a:ext>
                  </a:extLst>
                </p:cNvPr>
                <p:cNvGrpSpPr>
                  <a:grpSpLocks/>
                </p:cNvGrpSpPr>
                <p:nvPr/>
              </p:nvGrpSpPr>
              <p:grpSpPr bwMode="auto">
                <a:xfrm>
                  <a:off x="0" y="6008"/>
                  <a:ext cx="4776086" cy="940368"/>
                  <a:chOff x="0" y="0"/>
                  <a:chExt cx="4776085" cy="940366"/>
                </a:xfrm>
              </p:grpSpPr>
              <p:sp>
                <p:nvSpPr>
                  <p:cNvPr id="129" name="Rectangle 13">
                    <a:extLst>
                      <a:ext uri="{FF2B5EF4-FFF2-40B4-BE49-F238E27FC236}">
                        <a16:creationId xmlns:a16="http://schemas.microsoft.com/office/drawing/2014/main" xmlns="" id="{082F14A8-437C-A8CD-3806-C247F3C622B8}"/>
                      </a:ext>
                    </a:extLst>
                  </p:cNvPr>
                  <p:cNvSpPr>
                    <a:spLocks noChangeArrowheads="1"/>
                  </p:cNvSpPr>
                  <p:nvPr/>
                </p:nvSpPr>
                <p:spPr bwMode="auto">
                  <a:xfrm>
                    <a:off x="-1" y="-1"/>
                    <a:ext cx="4776087" cy="221545"/>
                  </a:xfrm>
                  <a:prstGeom prst="rect">
                    <a:avLst/>
                  </a:prstGeom>
                  <a:gradFill rotWithShape="1">
                    <a:gsLst>
                      <a:gs pos="0">
                        <a:srgbClr val="FF8A00"/>
                      </a:gs>
                      <a:gs pos="2419">
                        <a:srgbClr val="FF8A00"/>
                      </a:gs>
                      <a:gs pos="29317">
                        <a:srgbClr val="FFBA02"/>
                      </a:gs>
                      <a:gs pos="100000">
                        <a:srgbClr val="FFEA03"/>
                      </a:gs>
                    </a:gsLst>
                    <a:lin ang="5760000"/>
                  </a:gradFill>
                  <a:ln>
                    <a:noFill/>
                  </a:ln>
                  <a:extLst>
                    <a:ext uri="{91240B29-F687-4F45-9708-019B960494DF}">
                      <a14:hiddenLine xmlns:a14="http://schemas.microsoft.com/office/drawing/2010/main" w="12700">
                        <a:solidFill>
                          <a:srgbClr val="000000"/>
                        </a:solidFill>
                        <a:miter lim="400000"/>
                        <a:headEnd/>
                        <a:tailEnd/>
                      </a14:hiddenLine>
                    </a:ext>
                  </a:extLst>
                </p:spPr>
                <p:txBody>
                  <a:bodyPr rot="10800000" vert="eaVert" lIns="45719" tIns="45719" rIns="45719" bIns="45719"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hangingPunct="0"/>
                    <a:endParaRPr lang="en-US" altLang="en-US" sz="1200">
                      <a:solidFill>
                        <a:srgbClr val="FFFFFF"/>
                      </a:solidFill>
                      <a:latin typeface="Avenir Next"/>
                      <a:ea typeface="Avenir Next"/>
                      <a:cs typeface="Avenir Next"/>
                      <a:sym typeface="Avenir Next"/>
                    </a:endParaRPr>
                  </a:p>
                </p:txBody>
              </p:sp>
              <p:sp>
                <p:nvSpPr>
                  <p:cNvPr id="130" name="Rectangle 14">
                    <a:extLst>
                      <a:ext uri="{FF2B5EF4-FFF2-40B4-BE49-F238E27FC236}">
                        <a16:creationId xmlns:a16="http://schemas.microsoft.com/office/drawing/2014/main" xmlns="" id="{49EFDA90-73E1-315B-92C3-CF78DE9FA426}"/>
                      </a:ext>
                    </a:extLst>
                  </p:cNvPr>
                  <p:cNvSpPr>
                    <a:spLocks noChangeArrowheads="1"/>
                  </p:cNvSpPr>
                  <p:nvPr/>
                </p:nvSpPr>
                <p:spPr bwMode="auto">
                  <a:xfrm>
                    <a:off x="-1" y="215374"/>
                    <a:ext cx="4776087" cy="505589"/>
                  </a:xfrm>
                  <a:prstGeom prst="rect">
                    <a:avLst/>
                  </a:prstGeom>
                  <a:gradFill rotWithShape="1">
                    <a:gsLst>
                      <a:gs pos="0">
                        <a:srgbClr val="FF8A00"/>
                      </a:gs>
                      <a:gs pos="2419">
                        <a:srgbClr val="FF8A00"/>
                      </a:gs>
                      <a:gs pos="29317">
                        <a:srgbClr val="FFBA02"/>
                      </a:gs>
                      <a:gs pos="100000">
                        <a:srgbClr val="FFEA03"/>
                      </a:gs>
                    </a:gsLst>
                    <a:lin ang="5760000"/>
                  </a:gradFill>
                  <a:ln>
                    <a:noFill/>
                  </a:ln>
                  <a:extLst>
                    <a:ext uri="{91240B29-F687-4F45-9708-019B960494DF}">
                      <a14:hiddenLine xmlns:a14="http://schemas.microsoft.com/office/drawing/2010/main" w="12700">
                        <a:solidFill>
                          <a:srgbClr val="000000"/>
                        </a:solidFill>
                        <a:miter lim="400000"/>
                        <a:headEnd/>
                        <a:tailEnd/>
                      </a14:hiddenLine>
                    </a:ext>
                  </a:extLst>
                </p:spPr>
                <p:txBody>
                  <a:bodyPr rot="10800000" vert="eaVert" lIns="45719" tIns="45719" rIns="45719" bIns="45719"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hangingPunct="0"/>
                    <a:endParaRPr lang="en-US" altLang="en-US" sz="1200">
                      <a:solidFill>
                        <a:srgbClr val="FFFFFF"/>
                      </a:solidFill>
                      <a:latin typeface="Avenir Next"/>
                      <a:ea typeface="Avenir Next"/>
                      <a:cs typeface="Avenir Next"/>
                      <a:sym typeface="Avenir Next"/>
                    </a:endParaRPr>
                  </a:p>
                </p:txBody>
              </p:sp>
              <p:sp>
                <p:nvSpPr>
                  <p:cNvPr id="131" name="Rectangle 15">
                    <a:extLst>
                      <a:ext uri="{FF2B5EF4-FFF2-40B4-BE49-F238E27FC236}">
                        <a16:creationId xmlns:a16="http://schemas.microsoft.com/office/drawing/2014/main" xmlns="" id="{530898DF-A676-52CA-5DF8-27A52233A8A9}"/>
                      </a:ext>
                    </a:extLst>
                  </p:cNvPr>
                  <p:cNvSpPr>
                    <a:spLocks noChangeArrowheads="1"/>
                  </p:cNvSpPr>
                  <p:nvPr/>
                </p:nvSpPr>
                <p:spPr bwMode="auto">
                  <a:xfrm>
                    <a:off x="-1" y="720962"/>
                    <a:ext cx="4776087" cy="219405"/>
                  </a:xfrm>
                  <a:prstGeom prst="rect">
                    <a:avLst/>
                  </a:prstGeom>
                  <a:gradFill rotWithShape="1">
                    <a:gsLst>
                      <a:gs pos="0">
                        <a:srgbClr val="FF8A00"/>
                      </a:gs>
                      <a:gs pos="2419">
                        <a:srgbClr val="FF8A00"/>
                      </a:gs>
                      <a:gs pos="29317">
                        <a:srgbClr val="FFBA02"/>
                      </a:gs>
                      <a:gs pos="100000">
                        <a:srgbClr val="FFEA03"/>
                      </a:gs>
                    </a:gsLst>
                    <a:lin ang="5760000"/>
                  </a:gradFill>
                  <a:ln>
                    <a:noFill/>
                  </a:ln>
                  <a:extLst>
                    <a:ext uri="{91240B29-F687-4F45-9708-019B960494DF}">
                      <a14:hiddenLine xmlns:a14="http://schemas.microsoft.com/office/drawing/2010/main" w="12700">
                        <a:solidFill>
                          <a:srgbClr val="000000"/>
                        </a:solidFill>
                        <a:miter lim="400000"/>
                        <a:headEnd/>
                        <a:tailEnd/>
                      </a14:hiddenLine>
                    </a:ext>
                  </a:extLst>
                </p:spPr>
                <p:txBody>
                  <a:bodyPr rot="10800000" vert="eaVert" lIns="45719" tIns="45719" rIns="45719" bIns="45719"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hangingPunct="0"/>
                    <a:endParaRPr lang="en-US" altLang="en-US" sz="1200">
                      <a:solidFill>
                        <a:srgbClr val="FFFFFF"/>
                      </a:solidFill>
                      <a:latin typeface="Avenir Next"/>
                      <a:ea typeface="Avenir Next"/>
                      <a:cs typeface="Avenir Next"/>
                      <a:sym typeface="Avenir Next"/>
                    </a:endParaRPr>
                  </a:p>
                </p:txBody>
              </p:sp>
            </p:grpSp>
            <p:grpSp>
              <p:nvGrpSpPr>
                <p:cNvPr id="24" name="Group">
                  <a:extLst>
                    <a:ext uri="{FF2B5EF4-FFF2-40B4-BE49-F238E27FC236}">
                      <a16:creationId xmlns:a16="http://schemas.microsoft.com/office/drawing/2014/main" xmlns="" id="{9D3F88D8-2984-7639-7E06-019EE2CEF1FC}"/>
                    </a:ext>
                  </a:extLst>
                </p:cNvPr>
                <p:cNvGrpSpPr>
                  <a:grpSpLocks/>
                </p:cNvGrpSpPr>
                <p:nvPr/>
              </p:nvGrpSpPr>
              <p:grpSpPr bwMode="auto">
                <a:xfrm rot="-5400000">
                  <a:off x="4638302" y="59531"/>
                  <a:ext cx="950868" cy="831806"/>
                  <a:chOff x="-410" y="35"/>
                  <a:chExt cx="950867" cy="831805"/>
                </a:xfrm>
              </p:grpSpPr>
              <p:sp>
                <p:nvSpPr>
                  <p:cNvPr id="28" name="Shape">
                    <a:extLst>
                      <a:ext uri="{FF2B5EF4-FFF2-40B4-BE49-F238E27FC236}">
                        <a16:creationId xmlns:a16="http://schemas.microsoft.com/office/drawing/2014/main" xmlns="" id="{974FAF8C-81D1-5982-21DF-304186727FF3}"/>
                      </a:ext>
                    </a:extLst>
                  </p:cNvPr>
                  <p:cNvSpPr>
                    <a:spLocks/>
                  </p:cNvSpPr>
                  <p:nvPr/>
                </p:nvSpPr>
                <p:spPr bwMode="auto">
                  <a:xfrm rot="12836">
                    <a:off x="1101" y="12075"/>
                    <a:ext cx="473431" cy="810870"/>
                  </a:xfrm>
                  <a:custGeom>
                    <a:avLst/>
                    <a:gdLst>
                      <a:gd name="T0" fmla="*/ 236716 w 21600"/>
                      <a:gd name="T1" fmla="*/ 405435 h 21327"/>
                      <a:gd name="T2" fmla="*/ 236716 w 21600"/>
                      <a:gd name="T3" fmla="*/ 405435 h 21327"/>
                      <a:gd name="T4" fmla="*/ 236716 w 21600"/>
                      <a:gd name="T5" fmla="*/ 405435 h 21327"/>
                      <a:gd name="T6" fmla="*/ 236716 w 21600"/>
                      <a:gd name="T7" fmla="*/ 405435 h 21327"/>
                      <a:gd name="T8" fmla="*/ 0 60000 65536"/>
                      <a:gd name="T9" fmla="*/ 5898240 60000 65536"/>
                      <a:gd name="T10" fmla="*/ 11796480 60000 65536"/>
                      <a:gd name="T11" fmla="*/ 17694720 60000 65536"/>
                      <a:gd name="T12" fmla="*/ 0 w 21600"/>
                      <a:gd name="T13" fmla="*/ 0 h 21327"/>
                      <a:gd name="T14" fmla="*/ 21600 w 21600"/>
                      <a:gd name="T15" fmla="*/ 21327 h 21327"/>
                    </a:gdLst>
                    <a:ahLst/>
                    <a:cxnLst>
                      <a:cxn ang="T8">
                        <a:pos x="T0" y="T1"/>
                      </a:cxn>
                      <a:cxn ang="T9">
                        <a:pos x="T2" y="T3"/>
                      </a:cxn>
                      <a:cxn ang="T10">
                        <a:pos x="T4" y="T5"/>
                      </a:cxn>
                      <a:cxn ang="T11">
                        <a:pos x="T6" y="T7"/>
                      </a:cxn>
                    </a:cxnLst>
                    <a:rect l="T12" t="T13" r="T14" b="T15"/>
                    <a:pathLst>
                      <a:path w="21600" h="21327" extrusionOk="0">
                        <a:moveTo>
                          <a:pt x="0" y="1798"/>
                        </a:moveTo>
                        <a:cubicBezTo>
                          <a:pt x="471" y="1267"/>
                          <a:pt x="1145" y="830"/>
                          <a:pt x="1952" y="531"/>
                        </a:cubicBezTo>
                        <a:cubicBezTo>
                          <a:pt x="4126" y="-273"/>
                          <a:pt x="6638" y="-25"/>
                          <a:pt x="8914" y="367"/>
                        </a:cubicBezTo>
                        <a:cubicBezTo>
                          <a:pt x="10795" y="693"/>
                          <a:pt x="12662" y="1133"/>
                          <a:pt x="14503" y="1699"/>
                        </a:cubicBezTo>
                        <a:lnTo>
                          <a:pt x="21600" y="21327"/>
                        </a:lnTo>
                        <a:lnTo>
                          <a:pt x="0" y="1798"/>
                        </a:lnTo>
                        <a:close/>
                      </a:path>
                    </a:pathLst>
                  </a:custGeom>
                  <a:solidFill>
                    <a:srgbClr val="F1C39D"/>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8" tIns="45718" rIns="45718" bIns="45718"/>
                  <a:lstStyle/>
                  <a:p>
                    <a:endParaRPr lang="en-US"/>
                  </a:p>
                </p:txBody>
              </p:sp>
              <p:sp>
                <p:nvSpPr>
                  <p:cNvPr id="29" name="Shape">
                    <a:extLst>
                      <a:ext uri="{FF2B5EF4-FFF2-40B4-BE49-F238E27FC236}">
                        <a16:creationId xmlns:a16="http://schemas.microsoft.com/office/drawing/2014/main" xmlns="" id="{AEB11B5B-594C-A8AD-02E3-D7B7C0C5E999}"/>
                      </a:ext>
                    </a:extLst>
                  </p:cNvPr>
                  <p:cNvSpPr>
                    <a:spLocks/>
                  </p:cNvSpPr>
                  <p:nvPr/>
                </p:nvSpPr>
                <p:spPr bwMode="auto">
                  <a:xfrm rot="12836" flipH="1">
                    <a:off x="476278" y="14271"/>
                    <a:ext cx="472668" cy="810443"/>
                  </a:xfrm>
                  <a:custGeom>
                    <a:avLst/>
                    <a:gdLst>
                      <a:gd name="T0" fmla="*/ 236334 w 21600"/>
                      <a:gd name="T1" fmla="*/ 405222 h 21328"/>
                      <a:gd name="T2" fmla="*/ 236334 w 21600"/>
                      <a:gd name="T3" fmla="*/ 405222 h 21328"/>
                      <a:gd name="T4" fmla="*/ 236334 w 21600"/>
                      <a:gd name="T5" fmla="*/ 405222 h 21328"/>
                      <a:gd name="T6" fmla="*/ 236334 w 21600"/>
                      <a:gd name="T7" fmla="*/ 405222 h 21328"/>
                      <a:gd name="T8" fmla="*/ 0 60000 65536"/>
                      <a:gd name="T9" fmla="*/ 5898240 60000 65536"/>
                      <a:gd name="T10" fmla="*/ 11796480 60000 65536"/>
                      <a:gd name="T11" fmla="*/ 17694720 60000 65536"/>
                      <a:gd name="T12" fmla="*/ 0 w 21600"/>
                      <a:gd name="T13" fmla="*/ 0 h 21328"/>
                      <a:gd name="T14" fmla="*/ 21600 w 21600"/>
                      <a:gd name="T15" fmla="*/ 21328 h 21328"/>
                    </a:gdLst>
                    <a:ahLst/>
                    <a:cxnLst>
                      <a:cxn ang="T8">
                        <a:pos x="T0" y="T1"/>
                      </a:cxn>
                      <a:cxn ang="T9">
                        <a:pos x="T2" y="T3"/>
                      </a:cxn>
                      <a:cxn ang="T10">
                        <a:pos x="T4" y="T5"/>
                      </a:cxn>
                      <a:cxn ang="T11">
                        <a:pos x="T6" y="T7"/>
                      </a:cxn>
                    </a:cxnLst>
                    <a:rect l="T12" t="T13" r="T14" b="T15"/>
                    <a:pathLst>
                      <a:path w="21600" h="21328" extrusionOk="0">
                        <a:moveTo>
                          <a:pt x="0" y="1803"/>
                        </a:moveTo>
                        <a:cubicBezTo>
                          <a:pt x="473" y="1272"/>
                          <a:pt x="1149" y="833"/>
                          <a:pt x="1958" y="534"/>
                        </a:cubicBezTo>
                        <a:cubicBezTo>
                          <a:pt x="4136" y="-272"/>
                          <a:pt x="6652" y="-26"/>
                          <a:pt x="8930" y="366"/>
                        </a:cubicBezTo>
                        <a:cubicBezTo>
                          <a:pt x="10815" y="690"/>
                          <a:pt x="12684" y="1128"/>
                          <a:pt x="14527" y="1694"/>
                        </a:cubicBezTo>
                        <a:lnTo>
                          <a:pt x="21600" y="21328"/>
                        </a:lnTo>
                        <a:lnTo>
                          <a:pt x="0" y="1803"/>
                        </a:lnTo>
                        <a:close/>
                      </a:path>
                    </a:pathLst>
                  </a:custGeom>
                  <a:solidFill>
                    <a:srgbClr val="D29F7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8" tIns="45718" rIns="45718" bIns="45718"/>
                  <a:lstStyle/>
                  <a:p>
                    <a:endParaRPr lang="en-US"/>
                  </a:p>
                </p:txBody>
              </p:sp>
              <p:sp>
                <p:nvSpPr>
                  <p:cNvPr id="31" name="Shape">
                    <a:extLst>
                      <a:ext uri="{FF2B5EF4-FFF2-40B4-BE49-F238E27FC236}">
                        <a16:creationId xmlns:a16="http://schemas.microsoft.com/office/drawing/2014/main" xmlns="" id="{20731EB2-E6E3-C5C9-A808-8A882C36D889}"/>
                      </a:ext>
                    </a:extLst>
                  </p:cNvPr>
                  <p:cNvSpPr>
                    <a:spLocks/>
                  </p:cNvSpPr>
                  <p:nvPr/>
                </p:nvSpPr>
                <p:spPr bwMode="auto">
                  <a:xfrm rot="12836">
                    <a:off x="316460" y="635"/>
                    <a:ext cx="322807" cy="827944"/>
                  </a:xfrm>
                  <a:custGeom>
                    <a:avLst/>
                    <a:gdLst>
                      <a:gd name="T0" fmla="*/ 161404 w 21600"/>
                      <a:gd name="T1" fmla="*/ 413972 h 21598"/>
                      <a:gd name="T2" fmla="*/ 161404 w 21600"/>
                      <a:gd name="T3" fmla="*/ 413972 h 21598"/>
                      <a:gd name="T4" fmla="*/ 161404 w 21600"/>
                      <a:gd name="T5" fmla="*/ 413972 h 21598"/>
                      <a:gd name="T6" fmla="*/ 161404 w 21600"/>
                      <a:gd name="T7" fmla="*/ 413972 h 21598"/>
                      <a:gd name="T8" fmla="*/ 0 60000 65536"/>
                      <a:gd name="T9" fmla="*/ 5898240 60000 65536"/>
                      <a:gd name="T10" fmla="*/ 11796480 60000 65536"/>
                      <a:gd name="T11" fmla="*/ 17694720 60000 65536"/>
                      <a:gd name="T12" fmla="*/ 0 w 21600"/>
                      <a:gd name="T13" fmla="*/ 0 h 21598"/>
                      <a:gd name="T14" fmla="*/ 21600 w 21600"/>
                      <a:gd name="T15" fmla="*/ 21598 h 21598"/>
                    </a:gdLst>
                    <a:ahLst/>
                    <a:cxnLst>
                      <a:cxn ang="T8">
                        <a:pos x="T0" y="T1"/>
                      </a:cxn>
                      <a:cxn ang="T9">
                        <a:pos x="T2" y="T3"/>
                      </a:cxn>
                      <a:cxn ang="T10">
                        <a:pos x="T4" y="T5"/>
                      </a:cxn>
                      <a:cxn ang="T11">
                        <a:pos x="T6" y="T7"/>
                      </a:cxn>
                    </a:cxnLst>
                    <a:rect l="T12" t="T13" r="T14" b="T15"/>
                    <a:pathLst>
                      <a:path w="21600" h="21598" extrusionOk="0">
                        <a:moveTo>
                          <a:pt x="0" y="1923"/>
                        </a:moveTo>
                        <a:cubicBezTo>
                          <a:pt x="2884" y="687"/>
                          <a:pt x="6710" y="-2"/>
                          <a:pt x="10688" y="0"/>
                        </a:cubicBezTo>
                        <a:cubicBezTo>
                          <a:pt x="14771" y="2"/>
                          <a:pt x="18691" y="730"/>
                          <a:pt x="21600" y="2026"/>
                        </a:cubicBezTo>
                        <a:lnTo>
                          <a:pt x="10596" y="21598"/>
                        </a:lnTo>
                        <a:lnTo>
                          <a:pt x="0" y="1923"/>
                        </a:lnTo>
                        <a:close/>
                      </a:path>
                    </a:pathLst>
                  </a:custGeom>
                  <a:solidFill>
                    <a:srgbClr val="E3B385"/>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8" tIns="45718" rIns="45718" bIns="45718"/>
                  <a:lstStyle/>
                  <a:p>
                    <a:endParaRPr lang="en-US"/>
                  </a:p>
                </p:txBody>
              </p:sp>
              <p:sp>
                <p:nvSpPr>
                  <p:cNvPr id="128" name="Shape">
                    <a:extLst>
                      <a:ext uri="{FF2B5EF4-FFF2-40B4-BE49-F238E27FC236}">
                        <a16:creationId xmlns:a16="http://schemas.microsoft.com/office/drawing/2014/main" xmlns="" id="{2B119A4D-E627-558E-79B3-190E1B35769A}"/>
                      </a:ext>
                    </a:extLst>
                  </p:cNvPr>
                  <p:cNvSpPr>
                    <a:spLocks/>
                  </p:cNvSpPr>
                  <p:nvPr/>
                </p:nvSpPr>
                <p:spPr bwMode="auto">
                  <a:xfrm rot="12836">
                    <a:off x="309062" y="537923"/>
                    <a:ext cx="328216" cy="293307"/>
                  </a:xfrm>
                  <a:custGeom>
                    <a:avLst/>
                    <a:gdLst>
                      <a:gd name="T0" fmla="*/ 164108 w 21600"/>
                      <a:gd name="T1" fmla="*/ 146654 h 21398"/>
                      <a:gd name="T2" fmla="*/ 164108 w 21600"/>
                      <a:gd name="T3" fmla="*/ 146654 h 21398"/>
                      <a:gd name="T4" fmla="*/ 164108 w 21600"/>
                      <a:gd name="T5" fmla="*/ 146654 h 21398"/>
                      <a:gd name="T6" fmla="*/ 164108 w 21600"/>
                      <a:gd name="T7" fmla="*/ 146654 h 21398"/>
                      <a:gd name="T8" fmla="*/ 0 60000 65536"/>
                      <a:gd name="T9" fmla="*/ 5898240 60000 65536"/>
                      <a:gd name="T10" fmla="*/ 11796480 60000 65536"/>
                      <a:gd name="T11" fmla="*/ 17694720 60000 65536"/>
                      <a:gd name="T12" fmla="*/ 0 w 21600"/>
                      <a:gd name="T13" fmla="*/ 0 h 21398"/>
                      <a:gd name="T14" fmla="*/ 21600 w 21600"/>
                      <a:gd name="T15" fmla="*/ 21398 h 21398"/>
                    </a:gdLst>
                    <a:ahLst/>
                    <a:cxnLst>
                      <a:cxn ang="T8">
                        <a:pos x="T0" y="T1"/>
                      </a:cxn>
                      <a:cxn ang="T9">
                        <a:pos x="T2" y="T3"/>
                      </a:cxn>
                      <a:cxn ang="T10">
                        <a:pos x="T4" y="T5"/>
                      </a:cxn>
                      <a:cxn ang="T11">
                        <a:pos x="T6" y="T7"/>
                      </a:cxn>
                    </a:cxnLst>
                    <a:rect l="T12" t="T13" r="T14" b="T15"/>
                    <a:pathLst>
                      <a:path w="21600" h="21398" extrusionOk="0">
                        <a:moveTo>
                          <a:pt x="0" y="1853"/>
                        </a:moveTo>
                        <a:cubicBezTo>
                          <a:pt x="3675" y="3220"/>
                          <a:pt x="7578" y="3181"/>
                          <a:pt x="11233" y="1740"/>
                        </a:cubicBezTo>
                        <a:cubicBezTo>
                          <a:pt x="12837" y="1108"/>
                          <a:pt x="14392" y="205"/>
                          <a:pt x="16067" y="31"/>
                        </a:cubicBezTo>
                        <a:cubicBezTo>
                          <a:pt x="18084" y="-179"/>
                          <a:pt x="20082" y="676"/>
                          <a:pt x="21600" y="2399"/>
                        </a:cubicBezTo>
                        <a:cubicBezTo>
                          <a:pt x="20114" y="5118"/>
                          <a:pt x="18652" y="7859"/>
                          <a:pt x="17212" y="10618"/>
                        </a:cubicBezTo>
                        <a:cubicBezTo>
                          <a:pt x="16551" y="11885"/>
                          <a:pt x="15895" y="13157"/>
                          <a:pt x="15250" y="14437"/>
                        </a:cubicBezTo>
                        <a:cubicBezTo>
                          <a:pt x="14528" y="15867"/>
                          <a:pt x="13820" y="17308"/>
                          <a:pt x="13222" y="18828"/>
                        </a:cubicBezTo>
                        <a:cubicBezTo>
                          <a:pt x="12731" y="20072"/>
                          <a:pt x="12133" y="21421"/>
                          <a:pt x="11084" y="21397"/>
                        </a:cubicBezTo>
                        <a:cubicBezTo>
                          <a:pt x="10579" y="21386"/>
                          <a:pt x="10184" y="21058"/>
                          <a:pt x="9844" y="20595"/>
                        </a:cubicBezTo>
                        <a:cubicBezTo>
                          <a:pt x="9403" y="19999"/>
                          <a:pt x="9069" y="19184"/>
                          <a:pt x="8732" y="18431"/>
                        </a:cubicBezTo>
                        <a:cubicBezTo>
                          <a:pt x="8098" y="17017"/>
                          <a:pt x="7329" y="15712"/>
                          <a:pt x="6597" y="14378"/>
                        </a:cubicBezTo>
                        <a:cubicBezTo>
                          <a:pt x="5855" y="13028"/>
                          <a:pt x="5149" y="11647"/>
                          <a:pt x="4439" y="10270"/>
                        </a:cubicBezTo>
                        <a:cubicBezTo>
                          <a:pt x="2981" y="7446"/>
                          <a:pt x="1500" y="4641"/>
                          <a:pt x="0" y="1853"/>
                        </a:cubicBezTo>
                        <a:close/>
                      </a:path>
                    </a:pathLst>
                  </a:custGeom>
                  <a:gradFill rotWithShape="1">
                    <a:gsLst>
                      <a:gs pos="0">
                        <a:srgbClr val="0D0D0D"/>
                      </a:gs>
                      <a:gs pos="17999">
                        <a:srgbClr val="0D0D0D"/>
                      </a:gs>
                      <a:gs pos="49001">
                        <a:srgbClr val="B8AEA2"/>
                      </a:gs>
                      <a:gs pos="100000">
                        <a:srgbClr val="000000"/>
                      </a:gs>
                    </a:gsLst>
                    <a:lin ang="0"/>
                  </a:gra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5718" tIns="45718" rIns="45718" bIns="45718" anchor="ctr"/>
                  <a:lstStyle/>
                  <a:p>
                    <a:endParaRPr lang="en-US"/>
                  </a:p>
                </p:txBody>
              </p:sp>
            </p:grpSp>
          </p:grpSp>
          <p:grpSp>
            <p:nvGrpSpPr>
              <p:cNvPr id="5" name="Freeform: Shape 68">
                <a:extLst>
                  <a:ext uri="{FF2B5EF4-FFF2-40B4-BE49-F238E27FC236}">
                    <a16:creationId xmlns:a16="http://schemas.microsoft.com/office/drawing/2014/main" xmlns="" id="{C25045DE-B0BA-19C0-33FD-03B60D878DB0}"/>
                  </a:ext>
                </a:extLst>
              </p:cNvPr>
              <p:cNvGrpSpPr>
                <a:grpSpLocks/>
              </p:cNvGrpSpPr>
              <p:nvPr/>
            </p:nvGrpSpPr>
            <p:grpSpPr bwMode="auto">
              <a:xfrm rot="-5400000">
                <a:off x="53214" y="290226"/>
                <a:ext cx="957071" cy="792480"/>
                <a:chOff x="5620512" y="280416"/>
                <a:chExt cx="957072" cy="792480"/>
              </a:xfrm>
            </p:grpSpPr>
            <p:pic>
              <p:nvPicPr>
                <p:cNvPr id="14" name="Freeform: Shape 68">
                  <a:extLst>
                    <a:ext uri="{FF2B5EF4-FFF2-40B4-BE49-F238E27FC236}">
                      <a16:creationId xmlns:a16="http://schemas.microsoft.com/office/drawing/2014/main" xmlns="" id="{532EA9AD-E970-3049-21AF-3C206A923D69}"/>
                    </a:ext>
                  </a:extLst>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20512" y="280416"/>
                  <a:ext cx="957072" cy="792480"/>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61">
                  <a:extLst>
                    <a:ext uri="{FF2B5EF4-FFF2-40B4-BE49-F238E27FC236}">
                      <a16:creationId xmlns:a16="http://schemas.microsoft.com/office/drawing/2014/main" xmlns="" id="{F916E7DD-E46F-C54C-EC9F-03BCBC6415B8}"/>
                    </a:ext>
                  </a:extLst>
                </p:cNvPr>
                <p:cNvSpPr txBox="1">
                  <a:spLocks noChangeArrowheads="1"/>
                </p:cNvSpPr>
                <p:nvPr/>
              </p:nvSpPr>
              <p:spPr bwMode="auto">
                <a:xfrm rot="6738941">
                  <a:off x="5670354" y="262068"/>
                  <a:ext cx="934905" cy="101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lIns="45719" tIns="45719" rIns="45719" bIns="45719" anchor="ctr"/>
                <a:lstStyle>
                  <a:lvl1pPr defTabSz="912813">
                    <a:defRPr>
                      <a:solidFill>
                        <a:schemeClr val="tx1"/>
                      </a:solidFill>
                      <a:latin typeface="Calibri" panose="020F0502020204030204" pitchFamily="34" charset="0"/>
                      <a:cs typeface="Arial" panose="020B0604020202020204" pitchFamily="34" charset="0"/>
                    </a:defRPr>
                  </a:lvl1pPr>
                  <a:lvl2pPr marL="742950" indent="-285750" defTabSz="912813">
                    <a:defRPr>
                      <a:solidFill>
                        <a:schemeClr val="tx1"/>
                      </a:solidFill>
                      <a:latin typeface="Calibri" panose="020F0502020204030204" pitchFamily="34" charset="0"/>
                      <a:cs typeface="Arial" panose="020B0604020202020204" pitchFamily="34" charset="0"/>
                    </a:defRPr>
                  </a:lvl2pPr>
                  <a:lvl3pPr marL="1143000" indent="-228600" defTabSz="912813">
                    <a:defRPr>
                      <a:solidFill>
                        <a:schemeClr val="tx1"/>
                      </a:solidFill>
                      <a:latin typeface="Calibri" panose="020F0502020204030204" pitchFamily="34" charset="0"/>
                      <a:cs typeface="Arial" panose="020B0604020202020204" pitchFamily="34" charset="0"/>
                    </a:defRPr>
                  </a:lvl3pPr>
                  <a:lvl4pPr marL="1600200" indent="-228600" defTabSz="912813">
                    <a:defRPr>
                      <a:solidFill>
                        <a:schemeClr val="tx1"/>
                      </a:solidFill>
                      <a:latin typeface="Calibri" panose="020F0502020204030204" pitchFamily="34" charset="0"/>
                      <a:cs typeface="Arial" panose="020B0604020202020204" pitchFamily="34" charset="0"/>
                    </a:defRPr>
                  </a:lvl4pPr>
                  <a:lvl5pPr marL="2057400" indent="-228600" defTabSz="912813">
                    <a:defRPr>
                      <a:solidFill>
                        <a:schemeClr val="tx1"/>
                      </a:solidFill>
                      <a:latin typeface="Calibri" panose="020F0502020204030204" pitchFamily="34" charset="0"/>
                      <a:cs typeface="Arial" panose="020B060402020202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hangingPunct="0"/>
                  <a:endParaRPr lang="en-US" altLang="en-US" sz="1200">
                    <a:solidFill>
                      <a:srgbClr val="FFFFFF"/>
                    </a:solidFill>
                    <a:latin typeface="Avenir Next"/>
                    <a:ea typeface="Avenir Next"/>
                    <a:cs typeface="Avenir Next"/>
                    <a:sym typeface="Avenir Next"/>
                  </a:endParaRPr>
                </a:p>
              </p:txBody>
            </p:sp>
          </p:grpSp>
          <p:grpSp>
            <p:nvGrpSpPr>
              <p:cNvPr id="6" name="Group 21">
                <a:extLst>
                  <a:ext uri="{FF2B5EF4-FFF2-40B4-BE49-F238E27FC236}">
                    <a16:creationId xmlns:a16="http://schemas.microsoft.com/office/drawing/2014/main" xmlns="" id="{24F41D5A-7525-5EAB-A738-C2DBA2DA20FD}"/>
                  </a:ext>
                </a:extLst>
              </p:cNvPr>
              <p:cNvGrpSpPr>
                <a:grpSpLocks/>
              </p:cNvGrpSpPr>
              <p:nvPr/>
            </p:nvGrpSpPr>
            <p:grpSpPr bwMode="auto">
              <a:xfrm>
                <a:off x="986108" y="216443"/>
                <a:ext cx="368660" cy="940368"/>
                <a:chOff x="0" y="0"/>
                <a:chExt cx="368659" cy="940366"/>
              </a:xfrm>
            </p:grpSpPr>
            <p:sp>
              <p:nvSpPr>
                <p:cNvPr id="11" name="Rectangle 22">
                  <a:extLst>
                    <a:ext uri="{FF2B5EF4-FFF2-40B4-BE49-F238E27FC236}">
                      <a16:creationId xmlns:a16="http://schemas.microsoft.com/office/drawing/2014/main" xmlns="" id="{4BDDA808-980B-42C1-3F18-47BABD00AA74}"/>
                    </a:ext>
                  </a:extLst>
                </p:cNvPr>
                <p:cNvSpPr>
                  <a:spLocks noChangeArrowheads="1"/>
                </p:cNvSpPr>
                <p:nvPr/>
              </p:nvSpPr>
              <p:spPr bwMode="auto">
                <a:xfrm>
                  <a:off x="0" y="-1"/>
                  <a:ext cx="368660" cy="221545"/>
                </a:xfrm>
                <a:prstGeom prst="rect">
                  <a:avLst/>
                </a:prstGeom>
                <a:gradFill rotWithShape="1">
                  <a:gsLst>
                    <a:gs pos="0">
                      <a:srgbClr val="FF2E3D"/>
                    </a:gs>
                    <a:gs pos="29033">
                      <a:srgbClr val="FF2E3D"/>
                    </a:gs>
                    <a:gs pos="50479">
                      <a:srgbClr val="FF3B55"/>
                    </a:gs>
                    <a:gs pos="100000">
                      <a:srgbClr val="FF486D"/>
                    </a:gs>
                  </a:gsLst>
                  <a:lin ang="7980000"/>
                </a:gradFill>
                <a:ln>
                  <a:noFill/>
                </a:ln>
                <a:extLst>
                  <a:ext uri="{91240B29-F687-4F45-9708-019B960494DF}">
                    <a14:hiddenLine xmlns:a14="http://schemas.microsoft.com/office/drawing/2010/main" w="12700">
                      <a:solidFill>
                        <a:srgbClr val="000000"/>
                      </a:solidFill>
                      <a:miter lim="400000"/>
                      <a:headEnd/>
                      <a:tailEnd/>
                    </a14:hiddenLine>
                  </a:ext>
                </a:extLst>
              </p:spPr>
              <p:txBody>
                <a:bodyPr rot="10800000" vert="eaVert" lIns="45719" tIns="45719" rIns="45719" bIns="45719"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hangingPunct="0"/>
                  <a:endParaRPr lang="en-US" altLang="en-US" sz="1200">
                    <a:solidFill>
                      <a:srgbClr val="FFFFFF"/>
                    </a:solidFill>
                    <a:latin typeface="Avenir Next"/>
                    <a:ea typeface="Avenir Next"/>
                    <a:cs typeface="Avenir Next"/>
                    <a:sym typeface="Avenir Next"/>
                  </a:endParaRPr>
                </a:p>
              </p:txBody>
            </p:sp>
            <p:sp>
              <p:nvSpPr>
                <p:cNvPr id="12" name="Rectangle 23">
                  <a:extLst>
                    <a:ext uri="{FF2B5EF4-FFF2-40B4-BE49-F238E27FC236}">
                      <a16:creationId xmlns:a16="http://schemas.microsoft.com/office/drawing/2014/main" xmlns="" id="{AEFD0374-34E8-7358-DCF4-E1FE68C23F1F}"/>
                    </a:ext>
                  </a:extLst>
                </p:cNvPr>
                <p:cNvSpPr>
                  <a:spLocks noChangeArrowheads="1"/>
                </p:cNvSpPr>
                <p:nvPr/>
              </p:nvSpPr>
              <p:spPr bwMode="auto">
                <a:xfrm>
                  <a:off x="0" y="215374"/>
                  <a:ext cx="368660" cy="505589"/>
                </a:xfrm>
                <a:prstGeom prst="rect">
                  <a:avLst/>
                </a:prstGeom>
                <a:gradFill rotWithShape="1">
                  <a:gsLst>
                    <a:gs pos="0">
                      <a:srgbClr val="FF2E3D"/>
                    </a:gs>
                    <a:gs pos="29033">
                      <a:srgbClr val="FF2E3D"/>
                    </a:gs>
                    <a:gs pos="50479">
                      <a:srgbClr val="FF3B55"/>
                    </a:gs>
                    <a:gs pos="100000">
                      <a:srgbClr val="FF486D"/>
                    </a:gs>
                  </a:gsLst>
                  <a:lin ang="7980000"/>
                </a:gradFill>
                <a:ln>
                  <a:noFill/>
                </a:ln>
                <a:extLst>
                  <a:ext uri="{91240B29-F687-4F45-9708-019B960494DF}">
                    <a14:hiddenLine xmlns:a14="http://schemas.microsoft.com/office/drawing/2010/main" w="12700">
                      <a:solidFill>
                        <a:srgbClr val="000000"/>
                      </a:solidFill>
                      <a:miter lim="400000"/>
                      <a:headEnd/>
                      <a:tailEnd/>
                    </a14:hiddenLine>
                  </a:ext>
                </a:extLst>
              </p:spPr>
              <p:txBody>
                <a:bodyPr rot="10800000" vert="eaVert" lIns="45719" tIns="45719" rIns="45719" bIns="45719"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hangingPunct="0"/>
                  <a:endParaRPr lang="en-US" altLang="en-US" sz="1200">
                    <a:solidFill>
                      <a:srgbClr val="FFFFFF"/>
                    </a:solidFill>
                    <a:latin typeface="Avenir Next"/>
                    <a:ea typeface="Avenir Next"/>
                    <a:cs typeface="Avenir Next"/>
                    <a:sym typeface="Avenir Next"/>
                  </a:endParaRPr>
                </a:p>
              </p:txBody>
            </p:sp>
            <p:sp>
              <p:nvSpPr>
                <p:cNvPr id="13" name="Rectangle 24">
                  <a:extLst>
                    <a:ext uri="{FF2B5EF4-FFF2-40B4-BE49-F238E27FC236}">
                      <a16:creationId xmlns:a16="http://schemas.microsoft.com/office/drawing/2014/main" xmlns="" id="{A6E2A066-E127-B827-8F9D-BC41D3652DA3}"/>
                    </a:ext>
                  </a:extLst>
                </p:cNvPr>
                <p:cNvSpPr>
                  <a:spLocks noChangeArrowheads="1"/>
                </p:cNvSpPr>
                <p:nvPr/>
              </p:nvSpPr>
              <p:spPr bwMode="auto">
                <a:xfrm>
                  <a:off x="0" y="720962"/>
                  <a:ext cx="368660" cy="219405"/>
                </a:xfrm>
                <a:prstGeom prst="rect">
                  <a:avLst/>
                </a:prstGeom>
                <a:gradFill rotWithShape="1">
                  <a:gsLst>
                    <a:gs pos="0">
                      <a:srgbClr val="FF2E3D"/>
                    </a:gs>
                    <a:gs pos="29033">
                      <a:srgbClr val="FF2E3D"/>
                    </a:gs>
                    <a:gs pos="50479">
                      <a:srgbClr val="FF3B55"/>
                    </a:gs>
                    <a:gs pos="100000">
                      <a:srgbClr val="FF486D"/>
                    </a:gs>
                  </a:gsLst>
                  <a:lin ang="7980000"/>
                </a:gradFill>
                <a:ln>
                  <a:noFill/>
                </a:ln>
                <a:extLst>
                  <a:ext uri="{91240B29-F687-4F45-9708-019B960494DF}">
                    <a14:hiddenLine xmlns:a14="http://schemas.microsoft.com/office/drawing/2010/main" w="12700">
                      <a:solidFill>
                        <a:srgbClr val="000000"/>
                      </a:solidFill>
                      <a:miter lim="400000"/>
                      <a:headEnd/>
                      <a:tailEnd/>
                    </a14:hiddenLine>
                  </a:ext>
                </a:extLst>
              </p:spPr>
              <p:txBody>
                <a:bodyPr rot="10800000" vert="eaVert" lIns="45719" tIns="45719" rIns="45719" bIns="45719"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hangingPunct="0"/>
                  <a:endParaRPr lang="en-US" altLang="en-US" sz="1200">
                    <a:solidFill>
                      <a:srgbClr val="FFFFFF"/>
                    </a:solidFill>
                    <a:latin typeface="Avenir Next"/>
                    <a:ea typeface="Avenir Next"/>
                    <a:cs typeface="Avenir Next"/>
                    <a:sym typeface="Avenir Next"/>
                  </a:endParaRPr>
                </a:p>
              </p:txBody>
            </p:sp>
          </p:grpSp>
          <p:grpSp>
            <p:nvGrpSpPr>
              <p:cNvPr id="7" name="Group 25">
                <a:extLst>
                  <a:ext uri="{FF2B5EF4-FFF2-40B4-BE49-F238E27FC236}">
                    <a16:creationId xmlns:a16="http://schemas.microsoft.com/office/drawing/2014/main" xmlns="" id="{F1DFD906-BDF7-B881-4E38-00CB87BBBE34}"/>
                  </a:ext>
                </a:extLst>
              </p:cNvPr>
              <p:cNvGrpSpPr>
                <a:grpSpLocks/>
              </p:cNvGrpSpPr>
              <p:nvPr/>
            </p:nvGrpSpPr>
            <p:grpSpPr bwMode="auto">
              <a:xfrm>
                <a:off x="617448" y="216443"/>
                <a:ext cx="368661" cy="940368"/>
                <a:chOff x="0" y="0"/>
                <a:chExt cx="368659" cy="940366"/>
              </a:xfrm>
            </p:grpSpPr>
            <p:sp>
              <p:nvSpPr>
                <p:cNvPr id="8" name="Rectangle 26">
                  <a:extLst>
                    <a:ext uri="{FF2B5EF4-FFF2-40B4-BE49-F238E27FC236}">
                      <a16:creationId xmlns:a16="http://schemas.microsoft.com/office/drawing/2014/main" xmlns="" id="{E83E9A01-1A65-59CC-69CA-ECD8D850B2B8}"/>
                    </a:ext>
                  </a:extLst>
                </p:cNvPr>
                <p:cNvSpPr>
                  <a:spLocks noChangeArrowheads="1"/>
                </p:cNvSpPr>
                <p:nvPr/>
              </p:nvSpPr>
              <p:spPr bwMode="auto">
                <a:xfrm>
                  <a:off x="0" y="-1"/>
                  <a:ext cx="368660" cy="221545"/>
                </a:xfrm>
                <a:prstGeom prst="rect">
                  <a:avLst/>
                </a:prstGeom>
                <a:gradFill rotWithShape="1">
                  <a:gsLst>
                    <a:gs pos="0">
                      <a:srgbClr val="6A81BE"/>
                    </a:gs>
                    <a:gs pos="29747">
                      <a:srgbClr val="6A81BE"/>
                    </a:gs>
                    <a:gs pos="100000">
                      <a:srgbClr val="303D4C"/>
                    </a:gs>
                  </a:gsLst>
                  <a:lin ang="195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rot="10800000" vert="eaVert" lIns="45719" tIns="45719" rIns="45719" bIns="45719"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hangingPunct="0"/>
                  <a:endParaRPr lang="en-US" altLang="en-US" sz="1200">
                    <a:solidFill>
                      <a:srgbClr val="FFFFFF"/>
                    </a:solidFill>
                    <a:latin typeface="Avenir Next"/>
                    <a:ea typeface="Avenir Next"/>
                    <a:cs typeface="Avenir Next"/>
                    <a:sym typeface="Avenir Next"/>
                  </a:endParaRPr>
                </a:p>
              </p:txBody>
            </p:sp>
            <p:sp>
              <p:nvSpPr>
                <p:cNvPr id="9" name="Rectangle 27">
                  <a:extLst>
                    <a:ext uri="{FF2B5EF4-FFF2-40B4-BE49-F238E27FC236}">
                      <a16:creationId xmlns:a16="http://schemas.microsoft.com/office/drawing/2014/main" xmlns="" id="{861AD7F7-2839-7929-11E0-9B5F266C78DA}"/>
                    </a:ext>
                  </a:extLst>
                </p:cNvPr>
                <p:cNvSpPr>
                  <a:spLocks noChangeArrowheads="1"/>
                </p:cNvSpPr>
                <p:nvPr/>
              </p:nvSpPr>
              <p:spPr bwMode="auto">
                <a:xfrm>
                  <a:off x="0" y="215374"/>
                  <a:ext cx="368660" cy="505589"/>
                </a:xfrm>
                <a:prstGeom prst="rect">
                  <a:avLst/>
                </a:prstGeom>
                <a:gradFill rotWithShape="1">
                  <a:gsLst>
                    <a:gs pos="0">
                      <a:srgbClr val="6A81BE"/>
                    </a:gs>
                    <a:gs pos="29747">
                      <a:srgbClr val="6A81BE"/>
                    </a:gs>
                    <a:gs pos="100000">
                      <a:srgbClr val="303D4C"/>
                    </a:gs>
                  </a:gsLst>
                  <a:lin ang="195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rot="10800000" vert="eaVert" lIns="45719" tIns="45719" rIns="45719" bIns="45719"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hangingPunct="0"/>
                  <a:endParaRPr lang="en-US" altLang="en-US" sz="1200">
                    <a:solidFill>
                      <a:srgbClr val="FFFFFF"/>
                    </a:solidFill>
                    <a:latin typeface="Avenir Next"/>
                    <a:ea typeface="Avenir Next"/>
                    <a:cs typeface="Avenir Next"/>
                    <a:sym typeface="Avenir Next"/>
                  </a:endParaRPr>
                </a:p>
              </p:txBody>
            </p:sp>
            <p:sp>
              <p:nvSpPr>
                <p:cNvPr id="10" name="Rectangle 28">
                  <a:extLst>
                    <a:ext uri="{FF2B5EF4-FFF2-40B4-BE49-F238E27FC236}">
                      <a16:creationId xmlns:a16="http://schemas.microsoft.com/office/drawing/2014/main" xmlns="" id="{7F6DAC10-4D66-BB13-BDD4-329D76772AFA}"/>
                    </a:ext>
                  </a:extLst>
                </p:cNvPr>
                <p:cNvSpPr>
                  <a:spLocks noChangeArrowheads="1"/>
                </p:cNvSpPr>
                <p:nvPr/>
              </p:nvSpPr>
              <p:spPr bwMode="auto">
                <a:xfrm>
                  <a:off x="0" y="720962"/>
                  <a:ext cx="368660" cy="219405"/>
                </a:xfrm>
                <a:prstGeom prst="rect">
                  <a:avLst/>
                </a:prstGeom>
                <a:gradFill rotWithShape="1">
                  <a:gsLst>
                    <a:gs pos="0">
                      <a:srgbClr val="6A81BE"/>
                    </a:gs>
                    <a:gs pos="29747">
                      <a:srgbClr val="6A81BE"/>
                    </a:gs>
                    <a:gs pos="100000">
                      <a:srgbClr val="303D4C"/>
                    </a:gs>
                  </a:gsLst>
                  <a:lin ang="195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rot="10800000" vert="eaVert" lIns="45719" tIns="45719" rIns="45719" bIns="45719"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hangingPunct="0"/>
                  <a:endParaRPr lang="en-US" altLang="en-US" sz="1200">
                    <a:solidFill>
                      <a:srgbClr val="FFFFFF"/>
                    </a:solidFill>
                    <a:latin typeface="Avenir Next"/>
                    <a:ea typeface="Avenir Next"/>
                    <a:cs typeface="Avenir Next"/>
                    <a:sym typeface="Avenir Next"/>
                  </a:endParaRPr>
                </a:p>
              </p:txBody>
            </p:sp>
          </p:grpSp>
        </p:grpSp>
        <p:sp>
          <p:nvSpPr>
            <p:cNvPr id="132" name="Arrow: Pentagon 96">
              <a:extLst>
                <a:ext uri="{FF2B5EF4-FFF2-40B4-BE49-F238E27FC236}">
                  <a16:creationId xmlns:a16="http://schemas.microsoft.com/office/drawing/2014/main" xmlns="" id="{41CD6F9E-6E1D-812C-B6EF-EC16DBF604E9}"/>
                </a:ext>
              </a:extLst>
            </p:cNvPr>
            <p:cNvSpPr>
              <a:spLocks/>
            </p:cNvSpPr>
            <p:nvPr/>
          </p:nvSpPr>
          <p:spPr bwMode="auto">
            <a:xfrm rot="21597572" flipH="1">
              <a:off x="3182938" y="5976938"/>
              <a:ext cx="3581400" cy="868362"/>
            </a:xfrm>
            <a:custGeom>
              <a:avLst/>
              <a:gdLst>
                <a:gd name="T0" fmla="*/ 1790701 w 21600"/>
                <a:gd name="T1" fmla="*/ 433883 h 21600"/>
                <a:gd name="T2" fmla="*/ 1790701 w 21600"/>
                <a:gd name="T3" fmla="*/ 433883 h 21600"/>
                <a:gd name="T4" fmla="*/ 1790701 w 21600"/>
                <a:gd name="T5" fmla="*/ 433883 h 21600"/>
                <a:gd name="T6" fmla="*/ 1790701 w 21600"/>
                <a:gd name="T7" fmla="*/ 43388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18891" y="0"/>
                  </a:lnTo>
                  <a:lnTo>
                    <a:pt x="21600" y="10800"/>
                  </a:lnTo>
                  <a:lnTo>
                    <a:pt x="18891" y="21600"/>
                  </a:lnTo>
                  <a:lnTo>
                    <a:pt x="0" y="21600"/>
                  </a:lnTo>
                  <a:close/>
                </a:path>
              </a:pathLst>
            </a:custGeom>
            <a:gradFill rotWithShape="0">
              <a:gsLst>
                <a:gs pos="0">
                  <a:srgbClr val="FF3847"/>
                </a:gs>
                <a:gs pos="22845">
                  <a:srgbClr val="FF3847"/>
                </a:gs>
                <a:gs pos="63342">
                  <a:srgbClr val="FF7D25"/>
                </a:gs>
                <a:gs pos="100000">
                  <a:srgbClr val="FFC203"/>
                </a:gs>
              </a:gsLst>
              <a:lin ang="204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134" name="Arrow: Pentagon 67">
              <a:extLst>
                <a:ext uri="{FF2B5EF4-FFF2-40B4-BE49-F238E27FC236}">
                  <a16:creationId xmlns:a16="http://schemas.microsoft.com/office/drawing/2014/main" xmlns="" id="{EA1D520F-B6B7-63EB-975D-1A0371B8116E}"/>
                </a:ext>
              </a:extLst>
            </p:cNvPr>
            <p:cNvSpPr>
              <a:spLocks/>
            </p:cNvSpPr>
            <p:nvPr/>
          </p:nvSpPr>
          <p:spPr bwMode="auto">
            <a:xfrm rot="2428">
              <a:off x="5218113" y="3354388"/>
              <a:ext cx="3581400" cy="868362"/>
            </a:xfrm>
            <a:custGeom>
              <a:avLst/>
              <a:gdLst>
                <a:gd name="T0" fmla="*/ 1790459 w 21600"/>
                <a:gd name="T1" fmla="*/ 434041 h 21600"/>
                <a:gd name="T2" fmla="*/ 1790459 w 21600"/>
                <a:gd name="T3" fmla="*/ 434041 h 21600"/>
                <a:gd name="T4" fmla="*/ 1790459 w 21600"/>
                <a:gd name="T5" fmla="*/ 434041 h 21600"/>
                <a:gd name="T6" fmla="*/ 1790459 w 21600"/>
                <a:gd name="T7" fmla="*/ 434041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18891" y="0"/>
                  </a:lnTo>
                  <a:lnTo>
                    <a:pt x="21600" y="10800"/>
                  </a:lnTo>
                  <a:lnTo>
                    <a:pt x="18891" y="21600"/>
                  </a:lnTo>
                  <a:lnTo>
                    <a:pt x="0" y="21600"/>
                  </a:lnTo>
                  <a:close/>
                </a:path>
              </a:pathLst>
            </a:custGeom>
            <a:gradFill rotWithShape="0">
              <a:gsLst>
                <a:gs pos="0">
                  <a:srgbClr val="C23FC6"/>
                </a:gs>
                <a:gs pos="1100">
                  <a:srgbClr val="C23FC6"/>
                </a:gs>
                <a:gs pos="35864">
                  <a:srgbClr val="E1359B"/>
                </a:gs>
                <a:gs pos="100000">
                  <a:srgbClr val="FF2A70"/>
                </a:gs>
              </a:gsLst>
              <a:lin ang="204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grpSp>
      <p:sp>
        <p:nvSpPr>
          <p:cNvPr id="139" name="Rectangle 83">
            <a:extLst>
              <a:ext uri="{FF2B5EF4-FFF2-40B4-BE49-F238E27FC236}">
                <a16:creationId xmlns:a16="http://schemas.microsoft.com/office/drawing/2014/main" xmlns="" id="{ACB37EE9-9C08-59F5-8697-BE1C2D1207F4}"/>
              </a:ext>
            </a:extLst>
          </p:cNvPr>
          <p:cNvSpPr>
            <a:spLocks noChangeArrowheads="1"/>
          </p:cNvSpPr>
          <p:nvPr/>
        </p:nvSpPr>
        <p:spPr bwMode="auto">
          <a:xfrm>
            <a:off x="6793821" y="3043558"/>
            <a:ext cx="4748213"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altLang="ko-KR" sz="2200" b="1" dirty="0">
                <a:solidFill>
                  <a:srgbClr val="0000FF"/>
                </a:solidFill>
              </a:rPr>
              <a:t>Đồng tình với ý kiến:</a:t>
            </a:r>
            <a:r>
              <a:rPr lang="vi-VN" altLang="ko-KR" sz="2200" dirty="0">
                <a:solidFill>
                  <a:srgbClr val="0000FF"/>
                </a:solidFill>
              </a:rPr>
              <a:t> hiện nay, bên cạnh những học sinh, thanh niên có tấm lòng nhân ái thì vẫn còn những cá nhân sống ích kỉ, ham chơi, chỉ biết hưởng thụ, thờ ơ, thiếu trách nhiệm với cộng đồng.</a:t>
            </a:r>
          </a:p>
        </p:txBody>
      </p:sp>
      <p:sp>
        <p:nvSpPr>
          <p:cNvPr id="140" name="Rectangle 84">
            <a:extLst>
              <a:ext uri="{FF2B5EF4-FFF2-40B4-BE49-F238E27FC236}">
                <a16:creationId xmlns:a16="http://schemas.microsoft.com/office/drawing/2014/main" xmlns="" id="{3964A523-BD9D-2EEC-9425-B41FC08CA885}"/>
              </a:ext>
            </a:extLst>
          </p:cNvPr>
          <p:cNvSpPr>
            <a:spLocks noChangeArrowheads="1"/>
          </p:cNvSpPr>
          <p:nvPr/>
        </p:nvSpPr>
        <p:spPr bwMode="auto">
          <a:xfrm>
            <a:off x="1555116" y="1167090"/>
            <a:ext cx="3656213" cy="432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457200">
              <a:defRPr>
                <a:solidFill>
                  <a:schemeClr val="tx1"/>
                </a:solidFill>
                <a:latin typeface="Calibri" panose="020F0502020204030204" pitchFamily="34" charset="0"/>
                <a:cs typeface="Arial" panose="020B0604020202020204" pitchFamily="34" charset="0"/>
              </a:defRPr>
            </a:lvl1pPr>
            <a:lvl2pPr>
              <a:defRPr>
                <a:solidFill>
                  <a:schemeClr val="tx1"/>
                </a:solidFill>
                <a:latin typeface="Calibri" panose="020F0502020204030204" pitchFamily="34" charset="0"/>
                <a:cs typeface="Arial" panose="020B0604020202020204" pitchFamily="34" charset="0"/>
              </a:defRPr>
            </a:lvl2pPr>
            <a:lvl3pPr>
              <a:defRPr>
                <a:solidFill>
                  <a:schemeClr val="tx1"/>
                </a:solidFill>
                <a:latin typeface="Calibri" panose="020F0502020204030204" pitchFamily="34" charset="0"/>
                <a:cs typeface="Arial" panose="020B0604020202020204" pitchFamily="34" charset="0"/>
              </a:defRPr>
            </a:lvl3pPr>
            <a:lvl4pPr>
              <a:defRPr>
                <a:solidFill>
                  <a:schemeClr val="tx1"/>
                </a:solidFill>
                <a:latin typeface="Calibri" panose="020F0502020204030204" pitchFamily="34" charset="0"/>
                <a:cs typeface="Arial" panose="020B0604020202020204" pitchFamily="34" charset="0"/>
              </a:defRPr>
            </a:lvl4pPr>
            <a:lvl5pPr>
              <a:defRPr>
                <a:solidFill>
                  <a:schemeClr val="tx1"/>
                </a:solidFill>
                <a:latin typeface="Calibri" panose="020F0502020204030204" pitchFamily="34" charset="0"/>
                <a:cs typeface="Arial" panose="020B0604020202020204" pitchFamily="34" charset="0"/>
              </a:defRPr>
            </a:lvl5pPr>
            <a:lvl6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vi-VN" altLang="ko-KR" sz="2500" dirty="0">
                <a:solidFill>
                  <a:srgbClr val="FF0000"/>
                </a:solidFill>
                <a:latin typeface="Arial" panose="020B0604020202020204" pitchFamily="34" charset="0"/>
              </a:rPr>
              <a:t>+ Thiếu tích cực khi tham gia các hoạt động cộng đồng do nhà trường, địa phương,… tổ chức.</a:t>
            </a:r>
            <a:endParaRPr lang="en-US" altLang="ko-KR" sz="2500" dirty="0">
              <a:solidFill>
                <a:srgbClr val="FF0000"/>
              </a:solidFill>
              <a:latin typeface="Arial" panose="020B0604020202020204" pitchFamily="34" charset="0"/>
              <a:ea typeface="Gulim" panose="020B0600000101010101" pitchFamily="34" charset="-127"/>
            </a:endParaRPr>
          </a:p>
          <a:p>
            <a:r>
              <a:rPr lang="vi-VN" altLang="ko-KR" sz="2500" dirty="0">
                <a:solidFill>
                  <a:srgbClr val="FF0000"/>
                </a:solidFill>
                <a:latin typeface="Arial" panose="020B0604020202020204" pitchFamily="34" charset="0"/>
              </a:rPr>
              <a:t>+ Xả rác bừa bãi; không tiết kiệm điện, nước, thức ăn,…</a:t>
            </a:r>
            <a:endParaRPr lang="en-US" altLang="ko-KR" sz="2500" dirty="0">
              <a:solidFill>
                <a:srgbClr val="FF0000"/>
              </a:solidFill>
              <a:latin typeface="Arial" panose="020B0604020202020204" pitchFamily="34" charset="0"/>
              <a:ea typeface="Gulim" panose="020B0600000101010101" pitchFamily="34" charset="-127"/>
            </a:endParaRPr>
          </a:p>
          <a:p>
            <a:r>
              <a:rPr lang="vi-VN" altLang="ko-KR" sz="2500" dirty="0">
                <a:solidFill>
                  <a:srgbClr val="FF0000"/>
                </a:solidFill>
                <a:latin typeface="Arial" panose="020B0604020202020204" pitchFamily="34" charset="0"/>
              </a:rPr>
              <a:t>+ Thờ ơ, vô cảm trước hành vi bạo lực học đường,…</a:t>
            </a:r>
          </a:p>
        </p:txBody>
      </p:sp>
      <p:sp>
        <p:nvSpPr>
          <p:cNvPr id="171" name="TextBox 34">
            <a:extLst>
              <a:ext uri="{FF2B5EF4-FFF2-40B4-BE49-F238E27FC236}">
                <a16:creationId xmlns:a16="http://schemas.microsoft.com/office/drawing/2014/main" xmlns="" id="{7A221061-FDE2-7E6A-90B0-BB22F756ACD7}"/>
              </a:ext>
            </a:extLst>
          </p:cNvPr>
          <p:cNvSpPr txBox="1">
            <a:spLocks noChangeArrowheads="1"/>
          </p:cNvSpPr>
          <p:nvPr/>
        </p:nvSpPr>
        <p:spPr bwMode="auto">
          <a:xfrm>
            <a:off x="5210675" y="1887620"/>
            <a:ext cx="6667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hangingPunct="0"/>
            <a:r>
              <a:rPr lang="en-US" altLang="en-US" sz="4000">
                <a:solidFill>
                  <a:srgbClr val="FFFFFF"/>
                </a:solidFill>
                <a:latin typeface="Arial Rounded MT Bold" panose="020F0704030504030204" pitchFamily="34" charset="0"/>
                <a:ea typeface="Avenir Next"/>
                <a:cs typeface="Avenir Next"/>
                <a:sym typeface="Arial Rounded MT Bold" panose="020F0704030504030204" pitchFamily="34" charset="0"/>
              </a:rPr>
              <a:t>A</a:t>
            </a:r>
          </a:p>
        </p:txBody>
      </p:sp>
      <p:sp>
        <p:nvSpPr>
          <p:cNvPr id="172" name="Rectangle 82">
            <a:extLst>
              <a:ext uri="{FF2B5EF4-FFF2-40B4-BE49-F238E27FC236}">
                <a16:creationId xmlns:a16="http://schemas.microsoft.com/office/drawing/2014/main" xmlns="" id="{BAC29FF3-5176-3241-7E61-F98BACE1DCCE}"/>
              </a:ext>
            </a:extLst>
          </p:cNvPr>
          <p:cNvSpPr>
            <a:spLocks noChangeArrowheads="1"/>
          </p:cNvSpPr>
          <p:nvPr/>
        </p:nvSpPr>
        <p:spPr bwMode="auto">
          <a:xfrm>
            <a:off x="6045700" y="1990807"/>
            <a:ext cx="21209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ko-KR" sz="2800" b="1" dirty="0">
                <a:ea typeface="Gulim" panose="020B0600000101010101" pitchFamily="34" charset="-127"/>
              </a:rPr>
              <a:t>Quan </a:t>
            </a:r>
            <a:r>
              <a:rPr lang="en-US" altLang="ko-KR" sz="2800" b="1" dirty="0" err="1">
                <a:ea typeface="Gulim" panose="020B0600000101010101" pitchFamily="34" charset="-127"/>
              </a:rPr>
              <a:t>điểm</a:t>
            </a:r>
            <a:r>
              <a:rPr lang="en-US" altLang="ko-KR" sz="2800" b="1" dirty="0">
                <a:ea typeface="Gulim" panose="020B0600000101010101" pitchFamily="34" charset="-127"/>
              </a:rPr>
              <a:t> </a:t>
            </a:r>
          </a:p>
        </p:txBody>
      </p:sp>
      <p:sp>
        <p:nvSpPr>
          <p:cNvPr id="173" name="TextBox 34">
            <a:extLst>
              <a:ext uri="{FF2B5EF4-FFF2-40B4-BE49-F238E27FC236}">
                <a16:creationId xmlns:a16="http://schemas.microsoft.com/office/drawing/2014/main" xmlns="" id="{A31FFA2E-E1B3-BD6A-A922-370FAA5E5FE3}"/>
              </a:ext>
            </a:extLst>
          </p:cNvPr>
          <p:cNvSpPr txBox="1">
            <a:spLocks noChangeArrowheads="1"/>
          </p:cNvSpPr>
          <p:nvPr/>
        </p:nvSpPr>
        <p:spPr bwMode="auto">
          <a:xfrm>
            <a:off x="5587343" y="5734027"/>
            <a:ext cx="6667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hangingPunct="0"/>
            <a:r>
              <a:rPr lang="en-US" altLang="en-US" sz="4000" dirty="0">
                <a:solidFill>
                  <a:srgbClr val="FFFFFF"/>
                </a:solidFill>
                <a:latin typeface="Arial Rounded MT Bold" panose="020F0704030504030204" pitchFamily="34" charset="0"/>
                <a:ea typeface="Avenir Next"/>
                <a:cs typeface="Avenir Next"/>
                <a:sym typeface="Arial Rounded MT Bold" panose="020F0704030504030204" pitchFamily="34" charset="0"/>
              </a:rPr>
              <a:t>B</a:t>
            </a:r>
          </a:p>
        </p:txBody>
      </p:sp>
      <p:sp>
        <p:nvSpPr>
          <p:cNvPr id="174" name="Rectangle 85">
            <a:extLst>
              <a:ext uri="{FF2B5EF4-FFF2-40B4-BE49-F238E27FC236}">
                <a16:creationId xmlns:a16="http://schemas.microsoft.com/office/drawing/2014/main" xmlns="" id="{3A5F806D-A347-F8B9-27C5-A683F6E8BEC7}"/>
              </a:ext>
            </a:extLst>
          </p:cNvPr>
          <p:cNvSpPr>
            <a:spLocks noChangeArrowheads="1"/>
          </p:cNvSpPr>
          <p:nvPr/>
        </p:nvSpPr>
        <p:spPr bwMode="auto">
          <a:xfrm>
            <a:off x="3780768" y="5729265"/>
            <a:ext cx="10144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a:defRPr>
                <a:solidFill>
                  <a:schemeClr val="tx1"/>
                </a:solidFill>
                <a:latin typeface="Calibri" panose="020F0502020204030204" pitchFamily="34" charset="0"/>
                <a:cs typeface="Arial" panose="020B0604020202020204" pitchFamily="34" charset="0"/>
              </a:defRPr>
            </a:lvl2pPr>
            <a:lvl3pPr>
              <a:defRPr>
                <a:solidFill>
                  <a:schemeClr val="tx1"/>
                </a:solidFill>
                <a:latin typeface="Calibri" panose="020F0502020204030204" pitchFamily="34" charset="0"/>
                <a:cs typeface="Arial" panose="020B0604020202020204" pitchFamily="34" charset="0"/>
              </a:defRPr>
            </a:lvl3pPr>
            <a:lvl4pPr>
              <a:defRPr>
                <a:solidFill>
                  <a:schemeClr val="tx1"/>
                </a:solidFill>
                <a:latin typeface="Calibri" panose="020F0502020204030204" pitchFamily="34" charset="0"/>
                <a:cs typeface="Arial" panose="020B0604020202020204" pitchFamily="34" charset="0"/>
              </a:defRPr>
            </a:lvl4pPr>
            <a:lvl5pPr>
              <a:defRPr>
                <a:solidFill>
                  <a:schemeClr val="tx1"/>
                </a:solidFill>
                <a:latin typeface="Calibri" panose="020F0502020204030204" pitchFamily="34" charset="0"/>
                <a:cs typeface="Arial" panose="020B0604020202020204" pitchFamily="34" charset="0"/>
              </a:defRPr>
            </a:lvl5pPr>
            <a:lvl6pPr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a:r>
              <a:rPr lang="en-US" altLang="ko-KR" sz="2800" dirty="0" err="1">
                <a:latin typeface="Arial" panose="020B0604020202020204" pitchFamily="34" charset="0"/>
                <a:ea typeface="Gulim" panose="020B0600000101010101" pitchFamily="34" charset="-127"/>
              </a:rPr>
              <a:t>Ví</a:t>
            </a:r>
            <a:r>
              <a:rPr lang="vi-VN" altLang="ko-KR" sz="2800" dirty="0">
                <a:latin typeface="Arial" panose="020B0604020202020204" pitchFamily="34" charset="0"/>
              </a:rPr>
              <a:t> dụ</a:t>
            </a:r>
            <a:endParaRPr lang="en-US" altLang="en-US" sz="2800" dirty="0">
              <a:latin typeface="Arial" panose="020B0604020202020204" pitchFamily="34" charset="0"/>
            </a:endParaRPr>
          </a:p>
        </p:txBody>
      </p:sp>
    </p:spTree>
    <p:extLst>
      <p:ext uri="{BB962C8B-B14F-4D97-AF65-F5344CB8AC3E}">
        <p14:creationId xmlns:p14="http://schemas.microsoft.com/office/powerpoint/2010/main" val="53305269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1+#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2" presetClass="entr" presetSubtype="1"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up)">
                                      <p:cBhvr>
                                        <p:cTn id="44" dur="500"/>
                                        <p:tgtEl>
                                          <p:spTgt spid="30"/>
                                        </p:tgtEl>
                                      </p:cBhvr>
                                    </p:animEffect>
                                  </p:childTnLst>
                                </p:cTn>
                              </p:par>
                            </p:childTnLst>
                          </p:cTn>
                        </p:par>
                        <p:par>
                          <p:cTn id="45" fill="hold">
                            <p:stCondLst>
                              <p:cond delay="500"/>
                            </p:stCondLst>
                            <p:childTnLst>
                              <p:par>
                                <p:cTn id="46" presetID="4" presetClass="entr" presetSubtype="32" fill="hold" grpId="0" nodeType="afterEffect">
                                  <p:stCondLst>
                                    <p:cond delay="0"/>
                                  </p:stCondLst>
                                  <p:iterate>
                                    <p:tmAbs val="0"/>
                                  </p:iterate>
                                  <p:childTnLst>
                                    <p:set>
                                      <p:cBhvr>
                                        <p:cTn id="47" fill="hold"/>
                                        <p:tgtEl>
                                          <p:spTgt spid="133"/>
                                        </p:tgtEl>
                                        <p:attrNameLst>
                                          <p:attrName>style.visibility</p:attrName>
                                        </p:attrNameLst>
                                      </p:cBhvr>
                                      <p:to>
                                        <p:strVal val="visible"/>
                                      </p:to>
                                    </p:set>
                                    <p:animEffect transition="in" filter="box(out)">
                                      <p:cBhvr>
                                        <p:cTn id="48" dur="600"/>
                                        <p:tgtEl>
                                          <p:spTgt spid="133"/>
                                        </p:tgtEl>
                                      </p:cBhvr>
                                    </p:animEffect>
                                  </p:childTnLst>
                                </p:cTn>
                              </p:par>
                              <p:par>
                                <p:cTn id="49" presetID="3" presetClass="entr" presetSubtype="10" fill="hold" grpId="1" nodeType="withEffect">
                                  <p:stCondLst>
                                    <p:cond delay="0"/>
                                  </p:stCondLst>
                                  <p:childTnLst>
                                    <p:set>
                                      <p:cBhvr>
                                        <p:cTn id="50" dur="1" fill="hold">
                                          <p:stCondLst>
                                            <p:cond delay="0"/>
                                          </p:stCondLst>
                                        </p:cTn>
                                        <p:tgtEl>
                                          <p:spTgt spid="133"/>
                                        </p:tgtEl>
                                        <p:attrNameLst>
                                          <p:attrName>style.visibility</p:attrName>
                                        </p:attrNameLst>
                                      </p:cBhvr>
                                      <p:to>
                                        <p:strVal val="visible"/>
                                      </p:to>
                                    </p:set>
                                    <p:animEffect transition="in" filter="blinds(horizontal)">
                                      <p:cBhvr>
                                        <p:cTn id="51" dur="500"/>
                                        <p:tgtEl>
                                          <p:spTgt spid="133"/>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39"/>
                                        </p:tgtEl>
                                        <p:attrNameLst>
                                          <p:attrName>style.visibility</p:attrName>
                                        </p:attrNameLst>
                                      </p:cBhvr>
                                      <p:to>
                                        <p:strVal val="visible"/>
                                      </p:to>
                                    </p:set>
                                    <p:animEffect transition="in" filter="blinds(horizontal)">
                                      <p:cBhvr>
                                        <p:cTn id="56" dur="500"/>
                                        <p:tgtEl>
                                          <p:spTgt spid="139"/>
                                        </p:tgtEl>
                                      </p:cBhvr>
                                    </p:animEffect>
                                  </p:childTnLst>
                                </p:cTn>
                              </p:par>
                              <p:par>
                                <p:cTn id="57" presetID="3" presetClass="entr" presetSubtype="10" fill="hold" grpId="2" nodeType="withEffect">
                                  <p:stCondLst>
                                    <p:cond delay="0"/>
                                  </p:stCondLst>
                                  <p:childTnLst>
                                    <p:set>
                                      <p:cBhvr>
                                        <p:cTn id="58" dur="1" fill="hold">
                                          <p:stCondLst>
                                            <p:cond delay="0"/>
                                          </p:stCondLst>
                                        </p:cTn>
                                        <p:tgtEl>
                                          <p:spTgt spid="133"/>
                                        </p:tgtEl>
                                        <p:attrNameLst>
                                          <p:attrName>style.visibility</p:attrName>
                                        </p:attrNameLst>
                                      </p:cBhvr>
                                      <p:to>
                                        <p:strVal val="visible"/>
                                      </p:to>
                                    </p:set>
                                    <p:animEffect transition="in" filter="blinds(horizontal)">
                                      <p:cBhvr>
                                        <p:cTn id="59" dur="500"/>
                                        <p:tgtEl>
                                          <p:spTgt spid="133"/>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40"/>
                                        </p:tgtEl>
                                        <p:attrNameLst>
                                          <p:attrName>style.visibility</p:attrName>
                                        </p:attrNameLst>
                                      </p:cBhvr>
                                      <p:to>
                                        <p:strVal val="visible"/>
                                      </p:to>
                                    </p:set>
                                    <p:animEffect transition="in" filter="blinds(horizontal)">
                                      <p:cBhvr>
                                        <p:cTn id="64" dur="500"/>
                                        <p:tgtEl>
                                          <p:spTgt spid="140"/>
                                        </p:tgtEl>
                                      </p:cBhvr>
                                    </p:animEffect>
                                  </p:childTnLst>
                                </p:cTn>
                              </p:par>
                            </p:childTnLst>
                          </p:cTn>
                        </p:par>
                        <p:par>
                          <p:cTn id="65" fill="hold">
                            <p:stCondLst>
                              <p:cond delay="500"/>
                            </p:stCondLst>
                            <p:childTnLst>
                              <p:par>
                                <p:cTn id="66" presetID="4" presetClass="entr" presetSubtype="32" fill="hold" grpId="0" nodeType="afterEffect">
                                  <p:stCondLst>
                                    <p:cond delay="0"/>
                                  </p:stCondLst>
                                  <p:iterate>
                                    <p:tmAbs val="0"/>
                                  </p:iterate>
                                  <p:childTnLst>
                                    <p:set>
                                      <p:cBhvr>
                                        <p:cTn id="67" fill="hold"/>
                                        <p:tgtEl>
                                          <p:spTgt spid="171"/>
                                        </p:tgtEl>
                                        <p:attrNameLst>
                                          <p:attrName>style.visibility</p:attrName>
                                        </p:attrNameLst>
                                      </p:cBhvr>
                                      <p:to>
                                        <p:strVal val="visible"/>
                                      </p:to>
                                    </p:set>
                                    <p:animEffect transition="in" filter="box(out)">
                                      <p:cBhvr>
                                        <p:cTn id="68" dur="600"/>
                                        <p:tgtEl>
                                          <p:spTgt spid="171"/>
                                        </p:tgtEl>
                                      </p:cBhvr>
                                    </p:animEffect>
                                  </p:childTnLst>
                                </p:cTn>
                              </p:par>
                              <p:par>
                                <p:cTn id="69" presetID="3" presetClass="entr" presetSubtype="10" fill="hold" grpId="1" nodeType="withEffect">
                                  <p:stCondLst>
                                    <p:cond delay="0"/>
                                  </p:stCondLst>
                                  <p:childTnLst>
                                    <p:set>
                                      <p:cBhvr>
                                        <p:cTn id="70" dur="1" fill="hold">
                                          <p:stCondLst>
                                            <p:cond delay="0"/>
                                          </p:stCondLst>
                                        </p:cTn>
                                        <p:tgtEl>
                                          <p:spTgt spid="171"/>
                                        </p:tgtEl>
                                        <p:attrNameLst>
                                          <p:attrName>style.visibility</p:attrName>
                                        </p:attrNameLst>
                                      </p:cBhvr>
                                      <p:to>
                                        <p:strVal val="visible"/>
                                      </p:to>
                                    </p:set>
                                    <p:animEffect transition="in" filter="blinds(horizontal)">
                                      <p:cBhvr>
                                        <p:cTn id="71" dur="500"/>
                                        <p:tgtEl>
                                          <p:spTgt spid="171"/>
                                        </p:tgtEl>
                                      </p:cBhvr>
                                    </p:animEffect>
                                  </p:childTnLst>
                                </p:cTn>
                              </p:par>
                              <p:par>
                                <p:cTn id="72" presetID="3" presetClass="entr" presetSubtype="10" fill="hold" grpId="2" nodeType="withEffect">
                                  <p:stCondLst>
                                    <p:cond delay="0"/>
                                  </p:stCondLst>
                                  <p:childTnLst>
                                    <p:set>
                                      <p:cBhvr>
                                        <p:cTn id="73" dur="1" fill="hold">
                                          <p:stCondLst>
                                            <p:cond delay="0"/>
                                          </p:stCondLst>
                                        </p:cTn>
                                        <p:tgtEl>
                                          <p:spTgt spid="171"/>
                                        </p:tgtEl>
                                        <p:attrNameLst>
                                          <p:attrName>style.visibility</p:attrName>
                                        </p:attrNameLst>
                                      </p:cBhvr>
                                      <p:to>
                                        <p:strVal val="visible"/>
                                      </p:to>
                                    </p:set>
                                    <p:animEffect transition="in" filter="blinds(horizontal)">
                                      <p:cBhvr>
                                        <p:cTn id="74" dur="500"/>
                                        <p:tgtEl>
                                          <p:spTgt spid="171"/>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172"/>
                                        </p:tgtEl>
                                        <p:attrNameLst>
                                          <p:attrName>style.visibility</p:attrName>
                                        </p:attrNameLst>
                                      </p:cBhvr>
                                      <p:to>
                                        <p:strVal val="visible"/>
                                      </p:to>
                                    </p:set>
                                    <p:animEffect transition="in" filter="blinds(horizontal)">
                                      <p:cBhvr>
                                        <p:cTn id="77" dur="500"/>
                                        <p:tgtEl>
                                          <p:spTgt spid="172"/>
                                        </p:tgtEl>
                                      </p:cBhvr>
                                    </p:animEffect>
                                  </p:childTnLst>
                                </p:cTn>
                              </p:par>
                            </p:childTnLst>
                          </p:cTn>
                        </p:par>
                        <p:par>
                          <p:cTn id="78" fill="hold">
                            <p:stCondLst>
                              <p:cond delay="1100"/>
                            </p:stCondLst>
                            <p:childTnLst>
                              <p:par>
                                <p:cTn id="79" presetID="4" presetClass="entr" presetSubtype="32" fill="hold" grpId="0" nodeType="afterEffect">
                                  <p:stCondLst>
                                    <p:cond delay="0"/>
                                  </p:stCondLst>
                                  <p:iterate>
                                    <p:tmAbs val="0"/>
                                  </p:iterate>
                                  <p:childTnLst>
                                    <p:set>
                                      <p:cBhvr>
                                        <p:cTn id="80" fill="hold"/>
                                        <p:tgtEl>
                                          <p:spTgt spid="173"/>
                                        </p:tgtEl>
                                        <p:attrNameLst>
                                          <p:attrName>style.visibility</p:attrName>
                                        </p:attrNameLst>
                                      </p:cBhvr>
                                      <p:to>
                                        <p:strVal val="visible"/>
                                      </p:to>
                                    </p:set>
                                    <p:animEffect transition="in" filter="box(out)">
                                      <p:cBhvr>
                                        <p:cTn id="81" dur="600"/>
                                        <p:tgtEl>
                                          <p:spTgt spid="173"/>
                                        </p:tgtEl>
                                      </p:cBhvr>
                                    </p:animEffect>
                                  </p:childTnLst>
                                </p:cTn>
                              </p:par>
                              <p:par>
                                <p:cTn id="82" presetID="3" presetClass="entr" presetSubtype="10" fill="hold" grpId="1" nodeType="withEffect">
                                  <p:stCondLst>
                                    <p:cond delay="0"/>
                                  </p:stCondLst>
                                  <p:childTnLst>
                                    <p:set>
                                      <p:cBhvr>
                                        <p:cTn id="83" dur="1" fill="hold">
                                          <p:stCondLst>
                                            <p:cond delay="0"/>
                                          </p:stCondLst>
                                        </p:cTn>
                                        <p:tgtEl>
                                          <p:spTgt spid="173"/>
                                        </p:tgtEl>
                                        <p:attrNameLst>
                                          <p:attrName>style.visibility</p:attrName>
                                        </p:attrNameLst>
                                      </p:cBhvr>
                                      <p:to>
                                        <p:strVal val="visible"/>
                                      </p:to>
                                    </p:set>
                                    <p:animEffect transition="in" filter="blinds(horizontal)">
                                      <p:cBhvr>
                                        <p:cTn id="84" dur="500"/>
                                        <p:tgtEl>
                                          <p:spTgt spid="173"/>
                                        </p:tgtEl>
                                      </p:cBhvr>
                                    </p:animEffect>
                                  </p:childTnLst>
                                </p:cTn>
                              </p:par>
                              <p:par>
                                <p:cTn id="85" presetID="3" presetClass="entr" presetSubtype="10" fill="hold" grpId="2" nodeType="withEffect">
                                  <p:stCondLst>
                                    <p:cond delay="0"/>
                                  </p:stCondLst>
                                  <p:childTnLst>
                                    <p:set>
                                      <p:cBhvr>
                                        <p:cTn id="86" dur="1" fill="hold">
                                          <p:stCondLst>
                                            <p:cond delay="0"/>
                                          </p:stCondLst>
                                        </p:cTn>
                                        <p:tgtEl>
                                          <p:spTgt spid="173"/>
                                        </p:tgtEl>
                                        <p:attrNameLst>
                                          <p:attrName>style.visibility</p:attrName>
                                        </p:attrNameLst>
                                      </p:cBhvr>
                                      <p:to>
                                        <p:strVal val="visible"/>
                                      </p:to>
                                    </p:set>
                                    <p:animEffect transition="in" filter="blinds(horizontal)">
                                      <p:cBhvr>
                                        <p:cTn id="87" dur="500"/>
                                        <p:tgtEl>
                                          <p:spTgt spid="173"/>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174"/>
                                        </p:tgtEl>
                                        <p:attrNameLst>
                                          <p:attrName>style.visibility</p:attrName>
                                        </p:attrNameLst>
                                      </p:cBhvr>
                                      <p:to>
                                        <p:strVal val="visible"/>
                                      </p:to>
                                    </p:set>
                                    <p:animEffect transition="in" filter="blinds(horizontal)">
                                      <p:cBhvr>
                                        <p:cTn id="90"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advAuto="0"/>
      <p:bldP spid="133" grpId="1"/>
      <p:bldP spid="133" grpId="2"/>
      <p:bldP spid="139" grpId="0"/>
      <p:bldP spid="140" grpId="0"/>
      <p:bldP spid="171" grpId="0" animBg="1" advAuto="0"/>
      <p:bldP spid="171" grpId="1"/>
      <p:bldP spid="171" grpId="2"/>
      <p:bldP spid="172" grpId="0"/>
      <p:bldP spid="173" grpId="0" animBg="1" advAuto="0"/>
      <p:bldP spid="173" grpId="1"/>
      <p:bldP spid="173" grpId="2"/>
      <p:bldP spid="17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2190AF63-1D47-4DEB-BFEE-5ECC671D79D1}"/>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7" name="图片 16">
            <a:extLst>
              <a:ext uri="{FF2B5EF4-FFF2-40B4-BE49-F238E27FC236}">
                <a16:creationId xmlns:a16="http://schemas.microsoft.com/office/drawing/2014/main" xmlns="" id="{3F663E3B-22D8-434C-803B-8E5FD2588FFD}"/>
              </a:ext>
            </a:extLst>
          </p:cNvPr>
          <p:cNvPicPr>
            <a:picLocks noChangeAspect="1"/>
          </p:cNvPicPr>
          <p:nvPr/>
        </p:nvPicPr>
        <p:blipFill>
          <a:blip r:embed="rId7"/>
          <a:stretch>
            <a:fillRect/>
          </a:stretch>
        </p:blipFill>
        <p:spPr>
          <a:xfrm>
            <a:off x="1168381" y="187548"/>
            <a:ext cx="676715" cy="707197"/>
          </a:xfrm>
          <a:prstGeom prst="rect">
            <a:avLst/>
          </a:prstGeom>
        </p:spPr>
      </p:pic>
      <p:pic>
        <p:nvPicPr>
          <p:cNvPr id="18" name="图片 17">
            <a:extLst>
              <a:ext uri="{FF2B5EF4-FFF2-40B4-BE49-F238E27FC236}">
                <a16:creationId xmlns:a16="http://schemas.microsoft.com/office/drawing/2014/main" xmlns="" id="{D4811393-123B-4E5E-ABA6-6E41F21BDAC5}"/>
              </a:ext>
            </a:extLst>
          </p:cNvPr>
          <p:cNvPicPr>
            <a:picLocks noChangeAspect="1"/>
          </p:cNvPicPr>
          <p:nvPr/>
        </p:nvPicPr>
        <p:blipFill>
          <a:blip r:embed="rId8"/>
          <a:stretch>
            <a:fillRect/>
          </a:stretch>
        </p:blipFill>
        <p:spPr>
          <a:xfrm>
            <a:off x="307336" y="1664417"/>
            <a:ext cx="1286367" cy="1280271"/>
          </a:xfrm>
          <a:prstGeom prst="rect">
            <a:avLst/>
          </a:prstGeom>
        </p:spPr>
      </p:pic>
      <p:pic>
        <p:nvPicPr>
          <p:cNvPr id="20" name="图片 19">
            <a:extLst>
              <a:ext uri="{FF2B5EF4-FFF2-40B4-BE49-F238E27FC236}">
                <a16:creationId xmlns:a16="http://schemas.microsoft.com/office/drawing/2014/main" xmlns="" id="{F8185D55-0902-4A6D-B63F-DA65073A47BF}"/>
              </a:ext>
            </a:extLst>
          </p:cNvPr>
          <p:cNvPicPr>
            <a:picLocks noChangeAspect="1"/>
          </p:cNvPicPr>
          <p:nvPr/>
        </p:nvPicPr>
        <p:blipFill>
          <a:blip r:embed="rId9"/>
          <a:stretch>
            <a:fillRect/>
          </a:stretch>
        </p:blipFill>
        <p:spPr>
          <a:xfrm>
            <a:off x="9449050" y="1871700"/>
            <a:ext cx="871804" cy="865707"/>
          </a:xfrm>
          <a:prstGeom prst="rect">
            <a:avLst/>
          </a:prstGeom>
        </p:spPr>
      </p:pic>
      <p:pic>
        <p:nvPicPr>
          <p:cNvPr id="21" name="图片 20">
            <a:extLst>
              <a:ext uri="{FF2B5EF4-FFF2-40B4-BE49-F238E27FC236}">
                <a16:creationId xmlns:a16="http://schemas.microsoft.com/office/drawing/2014/main" xmlns="" id="{21C64A99-3D07-4E95-BDBD-4A2FD9F8B721}"/>
              </a:ext>
            </a:extLst>
          </p:cNvPr>
          <p:cNvPicPr>
            <a:picLocks noChangeAspect="1"/>
          </p:cNvPicPr>
          <p:nvPr/>
        </p:nvPicPr>
        <p:blipFill>
          <a:blip r:embed="rId10"/>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xmlns="" id="{2F06EBA9-0539-4CDB-B423-45758EBC76FF}"/>
              </a:ext>
            </a:extLst>
          </p:cNvPr>
          <p:cNvPicPr>
            <a:picLocks noChangeAspect="1"/>
          </p:cNvPicPr>
          <p:nvPr/>
        </p:nvPicPr>
        <p:blipFill>
          <a:blip r:embed="rId11"/>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xmlns="" id="{B798A7A3-DDB5-4F7C-A674-05D3720D241E}"/>
              </a:ext>
            </a:extLst>
          </p:cNvPr>
          <p:cNvPicPr>
            <a:picLocks noChangeAspect="1"/>
          </p:cNvPicPr>
          <p:nvPr/>
        </p:nvPicPr>
        <p:blipFill rotWithShape="1">
          <a:blip r:embed="rId12"/>
          <a:srcRect r="59575"/>
          <a:stretch/>
        </p:blipFill>
        <p:spPr>
          <a:xfrm>
            <a:off x="9840686" y="700328"/>
            <a:ext cx="1581397" cy="567580"/>
          </a:xfrm>
          <a:prstGeom prst="rect">
            <a:avLst/>
          </a:prstGeom>
        </p:spPr>
      </p:pic>
      <p:pic>
        <p:nvPicPr>
          <p:cNvPr id="26" name="图片 25">
            <a:extLst>
              <a:ext uri="{FF2B5EF4-FFF2-40B4-BE49-F238E27FC236}">
                <a16:creationId xmlns:a16="http://schemas.microsoft.com/office/drawing/2014/main" xmlns="" id="{2B579779-48D3-4F4C-8FC8-41E2AFBD0EB1}"/>
              </a:ext>
            </a:extLst>
          </p:cNvPr>
          <p:cNvPicPr>
            <a:picLocks noChangeAspect="1"/>
          </p:cNvPicPr>
          <p:nvPr/>
        </p:nvPicPr>
        <p:blipFill rotWithShape="1">
          <a:blip r:embed="rId12"/>
          <a:srcRect l="79894" t="-7176" r="-2213" b="34190"/>
          <a:stretch/>
        </p:blipFill>
        <p:spPr>
          <a:xfrm>
            <a:off x="915875" y="1106070"/>
            <a:ext cx="1125990" cy="534227"/>
          </a:xfrm>
          <a:prstGeom prst="rect">
            <a:avLst/>
          </a:prstGeom>
        </p:spPr>
      </p:pic>
      <p:sp>
        <p:nvSpPr>
          <p:cNvPr id="27" name="TextBox 26">
            <a:extLst>
              <a:ext uri="{FF2B5EF4-FFF2-40B4-BE49-F238E27FC236}">
                <a16:creationId xmlns:a16="http://schemas.microsoft.com/office/drawing/2014/main" xmlns="" id="{77D93676-6C9A-04F6-A05B-55242DCA20D0}"/>
              </a:ext>
            </a:extLst>
          </p:cNvPr>
          <p:cNvSpPr txBox="1"/>
          <p:nvPr/>
        </p:nvSpPr>
        <p:spPr>
          <a:xfrm>
            <a:off x="1896978" y="400787"/>
            <a:ext cx="9344502" cy="446276"/>
          </a:xfrm>
          <a:prstGeom prst="rect">
            <a:avLst/>
          </a:prstGeom>
          <a:solidFill>
            <a:schemeClr val="accent6">
              <a:lumMod val="40000"/>
              <a:lumOff val="60000"/>
            </a:schemeClr>
          </a:solidFill>
          <a:ln>
            <a:solidFill>
              <a:schemeClr val="bg1">
                <a:lumMod val="50000"/>
              </a:schemeClr>
            </a:solidFill>
            <a:prstDash val="sysDot"/>
            <a:extLst>
              <a:ext uri="{C807C97D-BFC1-408E-A445-0C87EB9F89A2}">
                <ask:lineSketchStyleProps xmlns:ask="http://schemas.microsoft.com/office/drawing/2018/sketchyshapes" xmlns="" sd="1212833928">
                  <a:custGeom>
                    <a:avLst/>
                    <a:gdLst>
                      <a:gd name="connsiteX0" fmla="*/ 0 w 5902236"/>
                      <a:gd name="connsiteY0" fmla="*/ 0 h 307777"/>
                      <a:gd name="connsiteX1" fmla="*/ 5902236 w 5902236"/>
                      <a:gd name="connsiteY1" fmla="*/ 0 h 307777"/>
                      <a:gd name="connsiteX2" fmla="*/ 5902236 w 5902236"/>
                      <a:gd name="connsiteY2" fmla="*/ 307777 h 307777"/>
                      <a:gd name="connsiteX3" fmla="*/ 0 w 5902236"/>
                      <a:gd name="connsiteY3" fmla="*/ 307777 h 307777"/>
                      <a:gd name="connsiteX4" fmla="*/ 0 w 5902236"/>
                      <a:gd name="connsiteY4" fmla="*/ 0 h 307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2236" h="307777" fill="none" extrusionOk="0">
                        <a:moveTo>
                          <a:pt x="0" y="0"/>
                        </a:moveTo>
                        <a:cubicBezTo>
                          <a:pt x="2873239" y="-153572"/>
                          <a:pt x="4618643" y="-135078"/>
                          <a:pt x="5902236" y="0"/>
                        </a:cubicBezTo>
                        <a:cubicBezTo>
                          <a:pt x="5888289" y="118094"/>
                          <a:pt x="5879161" y="266350"/>
                          <a:pt x="5902236" y="307777"/>
                        </a:cubicBezTo>
                        <a:cubicBezTo>
                          <a:pt x="4963641" y="393276"/>
                          <a:pt x="2885379" y="228553"/>
                          <a:pt x="0" y="307777"/>
                        </a:cubicBezTo>
                        <a:cubicBezTo>
                          <a:pt x="-4206" y="181869"/>
                          <a:pt x="24153" y="106765"/>
                          <a:pt x="0" y="0"/>
                        </a:cubicBezTo>
                        <a:close/>
                      </a:path>
                      <a:path w="5902236" h="307777" stroke="0" extrusionOk="0">
                        <a:moveTo>
                          <a:pt x="0" y="0"/>
                        </a:moveTo>
                        <a:cubicBezTo>
                          <a:pt x="2013044" y="-79918"/>
                          <a:pt x="3773987" y="165625"/>
                          <a:pt x="5902236" y="0"/>
                        </a:cubicBezTo>
                        <a:cubicBezTo>
                          <a:pt x="5929366" y="71923"/>
                          <a:pt x="5875827" y="268106"/>
                          <a:pt x="5902236" y="307777"/>
                        </a:cubicBezTo>
                        <a:cubicBezTo>
                          <a:pt x="3294464" y="287946"/>
                          <a:pt x="2934516" y="215156"/>
                          <a:pt x="0" y="307777"/>
                        </a:cubicBezTo>
                        <a:cubicBezTo>
                          <a:pt x="-26174" y="263060"/>
                          <a:pt x="-1578" y="43740"/>
                          <a:pt x="0" y="0"/>
                        </a:cubicBezTo>
                        <a:close/>
                      </a:path>
                    </a:pathLst>
                  </a:custGeom>
                  <ask:type>
                    <ask:lineSketchNon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en-US" sz="2300" b="1" dirty="0" err="1">
                <a:solidFill>
                  <a:srgbClr val="C00000"/>
                </a:solidFill>
                <a:latin typeface="Time new roman"/>
                <a:cs typeface="Arial" panose="020B0604020202020204" pitchFamily="34" charset="0"/>
              </a:rPr>
              <a:t>Bài</a:t>
            </a:r>
            <a:r>
              <a:rPr lang="en-US" sz="2300" b="1" dirty="0">
                <a:solidFill>
                  <a:srgbClr val="C00000"/>
                </a:solidFill>
                <a:latin typeface="Time new roman"/>
                <a:cs typeface="Arial" panose="020B0604020202020204" pitchFamily="34" charset="0"/>
              </a:rPr>
              <a:t> </a:t>
            </a:r>
            <a:r>
              <a:rPr lang="en-US" sz="2300" b="1" dirty="0" err="1">
                <a:solidFill>
                  <a:srgbClr val="C00000"/>
                </a:solidFill>
                <a:latin typeface="Time new roman"/>
                <a:cs typeface="Arial" panose="020B0604020202020204" pitchFamily="34" charset="0"/>
              </a:rPr>
              <a:t>tập</a:t>
            </a:r>
            <a:r>
              <a:rPr lang="en-US" sz="2300" b="1" dirty="0">
                <a:solidFill>
                  <a:srgbClr val="C00000"/>
                </a:solidFill>
                <a:latin typeface="Time new roman"/>
                <a:cs typeface="Arial" panose="020B0604020202020204" pitchFamily="34" charset="0"/>
              </a:rPr>
              <a:t> 4: </a:t>
            </a:r>
          </a:p>
        </p:txBody>
      </p:sp>
      <p:pic>
        <p:nvPicPr>
          <p:cNvPr id="4" name="Picture 27">
            <a:extLst>
              <a:ext uri="{FF2B5EF4-FFF2-40B4-BE49-F238E27FC236}">
                <a16:creationId xmlns:a16="http://schemas.microsoft.com/office/drawing/2014/main" xmlns="" id="{A431406B-5E6F-76AD-C14E-F608197CAB0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45096" y="989576"/>
            <a:ext cx="9344502" cy="443969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07522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1+#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2" presetClass="entr" presetSubtype="1"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2190AF63-1D47-4DEB-BFEE-5ECC671D79D1}"/>
              </a:ext>
            </a:extLst>
          </p:cNvPr>
          <p:cNvGrpSpPr/>
          <p:nvPr/>
        </p:nvGrpSpPr>
        <p:grpSpPr>
          <a:xfrm>
            <a:off x="-84082" y="265432"/>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7" name="图片 16">
            <a:extLst>
              <a:ext uri="{FF2B5EF4-FFF2-40B4-BE49-F238E27FC236}">
                <a16:creationId xmlns:a16="http://schemas.microsoft.com/office/drawing/2014/main" xmlns="" id="{3F663E3B-22D8-434C-803B-8E5FD2588FFD}"/>
              </a:ext>
            </a:extLst>
          </p:cNvPr>
          <p:cNvPicPr>
            <a:picLocks noChangeAspect="1"/>
          </p:cNvPicPr>
          <p:nvPr/>
        </p:nvPicPr>
        <p:blipFill>
          <a:blip r:embed="rId7"/>
          <a:stretch>
            <a:fillRect/>
          </a:stretch>
        </p:blipFill>
        <p:spPr>
          <a:xfrm>
            <a:off x="3897406" y="102798"/>
            <a:ext cx="676715" cy="707197"/>
          </a:xfrm>
          <a:prstGeom prst="rect">
            <a:avLst/>
          </a:prstGeom>
        </p:spPr>
      </p:pic>
      <p:pic>
        <p:nvPicPr>
          <p:cNvPr id="18" name="图片 17">
            <a:extLst>
              <a:ext uri="{FF2B5EF4-FFF2-40B4-BE49-F238E27FC236}">
                <a16:creationId xmlns:a16="http://schemas.microsoft.com/office/drawing/2014/main" xmlns="" id="{D4811393-123B-4E5E-ABA6-6E41F21BDAC5}"/>
              </a:ext>
            </a:extLst>
          </p:cNvPr>
          <p:cNvPicPr>
            <a:picLocks noChangeAspect="1"/>
          </p:cNvPicPr>
          <p:nvPr/>
        </p:nvPicPr>
        <p:blipFill>
          <a:blip r:embed="rId8"/>
          <a:stretch>
            <a:fillRect/>
          </a:stretch>
        </p:blipFill>
        <p:spPr>
          <a:xfrm>
            <a:off x="1353674" y="4185005"/>
            <a:ext cx="1286367" cy="1280271"/>
          </a:xfrm>
          <a:prstGeom prst="rect">
            <a:avLst/>
          </a:prstGeom>
        </p:spPr>
      </p:pic>
      <p:pic>
        <p:nvPicPr>
          <p:cNvPr id="19" name="图片 18">
            <a:extLst>
              <a:ext uri="{FF2B5EF4-FFF2-40B4-BE49-F238E27FC236}">
                <a16:creationId xmlns:a16="http://schemas.microsoft.com/office/drawing/2014/main" xmlns="" id="{AAF06224-66D5-4EDF-B567-735310A4C1C0}"/>
              </a:ext>
            </a:extLst>
          </p:cNvPr>
          <p:cNvPicPr>
            <a:picLocks noChangeAspect="1"/>
          </p:cNvPicPr>
          <p:nvPr/>
        </p:nvPicPr>
        <p:blipFill>
          <a:blip r:embed="rId9"/>
          <a:stretch>
            <a:fillRect/>
          </a:stretch>
        </p:blipFill>
        <p:spPr>
          <a:xfrm>
            <a:off x="10484997" y="1193682"/>
            <a:ext cx="1772597" cy="1759752"/>
          </a:xfrm>
          <a:prstGeom prst="rect">
            <a:avLst/>
          </a:prstGeom>
        </p:spPr>
      </p:pic>
      <p:pic>
        <p:nvPicPr>
          <p:cNvPr id="21" name="图片 20">
            <a:extLst>
              <a:ext uri="{FF2B5EF4-FFF2-40B4-BE49-F238E27FC236}">
                <a16:creationId xmlns:a16="http://schemas.microsoft.com/office/drawing/2014/main" xmlns="" id="{21C64A99-3D07-4E95-BDBD-4A2FD9F8B721}"/>
              </a:ext>
            </a:extLst>
          </p:cNvPr>
          <p:cNvPicPr>
            <a:picLocks noChangeAspect="1"/>
          </p:cNvPicPr>
          <p:nvPr/>
        </p:nvPicPr>
        <p:blipFill>
          <a:blip r:embed="rId10"/>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xmlns="" id="{2F06EBA9-0539-4CDB-B423-45758EBC76FF}"/>
              </a:ext>
            </a:extLst>
          </p:cNvPr>
          <p:cNvPicPr>
            <a:picLocks noChangeAspect="1"/>
          </p:cNvPicPr>
          <p:nvPr/>
        </p:nvPicPr>
        <p:blipFill>
          <a:blip r:embed="rId11"/>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xmlns="" id="{B798A7A3-DDB5-4F7C-A674-05D3720D241E}"/>
              </a:ext>
            </a:extLst>
          </p:cNvPr>
          <p:cNvPicPr>
            <a:picLocks noChangeAspect="1"/>
          </p:cNvPicPr>
          <p:nvPr/>
        </p:nvPicPr>
        <p:blipFill rotWithShape="1">
          <a:blip r:embed="rId12"/>
          <a:srcRect r="59575"/>
          <a:stretch/>
        </p:blipFill>
        <p:spPr>
          <a:xfrm>
            <a:off x="9806887" y="442291"/>
            <a:ext cx="1581397" cy="567580"/>
          </a:xfrm>
          <a:prstGeom prst="rect">
            <a:avLst/>
          </a:prstGeom>
        </p:spPr>
      </p:pic>
      <p:pic>
        <p:nvPicPr>
          <p:cNvPr id="26" name="图片 25">
            <a:extLst>
              <a:ext uri="{FF2B5EF4-FFF2-40B4-BE49-F238E27FC236}">
                <a16:creationId xmlns:a16="http://schemas.microsoft.com/office/drawing/2014/main" xmlns="" id="{2B579779-48D3-4F4C-8FC8-41E2AFBD0EB1}"/>
              </a:ext>
            </a:extLst>
          </p:cNvPr>
          <p:cNvPicPr>
            <a:picLocks noChangeAspect="1"/>
          </p:cNvPicPr>
          <p:nvPr/>
        </p:nvPicPr>
        <p:blipFill rotWithShape="1">
          <a:blip r:embed="rId12"/>
          <a:srcRect l="79894" t="-7176" r="-2213" b="34190"/>
          <a:stretch/>
        </p:blipFill>
        <p:spPr>
          <a:xfrm>
            <a:off x="958607" y="316074"/>
            <a:ext cx="1125990" cy="534227"/>
          </a:xfrm>
          <a:prstGeom prst="rect">
            <a:avLst/>
          </a:prstGeom>
        </p:spPr>
      </p:pic>
      <p:sp>
        <p:nvSpPr>
          <p:cNvPr id="31" name="Content Placeholder 2">
            <a:extLst>
              <a:ext uri="{FF2B5EF4-FFF2-40B4-BE49-F238E27FC236}">
                <a16:creationId xmlns:a16="http://schemas.microsoft.com/office/drawing/2014/main" xmlns="" id="{D8DA1E78-5084-9C70-0383-AEE0BA2E0AFB}"/>
              </a:ext>
            </a:extLst>
          </p:cNvPr>
          <p:cNvSpPr txBox="1">
            <a:spLocks/>
          </p:cNvSpPr>
          <p:nvPr/>
        </p:nvSpPr>
        <p:spPr>
          <a:xfrm>
            <a:off x="1519960" y="687081"/>
            <a:ext cx="9318366" cy="4977237"/>
          </a:xfrm>
          <a:prstGeom prst="rect">
            <a:avLst/>
          </a:prstGeom>
          <a:solidFill>
            <a:schemeClr val="accent2">
              <a:lumMod val="40000"/>
              <a:lumOff val="60000"/>
            </a:schemeClr>
          </a:solidFill>
          <a:ln>
            <a:solidFill>
              <a:srgbClr val="00B0F0"/>
            </a:solidFill>
          </a:ln>
          <a:effectLst>
            <a:glow rad="101600">
              <a:schemeClr val="tx1">
                <a:lumMod val="40000"/>
                <a:lumOff val="60000"/>
                <a:alpha val="40000"/>
              </a:schemeClr>
            </a:glow>
            <a:softEdge rad="127000"/>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Raleway"/>
              <a:buChar char="●"/>
              <a:defRPr sz="1200" b="0" i="0" u="none" strike="noStrike" cap="none">
                <a:solidFill>
                  <a:schemeClr val="dk1"/>
                </a:solidFill>
                <a:latin typeface="Raleway"/>
                <a:ea typeface="Raleway"/>
                <a:cs typeface="Raleway"/>
                <a:sym typeface="Raleway"/>
              </a:defRPr>
            </a:lvl1pPr>
            <a:lvl2pPr marL="914400" marR="0" lvl="1"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2pPr>
            <a:lvl3pPr marL="1371600" marR="0" lvl="2"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3pPr>
            <a:lvl4pPr marL="1828800" marR="0" lvl="3"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4pPr>
            <a:lvl5pPr marL="2286000" marR="0" lvl="4"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5pPr>
            <a:lvl6pPr marL="2743200" marR="0" lvl="5"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6pPr>
            <a:lvl7pPr marL="3200400" marR="0" lvl="6"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7pPr>
            <a:lvl8pPr marL="3657600" marR="0" lvl="7"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8pPr>
            <a:lvl9pPr marL="4114800" marR="0" lvl="8" indent="-330200" algn="l" rtl="0">
              <a:lnSpc>
                <a:spcPct val="100000"/>
              </a:lnSpc>
              <a:spcBef>
                <a:spcPts val="1600"/>
              </a:spcBef>
              <a:spcAft>
                <a:spcPts val="160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9pPr>
          </a:lstStyle>
          <a:p>
            <a:pPr marL="127000" indent="0">
              <a:buNone/>
            </a:pPr>
            <a:r>
              <a:rPr lang="vi-VN" sz="2300" i="1" dirty="0">
                <a:latin typeface="Times New Roman" panose="02020603050405020304" pitchFamily="18" charset="0"/>
                <a:cs typeface="Times New Roman" panose="02020603050405020304" pitchFamily="18" charset="0"/>
              </a:rPr>
              <a:t>.</a:t>
            </a:r>
          </a:p>
        </p:txBody>
      </p:sp>
      <p:pic>
        <p:nvPicPr>
          <p:cNvPr id="34" name="Picture 33">
            <a:extLst>
              <a:ext uri="{FF2B5EF4-FFF2-40B4-BE49-F238E27FC236}">
                <a16:creationId xmlns:a16="http://schemas.microsoft.com/office/drawing/2014/main" xmlns="" id="{4741BB9D-E8B7-0C14-E822-CA5348664FB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10211612" y="2908463"/>
            <a:ext cx="2545503" cy="2553083"/>
          </a:xfrm>
          <a:prstGeom prst="rect">
            <a:avLst/>
          </a:prstGeom>
        </p:spPr>
      </p:pic>
      <p:pic>
        <p:nvPicPr>
          <p:cNvPr id="3" name="Picture 27">
            <a:extLst>
              <a:ext uri="{FF2B5EF4-FFF2-40B4-BE49-F238E27FC236}">
                <a16:creationId xmlns:a16="http://schemas.microsoft.com/office/drawing/2014/main" xmlns="" id="{DF5D1023-2C4D-9998-C0AA-25B229A575D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61004" y="858336"/>
            <a:ext cx="8911036" cy="4544910"/>
          </a:xfrm>
          <a:prstGeom prst="rect">
            <a:avLst/>
          </a:prstGeom>
          <a:noFill/>
          <a:ln w="9525">
            <a:solidFill>
              <a:srgbClr val="80008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50873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2" presetClass="entr" presetSubtype="1"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up)">
                                      <p:cBhvr>
                                        <p:cTn id="35" dur="500"/>
                                        <p:tgtEl>
                                          <p:spTgt spid="18"/>
                                        </p:tgtEl>
                                      </p:cBhvr>
                                    </p:animEffect>
                                  </p:childTnLst>
                                </p:cTn>
                              </p:par>
                              <p:par>
                                <p:cTn id="36" presetID="22" presetClass="entr" presetSubtype="1"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up)">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randombar(horizontal)">
                                      <p:cBhvr>
                                        <p:cTn id="43" dur="500"/>
                                        <p:tgtEl>
                                          <p:spTgt spid="3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up)">
                                      <p:cBhvr>
                                        <p:cTn id="4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2190AF63-1D47-4DEB-BFEE-5ECC671D79D1}"/>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6" name="图片 15">
            <a:extLst>
              <a:ext uri="{FF2B5EF4-FFF2-40B4-BE49-F238E27FC236}">
                <a16:creationId xmlns:a16="http://schemas.microsoft.com/office/drawing/2014/main" xmlns="" id="{1DA889A7-19E1-4EBE-8977-91B6557A0ADC}"/>
              </a:ext>
            </a:extLst>
          </p:cNvPr>
          <p:cNvPicPr>
            <a:picLocks noChangeAspect="1"/>
          </p:cNvPicPr>
          <p:nvPr/>
        </p:nvPicPr>
        <p:blipFill>
          <a:blip r:embed="rId7"/>
          <a:stretch>
            <a:fillRect/>
          </a:stretch>
        </p:blipFill>
        <p:spPr>
          <a:xfrm>
            <a:off x="3937749" y="908769"/>
            <a:ext cx="4233851" cy="4558065"/>
          </a:xfrm>
          <a:prstGeom prst="rect">
            <a:avLst/>
          </a:prstGeom>
        </p:spPr>
      </p:pic>
      <p:pic>
        <p:nvPicPr>
          <p:cNvPr id="17" name="图片 16">
            <a:extLst>
              <a:ext uri="{FF2B5EF4-FFF2-40B4-BE49-F238E27FC236}">
                <a16:creationId xmlns:a16="http://schemas.microsoft.com/office/drawing/2014/main" xmlns="" id="{3F663E3B-22D8-434C-803B-8E5FD2588FFD}"/>
              </a:ext>
            </a:extLst>
          </p:cNvPr>
          <p:cNvPicPr>
            <a:picLocks noChangeAspect="1"/>
          </p:cNvPicPr>
          <p:nvPr/>
        </p:nvPicPr>
        <p:blipFill>
          <a:blip r:embed="rId8"/>
          <a:stretch>
            <a:fillRect/>
          </a:stretch>
        </p:blipFill>
        <p:spPr>
          <a:xfrm>
            <a:off x="3793895" y="655034"/>
            <a:ext cx="676715" cy="707197"/>
          </a:xfrm>
          <a:prstGeom prst="rect">
            <a:avLst/>
          </a:prstGeom>
        </p:spPr>
      </p:pic>
      <p:pic>
        <p:nvPicPr>
          <p:cNvPr id="18" name="图片 17">
            <a:extLst>
              <a:ext uri="{FF2B5EF4-FFF2-40B4-BE49-F238E27FC236}">
                <a16:creationId xmlns:a16="http://schemas.microsoft.com/office/drawing/2014/main" xmlns="" id="{D4811393-123B-4E5E-ABA6-6E41F21BDAC5}"/>
              </a:ext>
            </a:extLst>
          </p:cNvPr>
          <p:cNvPicPr>
            <a:picLocks noChangeAspect="1"/>
          </p:cNvPicPr>
          <p:nvPr/>
        </p:nvPicPr>
        <p:blipFill>
          <a:blip r:embed="rId9"/>
          <a:stretch>
            <a:fillRect/>
          </a:stretch>
        </p:blipFill>
        <p:spPr>
          <a:xfrm>
            <a:off x="3646329" y="1497556"/>
            <a:ext cx="1286367" cy="1280271"/>
          </a:xfrm>
          <a:prstGeom prst="rect">
            <a:avLst/>
          </a:prstGeom>
        </p:spPr>
      </p:pic>
      <p:sp>
        <p:nvSpPr>
          <p:cNvPr id="114" name="文本框 113">
            <a:extLst>
              <a:ext uri="{FF2B5EF4-FFF2-40B4-BE49-F238E27FC236}">
                <a16:creationId xmlns:a16="http://schemas.microsoft.com/office/drawing/2014/main" xmlns="" id="{20209AAE-7B10-467B-B114-249EE1FF1EE3}"/>
              </a:ext>
            </a:extLst>
          </p:cNvPr>
          <p:cNvSpPr txBox="1"/>
          <p:nvPr/>
        </p:nvSpPr>
        <p:spPr>
          <a:xfrm>
            <a:off x="4407686" y="1808540"/>
            <a:ext cx="3277738" cy="553998"/>
          </a:xfrm>
          <a:prstGeom prst="rect">
            <a:avLst/>
          </a:prstGeom>
          <a:noFill/>
        </p:spPr>
        <p:txBody>
          <a:bodyPr wrap="square" rtlCol="0">
            <a:spAutoFit/>
          </a:bodyPr>
          <a:lstStyle/>
          <a:p>
            <a:pPr algn="ctr"/>
            <a:r>
              <a:rPr lang="en-US" altLang="zh-CN" sz="3000" b="1" dirty="0">
                <a:solidFill>
                  <a:schemeClr val="tx1">
                    <a:lumMod val="75000"/>
                    <a:lumOff val="25000"/>
                  </a:schemeClr>
                </a:solidFill>
                <a:latin typeface="Time new roman"/>
                <a:ea typeface="汉仪夏日体W" panose="00020600040101010101" pitchFamily="18" charset="-122"/>
              </a:rPr>
              <a:t>III. VẬN DỤNG </a:t>
            </a:r>
            <a:endParaRPr lang="zh-CN" altLang="en-US" sz="3000" b="1" dirty="0">
              <a:solidFill>
                <a:schemeClr val="tx1">
                  <a:lumMod val="75000"/>
                  <a:lumOff val="25000"/>
                </a:schemeClr>
              </a:solidFill>
              <a:latin typeface="Time new roman"/>
              <a:ea typeface="汉仪夏日体W" panose="00020600040101010101" pitchFamily="18" charset="-122"/>
            </a:endParaRPr>
          </a:p>
        </p:txBody>
      </p:sp>
      <p:pic>
        <p:nvPicPr>
          <p:cNvPr id="19" name="图片 18">
            <a:extLst>
              <a:ext uri="{FF2B5EF4-FFF2-40B4-BE49-F238E27FC236}">
                <a16:creationId xmlns:a16="http://schemas.microsoft.com/office/drawing/2014/main" xmlns="" id="{AAF06224-66D5-4EDF-B567-735310A4C1C0}"/>
              </a:ext>
            </a:extLst>
          </p:cNvPr>
          <p:cNvPicPr>
            <a:picLocks noChangeAspect="1"/>
          </p:cNvPicPr>
          <p:nvPr/>
        </p:nvPicPr>
        <p:blipFill>
          <a:blip r:embed="rId10"/>
          <a:stretch>
            <a:fillRect/>
          </a:stretch>
        </p:blipFill>
        <p:spPr>
          <a:xfrm>
            <a:off x="9431031" y="2078823"/>
            <a:ext cx="2523963" cy="2505673"/>
          </a:xfrm>
          <a:prstGeom prst="rect">
            <a:avLst/>
          </a:prstGeom>
        </p:spPr>
      </p:pic>
      <p:pic>
        <p:nvPicPr>
          <p:cNvPr id="20" name="图片 19">
            <a:extLst>
              <a:ext uri="{FF2B5EF4-FFF2-40B4-BE49-F238E27FC236}">
                <a16:creationId xmlns:a16="http://schemas.microsoft.com/office/drawing/2014/main" xmlns="" id="{F8185D55-0902-4A6D-B63F-DA65073A47BF}"/>
              </a:ext>
            </a:extLst>
          </p:cNvPr>
          <p:cNvPicPr>
            <a:picLocks noChangeAspect="1"/>
          </p:cNvPicPr>
          <p:nvPr/>
        </p:nvPicPr>
        <p:blipFill>
          <a:blip r:embed="rId11"/>
          <a:stretch>
            <a:fillRect/>
          </a:stretch>
        </p:blipFill>
        <p:spPr>
          <a:xfrm>
            <a:off x="9449050" y="1871700"/>
            <a:ext cx="871804" cy="865707"/>
          </a:xfrm>
          <a:prstGeom prst="rect">
            <a:avLst/>
          </a:prstGeom>
        </p:spPr>
      </p:pic>
      <p:pic>
        <p:nvPicPr>
          <p:cNvPr id="21" name="图片 20">
            <a:extLst>
              <a:ext uri="{FF2B5EF4-FFF2-40B4-BE49-F238E27FC236}">
                <a16:creationId xmlns:a16="http://schemas.microsoft.com/office/drawing/2014/main" xmlns="" id="{21C64A99-3D07-4E95-BDBD-4A2FD9F8B721}"/>
              </a:ext>
            </a:extLst>
          </p:cNvPr>
          <p:cNvPicPr>
            <a:picLocks noChangeAspect="1"/>
          </p:cNvPicPr>
          <p:nvPr/>
        </p:nvPicPr>
        <p:blipFill>
          <a:blip r:embed="rId12"/>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xmlns="" id="{2F06EBA9-0539-4CDB-B423-45758EBC76FF}"/>
              </a:ext>
            </a:extLst>
          </p:cNvPr>
          <p:cNvPicPr>
            <a:picLocks noChangeAspect="1"/>
          </p:cNvPicPr>
          <p:nvPr/>
        </p:nvPicPr>
        <p:blipFill>
          <a:blip r:embed="rId13"/>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xmlns="" id="{B798A7A3-DDB5-4F7C-A674-05D3720D241E}"/>
              </a:ext>
            </a:extLst>
          </p:cNvPr>
          <p:cNvPicPr>
            <a:picLocks noChangeAspect="1"/>
          </p:cNvPicPr>
          <p:nvPr/>
        </p:nvPicPr>
        <p:blipFill rotWithShape="1">
          <a:blip r:embed="rId14"/>
          <a:srcRect r="59575"/>
          <a:stretch/>
        </p:blipFill>
        <p:spPr>
          <a:xfrm>
            <a:off x="9840686" y="700328"/>
            <a:ext cx="1581397" cy="567580"/>
          </a:xfrm>
          <a:prstGeom prst="rect">
            <a:avLst/>
          </a:prstGeom>
        </p:spPr>
      </p:pic>
      <p:pic>
        <p:nvPicPr>
          <p:cNvPr id="26" name="图片 25">
            <a:extLst>
              <a:ext uri="{FF2B5EF4-FFF2-40B4-BE49-F238E27FC236}">
                <a16:creationId xmlns:a16="http://schemas.microsoft.com/office/drawing/2014/main" xmlns="" id="{2B579779-48D3-4F4C-8FC8-41E2AFBD0EB1}"/>
              </a:ext>
            </a:extLst>
          </p:cNvPr>
          <p:cNvPicPr>
            <a:picLocks noChangeAspect="1"/>
          </p:cNvPicPr>
          <p:nvPr/>
        </p:nvPicPr>
        <p:blipFill rotWithShape="1">
          <a:blip r:embed="rId14"/>
          <a:srcRect l="79894" t="-7176" r="-2213" b="34190"/>
          <a:stretch/>
        </p:blipFill>
        <p:spPr>
          <a:xfrm>
            <a:off x="1688602" y="733680"/>
            <a:ext cx="1125990" cy="534227"/>
          </a:xfrm>
          <a:prstGeom prst="rect">
            <a:avLst/>
          </a:prstGeom>
        </p:spPr>
      </p:pic>
    </p:spTree>
    <p:extLst>
      <p:ext uri="{BB962C8B-B14F-4D97-AF65-F5344CB8AC3E}">
        <p14:creationId xmlns:p14="http://schemas.microsoft.com/office/powerpoint/2010/main" val="717656641"/>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750"/>
                                        <p:tgtEl>
                                          <p:spTgt spid="16"/>
                                        </p:tgtEl>
                                      </p:cBhvr>
                                    </p:animEffect>
                                    <p:anim calcmode="lin" valueType="num">
                                      <p:cBhvr>
                                        <p:cTn id="31" dur="750" fill="hold"/>
                                        <p:tgtEl>
                                          <p:spTgt spid="16"/>
                                        </p:tgtEl>
                                        <p:attrNameLst>
                                          <p:attrName>ppt_x</p:attrName>
                                        </p:attrNameLst>
                                      </p:cBhvr>
                                      <p:tavLst>
                                        <p:tav tm="0">
                                          <p:val>
                                            <p:strVal val="#ppt_x"/>
                                          </p:val>
                                        </p:tav>
                                        <p:tav tm="100000">
                                          <p:val>
                                            <p:strVal val="#ppt_x"/>
                                          </p:val>
                                        </p:tav>
                                      </p:tavLst>
                                    </p:anim>
                                    <p:anim calcmode="lin" valueType="num">
                                      <p:cBhvr>
                                        <p:cTn id="32" dur="75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2250"/>
                            </p:stCondLst>
                            <p:childTnLst>
                              <p:par>
                                <p:cTn id="34" presetID="2" presetClass="entr" presetSubtype="8"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0-#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1+#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childTnLst>
                          </p:cTn>
                        </p:par>
                        <p:par>
                          <p:cTn id="42" fill="hold">
                            <p:stCondLst>
                              <p:cond delay="2750"/>
                            </p:stCondLst>
                            <p:childTnLst>
                              <p:par>
                                <p:cTn id="43" presetID="22" presetClass="entr" presetSubtype="1"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par>
                                <p:cTn id="46" presetID="22" presetClass="entr" presetSubtype="1"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up)">
                                      <p:cBhvr>
                                        <p:cTn id="48" dur="500"/>
                                        <p:tgtEl>
                                          <p:spTgt spid="19"/>
                                        </p:tgtEl>
                                      </p:cBhvr>
                                    </p:animEffect>
                                  </p:childTnLst>
                                </p:cTn>
                              </p:par>
                            </p:childTnLst>
                          </p:cTn>
                        </p:par>
                        <p:par>
                          <p:cTn id="49" fill="hold">
                            <p:stCondLst>
                              <p:cond delay="3250"/>
                            </p:stCondLst>
                            <p:childTnLst>
                              <p:par>
                                <p:cTn id="50" presetID="38" presetClass="entr" presetSubtype="0" accel="50000" fill="hold" grpId="0" nodeType="afterEffect">
                                  <p:stCondLst>
                                    <p:cond delay="0"/>
                                  </p:stCondLst>
                                  <p:iterate type="lt">
                                    <p:tmPct val="50000"/>
                                  </p:iterate>
                                  <p:childTnLst>
                                    <p:set>
                                      <p:cBhvr>
                                        <p:cTn id="51" dur="1" fill="hold">
                                          <p:stCondLst>
                                            <p:cond delay="0"/>
                                          </p:stCondLst>
                                        </p:cTn>
                                        <p:tgtEl>
                                          <p:spTgt spid="114"/>
                                        </p:tgtEl>
                                        <p:attrNameLst>
                                          <p:attrName>style.visibility</p:attrName>
                                        </p:attrNameLst>
                                      </p:cBhvr>
                                      <p:to>
                                        <p:strVal val="visible"/>
                                      </p:to>
                                    </p:set>
                                    <p:set>
                                      <p:cBhvr>
                                        <p:cTn id="52" dur="227" fill="hold">
                                          <p:stCondLst>
                                            <p:cond delay="0"/>
                                          </p:stCondLst>
                                        </p:cTn>
                                        <p:tgtEl>
                                          <p:spTgt spid="114"/>
                                        </p:tgtEl>
                                        <p:attrNameLst>
                                          <p:attrName>style.rotation</p:attrName>
                                        </p:attrNameLst>
                                      </p:cBhvr>
                                      <p:to>
                                        <p:strVal val="-45.0"/>
                                      </p:to>
                                    </p:set>
                                    <p:anim calcmode="lin" valueType="num">
                                      <p:cBhvr>
                                        <p:cTn id="53" dur="227" fill="hold">
                                          <p:stCondLst>
                                            <p:cond delay="227"/>
                                          </p:stCondLst>
                                        </p:cTn>
                                        <p:tgtEl>
                                          <p:spTgt spid="114"/>
                                        </p:tgtEl>
                                        <p:attrNameLst>
                                          <p:attrName>style.rotation</p:attrName>
                                        </p:attrNameLst>
                                      </p:cBhvr>
                                      <p:tavLst>
                                        <p:tav tm="0">
                                          <p:val>
                                            <p:fltVal val="-45"/>
                                          </p:val>
                                        </p:tav>
                                        <p:tav tm="69900">
                                          <p:val>
                                            <p:fltVal val="45"/>
                                          </p:val>
                                        </p:tav>
                                        <p:tav tm="100000">
                                          <p:val>
                                            <p:fltVal val="0"/>
                                          </p:val>
                                        </p:tav>
                                      </p:tavLst>
                                    </p:anim>
                                    <p:anim calcmode="lin" valueType="num">
                                      <p:cBhvr>
                                        <p:cTn id="54" dur="227" fill="hold">
                                          <p:stCondLst>
                                            <p:cond delay="0"/>
                                          </p:stCondLst>
                                        </p:cTn>
                                        <p:tgtEl>
                                          <p:spTgt spid="114"/>
                                        </p:tgtEl>
                                        <p:attrNameLst>
                                          <p:attrName>ppt_y</p:attrName>
                                        </p:attrNameLst>
                                      </p:cBhvr>
                                      <p:tavLst>
                                        <p:tav tm="0">
                                          <p:val>
                                            <p:strVal val="#ppt_y-1"/>
                                          </p:val>
                                        </p:tav>
                                        <p:tav tm="100000">
                                          <p:val>
                                            <p:strVal val="#ppt_y-(0.354*#ppt_w-0.172*#ppt_h)"/>
                                          </p:val>
                                        </p:tav>
                                      </p:tavLst>
                                    </p:anim>
                                    <p:anim calcmode="lin" valueType="num">
                                      <p:cBhvr>
                                        <p:cTn id="55" dur="78" decel="50000" autoRev="1" fill="hold">
                                          <p:stCondLst>
                                            <p:cond delay="227"/>
                                          </p:stCondLst>
                                        </p:cTn>
                                        <p:tgtEl>
                                          <p:spTgt spid="114"/>
                                        </p:tgtEl>
                                        <p:attrNameLst>
                                          <p:attrName>ppt_y</p:attrName>
                                        </p:attrNameLst>
                                      </p:cBhvr>
                                      <p:tavLst>
                                        <p:tav tm="0">
                                          <p:val>
                                            <p:strVal val="#ppt_y-(0.354*#ppt_w-0.172*#ppt_h)"/>
                                          </p:val>
                                        </p:tav>
                                        <p:tav tm="100000">
                                          <p:val>
                                            <p:strVal val="#ppt_y-(0.354*#ppt_w-0.172*#ppt_h)-#ppt_h/2"/>
                                          </p:val>
                                        </p:tav>
                                      </p:tavLst>
                                    </p:anim>
                                    <p:anim calcmode="lin" valueType="num">
                                      <p:cBhvr>
                                        <p:cTn id="56" dur="68" fill="hold">
                                          <p:stCondLst>
                                            <p:cond delay="432"/>
                                          </p:stCondLst>
                                        </p:cTn>
                                        <p:tgtEl>
                                          <p:spTgt spid="11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4">
            <a:extLst>
              <a:ext uri="{FF2B5EF4-FFF2-40B4-BE49-F238E27FC236}">
                <a16:creationId xmlns:a16="http://schemas.microsoft.com/office/drawing/2014/main" xmlns="" id="{115EC2DD-0638-F591-EFA3-33100DAEED9C}"/>
              </a:ext>
            </a:extLst>
          </p:cNvPr>
          <p:cNvPicPr>
            <a:picLocks noChangeAspect="1"/>
          </p:cNvPicPr>
          <p:nvPr/>
        </p:nvPicPr>
        <p:blipFill>
          <a:blip r:embed="rId2"/>
          <a:stretch>
            <a:fillRect/>
          </a:stretch>
        </p:blipFill>
        <p:spPr>
          <a:xfrm>
            <a:off x="262785" y="3585620"/>
            <a:ext cx="11954911" cy="2458651"/>
          </a:xfrm>
          <a:prstGeom prst="rect">
            <a:avLst/>
          </a:prstGeom>
        </p:spPr>
      </p:pic>
      <p:pic>
        <p:nvPicPr>
          <p:cNvPr id="9" name="图片 13">
            <a:extLst>
              <a:ext uri="{FF2B5EF4-FFF2-40B4-BE49-F238E27FC236}">
                <a16:creationId xmlns:a16="http://schemas.microsoft.com/office/drawing/2014/main" xmlns="" id="{69DE1B44-F2B8-6225-AF68-CC76A151BB61}"/>
              </a:ext>
            </a:extLst>
          </p:cNvPr>
          <p:cNvPicPr>
            <a:picLocks noChangeAspect="1"/>
          </p:cNvPicPr>
          <p:nvPr/>
        </p:nvPicPr>
        <p:blipFill>
          <a:blip r:embed="rId3"/>
          <a:stretch>
            <a:fillRect/>
          </a:stretch>
        </p:blipFill>
        <p:spPr>
          <a:xfrm>
            <a:off x="2753626" y="2005395"/>
            <a:ext cx="6973231" cy="2239416"/>
          </a:xfrm>
          <a:prstGeom prst="rect">
            <a:avLst/>
          </a:prstGeom>
        </p:spPr>
      </p:pic>
      <p:sp>
        <p:nvSpPr>
          <p:cNvPr id="7" name="TextBox 6">
            <a:extLst>
              <a:ext uri="{FF2B5EF4-FFF2-40B4-BE49-F238E27FC236}">
                <a16:creationId xmlns:a16="http://schemas.microsoft.com/office/drawing/2014/main" xmlns="" id="{3846A19C-B8CD-6DA5-F907-B2231962AAE1}"/>
              </a:ext>
            </a:extLst>
          </p:cNvPr>
          <p:cNvSpPr txBox="1"/>
          <p:nvPr/>
        </p:nvSpPr>
        <p:spPr>
          <a:xfrm>
            <a:off x="3983556" y="102642"/>
            <a:ext cx="5312844" cy="584775"/>
          </a:xfrm>
          <a:prstGeom prst="rect">
            <a:avLst/>
          </a:prstGeom>
          <a:noFill/>
        </p:spPr>
        <p:txBody>
          <a:bodyPr wrap="square" rtlCol="0">
            <a:spAutoFit/>
          </a:bodyPr>
          <a:lstStyle/>
          <a:p>
            <a:r>
              <a:rPr lang="en-US" sz="3200" dirty="0">
                <a:solidFill>
                  <a:srgbClr val="FFC000"/>
                </a:solidFill>
                <a:effectLst>
                  <a:outerShdw blurRad="38100" dist="38100" dir="2700000" algn="tl">
                    <a:srgbClr val="000000">
                      <a:alpha val="43137"/>
                    </a:srgbClr>
                  </a:outerShdw>
                </a:effectLst>
                <a:latin typeface="SVN-Internation" panose="02040603050506020204" pitchFamily="18" charset="0"/>
              </a:rPr>
              <a:t>GIÁO DỤC CÔNG DÂN 9</a:t>
            </a:r>
          </a:p>
        </p:txBody>
      </p:sp>
      <p:sp>
        <p:nvSpPr>
          <p:cNvPr id="8" name="文本框 15">
            <a:extLst>
              <a:ext uri="{FF2B5EF4-FFF2-40B4-BE49-F238E27FC236}">
                <a16:creationId xmlns:a16="http://schemas.microsoft.com/office/drawing/2014/main" xmlns="" id="{23C3C0E4-8725-8ADB-4FCF-637F34159E58}"/>
              </a:ext>
            </a:extLst>
          </p:cNvPr>
          <p:cNvSpPr txBox="1"/>
          <p:nvPr/>
        </p:nvSpPr>
        <p:spPr>
          <a:xfrm>
            <a:off x="5203642" y="834759"/>
            <a:ext cx="1816523" cy="1077218"/>
          </a:xfrm>
          <a:prstGeom prst="rect">
            <a:avLst/>
          </a:prstGeom>
          <a:noFill/>
        </p:spPr>
        <p:txBody>
          <a:bodyPr wrap="none" rtlCol="0">
            <a:spAutoFit/>
          </a:bodyPr>
          <a:lstStyle/>
          <a:p>
            <a:r>
              <a:rPr lang="en-US" altLang="zh-CN" sz="6400" dirty="0" err="1">
                <a:solidFill>
                  <a:srgbClr val="00B050"/>
                </a:solidFill>
                <a:latin typeface="SVN-Internation" panose="02040603050506020204" pitchFamily="18" charset="0"/>
                <a:ea typeface="inpin heiti" panose="00000500000000000000" pitchFamily="2" charset="-122"/>
                <a:sym typeface="inpin heiti" panose="00000500000000000000" pitchFamily="2" charset="-122"/>
              </a:rPr>
              <a:t>Bài</a:t>
            </a:r>
            <a:r>
              <a:rPr lang="en-US" altLang="zh-CN" sz="6400" dirty="0">
                <a:solidFill>
                  <a:srgbClr val="00B050"/>
                </a:solidFill>
                <a:latin typeface="SVN-Internation" panose="02040603050506020204" pitchFamily="18" charset="0"/>
                <a:ea typeface="inpin heiti" panose="00000500000000000000" pitchFamily="2" charset="-122"/>
                <a:sym typeface="inpin heiti" panose="00000500000000000000" pitchFamily="2" charset="-122"/>
              </a:rPr>
              <a:t> 3</a:t>
            </a:r>
          </a:p>
        </p:txBody>
      </p:sp>
      <p:pic>
        <p:nvPicPr>
          <p:cNvPr id="10" name="图片 3">
            <a:extLst>
              <a:ext uri="{FF2B5EF4-FFF2-40B4-BE49-F238E27FC236}">
                <a16:creationId xmlns:a16="http://schemas.microsoft.com/office/drawing/2014/main" xmlns="" id="{5899FEA0-D957-069C-39D2-A6353CCBD658}"/>
              </a:ext>
            </a:extLst>
          </p:cNvPr>
          <p:cNvPicPr>
            <a:picLocks noChangeAspect="1"/>
          </p:cNvPicPr>
          <p:nvPr/>
        </p:nvPicPr>
        <p:blipFill>
          <a:blip r:embed="rId4"/>
          <a:stretch>
            <a:fillRect/>
          </a:stretch>
        </p:blipFill>
        <p:spPr>
          <a:xfrm>
            <a:off x="124756" y="4886924"/>
            <a:ext cx="11712166" cy="1971076"/>
          </a:xfrm>
          <a:prstGeom prst="rect">
            <a:avLst/>
          </a:prstGeom>
        </p:spPr>
      </p:pic>
      <p:pic>
        <p:nvPicPr>
          <p:cNvPr id="12" name="图片 10">
            <a:extLst>
              <a:ext uri="{FF2B5EF4-FFF2-40B4-BE49-F238E27FC236}">
                <a16:creationId xmlns:a16="http://schemas.microsoft.com/office/drawing/2014/main" xmlns="" id="{7485E85B-ECAC-3E6F-35F3-A24C68094F9C}"/>
              </a:ext>
            </a:extLst>
          </p:cNvPr>
          <p:cNvPicPr>
            <a:picLocks noChangeAspect="1"/>
          </p:cNvPicPr>
          <p:nvPr/>
        </p:nvPicPr>
        <p:blipFill>
          <a:blip r:embed="rId5"/>
          <a:stretch>
            <a:fillRect/>
          </a:stretch>
        </p:blipFill>
        <p:spPr>
          <a:xfrm>
            <a:off x="6720682" y="6107531"/>
            <a:ext cx="1207289" cy="450179"/>
          </a:xfrm>
          <a:prstGeom prst="rect">
            <a:avLst/>
          </a:prstGeom>
        </p:spPr>
      </p:pic>
      <p:pic>
        <p:nvPicPr>
          <p:cNvPr id="13" name="图片 12">
            <a:extLst>
              <a:ext uri="{FF2B5EF4-FFF2-40B4-BE49-F238E27FC236}">
                <a16:creationId xmlns:a16="http://schemas.microsoft.com/office/drawing/2014/main" xmlns="" id="{B1EF943B-2E21-EB5D-BE59-0806AF53CCA0}"/>
              </a:ext>
            </a:extLst>
          </p:cNvPr>
          <p:cNvPicPr>
            <a:picLocks noChangeAspect="1"/>
          </p:cNvPicPr>
          <p:nvPr/>
        </p:nvPicPr>
        <p:blipFill>
          <a:blip r:embed="rId6"/>
          <a:stretch>
            <a:fillRect/>
          </a:stretch>
        </p:blipFill>
        <p:spPr>
          <a:xfrm>
            <a:off x="9597439" y="6066360"/>
            <a:ext cx="761807" cy="288251"/>
          </a:xfrm>
          <a:prstGeom prst="rect">
            <a:avLst/>
          </a:prstGeom>
        </p:spPr>
      </p:pic>
      <p:pic>
        <p:nvPicPr>
          <p:cNvPr id="14" name="图片 14">
            <a:extLst>
              <a:ext uri="{FF2B5EF4-FFF2-40B4-BE49-F238E27FC236}">
                <a16:creationId xmlns:a16="http://schemas.microsoft.com/office/drawing/2014/main" xmlns="" id="{E152F9D5-EA7D-C363-DD90-2518C8D0B0EB}"/>
              </a:ext>
            </a:extLst>
          </p:cNvPr>
          <p:cNvPicPr>
            <a:picLocks noChangeAspect="1"/>
          </p:cNvPicPr>
          <p:nvPr/>
        </p:nvPicPr>
        <p:blipFill>
          <a:blip r:embed="rId7"/>
          <a:stretch>
            <a:fillRect/>
          </a:stretch>
        </p:blipFill>
        <p:spPr>
          <a:xfrm>
            <a:off x="10653658" y="939099"/>
            <a:ext cx="1364823" cy="1931355"/>
          </a:xfrm>
          <a:prstGeom prst="rect">
            <a:avLst/>
          </a:prstGeom>
        </p:spPr>
      </p:pic>
      <p:pic>
        <p:nvPicPr>
          <p:cNvPr id="15" name="图片 16">
            <a:extLst>
              <a:ext uri="{FF2B5EF4-FFF2-40B4-BE49-F238E27FC236}">
                <a16:creationId xmlns:a16="http://schemas.microsoft.com/office/drawing/2014/main" xmlns="" id="{1E7ACFC4-BCBA-BBE3-CD13-48698F82BBC1}"/>
              </a:ext>
            </a:extLst>
          </p:cNvPr>
          <p:cNvPicPr>
            <a:picLocks noChangeAspect="1"/>
          </p:cNvPicPr>
          <p:nvPr/>
        </p:nvPicPr>
        <p:blipFill>
          <a:blip r:embed="rId8"/>
          <a:stretch>
            <a:fillRect/>
          </a:stretch>
        </p:blipFill>
        <p:spPr>
          <a:xfrm>
            <a:off x="1140482" y="2193350"/>
            <a:ext cx="703041" cy="483340"/>
          </a:xfrm>
          <a:prstGeom prst="rect">
            <a:avLst/>
          </a:prstGeom>
        </p:spPr>
      </p:pic>
      <p:pic>
        <p:nvPicPr>
          <p:cNvPr id="16" name="图片 17">
            <a:extLst>
              <a:ext uri="{FF2B5EF4-FFF2-40B4-BE49-F238E27FC236}">
                <a16:creationId xmlns:a16="http://schemas.microsoft.com/office/drawing/2014/main" xmlns="" id="{4AE98C8B-87D5-35A6-1E16-329FB7B18FF4}"/>
              </a:ext>
            </a:extLst>
          </p:cNvPr>
          <p:cNvPicPr>
            <a:picLocks noChangeAspect="1"/>
          </p:cNvPicPr>
          <p:nvPr/>
        </p:nvPicPr>
        <p:blipFill>
          <a:blip r:embed="rId9"/>
          <a:stretch>
            <a:fillRect/>
          </a:stretch>
        </p:blipFill>
        <p:spPr>
          <a:xfrm>
            <a:off x="10801817" y="141113"/>
            <a:ext cx="1035105" cy="546304"/>
          </a:xfrm>
          <a:prstGeom prst="rect">
            <a:avLst/>
          </a:prstGeom>
        </p:spPr>
      </p:pic>
      <p:pic>
        <p:nvPicPr>
          <p:cNvPr id="17" name="图片 18">
            <a:extLst>
              <a:ext uri="{FF2B5EF4-FFF2-40B4-BE49-F238E27FC236}">
                <a16:creationId xmlns:a16="http://schemas.microsoft.com/office/drawing/2014/main" xmlns="" id="{7969226F-42A6-D8B0-B0E6-F40ACF532116}"/>
              </a:ext>
            </a:extLst>
          </p:cNvPr>
          <p:cNvPicPr>
            <a:picLocks noChangeAspect="1"/>
          </p:cNvPicPr>
          <p:nvPr/>
        </p:nvPicPr>
        <p:blipFill>
          <a:blip r:embed="rId10"/>
          <a:stretch>
            <a:fillRect/>
          </a:stretch>
        </p:blipFill>
        <p:spPr>
          <a:xfrm>
            <a:off x="237089" y="50578"/>
            <a:ext cx="1679232" cy="1243069"/>
          </a:xfrm>
          <a:prstGeom prst="rect">
            <a:avLst/>
          </a:prstGeom>
        </p:spPr>
      </p:pic>
      <p:pic>
        <p:nvPicPr>
          <p:cNvPr id="18" name="图片 20">
            <a:extLst>
              <a:ext uri="{FF2B5EF4-FFF2-40B4-BE49-F238E27FC236}">
                <a16:creationId xmlns:a16="http://schemas.microsoft.com/office/drawing/2014/main" xmlns="" id="{437BF4C6-E478-C235-0937-8DCEB1527D14}"/>
              </a:ext>
            </a:extLst>
          </p:cNvPr>
          <p:cNvPicPr>
            <a:picLocks noChangeAspect="1"/>
          </p:cNvPicPr>
          <p:nvPr/>
        </p:nvPicPr>
        <p:blipFill>
          <a:blip r:embed="rId11"/>
          <a:stretch>
            <a:fillRect/>
          </a:stretch>
        </p:blipFill>
        <p:spPr>
          <a:xfrm>
            <a:off x="2077105" y="5604916"/>
            <a:ext cx="3481555" cy="856120"/>
          </a:xfrm>
          <a:prstGeom prst="rect">
            <a:avLst/>
          </a:prstGeom>
        </p:spPr>
      </p:pic>
      <p:pic>
        <p:nvPicPr>
          <p:cNvPr id="19" name="图片 9">
            <a:extLst>
              <a:ext uri="{FF2B5EF4-FFF2-40B4-BE49-F238E27FC236}">
                <a16:creationId xmlns:a16="http://schemas.microsoft.com/office/drawing/2014/main" xmlns="" id="{0B186686-20DA-9D2D-6A58-36D429C7535A}"/>
              </a:ext>
            </a:extLst>
          </p:cNvPr>
          <p:cNvPicPr>
            <a:picLocks noChangeAspect="1"/>
          </p:cNvPicPr>
          <p:nvPr/>
        </p:nvPicPr>
        <p:blipFill>
          <a:blip r:embed="rId12"/>
          <a:stretch>
            <a:fillRect/>
          </a:stretch>
        </p:blipFill>
        <p:spPr>
          <a:xfrm>
            <a:off x="6946907" y="5279000"/>
            <a:ext cx="467117" cy="1016667"/>
          </a:xfrm>
          <a:prstGeom prst="rect">
            <a:avLst/>
          </a:prstGeom>
        </p:spPr>
      </p:pic>
      <p:pic>
        <p:nvPicPr>
          <p:cNvPr id="20" name="图片 8">
            <a:extLst>
              <a:ext uri="{FF2B5EF4-FFF2-40B4-BE49-F238E27FC236}">
                <a16:creationId xmlns:a16="http://schemas.microsoft.com/office/drawing/2014/main" xmlns="" id="{3CA281B9-764E-B885-8AB5-F77A5BDC6CB5}"/>
              </a:ext>
            </a:extLst>
          </p:cNvPr>
          <p:cNvPicPr>
            <a:picLocks noChangeAspect="1"/>
          </p:cNvPicPr>
          <p:nvPr/>
        </p:nvPicPr>
        <p:blipFill>
          <a:blip r:embed="rId13"/>
          <a:stretch>
            <a:fillRect/>
          </a:stretch>
        </p:blipFill>
        <p:spPr>
          <a:xfrm>
            <a:off x="7394006" y="5214010"/>
            <a:ext cx="522071" cy="1126573"/>
          </a:xfrm>
          <a:prstGeom prst="rect">
            <a:avLst/>
          </a:prstGeom>
        </p:spPr>
      </p:pic>
      <p:pic>
        <p:nvPicPr>
          <p:cNvPr id="21" name="图片 11">
            <a:extLst>
              <a:ext uri="{FF2B5EF4-FFF2-40B4-BE49-F238E27FC236}">
                <a16:creationId xmlns:a16="http://schemas.microsoft.com/office/drawing/2014/main" xmlns="" id="{7C1CB58D-8D5A-C1C9-CC43-BB8667E55794}"/>
              </a:ext>
            </a:extLst>
          </p:cNvPr>
          <p:cNvPicPr>
            <a:picLocks noChangeAspect="1"/>
          </p:cNvPicPr>
          <p:nvPr/>
        </p:nvPicPr>
        <p:blipFill>
          <a:blip r:embed="rId14"/>
          <a:stretch>
            <a:fillRect/>
          </a:stretch>
        </p:blipFill>
        <p:spPr>
          <a:xfrm rot="20947108">
            <a:off x="9460261" y="5127831"/>
            <a:ext cx="686936" cy="1044141"/>
          </a:xfrm>
          <a:prstGeom prst="rect">
            <a:avLst/>
          </a:prstGeom>
        </p:spPr>
      </p:pic>
      <p:pic>
        <p:nvPicPr>
          <p:cNvPr id="22" name="图片 7">
            <a:extLst>
              <a:ext uri="{FF2B5EF4-FFF2-40B4-BE49-F238E27FC236}">
                <a16:creationId xmlns:a16="http://schemas.microsoft.com/office/drawing/2014/main" xmlns="" id="{15F9A609-118F-8400-5BD6-87D4A178209D}"/>
              </a:ext>
            </a:extLst>
          </p:cNvPr>
          <p:cNvPicPr>
            <a:picLocks noChangeAspect="1"/>
          </p:cNvPicPr>
          <p:nvPr/>
        </p:nvPicPr>
        <p:blipFill>
          <a:blip r:embed="rId15"/>
          <a:stretch>
            <a:fillRect/>
          </a:stretch>
        </p:blipFill>
        <p:spPr>
          <a:xfrm>
            <a:off x="2483266" y="5525341"/>
            <a:ext cx="631981" cy="906759"/>
          </a:xfrm>
          <a:prstGeom prst="rect">
            <a:avLst/>
          </a:prstGeom>
        </p:spPr>
      </p:pic>
      <p:pic>
        <p:nvPicPr>
          <p:cNvPr id="23" name="图片 5">
            <a:extLst>
              <a:ext uri="{FF2B5EF4-FFF2-40B4-BE49-F238E27FC236}">
                <a16:creationId xmlns:a16="http://schemas.microsoft.com/office/drawing/2014/main" xmlns="" id="{190CFE00-3081-9E0C-44DD-2613AC444BE6}"/>
              </a:ext>
            </a:extLst>
          </p:cNvPr>
          <p:cNvPicPr>
            <a:picLocks noChangeAspect="1"/>
          </p:cNvPicPr>
          <p:nvPr/>
        </p:nvPicPr>
        <p:blipFill>
          <a:blip r:embed="rId16"/>
          <a:stretch>
            <a:fillRect/>
          </a:stretch>
        </p:blipFill>
        <p:spPr>
          <a:xfrm>
            <a:off x="237089" y="3413156"/>
            <a:ext cx="2448670" cy="3355162"/>
          </a:xfrm>
          <a:prstGeom prst="rect">
            <a:avLst/>
          </a:prstGeom>
        </p:spPr>
      </p:pic>
      <p:sp>
        <p:nvSpPr>
          <p:cNvPr id="24" name="文本框 21">
            <a:extLst>
              <a:ext uri="{FF2B5EF4-FFF2-40B4-BE49-F238E27FC236}">
                <a16:creationId xmlns:a16="http://schemas.microsoft.com/office/drawing/2014/main" xmlns="" id="{D2479991-0654-3E50-A640-B4D72640DABA}"/>
              </a:ext>
            </a:extLst>
          </p:cNvPr>
          <p:cNvSpPr txBox="1"/>
          <p:nvPr/>
        </p:nvSpPr>
        <p:spPr>
          <a:xfrm>
            <a:off x="4947441" y="-13600937"/>
            <a:ext cx="6752097" cy="14056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267" b="1" dirty="0">
                <a:solidFill>
                  <a:srgbClr val="000033"/>
                </a:solidFill>
                <a:latin typeface="幼圆" panose="02010509060101010101" pitchFamily="49" charset="-122"/>
                <a:ea typeface="幼圆" panose="02010509060101010101" pitchFamily="49" charset="-122"/>
              </a:rPr>
              <a:t>CARTOON CHILDREN'S EDUCATION AND TEACHING</a:t>
            </a:r>
          </a:p>
        </p:txBody>
      </p:sp>
      <p:sp>
        <p:nvSpPr>
          <p:cNvPr id="2" name="Title 1"/>
          <p:cNvSpPr>
            <a:spLocks noGrp="1"/>
          </p:cNvSpPr>
          <p:nvPr>
            <p:ph type="ctrTitle"/>
          </p:nvPr>
        </p:nvSpPr>
        <p:spPr>
          <a:xfrm>
            <a:off x="669851" y="2048030"/>
            <a:ext cx="11348630" cy="1468686"/>
          </a:xfrm>
        </p:spPr>
        <p:txBody>
          <a:bodyPr>
            <a:normAutofit fontScale="90000"/>
          </a:bodyPr>
          <a:lstStyle/>
          <a:p>
            <a:r>
              <a:rPr lang="en-US" b="0" dirty="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Times New Roman" pitchFamily="18" charset="0"/>
                <a:cs typeface="Times New Roman" pitchFamily="18" charset="0"/>
              </a:rPr>
              <a:t/>
            </a:r>
            <a:br>
              <a:rPr lang="en-US" b="0" dirty="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Times New Roman" pitchFamily="18" charset="0"/>
                <a:cs typeface="Times New Roman" pitchFamily="18" charset="0"/>
              </a:rPr>
            </a:br>
            <a:r>
              <a:rPr lang="en-US" dirty="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Times New Roman" pitchFamily="18" charset="0"/>
                <a:cs typeface="Times New Roman" pitchFamily="18" charset="0"/>
              </a:rPr>
              <a:t>TÍCH CỰC THAM GIA</a:t>
            </a:r>
            <a:br>
              <a:rPr lang="en-US" dirty="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Times New Roman" pitchFamily="18" charset="0"/>
                <a:cs typeface="Times New Roman" pitchFamily="18" charset="0"/>
              </a:rPr>
            </a:br>
            <a:r>
              <a:rPr lang="en-US" dirty="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Times New Roman" pitchFamily="18" charset="0"/>
                <a:cs typeface="Times New Roman" pitchFamily="18" charset="0"/>
              </a:rPr>
              <a:t> HOẠT ĐỘNG CỘNG ĐỒNG</a:t>
            </a:r>
            <a:endParaRPr lang="en-US" sz="5000" b="0" dirty="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894092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1" nodeType="clickEffect">
                                  <p:stCondLst>
                                    <p:cond delay="0"/>
                                  </p:stCondLst>
                                  <p:iterate type="lt">
                                    <p:tmPct val="10000"/>
                                  </p:iterate>
                                  <p:childTnLst>
                                    <p:animMotion origin="layout" path="M -2.5E-6 4.44444E-6 L -2.5E-6 -0.07223 " pathEditMode="relative" rAng="0" ptsTypes="AA">
                                      <p:cBhvr>
                                        <p:cTn id="11" dur="375" accel="50000" decel="50000" autoRev="1" fill="hold">
                                          <p:stCondLst>
                                            <p:cond delay="0"/>
                                          </p:stCondLst>
                                        </p:cTn>
                                        <p:tgtEl>
                                          <p:spTgt spid="2"/>
                                        </p:tgtEl>
                                        <p:attrNameLst>
                                          <p:attrName>ppt_x</p:attrName>
                                          <p:attrName>ppt_y</p:attrName>
                                        </p:attrNameLst>
                                      </p:cBhvr>
                                      <p:rCtr x="0" y="-3611"/>
                                    </p:animMotion>
                                    <p:animRot by="1500000">
                                      <p:cBhvr>
                                        <p:cTn id="12" dur="188" fill="hold">
                                          <p:stCondLst>
                                            <p:cond delay="0"/>
                                          </p:stCondLst>
                                        </p:cTn>
                                        <p:tgtEl>
                                          <p:spTgt spid="2"/>
                                        </p:tgtEl>
                                        <p:attrNameLst>
                                          <p:attrName>r</p:attrName>
                                        </p:attrNameLst>
                                      </p:cBhvr>
                                    </p:animRot>
                                    <p:animRot by="-1500000">
                                      <p:cBhvr>
                                        <p:cTn id="13" dur="188" fill="hold">
                                          <p:stCondLst>
                                            <p:cond delay="188"/>
                                          </p:stCondLst>
                                        </p:cTn>
                                        <p:tgtEl>
                                          <p:spTgt spid="2"/>
                                        </p:tgtEl>
                                        <p:attrNameLst>
                                          <p:attrName>r</p:attrName>
                                        </p:attrNameLst>
                                      </p:cBhvr>
                                    </p:animRot>
                                    <p:animRot by="-1500000">
                                      <p:cBhvr>
                                        <p:cTn id="14" dur="188" fill="hold">
                                          <p:stCondLst>
                                            <p:cond delay="375"/>
                                          </p:stCondLst>
                                        </p:cTn>
                                        <p:tgtEl>
                                          <p:spTgt spid="2"/>
                                        </p:tgtEl>
                                        <p:attrNameLst>
                                          <p:attrName>r</p:attrName>
                                        </p:attrNameLst>
                                      </p:cBhvr>
                                    </p:animRot>
                                    <p:animRot by="1500000">
                                      <p:cBhvr>
                                        <p:cTn id="15" dur="188" fill="hold">
                                          <p:stCondLst>
                                            <p:cond delay="563"/>
                                          </p:stCondLst>
                                        </p:cTn>
                                        <p:tgtEl>
                                          <p:spTgt spid="2"/>
                                        </p:tgtEl>
                                        <p:attrNameLst>
                                          <p:attrName>r</p:attrName>
                                        </p:attrNameLst>
                                      </p:cBhvr>
                                    </p:animRot>
                                  </p:childTnLst>
                                </p:cTn>
                              </p:par>
                              <p:par>
                                <p:cTn id="16" presetID="45"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500"/>
                                        <p:tgtEl>
                                          <p:spTgt spid="17"/>
                                        </p:tgtEl>
                                      </p:cBhvr>
                                    </p:animEffect>
                                    <p:anim calcmode="lin" valueType="num">
                                      <p:cBhvr>
                                        <p:cTn id="19" dur="1500" fill="hold"/>
                                        <p:tgtEl>
                                          <p:spTgt spid="17"/>
                                        </p:tgtEl>
                                        <p:attrNameLst>
                                          <p:attrName>ppt_w</p:attrName>
                                        </p:attrNameLst>
                                      </p:cBhvr>
                                      <p:tavLst>
                                        <p:tav tm="0" fmla="#ppt_w*sin(2.5*pi*$)">
                                          <p:val>
                                            <p:fltVal val="0"/>
                                          </p:val>
                                        </p:tav>
                                        <p:tav tm="100000">
                                          <p:val>
                                            <p:fltVal val="1"/>
                                          </p:val>
                                        </p:tav>
                                      </p:tavLst>
                                    </p:anim>
                                    <p:anim calcmode="lin" valueType="num">
                                      <p:cBhvr>
                                        <p:cTn id="20" dur="1500" fill="hold"/>
                                        <p:tgtEl>
                                          <p:spTgt spid="17"/>
                                        </p:tgtEl>
                                        <p:attrNameLst>
                                          <p:attrName>ppt_h</p:attrName>
                                        </p:attrNameLst>
                                      </p:cBhvr>
                                      <p:tavLst>
                                        <p:tav tm="0">
                                          <p:val>
                                            <p:strVal val="#ppt_h"/>
                                          </p:val>
                                        </p:tav>
                                        <p:tav tm="100000">
                                          <p:val>
                                            <p:strVal val="#ppt_h"/>
                                          </p:val>
                                        </p:tav>
                                      </p:tavLst>
                                    </p:anim>
                                  </p:childTnLst>
                                </p:cTn>
                              </p:par>
                              <p:par>
                                <p:cTn id="21" presetID="45"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000"/>
                                        <p:tgtEl>
                                          <p:spTgt spid="14"/>
                                        </p:tgtEl>
                                      </p:cBhvr>
                                    </p:animEffect>
                                    <p:anim calcmode="lin" valueType="num">
                                      <p:cBhvr>
                                        <p:cTn id="24" dur="2000" fill="hold"/>
                                        <p:tgtEl>
                                          <p:spTgt spid="14"/>
                                        </p:tgtEl>
                                        <p:attrNameLst>
                                          <p:attrName>ppt_w</p:attrName>
                                        </p:attrNameLst>
                                      </p:cBhvr>
                                      <p:tavLst>
                                        <p:tav tm="0" fmla="#ppt_w*sin(2.5*pi*$)">
                                          <p:val>
                                            <p:fltVal val="0"/>
                                          </p:val>
                                        </p:tav>
                                        <p:tav tm="100000">
                                          <p:val>
                                            <p:fltVal val="1"/>
                                          </p:val>
                                        </p:tav>
                                      </p:tavLst>
                                    </p:anim>
                                    <p:anim calcmode="lin" valueType="num">
                                      <p:cBhvr>
                                        <p:cTn id="25" dur="2000" fill="hold"/>
                                        <p:tgtEl>
                                          <p:spTgt spid="14"/>
                                        </p:tgtEl>
                                        <p:attrNameLst>
                                          <p:attrName>ppt_h</p:attrName>
                                        </p:attrNameLst>
                                      </p:cBhvr>
                                      <p:tavLst>
                                        <p:tav tm="0">
                                          <p:val>
                                            <p:strVal val="#ppt_h"/>
                                          </p:val>
                                        </p:tav>
                                        <p:tav tm="100000">
                                          <p:val>
                                            <p:strVal val="#ppt_h"/>
                                          </p:val>
                                        </p:tav>
                                      </p:tavLst>
                                    </p:anim>
                                  </p:childTnLst>
                                </p:cTn>
                              </p:par>
                              <p:par>
                                <p:cTn id="26" presetID="45"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2000"/>
                                        <p:tgtEl>
                                          <p:spTgt spid="16"/>
                                        </p:tgtEl>
                                      </p:cBhvr>
                                    </p:animEffect>
                                    <p:anim calcmode="lin" valueType="num">
                                      <p:cBhvr>
                                        <p:cTn id="29" dur="2000" fill="hold"/>
                                        <p:tgtEl>
                                          <p:spTgt spid="16"/>
                                        </p:tgtEl>
                                        <p:attrNameLst>
                                          <p:attrName>ppt_w</p:attrName>
                                        </p:attrNameLst>
                                      </p:cBhvr>
                                      <p:tavLst>
                                        <p:tav tm="0" fmla="#ppt_w*sin(2.5*pi*$)">
                                          <p:val>
                                            <p:fltVal val="0"/>
                                          </p:val>
                                        </p:tav>
                                        <p:tav tm="100000">
                                          <p:val>
                                            <p:fltVal val="1"/>
                                          </p:val>
                                        </p:tav>
                                      </p:tavLst>
                                    </p:anim>
                                    <p:anim calcmode="lin" valueType="num">
                                      <p:cBhvr>
                                        <p:cTn id="30" dur="2000" fill="hold"/>
                                        <p:tgtEl>
                                          <p:spTgt spid="16"/>
                                        </p:tgtEl>
                                        <p:attrNameLst>
                                          <p:attrName>ppt_h</p:attrName>
                                        </p:attrNameLst>
                                      </p:cBhvr>
                                      <p:tavLst>
                                        <p:tav tm="0">
                                          <p:val>
                                            <p:strVal val="#ppt_h"/>
                                          </p:val>
                                        </p:tav>
                                        <p:tav tm="100000">
                                          <p:val>
                                            <p:strVal val="#ppt_h"/>
                                          </p:val>
                                        </p:tav>
                                      </p:tavLst>
                                    </p:anim>
                                  </p:childTnLst>
                                </p:cTn>
                              </p:par>
                              <p:par>
                                <p:cTn id="31" presetID="45"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2000"/>
                                        <p:tgtEl>
                                          <p:spTgt spid="15"/>
                                        </p:tgtEl>
                                      </p:cBhvr>
                                    </p:animEffect>
                                    <p:anim calcmode="lin" valueType="num">
                                      <p:cBhvr>
                                        <p:cTn id="34" dur="2000" fill="hold"/>
                                        <p:tgtEl>
                                          <p:spTgt spid="15"/>
                                        </p:tgtEl>
                                        <p:attrNameLst>
                                          <p:attrName>ppt_w</p:attrName>
                                        </p:attrNameLst>
                                      </p:cBhvr>
                                      <p:tavLst>
                                        <p:tav tm="0" fmla="#ppt_w*sin(2.5*pi*$)">
                                          <p:val>
                                            <p:fltVal val="0"/>
                                          </p:val>
                                        </p:tav>
                                        <p:tav tm="100000">
                                          <p:val>
                                            <p:fltVal val="1"/>
                                          </p:val>
                                        </p:tav>
                                      </p:tavLst>
                                    </p:anim>
                                    <p:anim calcmode="lin" valueType="num">
                                      <p:cBhvr>
                                        <p:cTn id="35" dur="2000" fill="hold"/>
                                        <p:tgtEl>
                                          <p:spTgt spid="15"/>
                                        </p:tgtEl>
                                        <p:attrNameLst>
                                          <p:attrName>ppt_h</p:attrName>
                                        </p:attrNameLst>
                                      </p:cBhvr>
                                      <p:tavLst>
                                        <p:tav tm="0">
                                          <p:val>
                                            <p:strVal val="#ppt_h"/>
                                          </p:val>
                                        </p:tav>
                                        <p:tav tm="100000">
                                          <p:val>
                                            <p:strVal val="#ppt_h"/>
                                          </p:val>
                                        </p:tav>
                                      </p:tavLst>
                                    </p:anim>
                                  </p:childTnLst>
                                </p:cTn>
                              </p:par>
                              <p:par>
                                <p:cTn id="36" presetID="45" presetClass="entr" presetSubtype="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500"/>
                                        <p:tgtEl>
                                          <p:spTgt spid="23"/>
                                        </p:tgtEl>
                                      </p:cBhvr>
                                    </p:animEffect>
                                    <p:anim calcmode="lin" valueType="num">
                                      <p:cBhvr>
                                        <p:cTn id="39" dur="1500" fill="hold"/>
                                        <p:tgtEl>
                                          <p:spTgt spid="23"/>
                                        </p:tgtEl>
                                        <p:attrNameLst>
                                          <p:attrName>ppt_w</p:attrName>
                                        </p:attrNameLst>
                                      </p:cBhvr>
                                      <p:tavLst>
                                        <p:tav tm="0" fmla="#ppt_w*sin(2.5*pi*$)">
                                          <p:val>
                                            <p:fltVal val="0"/>
                                          </p:val>
                                        </p:tav>
                                        <p:tav tm="100000">
                                          <p:val>
                                            <p:fltVal val="1"/>
                                          </p:val>
                                        </p:tav>
                                      </p:tavLst>
                                    </p:anim>
                                    <p:anim calcmode="lin" valueType="num">
                                      <p:cBhvr>
                                        <p:cTn id="40" dur="1500" fill="hold"/>
                                        <p:tgtEl>
                                          <p:spTgt spid="23"/>
                                        </p:tgtEl>
                                        <p:attrNameLst>
                                          <p:attrName>ppt_h</p:attrName>
                                        </p:attrNameLst>
                                      </p:cBhvr>
                                      <p:tavLst>
                                        <p:tav tm="0">
                                          <p:val>
                                            <p:strVal val="#ppt_h"/>
                                          </p:val>
                                        </p:tav>
                                        <p:tav tm="100000">
                                          <p:val>
                                            <p:strVal val="#ppt_h"/>
                                          </p:val>
                                        </p:tav>
                                      </p:tavLst>
                                    </p:anim>
                                  </p:childTnLst>
                                </p:cTn>
                              </p:par>
                              <p:par>
                                <p:cTn id="41" presetID="26"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7">
                                          <p:stCondLst>
                                            <p:cond delay="0"/>
                                          </p:stCondLst>
                                        </p:cTn>
                                        <p:tgtEl>
                                          <p:spTgt spid="22"/>
                                        </p:tgtEl>
                                      </p:cBhvr>
                                    </p:animEffect>
                                    <p:anim calcmode="lin" valueType="num">
                                      <p:cBhvr>
                                        <p:cTn id="44" dur="1594"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581"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581" tmFilter="0, 0; 0.125,0.2665; 0.25,0.4; 0.375,0.465; 0.5,0.5;  0.625,0.535; 0.75,0.6; 0.875,0.7335; 1,1">
                                          <p:stCondLst>
                                            <p:cond delay="581"/>
                                          </p:stCondLst>
                                        </p:cTn>
                                        <p:tgtEl>
                                          <p:spTgt spid="22"/>
                                        </p:tgtEl>
                                        <p:attrNameLst>
                                          <p:attrName>ppt_y</p:attrName>
                                        </p:attrNameLst>
                                      </p:cBhvr>
                                      <p:tavLst>
                                        <p:tav tm="0" fmla="#ppt_y-sin(pi*$)/9">
                                          <p:val>
                                            <p:fltVal val="0"/>
                                          </p:val>
                                        </p:tav>
                                        <p:tav tm="100000">
                                          <p:val>
                                            <p:fltVal val="1"/>
                                          </p:val>
                                        </p:tav>
                                      </p:tavLst>
                                    </p:anim>
                                    <p:anim calcmode="lin" valueType="num">
                                      <p:cBhvr>
                                        <p:cTn id="47" dur="290" tmFilter="0, 0; 0.125,0.2665; 0.25,0.4; 0.375,0.465; 0.5,0.5;  0.625,0.535; 0.75,0.6; 0.875,0.7335; 1,1">
                                          <p:stCondLst>
                                            <p:cond delay="1159"/>
                                          </p:stCondLst>
                                        </p:cTn>
                                        <p:tgtEl>
                                          <p:spTgt spid="22"/>
                                        </p:tgtEl>
                                        <p:attrNameLst>
                                          <p:attrName>ppt_y</p:attrName>
                                        </p:attrNameLst>
                                      </p:cBhvr>
                                      <p:tavLst>
                                        <p:tav tm="0" fmla="#ppt_y-sin(pi*$)/27">
                                          <p:val>
                                            <p:fltVal val="0"/>
                                          </p:val>
                                        </p:tav>
                                        <p:tav tm="100000">
                                          <p:val>
                                            <p:fltVal val="1"/>
                                          </p:val>
                                        </p:tav>
                                      </p:tavLst>
                                    </p:anim>
                                    <p:anim calcmode="lin" valueType="num">
                                      <p:cBhvr>
                                        <p:cTn id="48" dur="144" tmFilter="0, 0; 0.125,0.2665; 0.25,0.4; 0.375,0.465; 0.5,0.5;  0.625,0.535; 0.75,0.6; 0.875,0.7335; 1,1">
                                          <p:stCondLst>
                                            <p:cond delay="1449"/>
                                          </p:stCondLst>
                                        </p:cTn>
                                        <p:tgtEl>
                                          <p:spTgt spid="22"/>
                                        </p:tgtEl>
                                        <p:attrNameLst>
                                          <p:attrName>ppt_y</p:attrName>
                                        </p:attrNameLst>
                                      </p:cBhvr>
                                      <p:tavLst>
                                        <p:tav tm="0" fmla="#ppt_y-sin(pi*$)/81">
                                          <p:val>
                                            <p:fltVal val="0"/>
                                          </p:val>
                                        </p:tav>
                                        <p:tav tm="100000">
                                          <p:val>
                                            <p:fltVal val="1"/>
                                          </p:val>
                                        </p:tav>
                                      </p:tavLst>
                                    </p:anim>
                                    <p:animScale>
                                      <p:cBhvr>
                                        <p:cTn id="49" dur="23">
                                          <p:stCondLst>
                                            <p:cond delay="569"/>
                                          </p:stCondLst>
                                        </p:cTn>
                                        <p:tgtEl>
                                          <p:spTgt spid="22"/>
                                        </p:tgtEl>
                                      </p:cBhvr>
                                      <p:to x="100000" y="60000"/>
                                    </p:animScale>
                                    <p:animScale>
                                      <p:cBhvr>
                                        <p:cTn id="50" dur="145" decel="50000">
                                          <p:stCondLst>
                                            <p:cond delay="592"/>
                                          </p:stCondLst>
                                        </p:cTn>
                                        <p:tgtEl>
                                          <p:spTgt spid="22"/>
                                        </p:tgtEl>
                                      </p:cBhvr>
                                      <p:to x="100000" y="100000"/>
                                    </p:animScale>
                                    <p:animScale>
                                      <p:cBhvr>
                                        <p:cTn id="51" dur="23">
                                          <p:stCondLst>
                                            <p:cond delay="1148"/>
                                          </p:stCondLst>
                                        </p:cTn>
                                        <p:tgtEl>
                                          <p:spTgt spid="22"/>
                                        </p:tgtEl>
                                      </p:cBhvr>
                                      <p:to x="100000" y="80000"/>
                                    </p:animScale>
                                    <p:animScale>
                                      <p:cBhvr>
                                        <p:cTn id="52" dur="145" decel="50000">
                                          <p:stCondLst>
                                            <p:cond delay="1171"/>
                                          </p:stCondLst>
                                        </p:cTn>
                                        <p:tgtEl>
                                          <p:spTgt spid="22"/>
                                        </p:tgtEl>
                                      </p:cBhvr>
                                      <p:to x="100000" y="100000"/>
                                    </p:animScale>
                                    <p:animScale>
                                      <p:cBhvr>
                                        <p:cTn id="53" dur="23">
                                          <p:stCondLst>
                                            <p:cond delay="1437"/>
                                          </p:stCondLst>
                                        </p:cTn>
                                        <p:tgtEl>
                                          <p:spTgt spid="22"/>
                                        </p:tgtEl>
                                      </p:cBhvr>
                                      <p:to x="100000" y="90000"/>
                                    </p:animScale>
                                    <p:animScale>
                                      <p:cBhvr>
                                        <p:cTn id="54" dur="145" decel="50000">
                                          <p:stCondLst>
                                            <p:cond delay="1459"/>
                                          </p:stCondLst>
                                        </p:cTn>
                                        <p:tgtEl>
                                          <p:spTgt spid="22"/>
                                        </p:tgtEl>
                                      </p:cBhvr>
                                      <p:to x="100000" y="100000"/>
                                    </p:animScale>
                                    <p:animScale>
                                      <p:cBhvr>
                                        <p:cTn id="55" dur="23">
                                          <p:stCondLst>
                                            <p:cond delay="1582"/>
                                          </p:stCondLst>
                                        </p:cTn>
                                        <p:tgtEl>
                                          <p:spTgt spid="22"/>
                                        </p:tgtEl>
                                      </p:cBhvr>
                                      <p:to x="100000" y="95000"/>
                                    </p:animScale>
                                    <p:animScale>
                                      <p:cBhvr>
                                        <p:cTn id="56" dur="145" decel="50000">
                                          <p:stCondLst>
                                            <p:cond delay="1605"/>
                                          </p:stCondLst>
                                        </p:cTn>
                                        <p:tgtEl>
                                          <p:spTgt spid="22"/>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580">
                                          <p:stCondLst>
                                            <p:cond delay="0"/>
                                          </p:stCondLst>
                                        </p:cTn>
                                        <p:tgtEl>
                                          <p:spTgt spid="19"/>
                                        </p:tgtEl>
                                      </p:cBhvr>
                                    </p:animEffect>
                                    <p:anim calcmode="lin" valueType="num">
                                      <p:cBhvr>
                                        <p:cTn id="6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65" dur="26">
                                          <p:stCondLst>
                                            <p:cond delay="650"/>
                                          </p:stCondLst>
                                        </p:cTn>
                                        <p:tgtEl>
                                          <p:spTgt spid="19"/>
                                        </p:tgtEl>
                                      </p:cBhvr>
                                      <p:to x="100000" y="60000"/>
                                    </p:animScale>
                                    <p:animScale>
                                      <p:cBhvr>
                                        <p:cTn id="66" dur="166" decel="50000">
                                          <p:stCondLst>
                                            <p:cond delay="676"/>
                                          </p:stCondLst>
                                        </p:cTn>
                                        <p:tgtEl>
                                          <p:spTgt spid="19"/>
                                        </p:tgtEl>
                                      </p:cBhvr>
                                      <p:to x="100000" y="100000"/>
                                    </p:animScale>
                                    <p:animScale>
                                      <p:cBhvr>
                                        <p:cTn id="67" dur="26">
                                          <p:stCondLst>
                                            <p:cond delay="1312"/>
                                          </p:stCondLst>
                                        </p:cTn>
                                        <p:tgtEl>
                                          <p:spTgt spid="19"/>
                                        </p:tgtEl>
                                      </p:cBhvr>
                                      <p:to x="100000" y="80000"/>
                                    </p:animScale>
                                    <p:animScale>
                                      <p:cBhvr>
                                        <p:cTn id="68" dur="166" decel="50000">
                                          <p:stCondLst>
                                            <p:cond delay="1338"/>
                                          </p:stCondLst>
                                        </p:cTn>
                                        <p:tgtEl>
                                          <p:spTgt spid="19"/>
                                        </p:tgtEl>
                                      </p:cBhvr>
                                      <p:to x="100000" y="100000"/>
                                    </p:animScale>
                                    <p:animScale>
                                      <p:cBhvr>
                                        <p:cTn id="69" dur="26">
                                          <p:stCondLst>
                                            <p:cond delay="1642"/>
                                          </p:stCondLst>
                                        </p:cTn>
                                        <p:tgtEl>
                                          <p:spTgt spid="19"/>
                                        </p:tgtEl>
                                      </p:cBhvr>
                                      <p:to x="100000" y="90000"/>
                                    </p:animScale>
                                    <p:animScale>
                                      <p:cBhvr>
                                        <p:cTn id="70" dur="166" decel="50000">
                                          <p:stCondLst>
                                            <p:cond delay="1668"/>
                                          </p:stCondLst>
                                        </p:cTn>
                                        <p:tgtEl>
                                          <p:spTgt spid="19"/>
                                        </p:tgtEl>
                                      </p:cBhvr>
                                      <p:to x="100000" y="100000"/>
                                    </p:animScale>
                                    <p:animScale>
                                      <p:cBhvr>
                                        <p:cTn id="71" dur="26">
                                          <p:stCondLst>
                                            <p:cond delay="1808"/>
                                          </p:stCondLst>
                                        </p:cTn>
                                        <p:tgtEl>
                                          <p:spTgt spid="19"/>
                                        </p:tgtEl>
                                      </p:cBhvr>
                                      <p:to x="100000" y="95000"/>
                                    </p:animScale>
                                    <p:animScale>
                                      <p:cBhvr>
                                        <p:cTn id="72" dur="166" decel="50000">
                                          <p:stCondLst>
                                            <p:cond delay="1834"/>
                                          </p:stCondLst>
                                        </p:cTn>
                                        <p:tgtEl>
                                          <p:spTgt spid="19"/>
                                        </p:tgtEl>
                                      </p:cBhvr>
                                      <p:to x="100000" y="100000"/>
                                    </p:animScale>
                                  </p:childTnLst>
                                </p:cTn>
                              </p:par>
                              <p:par>
                                <p:cTn id="73" presetID="26" presetClass="entr" presetSubtype="0" fill="hold"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down)">
                                      <p:cBhvr>
                                        <p:cTn id="75" dur="580">
                                          <p:stCondLst>
                                            <p:cond delay="0"/>
                                          </p:stCondLst>
                                        </p:cTn>
                                        <p:tgtEl>
                                          <p:spTgt spid="20"/>
                                        </p:tgtEl>
                                      </p:cBhvr>
                                    </p:animEffect>
                                    <p:anim calcmode="lin" valueType="num">
                                      <p:cBhvr>
                                        <p:cTn id="76"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81" dur="26">
                                          <p:stCondLst>
                                            <p:cond delay="650"/>
                                          </p:stCondLst>
                                        </p:cTn>
                                        <p:tgtEl>
                                          <p:spTgt spid="20"/>
                                        </p:tgtEl>
                                      </p:cBhvr>
                                      <p:to x="100000" y="60000"/>
                                    </p:animScale>
                                    <p:animScale>
                                      <p:cBhvr>
                                        <p:cTn id="82" dur="166" decel="50000">
                                          <p:stCondLst>
                                            <p:cond delay="676"/>
                                          </p:stCondLst>
                                        </p:cTn>
                                        <p:tgtEl>
                                          <p:spTgt spid="20"/>
                                        </p:tgtEl>
                                      </p:cBhvr>
                                      <p:to x="100000" y="100000"/>
                                    </p:animScale>
                                    <p:animScale>
                                      <p:cBhvr>
                                        <p:cTn id="83" dur="26">
                                          <p:stCondLst>
                                            <p:cond delay="1312"/>
                                          </p:stCondLst>
                                        </p:cTn>
                                        <p:tgtEl>
                                          <p:spTgt spid="20"/>
                                        </p:tgtEl>
                                      </p:cBhvr>
                                      <p:to x="100000" y="80000"/>
                                    </p:animScale>
                                    <p:animScale>
                                      <p:cBhvr>
                                        <p:cTn id="84" dur="166" decel="50000">
                                          <p:stCondLst>
                                            <p:cond delay="1338"/>
                                          </p:stCondLst>
                                        </p:cTn>
                                        <p:tgtEl>
                                          <p:spTgt spid="20"/>
                                        </p:tgtEl>
                                      </p:cBhvr>
                                      <p:to x="100000" y="100000"/>
                                    </p:animScale>
                                    <p:animScale>
                                      <p:cBhvr>
                                        <p:cTn id="85" dur="26">
                                          <p:stCondLst>
                                            <p:cond delay="1642"/>
                                          </p:stCondLst>
                                        </p:cTn>
                                        <p:tgtEl>
                                          <p:spTgt spid="20"/>
                                        </p:tgtEl>
                                      </p:cBhvr>
                                      <p:to x="100000" y="90000"/>
                                    </p:animScale>
                                    <p:animScale>
                                      <p:cBhvr>
                                        <p:cTn id="86" dur="166" decel="50000">
                                          <p:stCondLst>
                                            <p:cond delay="1668"/>
                                          </p:stCondLst>
                                        </p:cTn>
                                        <p:tgtEl>
                                          <p:spTgt spid="20"/>
                                        </p:tgtEl>
                                      </p:cBhvr>
                                      <p:to x="100000" y="100000"/>
                                    </p:animScale>
                                    <p:animScale>
                                      <p:cBhvr>
                                        <p:cTn id="87" dur="26">
                                          <p:stCondLst>
                                            <p:cond delay="1808"/>
                                          </p:stCondLst>
                                        </p:cTn>
                                        <p:tgtEl>
                                          <p:spTgt spid="20"/>
                                        </p:tgtEl>
                                      </p:cBhvr>
                                      <p:to x="100000" y="95000"/>
                                    </p:animScale>
                                    <p:animScale>
                                      <p:cBhvr>
                                        <p:cTn id="88" dur="166" decel="50000">
                                          <p:stCondLst>
                                            <p:cond delay="1834"/>
                                          </p:stCondLst>
                                        </p:cTn>
                                        <p:tgtEl>
                                          <p:spTgt spid="20"/>
                                        </p:tgtEl>
                                      </p:cBhvr>
                                      <p:to x="100000" y="100000"/>
                                    </p:animScale>
                                  </p:childTnLst>
                                </p:cTn>
                              </p:par>
                              <p:par>
                                <p:cTn id="89" presetID="26" presetClass="entr" presetSubtype="0" fill="hold" nodeType="with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wipe(down)">
                                      <p:cBhvr>
                                        <p:cTn id="91" dur="580">
                                          <p:stCondLst>
                                            <p:cond delay="0"/>
                                          </p:stCondLst>
                                        </p:cTn>
                                        <p:tgtEl>
                                          <p:spTgt spid="21"/>
                                        </p:tgtEl>
                                      </p:cBhvr>
                                    </p:animEffect>
                                    <p:anim calcmode="lin" valueType="num">
                                      <p:cBhvr>
                                        <p:cTn id="92"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97" dur="26">
                                          <p:stCondLst>
                                            <p:cond delay="650"/>
                                          </p:stCondLst>
                                        </p:cTn>
                                        <p:tgtEl>
                                          <p:spTgt spid="21"/>
                                        </p:tgtEl>
                                      </p:cBhvr>
                                      <p:to x="100000" y="60000"/>
                                    </p:animScale>
                                    <p:animScale>
                                      <p:cBhvr>
                                        <p:cTn id="98" dur="166" decel="50000">
                                          <p:stCondLst>
                                            <p:cond delay="676"/>
                                          </p:stCondLst>
                                        </p:cTn>
                                        <p:tgtEl>
                                          <p:spTgt spid="21"/>
                                        </p:tgtEl>
                                      </p:cBhvr>
                                      <p:to x="100000" y="100000"/>
                                    </p:animScale>
                                    <p:animScale>
                                      <p:cBhvr>
                                        <p:cTn id="99" dur="26">
                                          <p:stCondLst>
                                            <p:cond delay="1312"/>
                                          </p:stCondLst>
                                        </p:cTn>
                                        <p:tgtEl>
                                          <p:spTgt spid="21"/>
                                        </p:tgtEl>
                                      </p:cBhvr>
                                      <p:to x="100000" y="80000"/>
                                    </p:animScale>
                                    <p:animScale>
                                      <p:cBhvr>
                                        <p:cTn id="100" dur="166" decel="50000">
                                          <p:stCondLst>
                                            <p:cond delay="1338"/>
                                          </p:stCondLst>
                                        </p:cTn>
                                        <p:tgtEl>
                                          <p:spTgt spid="21"/>
                                        </p:tgtEl>
                                      </p:cBhvr>
                                      <p:to x="100000" y="100000"/>
                                    </p:animScale>
                                    <p:animScale>
                                      <p:cBhvr>
                                        <p:cTn id="101" dur="26">
                                          <p:stCondLst>
                                            <p:cond delay="1642"/>
                                          </p:stCondLst>
                                        </p:cTn>
                                        <p:tgtEl>
                                          <p:spTgt spid="21"/>
                                        </p:tgtEl>
                                      </p:cBhvr>
                                      <p:to x="100000" y="90000"/>
                                    </p:animScale>
                                    <p:animScale>
                                      <p:cBhvr>
                                        <p:cTn id="102" dur="166" decel="50000">
                                          <p:stCondLst>
                                            <p:cond delay="1668"/>
                                          </p:stCondLst>
                                        </p:cTn>
                                        <p:tgtEl>
                                          <p:spTgt spid="21"/>
                                        </p:tgtEl>
                                      </p:cBhvr>
                                      <p:to x="100000" y="100000"/>
                                    </p:animScale>
                                    <p:animScale>
                                      <p:cBhvr>
                                        <p:cTn id="103" dur="26">
                                          <p:stCondLst>
                                            <p:cond delay="1808"/>
                                          </p:stCondLst>
                                        </p:cTn>
                                        <p:tgtEl>
                                          <p:spTgt spid="21"/>
                                        </p:tgtEl>
                                      </p:cBhvr>
                                      <p:to x="100000" y="95000"/>
                                    </p:animScale>
                                    <p:animScale>
                                      <p:cBhvr>
                                        <p:cTn id="104"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xmlns="" id="{A5AEC119-D292-4DE7-A603-35A5AA0E101E}"/>
              </a:ext>
            </a:extLst>
          </p:cNvPr>
          <p:cNvPicPr>
            <a:picLocks noChangeAspect="1"/>
          </p:cNvPicPr>
          <p:nvPr/>
        </p:nvPicPr>
        <p:blipFill>
          <a:blip r:embed="rId3"/>
          <a:stretch>
            <a:fillRect/>
          </a:stretch>
        </p:blipFill>
        <p:spPr>
          <a:xfrm>
            <a:off x="926144" y="788196"/>
            <a:ext cx="10339712" cy="115834"/>
          </a:xfrm>
          <a:prstGeom prst="rect">
            <a:avLst/>
          </a:prstGeom>
        </p:spPr>
      </p:pic>
      <p:pic>
        <p:nvPicPr>
          <p:cNvPr id="28" name="图片 27">
            <a:extLst>
              <a:ext uri="{FF2B5EF4-FFF2-40B4-BE49-F238E27FC236}">
                <a16:creationId xmlns:a16="http://schemas.microsoft.com/office/drawing/2014/main" xmlns="" id="{AA1DC7A3-816F-46E4-9100-846497B74238}"/>
              </a:ext>
            </a:extLst>
          </p:cNvPr>
          <p:cNvPicPr>
            <a:picLocks noChangeAspect="1"/>
          </p:cNvPicPr>
          <p:nvPr/>
        </p:nvPicPr>
        <p:blipFill>
          <a:blip r:embed="rId4"/>
          <a:stretch>
            <a:fillRect/>
          </a:stretch>
        </p:blipFill>
        <p:spPr>
          <a:xfrm>
            <a:off x="711720" y="329469"/>
            <a:ext cx="676715" cy="707197"/>
          </a:xfrm>
          <a:prstGeom prst="rect">
            <a:avLst/>
          </a:prstGeom>
        </p:spPr>
      </p:pic>
      <p:pic>
        <p:nvPicPr>
          <p:cNvPr id="3" name="Picture 14">
            <a:extLst>
              <a:ext uri="{FF2B5EF4-FFF2-40B4-BE49-F238E27FC236}">
                <a16:creationId xmlns:a16="http://schemas.microsoft.com/office/drawing/2014/main" xmlns="" id="{246D7B6E-78A4-5791-BED1-24A3F03801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720" y="1120340"/>
            <a:ext cx="10760149" cy="4269243"/>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37535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B949A565-F083-4ED1-A28E-C3C22692CFCA}"/>
              </a:ext>
            </a:extLst>
          </p:cNvPr>
          <p:cNvGrpSpPr/>
          <p:nvPr/>
        </p:nvGrpSpPr>
        <p:grpSpPr>
          <a:xfrm>
            <a:off x="341926" y="208486"/>
            <a:ext cx="11441759" cy="5883467"/>
            <a:chOff x="341926" y="208486"/>
            <a:chExt cx="11441759" cy="588346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a:blip r:embed="rId3"/>
            <a:stretch>
              <a:fillRect/>
            </a:stretch>
          </p:blipFill>
          <p:spPr>
            <a:xfrm>
              <a:off x="907478" y="208803"/>
              <a:ext cx="1087620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xmlns="" id="{1BAFA7BC-5608-4A87-BF91-9451441194CD}"/>
              </a:ext>
            </a:extLst>
          </p:cNvPr>
          <p:cNvPicPr>
            <a:picLocks noChangeAspect="1"/>
          </p:cNvPicPr>
          <p:nvPr/>
        </p:nvPicPr>
        <p:blipFill rotWithShape="1">
          <a:blip r:embed="rId7"/>
          <a:srcRect r="59575"/>
          <a:stretch/>
        </p:blipFill>
        <p:spPr>
          <a:xfrm>
            <a:off x="9038821" y="512495"/>
            <a:ext cx="2208207" cy="792549"/>
          </a:xfrm>
          <a:prstGeom prst="rect">
            <a:avLst/>
          </a:prstGeom>
        </p:spPr>
      </p:pic>
      <p:pic>
        <p:nvPicPr>
          <p:cNvPr id="139" name="图片 138">
            <a:extLst>
              <a:ext uri="{FF2B5EF4-FFF2-40B4-BE49-F238E27FC236}">
                <a16:creationId xmlns:a16="http://schemas.microsoft.com/office/drawing/2014/main" xmlns="" id="{71603CBD-0EC2-4849-94D8-02CE7759B6BD}"/>
              </a:ext>
            </a:extLst>
          </p:cNvPr>
          <p:cNvPicPr>
            <a:picLocks noChangeAspect="1"/>
          </p:cNvPicPr>
          <p:nvPr/>
        </p:nvPicPr>
        <p:blipFill>
          <a:blip r:embed="rId8"/>
          <a:stretch>
            <a:fillRect/>
          </a:stretch>
        </p:blipFill>
        <p:spPr>
          <a:xfrm>
            <a:off x="9105402" y="4651976"/>
            <a:ext cx="2316681" cy="1268078"/>
          </a:xfrm>
          <a:prstGeom prst="rect">
            <a:avLst/>
          </a:prstGeom>
        </p:spPr>
      </p:pic>
      <p:pic>
        <p:nvPicPr>
          <p:cNvPr id="140" name="图片 139">
            <a:extLst>
              <a:ext uri="{FF2B5EF4-FFF2-40B4-BE49-F238E27FC236}">
                <a16:creationId xmlns:a16="http://schemas.microsoft.com/office/drawing/2014/main" xmlns="" id="{956C086E-2C2F-4A37-806D-C7AC01E835BE}"/>
              </a:ext>
            </a:extLst>
          </p:cNvPr>
          <p:cNvPicPr>
            <a:picLocks noChangeAspect="1"/>
          </p:cNvPicPr>
          <p:nvPr/>
        </p:nvPicPr>
        <p:blipFill>
          <a:blip r:embed="rId9"/>
          <a:stretch>
            <a:fillRect/>
          </a:stretch>
        </p:blipFill>
        <p:spPr>
          <a:xfrm>
            <a:off x="9431031" y="2078823"/>
            <a:ext cx="2523963" cy="2505673"/>
          </a:xfrm>
          <a:prstGeom prst="rect">
            <a:avLst/>
          </a:prstGeom>
        </p:spPr>
      </p:pic>
      <p:pic>
        <p:nvPicPr>
          <p:cNvPr id="141" name="图片 140">
            <a:extLst>
              <a:ext uri="{FF2B5EF4-FFF2-40B4-BE49-F238E27FC236}">
                <a16:creationId xmlns:a16="http://schemas.microsoft.com/office/drawing/2014/main" xmlns="" id="{C7841B54-9F73-4DED-A8BA-EC1305A0BB9C}"/>
              </a:ext>
            </a:extLst>
          </p:cNvPr>
          <p:cNvPicPr>
            <a:picLocks noChangeAspect="1"/>
          </p:cNvPicPr>
          <p:nvPr/>
        </p:nvPicPr>
        <p:blipFill>
          <a:blip r:embed="rId10"/>
          <a:stretch>
            <a:fillRect/>
          </a:stretch>
        </p:blipFill>
        <p:spPr>
          <a:xfrm>
            <a:off x="1506599" y="4214720"/>
            <a:ext cx="3145809" cy="2505673"/>
          </a:xfrm>
          <a:prstGeom prst="rect">
            <a:avLst/>
          </a:prstGeom>
        </p:spPr>
      </p:pic>
      <p:pic>
        <p:nvPicPr>
          <p:cNvPr id="142" name="图片 141">
            <a:extLst>
              <a:ext uri="{FF2B5EF4-FFF2-40B4-BE49-F238E27FC236}">
                <a16:creationId xmlns:a16="http://schemas.microsoft.com/office/drawing/2014/main" xmlns="" id="{6A9AAE3E-8C65-49C5-8093-BFCE4DB36291}"/>
              </a:ext>
            </a:extLst>
          </p:cNvPr>
          <p:cNvPicPr>
            <a:picLocks noChangeAspect="1"/>
          </p:cNvPicPr>
          <p:nvPr/>
        </p:nvPicPr>
        <p:blipFill>
          <a:blip r:embed="rId11"/>
          <a:stretch>
            <a:fillRect/>
          </a:stretch>
        </p:blipFill>
        <p:spPr>
          <a:xfrm>
            <a:off x="9449050" y="1871700"/>
            <a:ext cx="871804" cy="865707"/>
          </a:xfrm>
          <a:prstGeom prst="rect">
            <a:avLst/>
          </a:prstGeom>
        </p:spPr>
      </p:pic>
      <p:pic>
        <p:nvPicPr>
          <p:cNvPr id="148" name="图片 147">
            <a:extLst>
              <a:ext uri="{FF2B5EF4-FFF2-40B4-BE49-F238E27FC236}">
                <a16:creationId xmlns:a16="http://schemas.microsoft.com/office/drawing/2014/main" xmlns="" id="{65303F87-9F21-44CB-9E31-B19C35B8D171}"/>
              </a:ext>
            </a:extLst>
          </p:cNvPr>
          <p:cNvPicPr>
            <a:picLocks noChangeAspect="1"/>
          </p:cNvPicPr>
          <p:nvPr/>
        </p:nvPicPr>
        <p:blipFill>
          <a:blip r:embed="rId12"/>
          <a:stretch>
            <a:fillRect/>
          </a:stretch>
        </p:blipFill>
        <p:spPr>
          <a:xfrm>
            <a:off x="2589195" y="2200410"/>
            <a:ext cx="457240" cy="481626"/>
          </a:xfrm>
          <a:prstGeom prst="rect">
            <a:avLst/>
          </a:prstGeom>
        </p:spPr>
      </p:pic>
      <p:pic>
        <p:nvPicPr>
          <p:cNvPr id="149" name="图片 148">
            <a:extLst>
              <a:ext uri="{FF2B5EF4-FFF2-40B4-BE49-F238E27FC236}">
                <a16:creationId xmlns:a16="http://schemas.microsoft.com/office/drawing/2014/main" xmlns="" id="{9D8778BF-9B1C-41EA-B558-7D67D5A0FA86}"/>
              </a:ext>
            </a:extLst>
          </p:cNvPr>
          <p:cNvPicPr>
            <a:picLocks noChangeAspect="1"/>
          </p:cNvPicPr>
          <p:nvPr/>
        </p:nvPicPr>
        <p:blipFill>
          <a:blip r:embed="rId13"/>
          <a:stretch>
            <a:fillRect/>
          </a:stretch>
        </p:blipFill>
        <p:spPr>
          <a:xfrm>
            <a:off x="2308442" y="2737407"/>
            <a:ext cx="1030313" cy="1024217"/>
          </a:xfrm>
          <a:prstGeom prst="rect">
            <a:avLst/>
          </a:prstGeom>
        </p:spPr>
      </p:pic>
      <p:grpSp>
        <p:nvGrpSpPr>
          <p:cNvPr id="7" name="组合 6">
            <a:extLst>
              <a:ext uri="{FF2B5EF4-FFF2-40B4-BE49-F238E27FC236}">
                <a16:creationId xmlns:a16="http://schemas.microsoft.com/office/drawing/2014/main" xmlns="" id="{0106CC76-29AA-4155-BE1F-91F89FF8C09C}"/>
              </a:ext>
            </a:extLst>
          </p:cNvPr>
          <p:cNvGrpSpPr/>
          <p:nvPr/>
        </p:nvGrpSpPr>
        <p:grpSpPr>
          <a:xfrm>
            <a:off x="4213950" y="751796"/>
            <a:ext cx="896190" cy="1012024"/>
            <a:chOff x="4312426" y="962812"/>
            <a:chExt cx="896190" cy="1012024"/>
          </a:xfrm>
        </p:grpSpPr>
        <p:pic>
          <p:nvPicPr>
            <p:cNvPr id="144" name="图片 143">
              <a:extLst>
                <a:ext uri="{FF2B5EF4-FFF2-40B4-BE49-F238E27FC236}">
                  <a16:creationId xmlns:a16="http://schemas.microsoft.com/office/drawing/2014/main" xmlns="" id="{18EA0D29-E2A5-47C0-9743-CBE90632D5C0}"/>
                </a:ext>
              </a:extLst>
            </p:cNvPr>
            <p:cNvPicPr>
              <a:picLocks noChangeAspect="1"/>
            </p:cNvPicPr>
            <p:nvPr/>
          </p:nvPicPr>
          <p:blipFill>
            <a:blip r:embed="rId14"/>
            <a:stretch>
              <a:fillRect/>
            </a:stretch>
          </p:blipFill>
          <p:spPr>
            <a:xfrm>
              <a:off x="4312426" y="962812"/>
              <a:ext cx="896190" cy="1012024"/>
            </a:xfrm>
            <a:prstGeom prst="rect">
              <a:avLst/>
            </a:prstGeom>
          </p:spPr>
        </p:pic>
        <p:sp>
          <p:nvSpPr>
            <p:cNvPr id="117" name="文本框 116">
              <a:extLst>
                <a:ext uri="{FF2B5EF4-FFF2-40B4-BE49-F238E27FC236}">
                  <a16:creationId xmlns:a16="http://schemas.microsoft.com/office/drawing/2014/main" xmlns="" id="{00B3E71D-A69A-4BC3-A2BA-62C4358EBE52}"/>
                </a:ext>
              </a:extLst>
            </p:cNvPr>
            <p:cNvSpPr txBox="1"/>
            <p:nvPr/>
          </p:nvSpPr>
          <p:spPr>
            <a:xfrm>
              <a:off x="4541583" y="1059708"/>
              <a:ext cx="483435" cy="769441"/>
            </a:xfrm>
            <a:prstGeom prst="rect">
              <a:avLst/>
            </a:prstGeom>
            <a:noFill/>
          </p:spPr>
          <p:txBody>
            <a:bodyPr wrap="square" rtlCol="0">
              <a:spAutoFit/>
            </a:bodyPr>
            <a:lstStyle/>
            <a:p>
              <a:r>
                <a:rPr lang="en-US" altLang="zh-CN" sz="4400" b="1" dirty="0">
                  <a:solidFill>
                    <a:schemeClr val="bg1"/>
                  </a:solidFill>
                </a:rPr>
                <a:t>2</a:t>
              </a:r>
              <a:endParaRPr lang="zh-CN" altLang="en-US" sz="4400" b="1" dirty="0">
                <a:solidFill>
                  <a:schemeClr val="bg1"/>
                </a:solidFill>
              </a:endParaRPr>
            </a:p>
          </p:txBody>
        </p:sp>
      </p:grpSp>
      <p:grpSp>
        <p:nvGrpSpPr>
          <p:cNvPr id="6" name="组合 5">
            <a:extLst>
              <a:ext uri="{FF2B5EF4-FFF2-40B4-BE49-F238E27FC236}">
                <a16:creationId xmlns:a16="http://schemas.microsoft.com/office/drawing/2014/main" xmlns="" id="{EB637EEC-697A-4846-99CE-4EE5F3398728}"/>
              </a:ext>
            </a:extLst>
          </p:cNvPr>
          <p:cNvGrpSpPr/>
          <p:nvPr/>
        </p:nvGrpSpPr>
        <p:grpSpPr>
          <a:xfrm>
            <a:off x="5241342" y="703014"/>
            <a:ext cx="969348" cy="1091279"/>
            <a:chOff x="5339818" y="914030"/>
            <a:chExt cx="969348" cy="1091279"/>
          </a:xfrm>
        </p:grpSpPr>
        <p:pic>
          <p:nvPicPr>
            <p:cNvPr id="147" name="图片 146">
              <a:extLst>
                <a:ext uri="{FF2B5EF4-FFF2-40B4-BE49-F238E27FC236}">
                  <a16:creationId xmlns:a16="http://schemas.microsoft.com/office/drawing/2014/main" xmlns="" id="{A1053DDF-CC48-447B-911C-2E9EDC90EFE3}"/>
                </a:ext>
              </a:extLst>
            </p:cNvPr>
            <p:cNvPicPr>
              <a:picLocks noChangeAspect="1"/>
            </p:cNvPicPr>
            <p:nvPr/>
          </p:nvPicPr>
          <p:blipFill>
            <a:blip r:embed="rId15"/>
            <a:stretch>
              <a:fillRect/>
            </a:stretch>
          </p:blipFill>
          <p:spPr>
            <a:xfrm>
              <a:off x="5339818" y="914030"/>
              <a:ext cx="969348" cy="1091279"/>
            </a:xfrm>
            <a:prstGeom prst="rect">
              <a:avLst/>
            </a:prstGeom>
          </p:spPr>
        </p:pic>
        <p:sp>
          <p:nvSpPr>
            <p:cNvPr id="125" name="文本框 124">
              <a:extLst>
                <a:ext uri="{FF2B5EF4-FFF2-40B4-BE49-F238E27FC236}">
                  <a16:creationId xmlns:a16="http://schemas.microsoft.com/office/drawing/2014/main" xmlns="" id="{7911EDDA-A01A-497B-8E48-4432FFDAA674}"/>
                </a:ext>
              </a:extLst>
            </p:cNvPr>
            <p:cNvSpPr txBox="1"/>
            <p:nvPr/>
          </p:nvSpPr>
          <p:spPr>
            <a:xfrm>
              <a:off x="5567070" y="1059708"/>
              <a:ext cx="483435" cy="769441"/>
            </a:xfrm>
            <a:prstGeom prst="rect">
              <a:avLst/>
            </a:prstGeom>
            <a:noFill/>
          </p:spPr>
          <p:txBody>
            <a:bodyPr wrap="square" rtlCol="0">
              <a:spAutoFit/>
            </a:bodyPr>
            <a:lstStyle/>
            <a:p>
              <a:r>
                <a:rPr lang="en-US" altLang="zh-CN" sz="4400" b="1" dirty="0">
                  <a:solidFill>
                    <a:schemeClr val="bg1"/>
                  </a:solidFill>
                </a:rPr>
                <a:t>0</a:t>
              </a:r>
              <a:endParaRPr lang="zh-CN" altLang="en-US" sz="4400" b="1" dirty="0">
                <a:solidFill>
                  <a:schemeClr val="bg1"/>
                </a:solidFill>
              </a:endParaRPr>
            </a:p>
          </p:txBody>
        </p:sp>
      </p:grpSp>
      <p:grpSp>
        <p:nvGrpSpPr>
          <p:cNvPr id="5" name="组合 4">
            <a:extLst>
              <a:ext uri="{FF2B5EF4-FFF2-40B4-BE49-F238E27FC236}">
                <a16:creationId xmlns:a16="http://schemas.microsoft.com/office/drawing/2014/main" xmlns="" id="{25609BCC-87D3-4013-97A3-D3C4BE105AA4}"/>
              </a:ext>
            </a:extLst>
          </p:cNvPr>
          <p:cNvGrpSpPr/>
          <p:nvPr/>
        </p:nvGrpSpPr>
        <p:grpSpPr>
          <a:xfrm>
            <a:off x="6381819" y="830313"/>
            <a:ext cx="768163" cy="883997"/>
            <a:chOff x="6480295" y="1041329"/>
            <a:chExt cx="768163" cy="883997"/>
          </a:xfrm>
        </p:grpSpPr>
        <p:pic>
          <p:nvPicPr>
            <p:cNvPr id="146" name="图片 145">
              <a:extLst>
                <a:ext uri="{FF2B5EF4-FFF2-40B4-BE49-F238E27FC236}">
                  <a16:creationId xmlns:a16="http://schemas.microsoft.com/office/drawing/2014/main" xmlns="" id="{01A1158D-CF21-45B3-A99B-B7C8C7E18CB6}"/>
                </a:ext>
              </a:extLst>
            </p:cNvPr>
            <p:cNvPicPr>
              <a:picLocks noChangeAspect="1"/>
            </p:cNvPicPr>
            <p:nvPr/>
          </p:nvPicPr>
          <p:blipFill>
            <a:blip r:embed="rId16"/>
            <a:stretch>
              <a:fillRect/>
            </a:stretch>
          </p:blipFill>
          <p:spPr>
            <a:xfrm>
              <a:off x="6480295" y="1041329"/>
              <a:ext cx="768163" cy="883997"/>
            </a:xfrm>
            <a:prstGeom prst="rect">
              <a:avLst/>
            </a:prstGeom>
          </p:spPr>
        </p:pic>
        <p:sp>
          <p:nvSpPr>
            <p:cNvPr id="126" name="文本框 125">
              <a:extLst>
                <a:ext uri="{FF2B5EF4-FFF2-40B4-BE49-F238E27FC236}">
                  <a16:creationId xmlns:a16="http://schemas.microsoft.com/office/drawing/2014/main" xmlns="" id="{69CA917A-E37A-4868-997E-E431F2228313}"/>
                </a:ext>
              </a:extLst>
            </p:cNvPr>
            <p:cNvSpPr txBox="1"/>
            <p:nvPr/>
          </p:nvSpPr>
          <p:spPr>
            <a:xfrm>
              <a:off x="6635097" y="1059708"/>
              <a:ext cx="483435" cy="769441"/>
            </a:xfrm>
            <a:prstGeom prst="rect">
              <a:avLst/>
            </a:prstGeom>
            <a:noFill/>
          </p:spPr>
          <p:txBody>
            <a:bodyPr wrap="square" rtlCol="0">
              <a:spAutoFit/>
            </a:bodyPr>
            <a:lstStyle/>
            <a:p>
              <a:r>
                <a:rPr lang="en-US" altLang="zh-CN" sz="4400" b="1" dirty="0">
                  <a:solidFill>
                    <a:schemeClr val="bg1"/>
                  </a:solidFill>
                </a:rPr>
                <a:t>2</a:t>
              </a:r>
              <a:endParaRPr lang="zh-CN" altLang="en-US" sz="4400" b="1" dirty="0">
                <a:solidFill>
                  <a:schemeClr val="bg1"/>
                </a:solidFill>
              </a:endParaRPr>
            </a:p>
          </p:txBody>
        </p:sp>
      </p:grpSp>
      <p:grpSp>
        <p:nvGrpSpPr>
          <p:cNvPr id="4" name="组合 3">
            <a:extLst>
              <a:ext uri="{FF2B5EF4-FFF2-40B4-BE49-F238E27FC236}">
                <a16:creationId xmlns:a16="http://schemas.microsoft.com/office/drawing/2014/main" xmlns="" id="{6D212787-0927-44F6-9A76-ACBE4F7329D1}"/>
              </a:ext>
            </a:extLst>
          </p:cNvPr>
          <p:cNvGrpSpPr/>
          <p:nvPr/>
        </p:nvGrpSpPr>
        <p:grpSpPr>
          <a:xfrm>
            <a:off x="7444058" y="805538"/>
            <a:ext cx="768163" cy="1489704"/>
            <a:chOff x="7542534" y="1016554"/>
            <a:chExt cx="768163" cy="1489704"/>
          </a:xfrm>
        </p:grpSpPr>
        <p:pic>
          <p:nvPicPr>
            <p:cNvPr id="145" name="图片 144">
              <a:extLst>
                <a:ext uri="{FF2B5EF4-FFF2-40B4-BE49-F238E27FC236}">
                  <a16:creationId xmlns:a16="http://schemas.microsoft.com/office/drawing/2014/main" xmlns="" id="{EFDC83D8-2D66-4388-BF7A-63138D839866}"/>
                </a:ext>
              </a:extLst>
            </p:cNvPr>
            <p:cNvPicPr>
              <a:picLocks noChangeAspect="1"/>
            </p:cNvPicPr>
            <p:nvPr/>
          </p:nvPicPr>
          <p:blipFill>
            <a:blip r:embed="rId17"/>
            <a:stretch>
              <a:fillRect/>
            </a:stretch>
          </p:blipFill>
          <p:spPr>
            <a:xfrm>
              <a:off x="7542534" y="1016554"/>
              <a:ext cx="768163" cy="890093"/>
            </a:xfrm>
            <a:prstGeom prst="rect">
              <a:avLst/>
            </a:prstGeom>
          </p:spPr>
        </p:pic>
        <p:sp>
          <p:nvSpPr>
            <p:cNvPr id="127" name="文本框 126">
              <a:extLst>
                <a:ext uri="{FF2B5EF4-FFF2-40B4-BE49-F238E27FC236}">
                  <a16:creationId xmlns:a16="http://schemas.microsoft.com/office/drawing/2014/main" xmlns="" id="{491E861E-1A3E-46A2-BC7C-D956D9FC302C}"/>
                </a:ext>
              </a:extLst>
            </p:cNvPr>
            <p:cNvSpPr txBox="1"/>
            <p:nvPr/>
          </p:nvSpPr>
          <p:spPr>
            <a:xfrm>
              <a:off x="7666431" y="1059708"/>
              <a:ext cx="483435" cy="1446550"/>
            </a:xfrm>
            <a:prstGeom prst="rect">
              <a:avLst/>
            </a:prstGeom>
            <a:noFill/>
          </p:spPr>
          <p:txBody>
            <a:bodyPr wrap="square" rtlCol="0">
              <a:spAutoFit/>
            </a:bodyPr>
            <a:lstStyle/>
            <a:p>
              <a:r>
                <a:rPr lang="en-US" altLang="zh-CN" sz="4400" b="1" dirty="0">
                  <a:solidFill>
                    <a:schemeClr val="bg1"/>
                  </a:solidFill>
                </a:rPr>
                <a:t>4</a:t>
              </a:r>
            </a:p>
            <a:p>
              <a:endParaRPr lang="zh-CN" altLang="en-US" sz="4400" b="1" dirty="0">
                <a:solidFill>
                  <a:schemeClr val="bg1"/>
                </a:solidFill>
              </a:endParaRPr>
            </a:p>
          </p:txBody>
        </p:sp>
      </p:grpSp>
      <p:sp>
        <p:nvSpPr>
          <p:cNvPr id="114" name="文本框 113">
            <a:extLst>
              <a:ext uri="{FF2B5EF4-FFF2-40B4-BE49-F238E27FC236}">
                <a16:creationId xmlns:a16="http://schemas.microsoft.com/office/drawing/2014/main" xmlns="" id="{20209AAE-7B10-467B-B114-249EE1FF1EE3}"/>
              </a:ext>
            </a:extLst>
          </p:cNvPr>
          <p:cNvSpPr txBox="1"/>
          <p:nvPr/>
        </p:nvSpPr>
        <p:spPr>
          <a:xfrm>
            <a:off x="3193009" y="2042166"/>
            <a:ext cx="6690586" cy="1200329"/>
          </a:xfrm>
          <a:prstGeom prst="rect">
            <a:avLst/>
          </a:prstGeom>
          <a:noFill/>
        </p:spPr>
        <p:txBody>
          <a:bodyPr wrap="square" rtlCol="0">
            <a:spAutoFit/>
          </a:bodyPr>
          <a:lstStyle/>
          <a:p>
            <a:pPr algn="ctr"/>
            <a:r>
              <a:rPr lang="zh-CN" altLang="en-US" sz="3600" dirty="0">
                <a:solidFill>
                  <a:schemeClr val="tx1">
                    <a:lumMod val="75000"/>
                    <a:lumOff val="25000"/>
                  </a:schemeClr>
                </a:solidFill>
                <a:latin typeface="Times New Roman" pitchFamily="18" charset="0"/>
                <a:ea typeface="汉仪夏日体W" panose="00020600040101010101" pitchFamily="18" charset="-122"/>
                <a:cs typeface="Times New Roman" pitchFamily="18" charset="0"/>
              </a:rPr>
              <a:t>Thanks for listening.</a:t>
            </a:r>
            <a:endParaRPr lang="en-US" altLang="zh-CN" sz="3600" dirty="0">
              <a:solidFill>
                <a:schemeClr val="tx1">
                  <a:lumMod val="75000"/>
                  <a:lumOff val="25000"/>
                </a:schemeClr>
              </a:solidFill>
              <a:latin typeface="Times New Roman" pitchFamily="18" charset="0"/>
              <a:ea typeface="汉仪夏日体W" panose="00020600040101010101" pitchFamily="18" charset="-122"/>
              <a:cs typeface="Times New Roman" pitchFamily="18" charset="0"/>
            </a:endParaRPr>
          </a:p>
          <a:p>
            <a:pPr algn="ctr"/>
            <a:r>
              <a:rPr lang="zh-CN" altLang="en-US" sz="3600" dirty="0">
                <a:solidFill>
                  <a:schemeClr val="tx1">
                    <a:lumMod val="75000"/>
                    <a:lumOff val="25000"/>
                  </a:schemeClr>
                </a:solidFill>
                <a:latin typeface="Times New Roman" pitchFamily="18" charset="0"/>
                <a:ea typeface="汉仪夏日体W" panose="00020600040101010101" pitchFamily="18" charset="-122"/>
                <a:cs typeface="Times New Roman" pitchFamily="18" charset="0"/>
              </a:rPr>
              <a:t>Welcome to ask questions</a:t>
            </a:r>
          </a:p>
        </p:txBody>
      </p:sp>
      <p:pic>
        <p:nvPicPr>
          <p:cNvPr id="150" name="图片 149">
            <a:extLst>
              <a:ext uri="{FF2B5EF4-FFF2-40B4-BE49-F238E27FC236}">
                <a16:creationId xmlns:a16="http://schemas.microsoft.com/office/drawing/2014/main" xmlns="" id="{386BA7ED-6C5D-4D46-92B1-71942008F588}"/>
              </a:ext>
            </a:extLst>
          </p:cNvPr>
          <p:cNvPicPr>
            <a:picLocks noChangeAspect="1"/>
          </p:cNvPicPr>
          <p:nvPr/>
        </p:nvPicPr>
        <p:blipFill rotWithShape="1">
          <a:blip r:embed="rId7"/>
          <a:srcRect l="79894" t="-7176" r="-2213" b="34190"/>
          <a:stretch/>
        </p:blipFill>
        <p:spPr>
          <a:xfrm>
            <a:off x="1851329" y="763818"/>
            <a:ext cx="1219200" cy="578451"/>
          </a:xfrm>
          <a:prstGeom prst="rect">
            <a:avLst/>
          </a:prstGeom>
        </p:spPr>
      </p:pic>
    </p:spTree>
    <p:extLst>
      <p:ext uri="{BB962C8B-B14F-4D97-AF65-F5344CB8AC3E}">
        <p14:creationId xmlns:p14="http://schemas.microsoft.com/office/powerpoint/2010/main" val="150498890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41"/>
                                        </p:tgtEl>
                                        <p:attrNameLst>
                                          <p:attrName>style.visibility</p:attrName>
                                        </p:attrNameLst>
                                      </p:cBhvr>
                                      <p:to>
                                        <p:strVal val="visible"/>
                                      </p:to>
                                    </p:set>
                                    <p:animEffect transition="in" filter="fade">
                                      <p:cBhvr>
                                        <p:cTn id="11" dur="750"/>
                                        <p:tgtEl>
                                          <p:spTgt spid="141"/>
                                        </p:tgtEl>
                                      </p:cBhvr>
                                    </p:animEffect>
                                  </p:childTnLst>
                                </p:cTn>
                              </p:par>
                              <p:par>
                                <p:cTn id="12" presetID="10" presetClass="entr" presetSubtype="0" fill="hold" nodeType="withEffect">
                                  <p:stCondLst>
                                    <p:cond delay="0"/>
                                  </p:stCondLst>
                                  <p:childTnLst>
                                    <p:set>
                                      <p:cBhvr>
                                        <p:cTn id="13" dur="1" fill="hold">
                                          <p:stCondLst>
                                            <p:cond delay="0"/>
                                          </p:stCondLst>
                                        </p:cTn>
                                        <p:tgtEl>
                                          <p:spTgt spid="139"/>
                                        </p:tgtEl>
                                        <p:attrNameLst>
                                          <p:attrName>style.visibility</p:attrName>
                                        </p:attrNameLst>
                                      </p:cBhvr>
                                      <p:to>
                                        <p:strVal val="visible"/>
                                      </p:to>
                                    </p:set>
                                    <p:animEffect transition="in" filter="fade">
                                      <p:cBhvr>
                                        <p:cTn id="14" dur="750"/>
                                        <p:tgtEl>
                                          <p:spTgt spid="139"/>
                                        </p:tgtEl>
                                      </p:cBhvr>
                                    </p:animEffect>
                                  </p:childTnLst>
                                </p:cTn>
                              </p:par>
                              <p:par>
                                <p:cTn id="15" presetID="2" presetClass="entr" presetSubtype="8" fill="hold" nodeType="withEffect">
                                  <p:stCondLst>
                                    <p:cond delay="250"/>
                                  </p:stCondLst>
                                  <p:childTnLst>
                                    <p:set>
                                      <p:cBhvr>
                                        <p:cTn id="16" dur="1" fill="hold">
                                          <p:stCondLst>
                                            <p:cond delay="0"/>
                                          </p:stCondLst>
                                        </p:cTn>
                                        <p:tgtEl>
                                          <p:spTgt spid="150"/>
                                        </p:tgtEl>
                                        <p:attrNameLst>
                                          <p:attrName>style.visibility</p:attrName>
                                        </p:attrNameLst>
                                      </p:cBhvr>
                                      <p:to>
                                        <p:strVal val="visible"/>
                                      </p:to>
                                    </p:set>
                                    <p:anim calcmode="lin" valueType="num">
                                      <p:cBhvr additive="base">
                                        <p:cTn id="17" dur="500" fill="hold"/>
                                        <p:tgtEl>
                                          <p:spTgt spid="150"/>
                                        </p:tgtEl>
                                        <p:attrNameLst>
                                          <p:attrName>ppt_x</p:attrName>
                                        </p:attrNameLst>
                                      </p:cBhvr>
                                      <p:tavLst>
                                        <p:tav tm="0">
                                          <p:val>
                                            <p:strVal val="0-#ppt_w/2"/>
                                          </p:val>
                                        </p:tav>
                                        <p:tav tm="100000">
                                          <p:val>
                                            <p:strVal val="#ppt_x"/>
                                          </p:val>
                                        </p:tav>
                                      </p:tavLst>
                                    </p:anim>
                                    <p:anim calcmode="lin" valueType="num">
                                      <p:cBhvr additive="base">
                                        <p:cTn id="18" dur="500" fill="hold"/>
                                        <p:tgtEl>
                                          <p:spTgt spid="150"/>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250"/>
                                  </p:stCondLst>
                                  <p:childTnLst>
                                    <p:set>
                                      <p:cBhvr>
                                        <p:cTn id="20" dur="1" fill="hold">
                                          <p:stCondLst>
                                            <p:cond delay="0"/>
                                          </p:stCondLst>
                                        </p:cTn>
                                        <p:tgtEl>
                                          <p:spTgt spid="138"/>
                                        </p:tgtEl>
                                        <p:attrNameLst>
                                          <p:attrName>style.visibility</p:attrName>
                                        </p:attrNameLst>
                                      </p:cBhvr>
                                      <p:to>
                                        <p:strVal val="visible"/>
                                      </p:to>
                                    </p:set>
                                    <p:anim calcmode="lin" valueType="num">
                                      <p:cBhvr additive="base">
                                        <p:cTn id="21" dur="500" fill="hold"/>
                                        <p:tgtEl>
                                          <p:spTgt spid="138"/>
                                        </p:tgtEl>
                                        <p:attrNameLst>
                                          <p:attrName>ppt_x</p:attrName>
                                        </p:attrNameLst>
                                      </p:cBhvr>
                                      <p:tavLst>
                                        <p:tav tm="0">
                                          <p:val>
                                            <p:strVal val="1+#ppt_w/2"/>
                                          </p:val>
                                        </p:tav>
                                        <p:tav tm="100000">
                                          <p:val>
                                            <p:strVal val="#ppt_x"/>
                                          </p:val>
                                        </p:tav>
                                      </p:tavLst>
                                    </p:anim>
                                    <p:anim calcmode="lin" valueType="num">
                                      <p:cBhvr additive="base">
                                        <p:cTn id="22" dur="500" fill="hold"/>
                                        <p:tgtEl>
                                          <p:spTgt spid="138"/>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37"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750"/>
                                        <p:tgtEl>
                                          <p:spTgt spid="7"/>
                                        </p:tgtEl>
                                      </p:cBhvr>
                                    </p:animEffect>
                                    <p:anim calcmode="lin" valueType="num">
                                      <p:cBhvr>
                                        <p:cTn id="27" dur="750" fill="hold"/>
                                        <p:tgtEl>
                                          <p:spTgt spid="7"/>
                                        </p:tgtEl>
                                        <p:attrNameLst>
                                          <p:attrName>ppt_x</p:attrName>
                                        </p:attrNameLst>
                                      </p:cBhvr>
                                      <p:tavLst>
                                        <p:tav tm="0">
                                          <p:val>
                                            <p:strVal val="#ppt_x"/>
                                          </p:val>
                                        </p:tav>
                                        <p:tav tm="100000">
                                          <p:val>
                                            <p:strVal val="#ppt_x"/>
                                          </p:val>
                                        </p:tav>
                                      </p:tavLst>
                                    </p:anim>
                                    <p:anim calcmode="lin" valueType="num">
                                      <p:cBhvr>
                                        <p:cTn id="28" dur="675" decel="100000" fill="hold"/>
                                        <p:tgtEl>
                                          <p:spTgt spid="7"/>
                                        </p:tgtEl>
                                        <p:attrNameLst>
                                          <p:attrName>ppt_y</p:attrName>
                                        </p:attrNameLst>
                                      </p:cBhvr>
                                      <p:tavLst>
                                        <p:tav tm="0">
                                          <p:val>
                                            <p:strVal val="#ppt_y+1"/>
                                          </p:val>
                                        </p:tav>
                                        <p:tav tm="100000">
                                          <p:val>
                                            <p:strVal val="#ppt_y-.03"/>
                                          </p:val>
                                        </p:tav>
                                      </p:tavLst>
                                    </p:anim>
                                    <p:anim calcmode="lin" valueType="num">
                                      <p:cBhvr>
                                        <p:cTn id="29" dur="75" accel="100000" fill="hold">
                                          <p:stCondLst>
                                            <p:cond delay="675"/>
                                          </p:stCondLst>
                                        </p:cTn>
                                        <p:tgtEl>
                                          <p:spTgt spid="7"/>
                                        </p:tgtEl>
                                        <p:attrNameLst>
                                          <p:attrName>ppt_y</p:attrName>
                                        </p:attrNameLst>
                                      </p:cBhvr>
                                      <p:tavLst>
                                        <p:tav tm="0">
                                          <p:val>
                                            <p:strVal val="#ppt_y-.03"/>
                                          </p:val>
                                        </p:tav>
                                        <p:tav tm="100000">
                                          <p:val>
                                            <p:strVal val="#ppt_y"/>
                                          </p:val>
                                        </p:tav>
                                      </p:tavLst>
                                    </p:anim>
                                  </p:childTnLst>
                                </p:cTn>
                              </p:par>
                              <p:par>
                                <p:cTn id="30" presetID="37" presetClass="entr" presetSubtype="0" fill="hold" nodeType="withEffect">
                                  <p:stCondLst>
                                    <p:cond delay="25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50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750"/>
                                        <p:tgtEl>
                                          <p:spTgt spid="5"/>
                                        </p:tgtEl>
                                      </p:cBhvr>
                                    </p:animEffect>
                                    <p:anim calcmode="lin" valueType="num">
                                      <p:cBhvr>
                                        <p:cTn id="39" dur="750" fill="hold"/>
                                        <p:tgtEl>
                                          <p:spTgt spid="5"/>
                                        </p:tgtEl>
                                        <p:attrNameLst>
                                          <p:attrName>ppt_x</p:attrName>
                                        </p:attrNameLst>
                                      </p:cBhvr>
                                      <p:tavLst>
                                        <p:tav tm="0">
                                          <p:val>
                                            <p:strVal val="#ppt_x"/>
                                          </p:val>
                                        </p:tav>
                                        <p:tav tm="100000">
                                          <p:val>
                                            <p:strVal val="#ppt_x"/>
                                          </p:val>
                                        </p:tav>
                                      </p:tavLst>
                                    </p:anim>
                                    <p:anim calcmode="lin" valueType="num">
                                      <p:cBhvr>
                                        <p:cTn id="40" dur="675" decel="100000" fill="hold"/>
                                        <p:tgtEl>
                                          <p:spTgt spid="5"/>
                                        </p:tgtEl>
                                        <p:attrNameLst>
                                          <p:attrName>ppt_y</p:attrName>
                                        </p:attrNameLst>
                                      </p:cBhvr>
                                      <p:tavLst>
                                        <p:tav tm="0">
                                          <p:val>
                                            <p:strVal val="#ppt_y+1"/>
                                          </p:val>
                                        </p:tav>
                                        <p:tav tm="100000">
                                          <p:val>
                                            <p:strVal val="#ppt_y-.03"/>
                                          </p:val>
                                        </p:tav>
                                      </p:tavLst>
                                    </p:anim>
                                    <p:anim calcmode="lin" valueType="num">
                                      <p:cBhvr>
                                        <p:cTn id="41"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75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750"/>
                                        <p:tgtEl>
                                          <p:spTgt spid="4"/>
                                        </p:tgtEl>
                                      </p:cBhvr>
                                    </p:animEffect>
                                    <p:anim calcmode="lin" valueType="num">
                                      <p:cBhvr>
                                        <p:cTn id="45" dur="750" fill="hold"/>
                                        <p:tgtEl>
                                          <p:spTgt spid="4"/>
                                        </p:tgtEl>
                                        <p:attrNameLst>
                                          <p:attrName>ppt_x</p:attrName>
                                        </p:attrNameLst>
                                      </p:cBhvr>
                                      <p:tavLst>
                                        <p:tav tm="0">
                                          <p:val>
                                            <p:strVal val="#ppt_x"/>
                                          </p:val>
                                        </p:tav>
                                        <p:tav tm="100000">
                                          <p:val>
                                            <p:strVal val="#ppt_x"/>
                                          </p:val>
                                        </p:tav>
                                      </p:tavLst>
                                    </p:anim>
                                    <p:anim calcmode="lin" valueType="num">
                                      <p:cBhvr>
                                        <p:cTn id="46" dur="675" decel="100000" fill="hold"/>
                                        <p:tgtEl>
                                          <p:spTgt spid="4"/>
                                        </p:tgtEl>
                                        <p:attrNameLst>
                                          <p:attrName>ppt_y</p:attrName>
                                        </p:attrNameLst>
                                      </p:cBhvr>
                                      <p:tavLst>
                                        <p:tav tm="0">
                                          <p:val>
                                            <p:strVal val="#ppt_y+1"/>
                                          </p:val>
                                        </p:tav>
                                        <p:tav tm="100000">
                                          <p:val>
                                            <p:strVal val="#ppt_y-.03"/>
                                          </p:val>
                                        </p:tav>
                                      </p:tavLst>
                                    </p:anim>
                                    <p:anim calcmode="lin" valueType="num">
                                      <p:cBhvr>
                                        <p:cTn id="47"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childTnLst>
                          </p:cTn>
                        </p:par>
                        <p:par>
                          <p:cTn id="48" fill="hold">
                            <p:stCondLst>
                              <p:cond delay="3000"/>
                            </p:stCondLst>
                            <p:childTnLst>
                              <p:par>
                                <p:cTn id="49" presetID="2" presetClass="entr" presetSubtype="8" fill="hold" nodeType="afterEffect">
                                  <p:stCondLst>
                                    <p:cond delay="0"/>
                                  </p:stCondLst>
                                  <p:childTnLst>
                                    <p:set>
                                      <p:cBhvr>
                                        <p:cTn id="50" dur="1" fill="hold">
                                          <p:stCondLst>
                                            <p:cond delay="0"/>
                                          </p:stCondLst>
                                        </p:cTn>
                                        <p:tgtEl>
                                          <p:spTgt spid="148"/>
                                        </p:tgtEl>
                                        <p:attrNameLst>
                                          <p:attrName>style.visibility</p:attrName>
                                        </p:attrNameLst>
                                      </p:cBhvr>
                                      <p:to>
                                        <p:strVal val="visible"/>
                                      </p:to>
                                    </p:set>
                                    <p:anim calcmode="lin" valueType="num">
                                      <p:cBhvr additive="base">
                                        <p:cTn id="51" dur="750" fill="hold"/>
                                        <p:tgtEl>
                                          <p:spTgt spid="148"/>
                                        </p:tgtEl>
                                        <p:attrNameLst>
                                          <p:attrName>ppt_x</p:attrName>
                                        </p:attrNameLst>
                                      </p:cBhvr>
                                      <p:tavLst>
                                        <p:tav tm="0">
                                          <p:val>
                                            <p:strVal val="0-#ppt_w/2"/>
                                          </p:val>
                                        </p:tav>
                                        <p:tav tm="100000">
                                          <p:val>
                                            <p:strVal val="#ppt_x"/>
                                          </p:val>
                                        </p:tav>
                                      </p:tavLst>
                                    </p:anim>
                                    <p:anim calcmode="lin" valueType="num">
                                      <p:cBhvr additive="base">
                                        <p:cTn id="52" dur="750" fill="hold"/>
                                        <p:tgtEl>
                                          <p:spTgt spid="148"/>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142"/>
                                        </p:tgtEl>
                                        <p:attrNameLst>
                                          <p:attrName>style.visibility</p:attrName>
                                        </p:attrNameLst>
                                      </p:cBhvr>
                                      <p:to>
                                        <p:strVal val="visible"/>
                                      </p:to>
                                    </p:set>
                                    <p:anim calcmode="lin" valueType="num">
                                      <p:cBhvr additive="base">
                                        <p:cTn id="55" dur="750" fill="hold"/>
                                        <p:tgtEl>
                                          <p:spTgt spid="142"/>
                                        </p:tgtEl>
                                        <p:attrNameLst>
                                          <p:attrName>ppt_x</p:attrName>
                                        </p:attrNameLst>
                                      </p:cBhvr>
                                      <p:tavLst>
                                        <p:tav tm="0">
                                          <p:val>
                                            <p:strVal val="1+#ppt_w/2"/>
                                          </p:val>
                                        </p:tav>
                                        <p:tav tm="100000">
                                          <p:val>
                                            <p:strVal val="#ppt_x"/>
                                          </p:val>
                                        </p:tav>
                                      </p:tavLst>
                                    </p:anim>
                                    <p:anim calcmode="lin" valueType="num">
                                      <p:cBhvr additive="base">
                                        <p:cTn id="56" dur="750" fill="hold"/>
                                        <p:tgtEl>
                                          <p:spTgt spid="142"/>
                                        </p:tgtEl>
                                        <p:attrNameLst>
                                          <p:attrName>ppt_y</p:attrName>
                                        </p:attrNameLst>
                                      </p:cBhvr>
                                      <p:tavLst>
                                        <p:tav tm="0">
                                          <p:val>
                                            <p:strVal val="#ppt_y"/>
                                          </p:val>
                                        </p:tav>
                                        <p:tav tm="100000">
                                          <p:val>
                                            <p:strVal val="#ppt_y"/>
                                          </p:val>
                                        </p:tav>
                                      </p:tavLst>
                                    </p:anim>
                                  </p:childTnLst>
                                </p:cTn>
                              </p:par>
                            </p:childTnLst>
                          </p:cTn>
                        </p:par>
                        <p:par>
                          <p:cTn id="57" fill="hold">
                            <p:stCondLst>
                              <p:cond delay="3750"/>
                            </p:stCondLst>
                            <p:childTnLst>
                              <p:par>
                                <p:cTn id="58" presetID="22" presetClass="entr" presetSubtype="1" fill="hold" nodeType="afterEffect">
                                  <p:stCondLst>
                                    <p:cond delay="0"/>
                                  </p:stCondLst>
                                  <p:childTnLst>
                                    <p:set>
                                      <p:cBhvr>
                                        <p:cTn id="59" dur="1" fill="hold">
                                          <p:stCondLst>
                                            <p:cond delay="0"/>
                                          </p:stCondLst>
                                        </p:cTn>
                                        <p:tgtEl>
                                          <p:spTgt spid="140"/>
                                        </p:tgtEl>
                                        <p:attrNameLst>
                                          <p:attrName>style.visibility</p:attrName>
                                        </p:attrNameLst>
                                      </p:cBhvr>
                                      <p:to>
                                        <p:strVal val="visible"/>
                                      </p:to>
                                    </p:set>
                                    <p:animEffect transition="in" filter="wipe(up)">
                                      <p:cBhvr>
                                        <p:cTn id="60" dur="500"/>
                                        <p:tgtEl>
                                          <p:spTgt spid="140"/>
                                        </p:tgtEl>
                                      </p:cBhvr>
                                    </p:animEffect>
                                  </p:childTnLst>
                                </p:cTn>
                              </p:par>
                              <p:par>
                                <p:cTn id="61" presetID="22" presetClass="entr" presetSubtype="1" fill="hold" nodeType="withEffect">
                                  <p:stCondLst>
                                    <p:cond delay="0"/>
                                  </p:stCondLst>
                                  <p:childTnLst>
                                    <p:set>
                                      <p:cBhvr>
                                        <p:cTn id="62" dur="1" fill="hold">
                                          <p:stCondLst>
                                            <p:cond delay="0"/>
                                          </p:stCondLst>
                                        </p:cTn>
                                        <p:tgtEl>
                                          <p:spTgt spid="149"/>
                                        </p:tgtEl>
                                        <p:attrNameLst>
                                          <p:attrName>style.visibility</p:attrName>
                                        </p:attrNameLst>
                                      </p:cBhvr>
                                      <p:to>
                                        <p:strVal val="visible"/>
                                      </p:to>
                                    </p:set>
                                    <p:animEffect transition="in" filter="wipe(up)">
                                      <p:cBhvr>
                                        <p:cTn id="63" dur="500"/>
                                        <p:tgtEl>
                                          <p:spTgt spid="149"/>
                                        </p:tgtEl>
                                      </p:cBhvr>
                                    </p:animEffect>
                                  </p:childTnLst>
                                </p:cTn>
                              </p:par>
                            </p:childTnLst>
                          </p:cTn>
                        </p:par>
                        <p:par>
                          <p:cTn id="64" fill="hold">
                            <p:stCondLst>
                              <p:cond delay="425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114"/>
                                        </p:tgtEl>
                                        <p:attrNameLst>
                                          <p:attrName>style.visibility</p:attrName>
                                        </p:attrNameLst>
                                      </p:cBhvr>
                                      <p:to>
                                        <p:strVal val="visible"/>
                                      </p:to>
                                    </p:set>
                                    <p:anim calcmode="lin" valueType="num">
                                      <p:cBhvr>
                                        <p:cTn id="67" dur="500" fill="hold"/>
                                        <p:tgtEl>
                                          <p:spTgt spid="114"/>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114"/>
                                        </p:tgtEl>
                                        <p:attrNameLst>
                                          <p:attrName>ppt_y</p:attrName>
                                        </p:attrNameLst>
                                      </p:cBhvr>
                                      <p:tavLst>
                                        <p:tav tm="0">
                                          <p:val>
                                            <p:strVal val="#ppt_y"/>
                                          </p:val>
                                        </p:tav>
                                        <p:tav tm="100000">
                                          <p:val>
                                            <p:strVal val="#ppt_y"/>
                                          </p:val>
                                        </p:tav>
                                      </p:tavLst>
                                    </p:anim>
                                    <p:anim calcmode="lin" valueType="num">
                                      <p:cBhvr>
                                        <p:cTn id="69" dur="500" fill="hold"/>
                                        <p:tgtEl>
                                          <p:spTgt spid="114"/>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114"/>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2190AF63-1D47-4DEB-BFEE-5ECC671D79D1}"/>
              </a:ext>
            </a:extLst>
          </p:cNvPr>
          <p:cNvGrpSpPr/>
          <p:nvPr/>
        </p:nvGrpSpPr>
        <p:grpSpPr>
          <a:xfrm>
            <a:off x="-65032" y="156558"/>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6" name="图片 15">
            <a:extLst>
              <a:ext uri="{FF2B5EF4-FFF2-40B4-BE49-F238E27FC236}">
                <a16:creationId xmlns:a16="http://schemas.microsoft.com/office/drawing/2014/main" xmlns="" id="{1DA889A7-19E1-4EBE-8977-91B6557A0ADC}"/>
              </a:ext>
            </a:extLst>
          </p:cNvPr>
          <p:cNvPicPr>
            <a:picLocks noChangeAspect="1"/>
          </p:cNvPicPr>
          <p:nvPr/>
        </p:nvPicPr>
        <p:blipFill>
          <a:blip r:embed="rId7"/>
          <a:stretch>
            <a:fillRect/>
          </a:stretch>
        </p:blipFill>
        <p:spPr>
          <a:xfrm>
            <a:off x="3937749" y="908769"/>
            <a:ext cx="4233851" cy="4558065"/>
          </a:xfrm>
          <a:prstGeom prst="rect">
            <a:avLst/>
          </a:prstGeom>
        </p:spPr>
      </p:pic>
      <p:pic>
        <p:nvPicPr>
          <p:cNvPr id="17" name="图片 16">
            <a:extLst>
              <a:ext uri="{FF2B5EF4-FFF2-40B4-BE49-F238E27FC236}">
                <a16:creationId xmlns:a16="http://schemas.microsoft.com/office/drawing/2014/main" xmlns="" id="{3F663E3B-22D8-434C-803B-8E5FD2588FFD}"/>
              </a:ext>
            </a:extLst>
          </p:cNvPr>
          <p:cNvPicPr>
            <a:picLocks noChangeAspect="1"/>
          </p:cNvPicPr>
          <p:nvPr/>
        </p:nvPicPr>
        <p:blipFill>
          <a:blip r:embed="rId8"/>
          <a:stretch>
            <a:fillRect/>
          </a:stretch>
        </p:blipFill>
        <p:spPr>
          <a:xfrm>
            <a:off x="3793895" y="655034"/>
            <a:ext cx="676715" cy="707197"/>
          </a:xfrm>
          <a:prstGeom prst="rect">
            <a:avLst/>
          </a:prstGeom>
        </p:spPr>
      </p:pic>
      <p:pic>
        <p:nvPicPr>
          <p:cNvPr id="18" name="图片 17">
            <a:extLst>
              <a:ext uri="{FF2B5EF4-FFF2-40B4-BE49-F238E27FC236}">
                <a16:creationId xmlns:a16="http://schemas.microsoft.com/office/drawing/2014/main" xmlns="" id="{D4811393-123B-4E5E-ABA6-6E41F21BDAC5}"/>
              </a:ext>
            </a:extLst>
          </p:cNvPr>
          <p:cNvPicPr>
            <a:picLocks noChangeAspect="1"/>
          </p:cNvPicPr>
          <p:nvPr/>
        </p:nvPicPr>
        <p:blipFill>
          <a:blip r:embed="rId9"/>
          <a:stretch>
            <a:fillRect/>
          </a:stretch>
        </p:blipFill>
        <p:spPr>
          <a:xfrm>
            <a:off x="3646329" y="1497556"/>
            <a:ext cx="1286367" cy="1280271"/>
          </a:xfrm>
          <a:prstGeom prst="rect">
            <a:avLst/>
          </a:prstGeom>
        </p:spPr>
      </p:pic>
      <p:sp>
        <p:nvSpPr>
          <p:cNvPr id="114" name="文本框 113">
            <a:extLst>
              <a:ext uri="{FF2B5EF4-FFF2-40B4-BE49-F238E27FC236}">
                <a16:creationId xmlns:a16="http://schemas.microsoft.com/office/drawing/2014/main" xmlns="" id="{20209AAE-7B10-467B-B114-249EE1FF1EE3}"/>
              </a:ext>
            </a:extLst>
          </p:cNvPr>
          <p:cNvSpPr txBox="1"/>
          <p:nvPr/>
        </p:nvSpPr>
        <p:spPr>
          <a:xfrm>
            <a:off x="4755767" y="2069941"/>
            <a:ext cx="2833231" cy="707886"/>
          </a:xfrm>
          <a:prstGeom prst="rect">
            <a:avLst/>
          </a:prstGeom>
          <a:noFill/>
        </p:spPr>
        <p:txBody>
          <a:bodyPr wrap="square" rtlCol="0">
            <a:spAutoFit/>
          </a:bodyPr>
          <a:lstStyle/>
          <a:p>
            <a:pPr algn="ctr"/>
            <a:r>
              <a:rPr lang="en-US" altLang="zh-CN" sz="4000" dirty="0">
                <a:solidFill>
                  <a:schemeClr val="tx1">
                    <a:lumMod val="75000"/>
                    <a:lumOff val="25000"/>
                  </a:schemeClr>
                </a:solidFill>
                <a:latin typeface="Impact" panose="020B0806030902050204" pitchFamily="34" charset="0"/>
                <a:ea typeface="汉仪夏日体W" panose="00020600040101010101" pitchFamily="18" charset="-122"/>
              </a:rPr>
              <a:t>I. KHÁM PHÁ</a:t>
            </a:r>
            <a:endParaRPr lang="zh-CN" altLang="en-US" sz="4000" dirty="0">
              <a:solidFill>
                <a:schemeClr val="tx1">
                  <a:lumMod val="75000"/>
                  <a:lumOff val="25000"/>
                </a:schemeClr>
              </a:solidFill>
              <a:latin typeface="Impact" panose="020B0806030902050204" pitchFamily="34" charset="0"/>
              <a:ea typeface="汉仪夏日体W" panose="00020600040101010101" pitchFamily="18" charset="-122"/>
            </a:endParaRPr>
          </a:p>
        </p:txBody>
      </p:sp>
      <p:pic>
        <p:nvPicPr>
          <p:cNvPr id="19" name="图片 18">
            <a:extLst>
              <a:ext uri="{FF2B5EF4-FFF2-40B4-BE49-F238E27FC236}">
                <a16:creationId xmlns:a16="http://schemas.microsoft.com/office/drawing/2014/main" xmlns="" id="{AAF06224-66D5-4EDF-B567-735310A4C1C0}"/>
              </a:ext>
            </a:extLst>
          </p:cNvPr>
          <p:cNvPicPr>
            <a:picLocks noChangeAspect="1"/>
          </p:cNvPicPr>
          <p:nvPr/>
        </p:nvPicPr>
        <p:blipFill>
          <a:blip r:embed="rId10"/>
          <a:stretch>
            <a:fillRect/>
          </a:stretch>
        </p:blipFill>
        <p:spPr>
          <a:xfrm>
            <a:off x="9431031" y="2078823"/>
            <a:ext cx="2523963" cy="2505673"/>
          </a:xfrm>
          <a:prstGeom prst="rect">
            <a:avLst/>
          </a:prstGeom>
        </p:spPr>
      </p:pic>
      <p:pic>
        <p:nvPicPr>
          <p:cNvPr id="20" name="图片 19">
            <a:extLst>
              <a:ext uri="{FF2B5EF4-FFF2-40B4-BE49-F238E27FC236}">
                <a16:creationId xmlns:a16="http://schemas.microsoft.com/office/drawing/2014/main" xmlns="" id="{F8185D55-0902-4A6D-B63F-DA65073A47BF}"/>
              </a:ext>
            </a:extLst>
          </p:cNvPr>
          <p:cNvPicPr>
            <a:picLocks noChangeAspect="1"/>
          </p:cNvPicPr>
          <p:nvPr/>
        </p:nvPicPr>
        <p:blipFill>
          <a:blip r:embed="rId11"/>
          <a:stretch>
            <a:fillRect/>
          </a:stretch>
        </p:blipFill>
        <p:spPr>
          <a:xfrm>
            <a:off x="9449050" y="1871700"/>
            <a:ext cx="871804" cy="865707"/>
          </a:xfrm>
          <a:prstGeom prst="rect">
            <a:avLst/>
          </a:prstGeom>
        </p:spPr>
      </p:pic>
      <p:pic>
        <p:nvPicPr>
          <p:cNvPr id="21" name="图片 20">
            <a:extLst>
              <a:ext uri="{FF2B5EF4-FFF2-40B4-BE49-F238E27FC236}">
                <a16:creationId xmlns:a16="http://schemas.microsoft.com/office/drawing/2014/main" xmlns="" id="{21C64A99-3D07-4E95-BDBD-4A2FD9F8B721}"/>
              </a:ext>
            </a:extLst>
          </p:cNvPr>
          <p:cNvPicPr>
            <a:picLocks noChangeAspect="1"/>
          </p:cNvPicPr>
          <p:nvPr/>
        </p:nvPicPr>
        <p:blipFill>
          <a:blip r:embed="rId12"/>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xmlns="" id="{2F06EBA9-0539-4CDB-B423-45758EBC76FF}"/>
              </a:ext>
            </a:extLst>
          </p:cNvPr>
          <p:cNvPicPr>
            <a:picLocks noChangeAspect="1"/>
          </p:cNvPicPr>
          <p:nvPr/>
        </p:nvPicPr>
        <p:blipFill>
          <a:blip r:embed="rId13"/>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xmlns="" id="{B798A7A3-DDB5-4F7C-A674-05D3720D241E}"/>
              </a:ext>
            </a:extLst>
          </p:cNvPr>
          <p:cNvPicPr>
            <a:picLocks noChangeAspect="1"/>
          </p:cNvPicPr>
          <p:nvPr/>
        </p:nvPicPr>
        <p:blipFill rotWithShape="1">
          <a:blip r:embed="rId14"/>
          <a:srcRect r="59575"/>
          <a:stretch/>
        </p:blipFill>
        <p:spPr>
          <a:xfrm>
            <a:off x="9840686" y="700328"/>
            <a:ext cx="1581397" cy="567580"/>
          </a:xfrm>
          <a:prstGeom prst="rect">
            <a:avLst/>
          </a:prstGeom>
        </p:spPr>
      </p:pic>
      <p:pic>
        <p:nvPicPr>
          <p:cNvPr id="26" name="图片 25">
            <a:extLst>
              <a:ext uri="{FF2B5EF4-FFF2-40B4-BE49-F238E27FC236}">
                <a16:creationId xmlns:a16="http://schemas.microsoft.com/office/drawing/2014/main" xmlns="" id="{2B579779-48D3-4F4C-8FC8-41E2AFBD0EB1}"/>
              </a:ext>
            </a:extLst>
          </p:cNvPr>
          <p:cNvPicPr>
            <a:picLocks noChangeAspect="1"/>
          </p:cNvPicPr>
          <p:nvPr/>
        </p:nvPicPr>
        <p:blipFill rotWithShape="1">
          <a:blip r:embed="rId14"/>
          <a:srcRect l="79894" t="-7176" r="-2213" b="34190"/>
          <a:stretch/>
        </p:blipFill>
        <p:spPr>
          <a:xfrm>
            <a:off x="1688602" y="733680"/>
            <a:ext cx="1125990" cy="534227"/>
          </a:xfrm>
          <a:prstGeom prst="rect">
            <a:avLst/>
          </a:prstGeom>
        </p:spPr>
      </p:pic>
    </p:spTree>
    <p:extLst>
      <p:ext uri="{BB962C8B-B14F-4D97-AF65-F5344CB8AC3E}">
        <p14:creationId xmlns:p14="http://schemas.microsoft.com/office/powerpoint/2010/main" val="8896756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750"/>
                                        <p:tgtEl>
                                          <p:spTgt spid="16"/>
                                        </p:tgtEl>
                                      </p:cBhvr>
                                    </p:animEffect>
                                    <p:anim calcmode="lin" valueType="num">
                                      <p:cBhvr>
                                        <p:cTn id="31" dur="750" fill="hold"/>
                                        <p:tgtEl>
                                          <p:spTgt spid="16"/>
                                        </p:tgtEl>
                                        <p:attrNameLst>
                                          <p:attrName>ppt_x</p:attrName>
                                        </p:attrNameLst>
                                      </p:cBhvr>
                                      <p:tavLst>
                                        <p:tav tm="0">
                                          <p:val>
                                            <p:strVal val="#ppt_x"/>
                                          </p:val>
                                        </p:tav>
                                        <p:tav tm="100000">
                                          <p:val>
                                            <p:strVal val="#ppt_x"/>
                                          </p:val>
                                        </p:tav>
                                      </p:tavLst>
                                    </p:anim>
                                    <p:anim calcmode="lin" valueType="num">
                                      <p:cBhvr>
                                        <p:cTn id="32" dur="75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2250"/>
                            </p:stCondLst>
                            <p:childTnLst>
                              <p:par>
                                <p:cTn id="34" presetID="2" presetClass="entr" presetSubtype="8"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0-#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1+#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childTnLst>
                          </p:cTn>
                        </p:par>
                        <p:par>
                          <p:cTn id="42" fill="hold">
                            <p:stCondLst>
                              <p:cond delay="2750"/>
                            </p:stCondLst>
                            <p:childTnLst>
                              <p:par>
                                <p:cTn id="43" presetID="22" presetClass="entr" presetSubtype="1"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par>
                                <p:cTn id="46" presetID="22" presetClass="entr" presetSubtype="1"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up)">
                                      <p:cBhvr>
                                        <p:cTn id="48" dur="500"/>
                                        <p:tgtEl>
                                          <p:spTgt spid="19"/>
                                        </p:tgtEl>
                                      </p:cBhvr>
                                    </p:animEffect>
                                  </p:childTnLst>
                                </p:cTn>
                              </p:par>
                            </p:childTnLst>
                          </p:cTn>
                        </p:par>
                        <p:par>
                          <p:cTn id="49" fill="hold">
                            <p:stCondLst>
                              <p:cond delay="3250"/>
                            </p:stCondLst>
                            <p:childTnLst>
                              <p:par>
                                <p:cTn id="50" presetID="38" presetClass="entr" presetSubtype="0" accel="50000" fill="hold" grpId="0" nodeType="afterEffect">
                                  <p:stCondLst>
                                    <p:cond delay="0"/>
                                  </p:stCondLst>
                                  <p:iterate type="lt">
                                    <p:tmPct val="50000"/>
                                  </p:iterate>
                                  <p:childTnLst>
                                    <p:set>
                                      <p:cBhvr>
                                        <p:cTn id="51" dur="1" fill="hold">
                                          <p:stCondLst>
                                            <p:cond delay="0"/>
                                          </p:stCondLst>
                                        </p:cTn>
                                        <p:tgtEl>
                                          <p:spTgt spid="114"/>
                                        </p:tgtEl>
                                        <p:attrNameLst>
                                          <p:attrName>style.visibility</p:attrName>
                                        </p:attrNameLst>
                                      </p:cBhvr>
                                      <p:to>
                                        <p:strVal val="visible"/>
                                      </p:to>
                                    </p:set>
                                    <p:set>
                                      <p:cBhvr>
                                        <p:cTn id="52" dur="227" fill="hold">
                                          <p:stCondLst>
                                            <p:cond delay="0"/>
                                          </p:stCondLst>
                                        </p:cTn>
                                        <p:tgtEl>
                                          <p:spTgt spid="114"/>
                                        </p:tgtEl>
                                        <p:attrNameLst>
                                          <p:attrName>style.rotation</p:attrName>
                                        </p:attrNameLst>
                                      </p:cBhvr>
                                      <p:to>
                                        <p:strVal val="-45.0"/>
                                      </p:to>
                                    </p:set>
                                    <p:anim calcmode="lin" valueType="num">
                                      <p:cBhvr>
                                        <p:cTn id="53" dur="227" fill="hold">
                                          <p:stCondLst>
                                            <p:cond delay="227"/>
                                          </p:stCondLst>
                                        </p:cTn>
                                        <p:tgtEl>
                                          <p:spTgt spid="114"/>
                                        </p:tgtEl>
                                        <p:attrNameLst>
                                          <p:attrName>style.rotation</p:attrName>
                                        </p:attrNameLst>
                                      </p:cBhvr>
                                      <p:tavLst>
                                        <p:tav tm="0">
                                          <p:val>
                                            <p:fltVal val="-45"/>
                                          </p:val>
                                        </p:tav>
                                        <p:tav tm="69900">
                                          <p:val>
                                            <p:fltVal val="45"/>
                                          </p:val>
                                        </p:tav>
                                        <p:tav tm="100000">
                                          <p:val>
                                            <p:fltVal val="0"/>
                                          </p:val>
                                        </p:tav>
                                      </p:tavLst>
                                    </p:anim>
                                    <p:anim calcmode="lin" valueType="num">
                                      <p:cBhvr>
                                        <p:cTn id="54" dur="227" fill="hold">
                                          <p:stCondLst>
                                            <p:cond delay="0"/>
                                          </p:stCondLst>
                                        </p:cTn>
                                        <p:tgtEl>
                                          <p:spTgt spid="114"/>
                                        </p:tgtEl>
                                        <p:attrNameLst>
                                          <p:attrName>ppt_y</p:attrName>
                                        </p:attrNameLst>
                                      </p:cBhvr>
                                      <p:tavLst>
                                        <p:tav tm="0">
                                          <p:val>
                                            <p:strVal val="#ppt_y-1"/>
                                          </p:val>
                                        </p:tav>
                                        <p:tav tm="100000">
                                          <p:val>
                                            <p:strVal val="#ppt_y-(0.354*#ppt_w-0.172*#ppt_h)"/>
                                          </p:val>
                                        </p:tav>
                                      </p:tavLst>
                                    </p:anim>
                                    <p:anim calcmode="lin" valueType="num">
                                      <p:cBhvr>
                                        <p:cTn id="55" dur="78" decel="50000" autoRev="1" fill="hold">
                                          <p:stCondLst>
                                            <p:cond delay="227"/>
                                          </p:stCondLst>
                                        </p:cTn>
                                        <p:tgtEl>
                                          <p:spTgt spid="114"/>
                                        </p:tgtEl>
                                        <p:attrNameLst>
                                          <p:attrName>ppt_y</p:attrName>
                                        </p:attrNameLst>
                                      </p:cBhvr>
                                      <p:tavLst>
                                        <p:tav tm="0">
                                          <p:val>
                                            <p:strVal val="#ppt_y-(0.354*#ppt_w-0.172*#ppt_h)"/>
                                          </p:val>
                                        </p:tav>
                                        <p:tav tm="100000">
                                          <p:val>
                                            <p:strVal val="#ppt_y-(0.354*#ppt_w-0.172*#ppt_h)-#ppt_h/2"/>
                                          </p:val>
                                        </p:tav>
                                      </p:tavLst>
                                    </p:anim>
                                    <p:anim calcmode="lin" valueType="num">
                                      <p:cBhvr>
                                        <p:cTn id="56" dur="68" fill="hold">
                                          <p:stCondLst>
                                            <p:cond delay="432"/>
                                          </p:stCondLst>
                                        </p:cTn>
                                        <p:tgtEl>
                                          <p:spTgt spid="11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346F4793-9545-4817-BAFA-50B986289D55}"/>
              </a:ext>
            </a:extLst>
          </p:cNvPr>
          <p:cNvGrpSpPr/>
          <p:nvPr/>
        </p:nvGrpSpPr>
        <p:grpSpPr>
          <a:xfrm>
            <a:off x="-55505" y="0"/>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xmlns=""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xmlns="" id="{71603CBD-0EC2-4849-94D8-02CE7759B6BD}"/>
              </a:ext>
            </a:extLst>
          </p:cNvPr>
          <p:cNvPicPr>
            <a:picLocks noChangeAspect="1"/>
          </p:cNvPicPr>
          <p:nvPr/>
        </p:nvPicPr>
        <p:blipFill>
          <a:blip r:embed="rId8"/>
          <a:stretch>
            <a:fillRect/>
          </a:stretch>
        </p:blipFill>
        <p:spPr>
          <a:xfrm>
            <a:off x="10055138" y="5646534"/>
            <a:ext cx="2316681" cy="1268078"/>
          </a:xfrm>
          <a:prstGeom prst="rect">
            <a:avLst/>
          </a:prstGeom>
        </p:spPr>
      </p:pic>
      <p:pic>
        <p:nvPicPr>
          <p:cNvPr id="150" name="图片 149">
            <a:extLst>
              <a:ext uri="{FF2B5EF4-FFF2-40B4-BE49-F238E27FC236}">
                <a16:creationId xmlns:a16="http://schemas.microsoft.com/office/drawing/2014/main" xmlns=""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xmlns="" id="{85B378B0-6448-4A26-A6AC-15783BAF1CE4}"/>
              </a:ext>
            </a:extLst>
          </p:cNvPr>
          <p:cNvPicPr>
            <a:picLocks noChangeAspect="1"/>
          </p:cNvPicPr>
          <p:nvPr/>
        </p:nvPicPr>
        <p:blipFill>
          <a:blip r:embed="rId9"/>
          <a:stretch>
            <a:fillRect/>
          </a:stretch>
        </p:blipFill>
        <p:spPr>
          <a:xfrm>
            <a:off x="0" y="5686955"/>
            <a:ext cx="1237657" cy="1042238"/>
          </a:xfrm>
          <a:prstGeom prst="rect">
            <a:avLst/>
          </a:prstGeom>
        </p:spPr>
      </p:pic>
      <p:grpSp>
        <p:nvGrpSpPr>
          <p:cNvPr id="10" name="组合 9">
            <a:extLst>
              <a:ext uri="{FF2B5EF4-FFF2-40B4-BE49-F238E27FC236}">
                <a16:creationId xmlns:a16="http://schemas.microsoft.com/office/drawing/2014/main" xmlns="" id="{4C5AD46F-6A43-40FC-8974-7AAA6224AF79}"/>
              </a:ext>
            </a:extLst>
          </p:cNvPr>
          <p:cNvGrpSpPr/>
          <p:nvPr/>
        </p:nvGrpSpPr>
        <p:grpSpPr>
          <a:xfrm>
            <a:off x="5847230" y="2613045"/>
            <a:ext cx="497540" cy="2102719"/>
            <a:chOff x="5859183" y="2273774"/>
            <a:chExt cx="609960" cy="2577834"/>
          </a:xfrm>
        </p:grpSpPr>
        <p:pic>
          <p:nvPicPr>
            <p:cNvPr id="9" name="图片 8">
              <a:extLst>
                <a:ext uri="{FF2B5EF4-FFF2-40B4-BE49-F238E27FC236}">
                  <a16:creationId xmlns:a16="http://schemas.microsoft.com/office/drawing/2014/main" xmlns="" id="{E00E6511-6545-474E-9B6A-68C0F1F9F93D}"/>
                </a:ext>
              </a:extLst>
            </p:cNvPr>
            <p:cNvPicPr>
              <a:picLocks noChangeAspect="1"/>
            </p:cNvPicPr>
            <p:nvPr/>
          </p:nvPicPr>
          <p:blipFill rotWithShape="1">
            <a:blip r:embed="rId10"/>
            <a:srcRect l="71332"/>
            <a:stretch/>
          </p:blipFill>
          <p:spPr>
            <a:xfrm rot="16200000" flipV="1">
              <a:off x="5590349" y="2542608"/>
              <a:ext cx="1129032" cy="591363"/>
            </a:xfrm>
            <a:prstGeom prst="rect">
              <a:avLst/>
            </a:prstGeom>
          </p:spPr>
        </p:pic>
        <p:pic>
          <p:nvPicPr>
            <p:cNvPr id="53" name="图片 52">
              <a:extLst>
                <a:ext uri="{FF2B5EF4-FFF2-40B4-BE49-F238E27FC236}">
                  <a16:creationId xmlns:a16="http://schemas.microsoft.com/office/drawing/2014/main" xmlns="" id="{326B4B64-07F7-4890-B719-07E95EC87C2C}"/>
                </a:ext>
              </a:extLst>
            </p:cNvPr>
            <p:cNvPicPr>
              <a:picLocks noChangeAspect="1"/>
            </p:cNvPicPr>
            <p:nvPr/>
          </p:nvPicPr>
          <p:blipFill rotWithShape="1">
            <a:blip r:embed="rId10"/>
            <a:srcRect l="61961"/>
            <a:stretch/>
          </p:blipFill>
          <p:spPr>
            <a:xfrm rot="16200000" flipV="1">
              <a:off x="5424399" y="3806864"/>
              <a:ext cx="1498125" cy="591363"/>
            </a:xfrm>
            <a:prstGeom prst="rect">
              <a:avLst/>
            </a:prstGeom>
          </p:spPr>
        </p:pic>
      </p:grpSp>
      <p:sp>
        <p:nvSpPr>
          <p:cNvPr id="27" name="Content Placeholder 2">
            <a:extLst>
              <a:ext uri="{FF2B5EF4-FFF2-40B4-BE49-F238E27FC236}">
                <a16:creationId xmlns:a16="http://schemas.microsoft.com/office/drawing/2014/main" xmlns="" id="{787DA2BA-6CF7-3ACD-71B6-17797C9B06B9}"/>
              </a:ext>
            </a:extLst>
          </p:cNvPr>
          <p:cNvSpPr txBox="1">
            <a:spLocks/>
          </p:cNvSpPr>
          <p:nvPr/>
        </p:nvSpPr>
        <p:spPr>
          <a:xfrm>
            <a:off x="1610101" y="1803297"/>
            <a:ext cx="9659431" cy="3121105"/>
          </a:xfrm>
          <a:prstGeom prst="rect">
            <a:avLst/>
          </a:prstGeom>
          <a:pattFill prst="pct25">
            <a:fgClr>
              <a:srgbClr val="FF9999"/>
            </a:fgClr>
            <a:bgClr>
              <a:schemeClr val="bg1"/>
            </a:bgClr>
          </a:patt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marL="0" indent="0" algn="l"/>
            <a:r>
              <a:rPr lang="en-US" sz="2500" b="1" dirty="0">
                <a:solidFill>
                  <a:schemeClr val="accent4">
                    <a:lumMod val="10000"/>
                  </a:schemeClr>
                </a:solidFill>
                <a:latin typeface="Times New Roman" pitchFamily="18" charset="0"/>
                <a:cs typeface="Times New Roman" pitchFamily="18" charset="0"/>
              </a:rPr>
              <a:t>  </a:t>
            </a:r>
            <a:r>
              <a:rPr lang="en-US" sz="3000" b="1" dirty="0">
                <a:solidFill>
                  <a:schemeClr val="accent4">
                    <a:lumMod val="10000"/>
                  </a:schemeClr>
                </a:solidFill>
                <a:latin typeface="Time new roman"/>
                <a:cs typeface="Times New Roman" pitchFamily="18" charset="0"/>
              </a:rPr>
              <a:t>Em </a:t>
            </a:r>
            <a:r>
              <a:rPr lang="en-US" sz="3000" b="1" dirty="0" err="1">
                <a:solidFill>
                  <a:schemeClr val="accent4">
                    <a:lumMod val="10000"/>
                  </a:schemeClr>
                </a:solidFill>
                <a:latin typeface="Time new roman"/>
                <a:cs typeface="Times New Roman" pitchFamily="18" charset="0"/>
              </a:rPr>
              <a:t>hãy</a:t>
            </a:r>
            <a:r>
              <a:rPr lang="en-US" sz="3000" b="1" dirty="0">
                <a:solidFill>
                  <a:schemeClr val="accent4">
                    <a:lumMod val="10000"/>
                  </a:schemeClr>
                </a:solidFill>
                <a:latin typeface="Time new roman"/>
                <a:cs typeface="Times New Roman" pitchFamily="18" charset="0"/>
              </a:rPr>
              <a:t> </a:t>
            </a:r>
            <a:r>
              <a:rPr lang="en-US" sz="3000" b="1" dirty="0" err="1">
                <a:solidFill>
                  <a:schemeClr val="accent4">
                    <a:lumMod val="10000"/>
                  </a:schemeClr>
                </a:solidFill>
                <a:latin typeface="Time new roman"/>
                <a:cs typeface="Times New Roman" pitchFamily="18" charset="0"/>
              </a:rPr>
              <a:t>quan</a:t>
            </a:r>
            <a:r>
              <a:rPr lang="en-US" sz="3000" b="1" dirty="0">
                <a:solidFill>
                  <a:schemeClr val="accent4">
                    <a:lumMod val="10000"/>
                  </a:schemeClr>
                </a:solidFill>
                <a:latin typeface="Time new roman"/>
                <a:cs typeface="Times New Roman" pitchFamily="18" charset="0"/>
              </a:rPr>
              <a:t> </a:t>
            </a:r>
            <a:r>
              <a:rPr lang="en-US" sz="3000" b="1" dirty="0" err="1">
                <a:solidFill>
                  <a:schemeClr val="accent4">
                    <a:lumMod val="10000"/>
                  </a:schemeClr>
                </a:solidFill>
                <a:latin typeface="Time new roman"/>
                <a:cs typeface="Times New Roman" pitchFamily="18" charset="0"/>
              </a:rPr>
              <a:t>sát</a:t>
            </a:r>
            <a:r>
              <a:rPr lang="en-US" sz="3000" b="1" dirty="0">
                <a:solidFill>
                  <a:schemeClr val="accent4">
                    <a:lumMod val="10000"/>
                  </a:schemeClr>
                </a:solidFill>
                <a:latin typeface="Time new roman"/>
                <a:cs typeface="Times New Roman" pitchFamily="18" charset="0"/>
              </a:rPr>
              <a:t> </a:t>
            </a:r>
            <a:r>
              <a:rPr lang="en-US" sz="3000" b="1" dirty="0" err="1">
                <a:solidFill>
                  <a:schemeClr val="accent4">
                    <a:lumMod val="10000"/>
                  </a:schemeClr>
                </a:solidFill>
                <a:latin typeface="Time new roman"/>
                <a:cs typeface="Times New Roman" pitchFamily="18" charset="0"/>
              </a:rPr>
              <a:t>cách</a:t>
            </a:r>
            <a:r>
              <a:rPr lang="en-US" sz="3000" b="1" dirty="0">
                <a:solidFill>
                  <a:schemeClr val="accent4">
                    <a:lumMod val="10000"/>
                  </a:schemeClr>
                </a:solidFill>
                <a:latin typeface="Time new roman"/>
                <a:cs typeface="Times New Roman" pitchFamily="18" charset="0"/>
              </a:rPr>
              <a:t> </a:t>
            </a:r>
            <a:r>
              <a:rPr lang="en-US" sz="3000" b="1" dirty="0" err="1">
                <a:solidFill>
                  <a:schemeClr val="accent4">
                    <a:lumMod val="10000"/>
                  </a:schemeClr>
                </a:solidFill>
                <a:latin typeface="Time new roman"/>
                <a:cs typeface="Times New Roman" pitchFamily="18" charset="0"/>
              </a:rPr>
              <a:t>hình</a:t>
            </a:r>
            <a:r>
              <a:rPr lang="en-US" sz="3000" b="1" dirty="0">
                <a:solidFill>
                  <a:schemeClr val="accent4">
                    <a:lumMod val="10000"/>
                  </a:schemeClr>
                </a:solidFill>
                <a:latin typeface="Time new roman"/>
                <a:cs typeface="Times New Roman" pitchFamily="18" charset="0"/>
              </a:rPr>
              <a:t> </a:t>
            </a:r>
            <a:r>
              <a:rPr lang="en-US" sz="3000" b="1" dirty="0" err="1">
                <a:solidFill>
                  <a:schemeClr val="accent4">
                    <a:lumMod val="10000"/>
                  </a:schemeClr>
                </a:solidFill>
                <a:latin typeface="Time new roman"/>
                <a:cs typeface="Times New Roman" pitchFamily="18" charset="0"/>
              </a:rPr>
              <a:t>ảnh</a:t>
            </a:r>
            <a:r>
              <a:rPr lang="en-US" sz="3000" b="1" dirty="0">
                <a:solidFill>
                  <a:schemeClr val="accent4">
                    <a:lumMod val="10000"/>
                  </a:schemeClr>
                </a:solidFill>
                <a:latin typeface="Time new roman"/>
                <a:cs typeface="Times New Roman" pitchFamily="18" charset="0"/>
              </a:rPr>
              <a:t> </a:t>
            </a:r>
            <a:r>
              <a:rPr lang="en-US" sz="3000" b="1" dirty="0" err="1">
                <a:solidFill>
                  <a:schemeClr val="accent4">
                    <a:lumMod val="10000"/>
                  </a:schemeClr>
                </a:solidFill>
                <a:latin typeface="Time new roman"/>
                <a:cs typeface="Times New Roman" pitchFamily="18" charset="0"/>
              </a:rPr>
              <a:t>và</a:t>
            </a:r>
            <a:r>
              <a:rPr lang="en-US" sz="3000" b="1" dirty="0">
                <a:solidFill>
                  <a:schemeClr val="accent4">
                    <a:lumMod val="10000"/>
                  </a:schemeClr>
                </a:solidFill>
                <a:latin typeface="Time new roman"/>
                <a:cs typeface="Times New Roman" pitchFamily="18" charset="0"/>
              </a:rPr>
              <a:t> </a:t>
            </a:r>
            <a:r>
              <a:rPr lang="en-US" sz="3000" b="1" dirty="0" err="1">
                <a:solidFill>
                  <a:schemeClr val="accent4">
                    <a:lumMod val="10000"/>
                  </a:schemeClr>
                </a:solidFill>
                <a:latin typeface="Time new roman"/>
                <a:cs typeface="Times New Roman" pitchFamily="18" charset="0"/>
              </a:rPr>
              <a:t>trả</a:t>
            </a:r>
            <a:r>
              <a:rPr lang="en-US" sz="3000" b="1" dirty="0">
                <a:solidFill>
                  <a:schemeClr val="accent4">
                    <a:lumMod val="10000"/>
                  </a:schemeClr>
                </a:solidFill>
                <a:latin typeface="Time new roman"/>
                <a:cs typeface="Times New Roman" pitchFamily="18" charset="0"/>
              </a:rPr>
              <a:t> </a:t>
            </a:r>
            <a:r>
              <a:rPr lang="en-US" sz="3000" b="1" dirty="0" err="1">
                <a:solidFill>
                  <a:schemeClr val="accent4">
                    <a:lumMod val="10000"/>
                  </a:schemeClr>
                </a:solidFill>
                <a:latin typeface="Time new roman"/>
                <a:cs typeface="Times New Roman" pitchFamily="18" charset="0"/>
              </a:rPr>
              <a:t>lời</a:t>
            </a:r>
            <a:r>
              <a:rPr lang="en-US" sz="3000" b="1" dirty="0">
                <a:solidFill>
                  <a:schemeClr val="accent4">
                    <a:lumMod val="10000"/>
                  </a:schemeClr>
                </a:solidFill>
                <a:latin typeface="Time new roman"/>
                <a:cs typeface="Times New Roman" pitchFamily="18" charset="0"/>
              </a:rPr>
              <a:t> </a:t>
            </a:r>
            <a:r>
              <a:rPr lang="en-US" sz="3000" b="1" dirty="0" err="1">
                <a:solidFill>
                  <a:schemeClr val="accent4">
                    <a:lumMod val="10000"/>
                  </a:schemeClr>
                </a:solidFill>
                <a:latin typeface="Time new roman"/>
                <a:cs typeface="Times New Roman" pitchFamily="18" charset="0"/>
              </a:rPr>
              <a:t>câu</a:t>
            </a:r>
            <a:r>
              <a:rPr lang="en-US" sz="3000" b="1" dirty="0">
                <a:solidFill>
                  <a:schemeClr val="accent4">
                    <a:lumMod val="10000"/>
                  </a:schemeClr>
                </a:solidFill>
                <a:latin typeface="Time new roman"/>
                <a:cs typeface="Times New Roman" pitchFamily="18" charset="0"/>
              </a:rPr>
              <a:t> </a:t>
            </a:r>
            <a:r>
              <a:rPr lang="en-US" sz="3000" b="1" dirty="0" err="1">
                <a:solidFill>
                  <a:schemeClr val="accent4">
                    <a:lumMod val="10000"/>
                  </a:schemeClr>
                </a:solidFill>
                <a:latin typeface="Time new roman"/>
                <a:cs typeface="Times New Roman" pitchFamily="18" charset="0"/>
              </a:rPr>
              <a:t>hỏi</a:t>
            </a:r>
            <a:r>
              <a:rPr lang="en-US" sz="3000" b="1" dirty="0">
                <a:solidFill>
                  <a:schemeClr val="accent4">
                    <a:lumMod val="10000"/>
                  </a:schemeClr>
                </a:solidFill>
                <a:latin typeface="Time new roman"/>
                <a:cs typeface="Times New Roman" pitchFamily="18" charset="0"/>
              </a:rPr>
              <a:t>:</a:t>
            </a:r>
          </a:p>
          <a:p>
            <a:pPr algn="l" fontAlgn="base"/>
            <a:r>
              <a:rPr lang="en-US" sz="3000" b="1" dirty="0">
                <a:latin typeface="Time new roman"/>
              </a:rPr>
              <a:t>	 C</a:t>
            </a:r>
            <a:r>
              <a:rPr lang="vi-VN" sz="3000" b="1" dirty="0">
                <a:latin typeface="Time new roman"/>
              </a:rPr>
              <a:t>ho biết những hoạt động nào được nhắc đến ở mỗi hình ảnh và thông tin trên. Hoạt động đó do những chủ thể nào thực hiện? </a:t>
            </a:r>
          </a:p>
        </p:txBody>
      </p:sp>
      <p:pic>
        <p:nvPicPr>
          <p:cNvPr id="20" name="图片 27">
            <a:extLst>
              <a:ext uri="{FF2B5EF4-FFF2-40B4-BE49-F238E27FC236}">
                <a16:creationId xmlns:a16="http://schemas.microsoft.com/office/drawing/2014/main" xmlns="" id="{AA1DC7A3-816F-46E4-9100-846497B74238}"/>
              </a:ext>
            </a:extLst>
          </p:cNvPr>
          <p:cNvPicPr>
            <a:picLocks noChangeAspect="1"/>
          </p:cNvPicPr>
          <p:nvPr/>
        </p:nvPicPr>
        <p:blipFill>
          <a:blip r:embed="rId11"/>
          <a:stretch>
            <a:fillRect/>
          </a:stretch>
        </p:blipFill>
        <p:spPr>
          <a:xfrm>
            <a:off x="1308696" y="260970"/>
            <a:ext cx="511701" cy="707197"/>
          </a:xfrm>
          <a:prstGeom prst="rect">
            <a:avLst/>
          </a:prstGeom>
        </p:spPr>
      </p:pic>
      <p:sp>
        <p:nvSpPr>
          <p:cNvPr id="21" name="文本框 13">
            <a:extLst>
              <a:ext uri="{FF2B5EF4-FFF2-40B4-BE49-F238E27FC236}">
                <a16:creationId xmlns:a16="http://schemas.microsoft.com/office/drawing/2014/main" xmlns="" id="{0D22E6A5-265C-4EB9-B178-7F3DCB5DBFE2}"/>
              </a:ext>
            </a:extLst>
          </p:cNvPr>
          <p:cNvSpPr txBox="1"/>
          <p:nvPr/>
        </p:nvSpPr>
        <p:spPr>
          <a:xfrm>
            <a:off x="2371060" y="352049"/>
            <a:ext cx="8343139" cy="954107"/>
          </a:xfrm>
          <a:prstGeom prst="rect">
            <a:avLst/>
          </a:prstGeom>
          <a:noFill/>
        </p:spPr>
        <p:txBody>
          <a:bodyPr wrap="square" rtlCol="0">
            <a:spAutoFit/>
          </a:bodyPr>
          <a:lstStyle/>
          <a:p>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1.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Hoạt</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động</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cộng</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đồng</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và</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sự</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cần</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thiết</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phải</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tham</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gia</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hoạt</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động</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cộng</a:t>
            </a:r>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a:solidFill>
                  <a:srgbClr val="C00000"/>
                </a:solidFill>
                <a:latin typeface="Times New Roman" pitchFamily="18" charset="0"/>
                <a:ea typeface="汉仪夏日体W" panose="00020600040101010101" pitchFamily="18" charset="-122"/>
                <a:cs typeface="Times New Roman" pitchFamily="18" charset="0"/>
              </a:rPr>
              <a:t>đồng</a:t>
            </a:r>
            <a:endParaRPr lang="en-US" altLang="zh-CN" sz="2800" b="1" dirty="0">
              <a:solidFill>
                <a:srgbClr val="C00000"/>
              </a:solidFill>
              <a:latin typeface="Times New Roman" pitchFamily="18" charset="0"/>
              <a:ea typeface="汉仪夏日体W" panose="00020600040101010101" pitchFamily="18" charset="-122"/>
              <a:cs typeface="Times New Roman" pitchFamily="18" charset="0"/>
            </a:endParaRPr>
          </a:p>
        </p:txBody>
      </p:sp>
    </p:spTree>
    <p:extLst>
      <p:ext uri="{BB962C8B-B14F-4D97-AF65-F5344CB8AC3E}">
        <p14:creationId xmlns:p14="http://schemas.microsoft.com/office/powerpoint/2010/main" val="64249842"/>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p:stCondLst>
                              <p:cond delay="2000"/>
                            </p:stCondLst>
                            <p:childTnLst>
                              <p:par>
                                <p:cTn id="30" presetID="2" presetClass="entr" presetSubtype="8"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par>
                                <p:cTn id="34" presetID="41" presetClass="entr" presetSubtype="0" fill="hold" grpId="0" nodeType="withEffect">
                                  <p:stCondLst>
                                    <p:cond delay="0"/>
                                  </p:stCondLst>
                                  <p:iterate type="lt">
                                    <p:tmPct val="1905"/>
                                  </p:iterate>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1"/>
                                        </p:tgtEl>
                                        <p:attrNameLst>
                                          <p:attrName>ppt_y</p:attrName>
                                        </p:attrNameLst>
                                      </p:cBhvr>
                                      <p:tavLst>
                                        <p:tav tm="0">
                                          <p:val>
                                            <p:strVal val="#ppt_y"/>
                                          </p:val>
                                        </p:tav>
                                        <p:tav tm="100000">
                                          <p:val>
                                            <p:strVal val="#ppt_y"/>
                                          </p:val>
                                        </p:tav>
                                      </p:tavLst>
                                    </p:anim>
                                    <p:anim calcmode="lin" valueType="num">
                                      <p:cBhvr>
                                        <p:cTn id="38"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346F4793-9545-4817-BAFA-50B986289D55}"/>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xmlns=""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xmlns="" id="{71603CBD-0EC2-4849-94D8-02CE7759B6BD}"/>
              </a:ext>
            </a:extLst>
          </p:cNvPr>
          <p:cNvPicPr>
            <a:picLocks noChangeAspect="1"/>
          </p:cNvPicPr>
          <p:nvPr/>
        </p:nvPicPr>
        <p:blipFill>
          <a:blip r:embed="rId8"/>
          <a:stretch>
            <a:fillRect/>
          </a:stretch>
        </p:blipFill>
        <p:spPr>
          <a:xfrm>
            <a:off x="10055138" y="5646534"/>
            <a:ext cx="2316681" cy="1268078"/>
          </a:xfrm>
          <a:prstGeom prst="rect">
            <a:avLst/>
          </a:prstGeom>
        </p:spPr>
      </p:pic>
      <p:pic>
        <p:nvPicPr>
          <p:cNvPr id="4" name="图片 3">
            <a:extLst>
              <a:ext uri="{FF2B5EF4-FFF2-40B4-BE49-F238E27FC236}">
                <a16:creationId xmlns:a16="http://schemas.microsoft.com/office/drawing/2014/main" xmlns="" id="{85B378B0-6448-4A26-A6AC-15783BAF1CE4}"/>
              </a:ext>
            </a:extLst>
          </p:cNvPr>
          <p:cNvPicPr>
            <a:picLocks noChangeAspect="1"/>
          </p:cNvPicPr>
          <p:nvPr/>
        </p:nvPicPr>
        <p:blipFill>
          <a:blip r:embed="rId9"/>
          <a:stretch>
            <a:fillRect/>
          </a:stretch>
        </p:blipFill>
        <p:spPr>
          <a:xfrm>
            <a:off x="0" y="5686955"/>
            <a:ext cx="1237657" cy="1042238"/>
          </a:xfrm>
          <a:prstGeom prst="rect">
            <a:avLst/>
          </a:prstGeom>
        </p:spPr>
      </p:pic>
      <p:pic>
        <p:nvPicPr>
          <p:cNvPr id="3" name="Picture 2">
            <a:extLst>
              <a:ext uri="{FF2B5EF4-FFF2-40B4-BE49-F238E27FC236}">
                <a16:creationId xmlns:a16="http://schemas.microsoft.com/office/drawing/2014/main" xmlns="" id="{DB8DF0D5-457E-D162-4635-62492CA702B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14986" y="356487"/>
            <a:ext cx="9937094" cy="541496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48765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2" fill="hold" nodeType="withEffect">
                                  <p:stCondLst>
                                    <p:cond delay="250"/>
                                  </p:stCondLst>
                                  <p:childTnLst>
                                    <p:set>
                                      <p:cBhvr>
                                        <p:cTn id="18" dur="1" fill="hold">
                                          <p:stCondLst>
                                            <p:cond delay="0"/>
                                          </p:stCondLst>
                                        </p:cTn>
                                        <p:tgtEl>
                                          <p:spTgt spid="138"/>
                                        </p:tgtEl>
                                        <p:attrNameLst>
                                          <p:attrName>style.visibility</p:attrName>
                                        </p:attrNameLst>
                                      </p:cBhvr>
                                      <p:to>
                                        <p:strVal val="visible"/>
                                      </p:to>
                                    </p:set>
                                    <p:anim calcmode="lin" valueType="num">
                                      <p:cBhvr additive="base">
                                        <p:cTn id="19" dur="500" fill="hold"/>
                                        <p:tgtEl>
                                          <p:spTgt spid="138"/>
                                        </p:tgtEl>
                                        <p:attrNameLst>
                                          <p:attrName>ppt_x</p:attrName>
                                        </p:attrNameLst>
                                      </p:cBhvr>
                                      <p:tavLst>
                                        <p:tav tm="0">
                                          <p:val>
                                            <p:strVal val="1+#ppt_w/2"/>
                                          </p:val>
                                        </p:tav>
                                        <p:tav tm="100000">
                                          <p:val>
                                            <p:strVal val="#ppt_x"/>
                                          </p:val>
                                        </p:tav>
                                      </p:tavLst>
                                    </p:anim>
                                    <p:anim calcmode="lin" valueType="num">
                                      <p:cBhvr additive="base">
                                        <p:cTn id="20" dur="500" fill="hold"/>
                                        <p:tgtEl>
                                          <p:spTgt spid="1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346F4793-9545-4817-BAFA-50B986289D55}"/>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xmlns=""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xmlns="" id="{71603CBD-0EC2-4849-94D8-02CE7759B6BD}"/>
              </a:ext>
            </a:extLst>
          </p:cNvPr>
          <p:cNvPicPr>
            <a:picLocks noChangeAspect="1"/>
          </p:cNvPicPr>
          <p:nvPr/>
        </p:nvPicPr>
        <p:blipFill>
          <a:blip r:embed="rId8"/>
          <a:stretch>
            <a:fillRect/>
          </a:stretch>
        </p:blipFill>
        <p:spPr>
          <a:xfrm>
            <a:off x="10055138" y="5646534"/>
            <a:ext cx="2316681" cy="1268078"/>
          </a:xfrm>
          <a:prstGeom prst="rect">
            <a:avLst/>
          </a:prstGeom>
        </p:spPr>
      </p:pic>
      <p:pic>
        <p:nvPicPr>
          <p:cNvPr id="150" name="图片 149">
            <a:extLst>
              <a:ext uri="{FF2B5EF4-FFF2-40B4-BE49-F238E27FC236}">
                <a16:creationId xmlns:a16="http://schemas.microsoft.com/office/drawing/2014/main" xmlns=""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xmlns="" id="{85B378B0-6448-4A26-A6AC-15783BAF1CE4}"/>
              </a:ext>
            </a:extLst>
          </p:cNvPr>
          <p:cNvPicPr>
            <a:picLocks noChangeAspect="1"/>
          </p:cNvPicPr>
          <p:nvPr/>
        </p:nvPicPr>
        <p:blipFill>
          <a:blip r:embed="rId9"/>
          <a:stretch>
            <a:fillRect/>
          </a:stretch>
        </p:blipFill>
        <p:spPr>
          <a:xfrm>
            <a:off x="0" y="5686955"/>
            <a:ext cx="1237657" cy="1042238"/>
          </a:xfrm>
          <a:prstGeom prst="rect">
            <a:avLst/>
          </a:prstGeom>
        </p:spPr>
      </p:pic>
      <p:grpSp>
        <p:nvGrpSpPr>
          <p:cNvPr id="10" name="组合 9">
            <a:extLst>
              <a:ext uri="{FF2B5EF4-FFF2-40B4-BE49-F238E27FC236}">
                <a16:creationId xmlns:a16="http://schemas.microsoft.com/office/drawing/2014/main" xmlns="" id="{4C5AD46F-6A43-40FC-8974-7AAA6224AF79}"/>
              </a:ext>
            </a:extLst>
          </p:cNvPr>
          <p:cNvGrpSpPr/>
          <p:nvPr/>
        </p:nvGrpSpPr>
        <p:grpSpPr>
          <a:xfrm>
            <a:off x="5847230" y="2613045"/>
            <a:ext cx="497540" cy="2102719"/>
            <a:chOff x="5859183" y="2273774"/>
            <a:chExt cx="609960" cy="2577834"/>
          </a:xfrm>
        </p:grpSpPr>
        <p:pic>
          <p:nvPicPr>
            <p:cNvPr id="9" name="图片 8">
              <a:extLst>
                <a:ext uri="{FF2B5EF4-FFF2-40B4-BE49-F238E27FC236}">
                  <a16:creationId xmlns:a16="http://schemas.microsoft.com/office/drawing/2014/main" xmlns="" id="{E00E6511-6545-474E-9B6A-68C0F1F9F93D}"/>
                </a:ext>
              </a:extLst>
            </p:cNvPr>
            <p:cNvPicPr>
              <a:picLocks noChangeAspect="1"/>
            </p:cNvPicPr>
            <p:nvPr/>
          </p:nvPicPr>
          <p:blipFill rotWithShape="1">
            <a:blip r:embed="rId10"/>
            <a:srcRect l="71332"/>
            <a:stretch/>
          </p:blipFill>
          <p:spPr>
            <a:xfrm rot="16200000" flipV="1">
              <a:off x="5590349" y="2542608"/>
              <a:ext cx="1129032" cy="591363"/>
            </a:xfrm>
            <a:prstGeom prst="rect">
              <a:avLst/>
            </a:prstGeom>
          </p:spPr>
        </p:pic>
        <p:pic>
          <p:nvPicPr>
            <p:cNvPr id="53" name="图片 52">
              <a:extLst>
                <a:ext uri="{FF2B5EF4-FFF2-40B4-BE49-F238E27FC236}">
                  <a16:creationId xmlns:a16="http://schemas.microsoft.com/office/drawing/2014/main" xmlns="" id="{326B4B64-07F7-4890-B719-07E95EC87C2C}"/>
                </a:ext>
              </a:extLst>
            </p:cNvPr>
            <p:cNvPicPr>
              <a:picLocks noChangeAspect="1"/>
            </p:cNvPicPr>
            <p:nvPr/>
          </p:nvPicPr>
          <p:blipFill rotWithShape="1">
            <a:blip r:embed="rId10"/>
            <a:srcRect l="61961"/>
            <a:stretch/>
          </p:blipFill>
          <p:spPr>
            <a:xfrm rot="16200000" flipV="1">
              <a:off x="5424399" y="3806864"/>
              <a:ext cx="1498125" cy="591363"/>
            </a:xfrm>
            <a:prstGeom prst="rect">
              <a:avLst/>
            </a:prstGeom>
          </p:spPr>
        </p:pic>
      </p:grpSp>
      <p:pic>
        <p:nvPicPr>
          <p:cNvPr id="20" name="图片 27">
            <a:extLst>
              <a:ext uri="{FF2B5EF4-FFF2-40B4-BE49-F238E27FC236}">
                <a16:creationId xmlns:a16="http://schemas.microsoft.com/office/drawing/2014/main" xmlns="" id="{AA1DC7A3-816F-46E4-9100-846497B74238}"/>
              </a:ext>
            </a:extLst>
          </p:cNvPr>
          <p:cNvPicPr>
            <a:picLocks noChangeAspect="1"/>
          </p:cNvPicPr>
          <p:nvPr/>
        </p:nvPicPr>
        <p:blipFill>
          <a:blip r:embed="rId11"/>
          <a:stretch>
            <a:fillRect/>
          </a:stretch>
        </p:blipFill>
        <p:spPr>
          <a:xfrm>
            <a:off x="2559489" y="260970"/>
            <a:ext cx="511701" cy="707197"/>
          </a:xfrm>
          <a:prstGeom prst="rect">
            <a:avLst/>
          </a:prstGeom>
        </p:spPr>
      </p:pic>
      <p:sp>
        <p:nvSpPr>
          <p:cNvPr id="21" name="文本框 13">
            <a:extLst>
              <a:ext uri="{FF2B5EF4-FFF2-40B4-BE49-F238E27FC236}">
                <a16:creationId xmlns:a16="http://schemas.microsoft.com/office/drawing/2014/main" xmlns="" id="{0D22E6A5-265C-4EB9-B178-7F3DCB5DBFE2}"/>
              </a:ext>
            </a:extLst>
          </p:cNvPr>
          <p:cNvSpPr txBox="1"/>
          <p:nvPr/>
        </p:nvSpPr>
        <p:spPr>
          <a:xfrm>
            <a:off x="3224209" y="352049"/>
            <a:ext cx="7780490" cy="523220"/>
          </a:xfrm>
          <a:prstGeom prst="rect">
            <a:avLst/>
          </a:prstGeom>
          <a:noFill/>
        </p:spPr>
        <p:txBody>
          <a:bodyPr wrap="square" rtlCol="0">
            <a:spAutoFit/>
          </a:bodyPr>
          <a:lstStyle/>
          <a:p>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PHIẾU HỌC TẬP 01 </a:t>
            </a:r>
            <a:endParaRPr lang="en-US" altLang="zh-CN" sz="3200" b="1" dirty="0">
              <a:solidFill>
                <a:srgbClr val="C00000"/>
              </a:solidFill>
              <a:latin typeface="Times New Roman" pitchFamily="18" charset="0"/>
              <a:ea typeface="汉仪夏日体W" panose="00020600040101010101" pitchFamily="18" charset="-122"/>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091922981"/>
              </p:ext>
            </p:extLst>
          </p:nvPr>
        </p:nvGraphicFramePr>
        <p:xfrm>
          <a:off x="1591139" y="1106951"/>
          <a:ext cx="9894326" cy="5706303"/>
        </p:xfrm>
        <a:graphic>
          <a:graphicData uri="http://schemas.openxmlformats.org/drawingml/2006/table">
            <a:tbl>
              <a:tblPr firstRow="1" firstCol="1" bandRow="1">
                <a:tableStyleId>{5C22544A-7EE6-4342-B048-85BDC9FD1C3A}</a:tableStyleId>
              </a:tblPr>
              <a:tblGrid>
                <a:gridCol w="5417417">
                  <a:extLst>
                    <a:ext uri="{9D8B030D-6E8A-4147-A177-3AD203B41FA5}">
                      <a16:colId xmlns:a16="http://schemas.microsoft.com/office/drawing/2014/main" xmlns="" val="3893403789"/>
                    </a:ext>
                  </a:extLst>
                </a:gridCol>
                <a:gridCol w="4476909">
                  <a:extLst>
                    <a:ext uri="{9D8B030D-6E8A-4147-A177-3AD203B41FA5}">
                      <a16:colId xmlns:a16="http://schemas.microsoft.com/office/drawing/2014/main" xmlns="" val="1450791340"/>
                    </a:ext>
                  </a:extLst>
                </a:gridCol>
              </a:tblGrid>
              <a:tr h="448503">
                <a:tc>
                  <a:txBody>
                    <a:bodyPr/>
                    <a:lstStyle/>
                    <a:p>
                      <a:pPr algn="ctr">
                        <a:spcAft>
                          <a:spcPts val="0"/>
                        </a:spcAft>
                      </a:pPr>
                      <a:r>
                        <a:rPr lang="en-US" sz="2300" dirty="0" err="1">
                          <a:solidFill>
                            <a:schemeClr val="tx1"/>
                          </a:solidFill>
                          <a:effectLst/>
                          <a:latin typeface="Time new roman"/>
                        </a:rPr>
                        <a:t>Hoạt</a:t>
                      </a:r>
                      <a:r>
                        <a:rPr lang="en-US" sz="2300" dirty="0">
                          <a:solidFill>
                            <a:schemeClr val="tx1"/>
                          </a:solidFill>
                          <a:effectLst/>
                          <a:latin typeface="Time new roman"/>
                        </a:rPr>
                        <a:t> </a:t>
                      </a:r>
                      <a:r>
                        <a:rPr lang="en-US" sz="2300" dirty="0" err="1">
                          <a:solidFill>
                            <a:schemeClr val="tx1"/>
                          </a:solidFill>
                          <a:effectLst/>
                          <a:latin typeface="Time new roman"/>
                        </a:rPr>
                        <a:t>động</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spcAft>
                          <a:spcPts val="0"/>
                        </a:spcAft>
                      </a:pPr>
                      <a:r>
                        <a:rPr lang="en-US" sz="2300" dirty="0" err="1">
                          <a:solidFill>
                            <a:schemeClr val="tx1"/>
                          </a:solidFill>
                          <a:effectLst/>
                          <a:latin typeface="Time new roman"/>
                          <a:ea typeface="Times New Roman" panose="02020603050405020304" pitchFamily="18" charset="0"/>
                          <a:cs typeface="Times New Roman" panose="02020603050405020304" pitchFamily="18" charset="0"/>
                        </a:rPr>
                        <a:t>Chủ</a:t>
                      </a:r>
                      <a:r>
                        <a:rPr lang="en-US" sz="2300" dirty="0">
                          <a:solidFill>
                            <a:schemeClr val="tx1"/>
                          </a:solidFill>
                          <a:effectLst/>
                          <a:latin typeface="Time new roman"/>
                          <a:ea typeface="Times New Roman" panose="02020603050405020304" pitchFamily="18" charset="0"/>
                          <a:cs typeface="Times New Roman" panose="02020603050405020304" pitchFamily="18" charset="0"/>
                        </a:rPr>
                        <a:t> </a:t>
                      </a:r>
                      <a:r>
                        <a:rPr lang="en-US" sz="2300" dirty="0" err="1">
                          <a:solidFill>
                            <a:schemeClr val="tx1"/>
                          </a:solidFill>
                          <a:effectLst/>
                          <a:latin typeface="Time new roman"/>
                          <a:ea typeface="Times New Roman" panose="02020603050405020304" pitchFamily="18" charset="0"/>
                          <a:cs typeface="Times New Roman" panose="02020603050405020304" pitchFamily="18" charset="0"/>
                        </a:rPr>
                        <a:t>thể</a:t>
                      </a:r>
                      <a:r>
                        <a:rPr lang="en-US" sz="2300" dirty="0">
                          <a:solidFill>
                            <a:schemeClr val="tx1"/>
                          </a:solidFill>
                          <a:effectLst/>
                          <a:latin typeface="Time new roman"/>
                          <a:ea typeface="Times New Roman" panose="02020603050405020304" pitchFamily="18" charset="0"/>
                          <a:cs typeface="Times New Roman" panose="02020603050405020304" pitchFamily="18" charset="0"/>
                        </a:rPr>
                        <a:t>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1112101866"/>
                  </a:ext>
                </a:extLst>
              </a:tr>
              <a:tr h="653791">
                <a:tc>
                  <a:txBody>
                    <a:bodyPr/>
                    <a:lstStyle/>
                    <a:p>
                      <a:pPr>
                        <a:spcAft>
                          <a:spcPts val="0"/>
                        </a:spcAft>
                      </a:pPr>
                      <a:r>
                        <a:rPr lang="en-US" sz="2300" dirty="0">
                          <a:solidFill>
                            <a:schemeClr val="tx1"/>
                          </a:solidFill>
                          <a:effectLst/>
                          <a:latin typeface="Time new roman"/>
                        </a:rPr>
                        <a:t>1.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spcAft>
                          <a:spcPts val="0"/>
                        </a:spcAft>
                      </a:pPr>
                      <a:r>
                        <a:rPr lang="en-US" sz="2300" dirty="0">
                          <a:solidFill>
                            <a:schemeClr val="tx1"/>
                          </a:solidFill>
                          <a:effectLst/>
                          <a:latin typeface="Time new roman"/>
                        </a:rPr>
                        <a:t>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3929614013"/>
                  </a:ext>
                </a:extLst>
              </a:tr>
              <a:tr h="448503">
                <a:tc>
                  <a:txBody>
                    <a:bodyPr/>
                    <a:lstStyle/>
                    <a:p>
                      <a:pPr>
                        <a:spcAft>
                          <a:spcPts val="0"/>
                        </a:spcAft>
                      </a:pPr>
                      <a:r>
                        <a:rPr lang="en-US" sz="2300" dirty="0">
                          <a:solidFill>
                            <a:schemeClr val="tx1"/>
                          </a:solidFill>
                          <a:effectLst/>
                          <a:latin typeface="Time new roman"/>
                        </a:rPr>
                        <a:t>2.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spcAft>
                          <a:spcPts val="0"/>
                        </a:spcAft>
                      </a:pPr>
                      <a:r>
                        <a:rPr lang="en-US" sz="2300" dirty="0">
                          <a:solidFill>
                            <a:schemeClr val="tx1"/>
                          </a:solidFill>
                          <a:effectLst/>
                          <a:latin typeface="Time new roman"/>
                        </a:rPr>
                        <a:t>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137817912"/>
                  </a:ext>
                </a:extLst>
              </a:tr>
              <a:tr h="628209">
                <a:tc>
                  <a:txBody>
                    <a:bodyPr/>
                    <a:lstStyle/>
                    <a:p>
                      <a:pPr>
                        <a:spcAft>
                          <a:spcPts val="0"/>
                        </a:spcAft>
                      </a:pPr>
                      <a:r>
                        <a:rPr lang="en-US" sz="2300" dirty="0">
                          <a:solidFill>
                            <a:schemeClr val="tx1"/>
                          </a:solidFill>
                          <a:effectLst/>
                          <a:latin typeface="Time new roman"/>
                        </a:rPr>
                        <a:t>3.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spcAft>
                          <a:spcPts val="0"/>
                        </a:spcAft>
                      </a:pPr>
                      <a:r>
                        <a:rPr lang="en-US" sz="2300" dirty="0">
                          <a:solidFill>
                            <a:schemeClr val="tx1"/>
                          </a:solidFill>
                          <a:effectLst/>
                          <a:latin typeface="Time new roman"/>
                        </a:rPr>
                        <a:t>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2028367531"/>
                  </a:ext>
                </a:extLst>
              </a:tr>
              <a:tr h="977701">
                <a:tc>
                  <a:txBody>
                    <a:bodyPr/>
                    <a:lstStyle/>
                    <a:p>
                      <a:pPr>
                        <a:spcAft>
                          <a:spcPts val="0"/>
                        </a:spcAft>
                      </a:pPr>
                      <a:r>
                        <a:rPr lang="en-US" sz="2300" dirty="0">
                          <a:solidFill>
                            <a:schemeClr val="tx1"/>
                          </a:solidFill>
                          <a:effectLst/>
                          <a:latin typeface="Time new roman"/>
                        </a:rPr>
                        <a:t>4. ……………………………………………………………</a:t>
                      </a:r>
                    </a:p>
                    <a:p>
                      <a:pPr>
                        <a:spcAft>
                          <a:spcPts val="0"/>
                        </a:spcAft>
                      </a:pPr>
                      <a:endParaRPr lang="en-US" sz="2300" dirty="0">
                        <a:solidFill>
                          <a:schemeClr val="tx1"/>
                        </a:solidFill>
                        <a:effectLst/>
                        <a:latin typeface="Time new roman"/>
                        <a:ea typeface="Times New Roman" panose="02020603050405020304" pitchFamily="18" charset="0"/>
                        <a:cs typeface="Times New Roman" panose="02020603050405020304" pitchFamily="18" charset="0"/>
                      </a:endParaRPr>
                    </a:p>
                    <a:p>
                      <a:pPr>
                        <a:spcAft>
                          <a:spcPts val="0"/>
                        </a:spcAft>
                      </a:pPr>
                      <a:r>
                        <a:rPr lang="en-US" sz="2300" dirty="0">
                          <a:solidFill>
                            <a:schemeClr val="tx1"/>
                          </a:solidFill>
                          <a:effectLst/>
                          <a:latin typeface="Time new roman"/>
                          <a:ea typeface="Times New Roman" panose="02020603050405020304" pitchFamily="18" charset="0"/>
                          <a:cs typeface="Times New Roman" panose="02020603050405020304" pitchFamily="18" charset="0"/>
                        </a:rPr>
                        <a:t>5. Thông tin: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spcAft>
                          <a:spcPts val="0"/>
                        </a:spcAft>
                      </a:pPr>
                      <a:r>
                        <a:rPr lang="en-US" sz="2300" dirty="0">
                          <a:solidFill>
                            <a:schemeClr val="tx1"/>
                          </a:solidFill>
                          <a:effectLst/>
                          <a:latin typeface="Time new roman"/>
                        </a:rPr>
                        <a:t>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2695003313"/>
                  </a:ext>
                </a:extLst>
              </a:tr>
            </a:tbl>
          </a:graphicData>
        </a:graphic>
      </p:graphicFrame>
      <p:sp>
        <p:nvSpPr>
          <p:cNvPr id="3" name="Oval 2">
            <a:extLst>
              <a:ext uri="{FF2B5EF4-FFF2-40B4-BE49-F238E27FC236}">
                <a16:creationId xmlns:a16="http://schemas.microsoft.com/office/drawing/2014/main" xmlns="" id="{995C21EF-06D7-8F18-A245-943C1A5B8646}"/>
              </a:ext>
            </a:extLst>
          </p:cNvPr>
          <p:cNvSpPr/>
          <p:nvPr/>
        </p:nvSpPr>
        <p:spPr>
          <a:xfrm>
            <a:off x="1738552" y="4518837"/>
            <a:ext cx="9589218" cy="1034799"/>
          </a:xfrm>
          <a:prstGeom prst="ellipse">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r>
              <a:rPr lang="en-US" sz="1800" b="1">
                <a:solidFill>
                  <a:schemeClr val="accent4">
                    <a:lumMod val="10000"/>
                  </a:schemeClr>
                </a:solidFill>
                <a:latin typeface="Times New Roman" pitchFamily="18" charset="0"/>
                <a:cs typeface="Times New Roman" pitchFamily="18" charset="0"/>
              </a:rPr>
              <a:t>THEO EM, CÁC HOẠT ĐỘNG ĐÓ CÓ ĐIỂM GÌ CHUNG ?  </a:t>
            </a:r>
            <a:endParaRPr lang="en-US" sz="1800" b="1" dirty="0">
              <a:solidFill>
                <a:schemeClr val="accent4">
                  <a:lumMod val="1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083982351"/>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p:stCondLst>
                              <p:cond delay="2000"/>
                            </p:stCondLst>
                            <p:childTnLst>
                              <p:par>
                                <p:cTn id="30" presetID="2" presetClass="entr" presetSubtype="8"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par>
                                <p:cTn id="34" presetID="41" presetClass="entr" presetSubtype="0" fill="hold" grpId="0" nodeType="withEffect">
                                  <p:stCondLst>
                                    <p:cond delay="0"/>
                                  </p:stCondLst>
                                  <p:iterate type="lt">
                                    <p:tmPct val="1905"/>
                                  </p:iterate>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1"/>
                                        </p:tgtEl>
                                        <p:attrNameLst>
                                          <p:attrName>ppt_y</p:attrName>
                                        </p:attrNameLst>
                                      </p:cBhvr>
                                      <p:tavLst>
                                        <p:tav tm="0">
                                          <p:val>
                                            <p:strVal val="#ppt_y"/>
                                          </p:val>
                                        </p:tav>
                                        <p:tav tm="100000">
                                          <p:val>
                                            <p:strVal val="#ppt_y"/>
                                          </p:val>
                                        </p:tav>
                                      </p:tavLst>
                                    </p:anim>
                                    <p:anim calcmode="lin" valueType="num">
                                      <p:cBhvr>
                                        <p:cTn id="38"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346F4793-9545-4817-BAFA-50B986289D55}"/>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xmlns=""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xmlns="" id="{71603CBD-0EC2-4849-94D8-02CE7759B6BD}"/>
              </a:ext>
            </a:extLst>
          </p:cNvPr>
          <p:cNvPicPr>
            <a:picLocks noChangeAspect="1"/>
          </p:cNvPicPr>
          <p:nvPr/>
        </p:nvPicPr>
        <p:blipFill>
          <a:blip r:embed="rId8"/>
          <a:stretch>
            <a:fillRect/>
          </a:stretch>
        </p:blipFill>
        <p:spPr>
          <a:xfrm>
            <a:off x="10055138" y="5646534"/>
            <a:ext cx="2316681" cy="1268078"/>
          </a:xfrm>
          <a:prstGeom prst="rect">
            <a:avLst/>
          </a:prstGeom>
        </p:spPr>
      </p:pic>
      <p:pic>
        <p:nvPicPr>
          <p:cNvPr id="150" name="图片 149">
            <a:extLst>
              <a:ext uri="{FF2B5EF4-FFF2-40B4-BE49-F238E27FC236}">
                <a16:creationId xmlns:a16="http://schemas.microsoft.com/office/drawing/2014/main" xmlns=""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xmlns="" id="{85B378B0-6448-4A26-A6AC-15783BAF1CE4}"/>
              </a:ext>
            </a:extLst>
          </p:cNvPr>
          <p:cNvPicPr>
            <a:picLocks noChangeAspect="1"/>
          </p:cNvPicPr>
          <p:nvPr/>
        </p:nvPicPr>
        <p:blipFill>
          <a:blip r:embed="rId9"/>
          <a:stretch>
            <a:fillRect/>
          </a:stretch>
        </p:blipFill>
        <p:spPr>
          <a:xfrm>
            <a:off x="0" y="5686955"/>
            <a:ext cx="1237657" cy="1042238"/>
          </a:xfrm>
          <a:prstGeom prst="rect">
            <a:avLst/>
          </a:prstGeom>
        </p:spPr>
      </p:pic>
      <p:grpSp>
        <p:nvGrpSpPr>
          <p:cNvPr id="10" name="组合 9">
            <a:extLst>
              <a:ext uri="{FF2B5EF4-FFF2-40B4-BE49-F238E27FC236}">
                <a16:creationId xmlns:a16="http://schemas.microsoft.com/office/drawing/2014/main" xmlns="" id="{4C5AD46F-6A43-40FC-8974-7AAA6224AF79}"/>
              </a:ext>
            </a:extLst>
          </p:cNvPr>
          <p:cNvGrpSpPr/>
          <p:nvPr/>
        </p:nvGrpSpPr>
        <p:grpSpPr>
          <a:xfrm>
            <a:off x="5847230" y="2613045"/>
            <a:ext cx="497540" cy="2102719"/>
            <a:chOff x="5859183" y="2273774"/>
            <a:chExt cx="609960" cy="2577834"/>
          </a:xfrm>
        </p:grpSpPr>
        <p:pic>
          <p:nvPicPr>
            <p:cNvPr id="9" name="图片 8">
              <a:extLst>
                <a:ext uri="{FF2B5EF4-FFF2-40B4-BE49-F238E27FC236}">
                  <a16:creationId xmlns:a16="http://schemas.microsoft.com/office/drawing/2014/main" xmlns="" id="{E00E6511-6545-474E-9B6A-68C0F1F9F93D}"/>
                </a:ext>
              </a:extLst>
            </p:cNvPr>
            <p:cNvPicPr>
              <a:picLocks noChangeAspect="1"/>
            </p:cNvPicPr>
            <p:nvPr/>
          </p:nvPicPr>
          <p:blipFill rotWithShape="1">
            <a:blip r:embed="rId10"/>
            <a:srcRect l="71332"/>
            <a:stretch/>
          </p:blipFill>
          <p:spPr>
            <a:xfrm rot="16200000" flipV="1">
              <a:off x="5590349" y="2542608"/>
              <a:ext cx="1129032" cy="591363"/>
            </a:xfrm>
            <a:prstGeom prst="rect">
              <a:avLst/>
            </a:prstGeom>
          </p:spPr>
        </p:pic>
        <p:pic>
          <p:nvPicPr>
            <p:cNvPr id="53" name="图片 52">
              <a:extLst>
                <a:ext uri="{FF2B5EF4-FFF2-40B4-BE49-F238E27FC236}">
                  <a16:creationId xmlns:a16="http://schemas.microsoft.com/office/drawing/2014/main" xmlns="" id="{326B4B64-07F7-4890-B719-07E95EC87C2C}"/>
                </a:ext>
              </a:extLst>
            </p:cNvPr>
            <p:cNvPicPr>
              <a:picLocks noChangeAspect="1"/>
            </p:cNvPicPr>
            <p:nvPr/>
          </p:nvPicPr>
          <p:blipFill rotWithShape="1">
            <a:blip r:embed="rId10"/>
            <a:srcRect l="61961"/>
            <a:stretch/>
          </p:blipFill>
          <p:spPr>
            <a:xfrm rot="16200000" flipV="1">
              <a:off x="5424399" y="3806864"/>
              <a:ext cx="1498125" cy="591363"/>
            </a:xfrm>
            <a:prstGeom prst="rect">
              <a:avLst/>
            </a:prstGeom>
          </p:spPr>
        </p:pic>
      </p:grpSp>
      <p:pic>
        <p:nvPicPr>
          <p:cNvPr id="20" name="图片 27">
            <a:extLst>
              <a:ext uri="{FF2B5EF4-FFF2-40B4-BE49-F238E27FC236}">
                <a16:creationId xmlns:a16="http://schemas.microsoft.com/office/drawing/2014/main" xmlns="" id="{AA1DC7A3-816F-46E4-9100-846497B74238}"/>
              </a:ext>
            </a:extLst>
          </p:cNvPr>
          <p:cNvPicPr>
            <a:picLocks noChangeAspect="1"/>
          </p:cNvPicPr>
          <p:nvPr/>
        </p:nvPicPr>
        <p:blipFill>
          <a:blip r:embed="rId11"/>
          <a:stretch>
            <a:fillRect/>
          </a:stretch>
        </p:blipFill>
        <p:spPr>
          <a:xfrm>
            <a:off x="2559489" y="260970"/>
            <a:ext cx="511701" cy="707197"/>
          </a:xfrm>
          <a:prstGeom prst="rect">
            <a:avLst/>
          </a:prstGeom>
        </p:spPr>
      </p:pic>
      <p:sp>
        <p:nvSpPr>
          <p:cNvPr id="21" name="文本框 13">
            <a:extLst>
              <a:ext uri="{FF2B5EF4-FFF2-40B4-BE49-F238E27FC236}">
                <a16:creationId xmlns:a16="http://schemas.microsoft.com/office/drawing/2014/main" xmlns="" id="{0D22E6A5-265C-4EB9-B178-7F3DCB5DBFE2}"/>
              </a:ext>
            </a:extLst>
          </p:cNvPr>
          <p:cNvSpPr txBox="1"/>
          <p:nvPr/>
        </p:nvSpPr>
        <p:spPr>
          <a:xfrm>
            <a:off x="3224209" y="352049"/>
            <a:ext cx="7780490" cy="523220"/>
          </a:xfrm>
          <a:prstGeom prst="rect">
            <a:avLst/>
          </a:prstGeom>
          <a:noFill/>
        </p:spPr>
        <p:txBody>
          <a:bodyPr wrap="square" rtlCol="0">
            <a:spAutoFit/>
          </a:bodyPr>
          <a:lstStyle/>
          <a:p>
            <a:r>
              <a:rPr lang="en-US" altLang="zh-CN" sz="2800" b="1" dirty="0">
                <a:solidFill>
                  <a:srgbClr val="C00000"/>
                </a:solidFill>
                <a:latin typeface="Times New Roman" pitchFamily="18" charset="0"/>
                <a:ea typeface="汉仪夏日体W" panose="00020600040101010101" pitchFamily="18" charset="-122"/>
                <a:cs typeface="Times New Roman" pitchFamily="18" charset="0"/>
              </a:rPr>
              <a:t>* PHIẾU HỌC TẬP 01 </a:t>
            </a:r>
            <a:endParaRPr lang="en-US" altLang="zh-CN" sz="3200" b="1" dirty="0">
              <a:solidFill>
                <a:srgbClr val="C00000"/>
              </a:solidFill>
              <a:latin typeface="Times New Roman" pitchFamily="18" charset="0"/>
              <a:ea typeface="汉仪夏日体W" panose="00020600040101010101" pitchFamily="18" charset="-122"/>
              <a:cs typeface="Times New Roman" pitchFamily="18" charset="0"/>
            </a:endParaRPr>
          </a:p>
        </p:txBody>
      </p:sp>
      <p:pic>
        <p:nvPicPr>
          <p:cNvPr id="2" name="Picture 1">
            <a:extLst>
              <a:ext uri="{FF2B5EF4-FFF2-40B4-BE49-F238E27FC236}">
                <a16:creationId xmlns:a16="http://schemas.microsoft.com/office/drawing/2014/main" xmlns="" id="{E4918352-48C1-8D4B-6692-D60743842B5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42201" y="997542"/>
            <a:ext cx="5107113" cy="485254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xmlns="" id="{D569B1E4-092E-36A2-6907-F340C5D4DD73}"/>
              </a:ext>
            </a:extLst>
          </p:cNvPr>
          <p:cNvGraphicFramePr>
            <a:graphicFrameLocks noGrp="1"/>
          </p:cNvGraphicFramePr>
          <p:nvPr>
            <p:extLst>
              <p:ext uri="{D42A27DB-BD31-4B8C-83A1-F6EECF244321}">
                <p14:modId xmlns:p14="http://schemas.microsoft.com/office/powerpoint/2010/main" val="2014662351"/>
              </p:ext>
            </p:extLst>
          </p:nvPr>
        </p:nvGraphicFramePr>
        <p:xfrm>
          <a:off x="6464903" y="987429"/>
          <a:ext cx="5202596" cy="4949884"/>
        </p:xfrm>
        <a:graphic>
          <a:graphicData uri="http://schemas.openxmlformats.org/drawingml/2006/table">
            <a:tbl>
              <a:tblPr firstRow="1" firstCol="1" bandRow="1">
                <a:tableStyleId>{5C22544A-7EE6-4342-B048-85BDC9FD1C3A}</a:tableStyleId>
              </a:tblPr>
              <a:tblGrid>
                <a:gridCol w="2606068">
                  <a:extLst>
                    <a:ext uri="{9D8B030D-6E8A-4147-A177-3AD203B41FA5}">
                      <a16:colId xmlns:a16="http://schemas.microsoft.com/office/drawing/2014/main" xmlns="" val="3893403789"/>
                    </a:ext>
                  </a:extLst>
                </a:gridCol>
                <a:gridCol w="2596528">
                  <a:extLst>
                    <a:ext uri="{9D8B030D-6E8A-4147-A177-3AD203B41FA5}">
                      <a16:colId xmlns:a16="http://schemas.microsoft.com/office/drawing/2014/main" xmlns="" val="1450791340"/>
                    </a:ext>
                  </a:extLst>
                </a:gridCol>
              </a:tblGrid>
              <a:tr h="678373">
                <a:tc>
                  <a:txBody>
                    <a:bodyPr/>
                    <a:lstStyle/>
                    <a:p>
                      <a:pPr algn="ctr">
                        <a:spcAft>
                          <a:spcPts val="0"/>
                        </a:spcAft>
                      </a:pPr>
                      <a:r>
                        <a:rPr lang="en-US" sz="2300" dirty="0" err="1">
                          <a:solidFill>
                            <a:schemeClr val="tx1"/>
                          </a:solidFill>
                          <a:effectLst/>
                          <a:latin typeface="Time new roman"/>
                        </a:rPr>
                        <a:t>Hoạt</a:t>
                      </a:r>
                      <a:r>
                        <a:rPr lang="en-US" sz="2300" dirty="0">
                          <a:solidFill>
                            <a:schemeClr val="tx1"/>
                          </a:solidFill>
                          <a:effectLst/>
                          <a:latin typeface="Time new roman"/>
                        </a:rPr>
                        <a:t> </a:t>
                      </a:r>
                      <a:r>
                        <a:rPr lang="en-US" sz="2300" dirty="0" err="1">
                          <a:solidFill>
                            <a:schemeClr val="tx1"/>
                          </a:solidFill>
                          <a:effectLst/>
                          <a:latin typeface="Time new roman"/>
                        </a:rPr>
                        <a:t>động</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spcAft>
                          <a:spcPts val="0"/>
                        </a:spcAft>
                      </a:pPr>
                      <a:r>
                        <a:rPr lang="en-US" sz="2300" dirty="0" err="1">
                          <a:solidFill>
                            <a:schemeClr val="tx1"/>
                          </a:solidFill>
                          <a:effectLst/>
                          <a:latin typeface="Time new roman"/>
                          <a:ea typeface="Times New Roman" panose="02020603050405020304" pitchFamily="18" charset="0"/>
                          <a:cs typeface="Times New Roman" panose="02020603050405020304" pitchFamily="18" charset="0"/>
                        </a:rPr>
                        <a:t>Chủ</a:t>
                      </a:r>
                      <a:r>
                        <a:rPr lang="en-US" sz="2300" dirty="0">
                          <a:solidFill>
                            <a:schemeClr val="tx1"/>
                          </a:solidFill>
                          <a:effectLst/>
                          <a:latin typeface="Time new roman"/>
                          <a:ea typeface="Times New Roman" panose="02020603050405020304" pitchFamily="18" charset="0"/>
                          <a:cs typeface="Times New Roman" panose="02020603050405020304" pitchFamily="18" charset="0"/>
                        </a:rPr>
                        <a:t> </a:t>
                      </a:r>
                      <a:r>
                        <a:rPr lang="en-US" sz="2300" dirty="0" err="1">
                          <a:solidFill>
                            <a:schemeClr val="tx1"/>
                          </a:solidFill>
                          <a:effectLst/>
                          <a:latin typeface="Time new roman"/>
                          <a:ea typeface="Times New Roman" panose="02020603050405020304" pitchFamily="18" charset="0"/>
                          <a:cs typeface="Times New Roman" panose="02020603050405020304" pitchFamily="18" charset="0"/>
                        </a:rPr>
                        <a:t>thể</a:t>
                      </a:r>
                      <a:r>
                        <a:rPr lang="en-US" sz="2300" dirty="0">
                          <a:solidFill>
                            <a:schemeClr val="tx1"/>
                          </a:solidFill>
                          <a:effectLst/>
                          <a:latin typeface="Time new roman"/>
                          <a:ea typeface="Times New Roman" panose="02020603050405020304" pitchFamily="18" charset="0"/>
                          <a:cs typeface="Times New Roman" panose="02020603050405020304" pitchFamily="18" charset="0"/>
                        </a:rPr>
                        <a:t>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1112101866"/>
                  </a:ext>
                </a:extLst>
              </a:tr>
              <a:tr h="988879">
                <a:tc>
                  <a:txBody>
                    <a:bodyPr/>
                    <a:lstStyle/>
                    <a:p>
                      <a:pPr>
                        <a:spcAft>
                          <a:spcPts val="0"/>
                        </a:spcAft>
                      </a:pP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spcAft>
                          <a:spcPts val="0"/>
                        </a:spcAft>
                      </a:pPr>
                      <a:r>
                        <a:rPr lang="en-US" sz="2300" dirty="0">
                          <a:solidFill>
                            <a:schemeClr val="tx1"/>
                          </a:solidFill>
                          <a:effectLst/>
                          <a:latin typeface="Time new roman"/>
                        </a:rPr>
                        <a:t>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3929614013"/>
                  </a:ext>
                </a:extLst>
              </a:tr>
              <a:tr h="853645">
                <a:tc>
                  <a:txBody>
                    <a:bodyPr/>
                    <a:lstStyle/>
                    <a:p>
                      <a:pPr>
                        <a:spcAft>
                          <a:spcPts val="0"/>
                        </a:spcAft>
                      </a:pP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spcAft>
                          <a:spcPts val="0"/>
                        </a:spcAft>
                      </a:pPr>
                      <a:r>
                        <a:rPr lang="en-US" sz="2300" dirty="0">
                          <a:solidFill>
                            <a:schemeClr val="tx1"/>
                          </a:solidFill>
                          <a:effectLst/>
                          <a:latin typeface="Time new roman"/>
                        </a:rPr>
                        <a:t>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137817912"/>
                  </a:ext>
                </a:extLst>
              </a:tr>
              <a:tr h="950185">
                <a:tc>
                  <a:txBody>
                    <a:bodyPr/>
                    <a:lstStyle/>
                    <a:p>
                      <a:pPr>
                        <a:spcAft>
                          <a:spcPts val="0"/>
                        </a:spcAft>
                      </a:pP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spcAft>
                          <a:spcPts val="0"/>
                        </a:spcAft>
                      </a:pPr>
                      <a:r>
                        <a:rPr lang="en-US" sz="2300" dirty="0">
                          <a:solidFill>
                            <a:schemeClr val="tx1"/>
                          </a:solidFill>
                          <a:effectLst/>
                          <a:latin typeface="Time new roman"/>
                        </a:rPr>
                        <a:t>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2028367531"/>
                  </a:ext>
                </a:extLst>
              </a:tr>
              <a:tr h="1478802">
                <a:tc>
                  <a:txBody>
                    <a:bodyPr/>
                    <a:lstStyle/>
                    <a:p>
                      <a:pPr>
                        <a:spcAft>
                          <a:spcPts val="0"/>
                        </a:spcAft>
                      </a:pP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spcAft>
                          <a:spcPts val="0"/>
                        </a:spcAft>
                      </a:pPr>
                      <a:r>
                        <a:rPr lang="en-US" sz="2300" dirty="0">
                          <a:solidFill>
                            <a:schemeClr val="tx1"/>
                          </a:solidFill>
                          <a:effectLst/>
                          <a:latin typeface="Time new roman"/>
                        </a:rPr>
                        <a:t>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2695003313"/>
                  </a:ext>
                </a:extLst>
              </a:tr>
            </a:tbl>
          </a:graphicData>
        </a:graphic>
      </p:graphicFrame>
      <p:sp>
        <p:nvSpPr>
          <p:cNvPr id="8" name="Rectangle 7">
            <a:extLst>
              <a:ext uri="{FF2B5EF4-FFF2-40B4-BE49-F238E27FC236}">
                <a16:creationId xmlns:a16="http://schemas.microsoft.com/office/drawing/2014/main" xmlns="" id="{B0E29EF0-EE72-4D5E-F412-2673EF7E7B1E}"/>
              </a:ext>
            </a:extLst>
          </p:cNvPr>
          <p:cNvSpPr>
            <a:spLocks noChangeArrowheads="1"/>
          </p:cNvSpPr>
          <p:nvPr/>
        </p:nvSpPr>
        <p:spPr bwMode="auto">
          <a:xfrm>
            <a:off x="6574077" y="1653546"/>
            <a:ext cx="251211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vi-VN" altLang="ko-KR" b="1" dirty="0"/>
              <a:t>Hình ảnh 1.</a:t>
            </a:r>
            <a:r>
              <a:rPr lang="vi-VN" altLang="ko-KR" dirty="0"/>
              <a:t> Hoạt động: dọn dẹp vệ sinh môi trường sống </a:t>
            </a:r>
          </a:p>
        </p:txBody>
      </p:sp>
      <p:sp>
        <p:nvSpPr>
          <p:cNvPr id="11" name="Rectangle 10">
            <a:extLst>
              <a:ext uri="{FF2B5EF4-FFF2-40B4-BE49-F238E27FC236}">
                <a16:creationId xmlns:a16="http://schemas.microsoft.com/office/drawing/2014/main" xmlns="" id="{D62FD62E-2A9F-1193-D0FC-4024313C4CAF}"/>
              </a:ext>
            </a:extLst>
          </p:cNvPr>
          <p:cNvSpPr>
            <a:spLocks noChangeArrowheads="1"/>
          </p:cNvSpPr>
          <p:nvPr/>
        </p:nvSpPr>
        <p:spPr bwMode="auto">
          <a:xfrm>
            <a:off x="9111670" y="1653546"/>
            <a:ext cx="2506860"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just"/>
            <a:r>
              <a:rPr lang="en-US" altLang="ko-KR" sz="1900">
                <a:ea typeface="Gulim" panose="020B0503020000020004" pitchFamily="34" charset="-127"/>
              </a:rPr>
              <a:t>Chủ thể</a:t>
            </a:r>
            <a:r>
              <a:rPr lang="vi-VN" altLang="ko-KR" sz="1900"/>
              <a:t> các bạn học sinh, người dân sinh sống tại địa bàn đó.</a:t>
            </a:r>
          </a:p>
        </p:txBody>
      </p:sp>
      <p:sp>
        <p:nvSpPr>
          <p:cNvPr id="12" name="Rectangle 11">
            <a:extLst>
              <a:ext uri="{FF2B5EF4-FFF2-40B4-BE49-F238E27FC236}">
                <a16:creationId xmlns:a16="http://schemas.microsoft.com/office/drawing/2014/main" xmlns="" id="{3189A03D-706C-9335-8B90-80DFE31725EF}"/>
              </a:ext>
            </a:extLst>
          </p:cNvPr>
          <p:cNvSpPr>
            <a:spLocks noChangeArrowheads="1"/>
          </p:cNvSpPr>
          <p:nvPr/>
        </p:nvSpPr>
        <p:spPr bwMode="auto">
          <a:xfrm>
            <a:off x="6621078" y="2674016"/>
            <a:ext cx="2465116"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vi-VN" altLang="ko-KR" b="1" dirty="0"/>
              <a:t>Hình ảnh 2. </a:t>
            </a:r>
            <a:r>
              <a:rPr lang="vi-VN" altLang="ko-KR" dirty="0"/>
              <a:t>Hoạt động: hiến máu nhân đạo </a:t>
            </a:r>
          </a:p>
        </p:txBody>
      </p:sp>
      <p:sp>
        <p:nvSpPr>
          <p:cNvPr id="13" name="Rectangle 12">
            <a:extLst>
              <a:ext uri="{FF2B5EF4-FFF2-40B4-BE49-F238E27FC236}">
                <a16:creationId xmlns:a16="http://schemas.microsoft.com/office/drawing/2014/main" xmlns="" id="{8C5BAFCD-A3F8-1116-8BF9-96D5A9F68353}"/>
              </a:ext>
            </a:extLst>
          </p:cNvPr>
          <p:cNvSpPr>
            <a:spLocks noChangeArrowheads="1"/>
          </p:cNvSpPr>
          <p:nvPr/>
        </p:nvSpPr>
        <p:spPr bwMode="auto">
          <a:xfrm>
            <a:off x="9075111" y="2661757"/>
            <a:ext cx="2592388" cy="95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just"/>
            <a:r>
              <a:rPr lang="en-US" altLang="ko-KR" sz="1900">
                <a:ea typeface="Gulim" panose="020B0503020000020004" pitchFamily="34" charset="-127"/>
              </a:rPr>
              <a:t>Chủ thể</a:t>
            </a:r>
            <a:r>
              <a:rPr lang="vi-VN" altLang="ko-KR" sz="1900"/>
              <a:t>: đoàn viên thuộc đoàn thanh niên cộng sản Hồ Chí Minh</a:t>
            </a:r>
          </a:p>
        </p:txBody>
      </p:sp>
      <p:sp>
        <p:nvSpPr>
          <p:cNvPr id="14" name="Rectangle 13">
            <a:extLst>
              <a:ext uri="{FF2B5EF4-FFF2-40B4-BE49-F238E27FC236}">
                <a16:creationId xmlns:a16="http://schemas.microsoft.com/office/drawing/2014/main" xmlns="" id="{67018F1D-CC1F-9461-A7F6-27848BC61125}"/>
              </a:ext>
            </a:extLst>
          </p:cNvPr>
          <p:cNvSpPr>
            <a:spLocks noChangeArrowheads="1"/>
          </p:cNvSpPr>
          <p:nvPr/>
        </p:nvSpPr>
        <p:spPr bwMode="auto">
          <a:xfrm>
            <a:off x="6618703" y="3620607"/>
            <a:ext cx="245640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vi-VN" altLang="ko-KR" b="1" dirty="0"/>
              <a:t>Hình ảnh 3. </a:t>
            </a:r>
            <a:r>
              <a:rPr lang="vi-VN" altLang="ko-KR" dirty="0"/>
              <a:t>Hoạt động: đền ơn đáp nghĩa</a:t>
            </a:r>
            <a:r>
              <a:rPr lang="en-US" altLang="ko-KR" dirty="0">
                <a:ea typeface="Gulim" panose="020B0503020000020004" pitchFamily="34" charset="-127"/>
              </a:rPr>
              <a:t> </a:t>
            </a:r>
          </a:p>
        </p:txBody>
      </p:sp>
      <p:sp>
        <p:nvSpPr>
          <p:cNvPr id="15" name="Rectangle 14">
            <a:extLst>
              <a:ext uri="{FF2B5EF4-FFF2-40B4-BE49-F238E27FC236}">
                <a16:creationId xmlns:a16="http://schemas.microsoft.com/office/drawing/2014/main" xmlns="" id="{7DEA9F62-BB70-6A51-C729-143B375AB64F}"/>
              </a:ext>
            </a:extLst>
          </p:cNvPr>
          <p:cNvSpPr>
            <a:spLocks noChangeArrowheads="1"/>
          </p:cNvSpPr>
          <p:nvPr/>
        </p:nvSpPr>
        <p:spPr bwMode="auto">
          <a:xfrm>
            <a:off x="9086194" y="3599175"/>
            <a:ext cx="2455862" cy="95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just"/>
            <a:r>
              <a:rPr lang="en-US" altLang="ko-KR" sz="1900" dirty="0" err="1">
                <a:ea typeface="Gulim" panose="020B0503020000020004" pitchFamily="34" charset="-127"/>
              </a:rPr>
              <a:t>Chủ</a:t>
            </a:r>
            <a:r>
              <a:rPr lang="en-US" altLang="ko-KR" sz="1900" dirty="0">
                <a:ea typeface="Gulim" panose="020B0503020000020004" pitchFamily="34" charset="-127"/>
              </a:rPr>
              <a:t> </a:t>
            </a:r>
            <a:r>
              <a:rPr lang="en-US" altLang="ko-KR" sz="1900" dirty="0" err="1">
                <a:ea typeface="Gulim" panose="020B0503020000020004" pitchFamily="34" charset="-127"/>
              </a:rPr>
              <a:t>thể</a:t>
            </a:r>
            <a:r>
              <a:rPr lang="vi-VN" altLang="ko-KR" sz="1900" dirty="0"/>
              <a:t>:: Ủy ban Mặt trận Tổ quốc Việt Nam.</a:t>
            </a:r>
          </a:p>
        </p:txBody>
      </p:sp>
      <p:sp>
        <p:nvSpPr>
          <p:cNvPr id="16" name="Rectangle 15">
            <a:extLst>
              <a:ext uri="{FF2B5EF4-FFF2-40B4-BE49-F238E27FC236}">
                <a16:creationId xmlns:a16="http://schemas.microsoft.com/office/drawing/2014/main" xmlns="" id="{6C02ED65-0F84-CBB8-6E39-6862DC643CAC}"/>
              </a:ext>
            </a:extLst>
          </p:cNvPr>
          <p:cNvSpPr>
            <a:spLocks noChangeArrowheads="1"/>
          </p:cNvSpPr>
          <p:nvPr/>
        </p:nvSpPr>
        <p:spPr bwMode="auto">
          <a:xfrm>
            <a:off x="6588475" y="4746688"/>
            <a:ext cx="245640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vi-VN" altLang="ko-KR" b="1" dirty="0"/>
              <a:t>Hình ảnh 4.</a:t>
            </a:r>
            <a:r>
              <a:rPr lang="vi-VN" altLang="ko-KR" dirty="0"/>
              <a:t> Hoạt động thiện nguyện (trao tặng quà cho trẻ em vùng cao) </a:t>
            </a:r>
          </a:p>
        </p:txBody>
      </p:sp>
      <p:sp>
        <p:nvSpPr>
          <p:cNvPr id="17" name="Rectangle 16">
            <a:extLst>
              <a:ext uri="{FF2B5EF4-FFF2-40B4-BE49-F238E27FC236}">
                <a16:creationId xmlns:a16="http://schemas.microsoft.com/office/drawing/2014/main" xmlns="" id="{85CC9A93-B407-E722-7585-E1566B5A81FD}"/>
              </a:ext>
            </a:extLst>
          </p:cNvPr>
          <p:cNvSpPr>
            <a:spLocks noChangeArrowheads="1"/>
          </p:cNvSpPr>
          <p:nvPr/>
        </p:nvSpPr>
        <p:spPr bwMode="auto">
          <a:xfrm>
            <a:off x="9162668" y="4737627"/>
            <a:ext cx="2455862"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just"/>
            <a:r>
              <a:rPr lang="en-US" altLang="ko-KR" dirty="0" err="1">
                <a:ea typeface="Gulim" panose="020B0503020000020004" pitchFamily="34" charset="-127"/>
              </a:rPr>
              <a:t>Chủ</a:t>
            </a:r>
            <a:r>
              <a:rPr lang="en-US" altLang="ko-KR" dirty="0">
                <a:ea typeface="Gulim" panose="020B0503020000020004" pitchFamily="34" charset="-127"/>
              </a:rPr>
              <a:t> </a:t>
            </a:r>
            <a:r>
              <a:rPr lang="en-US" altLang="ko-KR" dirty="0" err="1">
                <a:ea typeface="Gulim" panose="020B0503020000020004" pitchFamily="34" charset="-127"/>
              </a:rPr>
              <a:t>thể</a:t>
            </a:r>
            <a:r>
              <a:rPr lang="vi-VN" altLang="ko-KR" dirty="0"/>
              <a:t>: câu lạc bộ thiện nguyện kết nối các nhà hảo tâm.</a:t>
            </a:r>
          </a:p>
        </p:txBody>
      </p:sp>
    </p:spTree>
    <p:extLst>
      <p:ext uri="{BB962C8B-B14F-4D97-AF65-F5344CB8AC3E}">
        <p14:creationId xmlns:p14="http://schemas.microsoft.com/office/powerpoint/2010/main" val="132118761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p:stCondLst>
                              <p:cond delay="2000"/>
                            </p:stCondLst>
                            <p:childTnLst>
                              <p:par>
                                <p:cTn id="30" presetID="2" presetClass="entr" presetSubtype="8"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par>
                                <p:cTn id="34" presetID="41" presetClass="entr" presetSubtype="0" fill="hold" grpId="0" nodeType="withEffect">
                                  <p:stCondLst>
                                    <p:cond delay="0"/>
                                  </p:stCondLst>
                                  <p:iterate type="lt">
                                    <p:tmPct val="1905"/>
                                  </p:iterate>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1"/>
                                        </p:tgtEl>
                                        <p:attrNameLst>
                                          <p:attrName>ppt_y</p:attrName>
                                        </p:attrNameLst>
                                      </p:cBhvr>
                                      <p:tavLst>
                                        <p:tav tm="0">
                                          <p:val>
                                            <p:strVal val="#ppt_y"/>
                                          </p:val>
                                        </p:tav>
                                        <p:tav tm="100000">
                                          <p:val>
                                            <p:strVal val="#ppt_y"/>
                                          </p:val>
                                        </p:tav>
                                      </p:tavLst>
                                    </p:anim>
                                    <p:anim calcmode="lin" valueType="num">
                                      <p:cBhvr>
                                        <p:cTn id="38"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346F4793-9545-4817-BAFA-50B986289D55}"/>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xmlns=""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xmlns="" id="{71603CBD-0EC2-4849-94D8-02CE7759B6BD}"/>
              </a:ext>
            </a:extLst>
          </p:cNvPr>
          <p:cNvPicPr>
            <a:picLocks noChangeAspect="1"/>
          </p:cNvPicPr>
          <p:nvPr/>
        </p:nvPicPr>
        <p:blipFill>
          <a:blip r:embed="rId8"/>
          <a:stretch>
            <a:fillRect/>
          </a:stretch>
        </p:blipFill>
        <p:spPr>
          <a:xfrm>
            <a:off x="10055138" y="5646534"/>
            <a:ext cx="2316681" cy="1268078"/>
          </a:xfrm>
          <a:prstGeom prst="rect">
            <a:avLst/>
          </a:prstGeom>
        </p:spPr>
      </p:pic>
      <p:pic>
        <p:nvPicPr>
          <p:cNvPr id="150" name="图片 149">
            <a:extLst>
              <a:ext uri="{FF2B5EF4-FFF2-40B4-BE49-F238E27FC236}">
                <a16:creationId xmlns:a16="http://schemas.microsoft.com/office/drawing/2014/main" xmlns=""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xmlns="" id="{85B378B0-6448-4A26-A6AC-15783BAF1CE4}"/>
              </a:ext>
            </a:extLst>
          </p:cNvPr>
          <p:cNvPicPr>
            <a:picLocks noChangeAspect="1"/>
          </p:cNvPicPr>
          <p:nvPr/>
        </p:nvPicPr>
        <p:blipFill>
          <a:blip r:embed="rId9"/>
          <a:stretch>
            <a:fillRect/>
          </a:stretch>
        </p:blipFill>
        <p:spPr>
          <a:xfrm>
            <a:off x="0" y="5686955"/>
            <a:ext cx="1237657" cy="1042238"/>
          </a:xfrm>
          <a:prstGeom prst="rect">
            <a:avLst/>
          </a:prstGeom>
        </p:spPr>
      </p:pic>
      <p:grpSp>
        <p:nvGrpSpPr>
          <p:cNvPr id="10" name="组合 9">
            <a:extLst>
              <a:ext uri="{FF2B5EF4-FFF2-40B4-BE49-F238E27FC236}">
                <a16:creationId xmlns:a16="http://schemas.microsoft.com/office/drawing/2014/main" xmlns="" id="{4C5AD46F-6A43-40FC-8974-7AAA6224AF79}"/>
              </a:ext>
            </a:extLst>
          </p:cNvPr>
          <p:cNvGrpSpPr/>
          <p:nvPr/>
        </p:nvGrpSpPr>
        <p:grpSpPr>
          <a:xfrm>
            <a:off x="5847230" y="2613045"/>
            <a:ext cx="497540" cy="2102719"/>
            <a:chOff x="5859183" y="2273774"/>
            <a:chExt cx="609960" cy="2577834"/>
          </a:xfrm>
        </p:grpSpPr>
        <p:pic>
          <p:nvPicPr>
            <p:cNvPr id="9" name="图片 8">
              <a:extLst>
                <a:ext uri="{FF2B5EF4-FFF2-40B4-BE49-F238E27FC236}">
                  <a16:creationId xmlns:a16="http://schemas.microsoft.com/office/drawing/2014/main" xmlns="" id="{E00E6511-6545-474E-9B6A-68C0F1F9F93D}"/>
                </a:ext>
              </a:extLst>
            </p:cNvPr>
            <p:cNvPicPr>
              <a:picLocks noChangeAspect="1"/>
            </p:cNvPicPr>
            <p:nvPr/>
          </p:nvPicPr>
          <p:blipFill rotWithShape="1">
            <a:blip r:embed="rId10"/>
            <a:srcRect l="71332"/>
            <a:stretch/>
          </p:blipFill>
          <p:spPr>
            <a:xfrm rot="16200000" flipV="1">
              <a:off x="5590349" y="2542608"/>
              <a:ext cx="1129032" cy="591363"/>
            </a:xfrm>
            <a:prstGeom prst="rect">
              <a:avLst/>
            </a:prstGeom>
          </p:spPr>
        </p:pic>
        <p:pic>
          <p:nvPicPr>
            <p:cNvPr id="53" name="图片 52">
              <a:extLst>
                <a:ext uri="{FF2B5EF4-FFF2-40B4-BE49-F238E27FC236}">
                  <a16:creationId xmlns:a16="http://schemas.microsoft.com/office/drawing/2014/main" xmlns="" id="{326B4B64-07F7-4890-B719-07E95EC87C2C}"/>
                </a:ext>
              </a:extLst>
            </p:cNvPr>
            <p:cNvPicPr>
              <a:picLocks noChangeAspect="1"/>
            </p:cNvPicPr>
            <p:nvPr/>
          </p:nvPicPr>
          <p:blipFill rotWithShape="1">
            <a:blip r:embed="rId10"/>
            <a:srcRect l="61961"/>
            <a:stretch/>
          </p:blipFill>
          <p:spPr>
            <a:xfrm rot="16200000" flipV="1">
              <a:off x="5424399" y="3806864"/>
              <a:ext cx="1498125" cy="591363"/>
            </a:xfrm>
            <a:prstGeom prst="rect">
              <a:avLst/>
            </a:prstGeom>
          </p:spPr>
        </p:pic>
      </p:grpSp>
      <p:sp>
        <p:nvSpPr>
          <p:cNvPr id="27" name="Content Placeholder 2">
            <a:extLst>
              <a:ext uri="{FF2B5EF4-FFF2-40B4-BE49-F238E27FC236}">
                <a16:creationId xmlns:a16="http://schemas.microsoft.com/office/drawing/2014/main" xmlns="" id="{787DA2BA-6CF7-3ACD-71B6-17797C9B06B9}"/>
              </a:ext>
            </a:extLst>
          </p:cNvPr>
          <p:cNvSpPr txBox="1">
            <a:spLocks/>
          </p:cNvSpPr>
          <p:nvPr/>
        </p:nvSpPr>
        <p:spPr>
          <a:xfrm>
            <a:off x="1237657" y="1283567"/>
            <a:ext cx="10285199" cy="4342183"/>
          </a:xfrm>
          <a:prstGeom prst="rect">
            <a:avLst/>
          </a:prstGeom>
          <a:pattFill prst="pct25">
            <a:fgClr>
              <a:srgbClr val="FF9999"/>
            </a:fgClr>
            <a:bgClr>
              <a:schemeClr val="bg1"/>
            </a:bgClr>
          </a:patt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algn="l"/>
            <a:endParaRPr lang="en-US" sz="2300" b="1" dirty="0">
              <a:solidFill>
                <a:schemeClr val="accent4">
                  <a:lumMod val="10000"/>
                </a:schemeClr>
              </a:solidFill>
              <a:latin typeface="Time new roman"/>
              <a:cs typeface="Times New Roman" pitchFamily="18" charset="0"/>
            </a:endParaRPr>
          </a:p>
        </p:txBody>
      </p:sp>
      <p:pic>
        <p:nvPicPr>
          <p:cNvPr id="20" name="图片 27">
            <a:extLst>
              <a:ext uri="{FF2B5EF4-FFF2-40B4-BE49-F238E27FC236}">
                <a16:creationId xmlns:a16="http://schemas.microsoft.com/office/drawing/2014/main" xmlns="" id="{AA1DC7A3-816F-46E4-9100-846497B74238}"/>
              </a:ext>
            </a:extLst>
          </p:cNvPr>
          <p:cNvPicPr>
            <a:picLocks noChangeAspect="1"/>
          </p:cNvPicPr>
          <p:nvPr/>
        </p:nvPicPr>
        <p:blipFill>
          <a:blip r:embed="rId11"/>
          <a:stretch>
            <a:fillRect/>
          </a:stretch>
        </p:blipFill>
        <p:spPr>
          <a:xfrm>
            <a:off x="1417343" y="306916"/>
            <a:ext cx="511701" cy="707197"/>
          </a:xfrm>
          <a:prstGeom prst="rect">
            <a:avLst/>
          </a:prstGeom>
        </p:spPr>
      </p:pic>
      <p:sp>
        <p:nvSpPr>
          <p:cNvPr id="2" name="文本框 13">
            <a:extLst>
              <a:ext uri="{FF2B5EF4-FFF2-40B4-BE49-F238E27FC236}">
                <a16:creationId xmlns:a16="http://schemas.microsoft.com/office/drawing/2014/main" xmlns="" id="{576961D0-69AD-86A7-62C7-95700D8EFE9D}"/>
              </a:ext>
            </a:extLst>
          </p:cNvPr>
          <p:cNvSpPr txBox="1"/>
          <p:nvPr/>
        </p:nvSpPr>
        <p:spPr>
          <a:xfrm>
            <a:off x="2482156" y="352049"/>
            <a:ext cx="9101158" cy="800219"/>
          </a:xfrm>
          <a:prstGeom prst="rect">
            <a:avLst/>
          </a:prstGeom>
          <a:noFill/>
        </p:spPr>
        <p:txBody>
          <a:bodyPr wrap="square" rtlCol="0">
            <a:spAutoFit/>
          </a:bodyPr>
          <a:lstStyle/>
          <a:p>
            <a:r>
              <a:rPr lang="vi-VN" altLang="zh-CN" sz="2300" b="1" dirty="0">
                <a:solidFill>
                  <a:srgbClr val="C00000"/>
                </a:solidFill>
                <a:latin typeface="Times New Roman" pitchFamily="18" charset="0"/>
                <a:ea typeface="汉仪夏日体W" panose="00020600040101010101" pitchFamily="18" charset="-122"/>
                <a:cs typeface="Times New Roman" pitchFamily="18" charset="0"/>
              </a:rPr>
              <a:t>Em hãy cho biết những hoạt động nào được nhắc đến ở mỗi hình ảnh và thông tin trên. Hoạt động đó do những chủ thể nào thực hiện? </a:t>
            </a:r>
          </a:p>
        </p:txBody>
      </p:sp>
      <p:pic>
        <p:nvPicPr>
          <p:cNvPr id="3" name="Picture 2">
            <a:extLst>
              <a:ext uri="{FF2B5EF4-FFF2-40B4-BE49-F238E27FC236}">
                <a16:creationId xmlns:a16="http://schemas.microsoft.com/office/drawing/2014/main" xmlns="" id="{456256F9-526B-0924-C50E-E724C505A3C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0804" y="1394513"/>
            <a:ext cx="7052097" cy="434218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19FF9628-4ECF-4B82-A0C3-B1EA4FEE5B24}"/>
              </a:ext>
            </a:extLst>
          </p:cNvPr>
          <p:cNvSpPr>
            <a:spLocks noChangeArrowheads="1"/>
          </p:cNvSpPr>
          <p:nvPr/>
        </p:nvSpPr>
        <p:spPr bwMode="auto">
          <a:xfrm>
            <a:off x="8549779" y="2468470"/>
            <a:ext cx="2973077" cy="2677656"/>
          </a:xfrm>
          <a:prstGeom prst="rect">
            <a:avLst/>
          </a:prstGeom>
          <a:noFill/>
          <a:ln>
            <a:noFill/>
          </a:ln>
          <a:effectLst/>
        </p:spPr>
        <p:txBody>
          <a:bodyPr wrap="square" anchor="ctr">
            <a:spAutoFit/>
          </a:bodyPr>
          <a:ls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vi-VN" altLang="ko-KR" sz="2400" dirty="0">
                <a:solidFill>
                  <a:srgbClr val="FF0000"/>
                </a:solidFill>
              </a:rPr>
              <a:t>Các hoạt động thiện nguyện, như: trao quà; khám bệnh và cấp phát thuốc miễn phí cho người dân có hoàn cảnh khó khăn </a:t>
            </a:r>
          </a:p>
        </p:txBody>
      </p:sp>
      <p:sp>
        <p:nvSpPr>
          <p:cNvPr id="7" name="Rectangle 6">
            <a:extLst>
              <a:ext uri="{FF2B5EF4-FFF2-40B4-BE49-F238E27FC236}">
                <a16:creationId xmlns:a16="http://schemas.microsoft.com/office/drawing/2014/main" xmlns="" id="{68D1336F-4CB5-D893-3299-93E98E881942}"/>
              </a:ext>
            </a:extLst>
          </p:cNvPr>
          <p:cNvSpPr>
            <a:spLocks noChangeArrowheads="1"/>
          </p:cNvSpPr>
          <p:nvPr/>
        </p:nvSpPr>
        <p:spPr bwMode="auto">
          <a:xfrm>
            <a:off x="8655278" y="1550001"/>
            <a:ext cx="2715529" cy="830997"/>
          </a:xfrm>
          <a:prstGeom prst="rect">
            <a:avLst/>
          </a:prstGeom>
          <a:noFill/>
          <a:ln>
            <a:noFill/>
          </a:ln>
          <a:effectLst/>
        </p:spPr>
        <p:txBody>
          <a:bodyPr wrap="square" anchor="ctr">
            <a:spAutoFit/>
          </a:bodyPr>
          <a:ls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altLang="ko-KR" sz="2400" b="1" dirty="0" err="1">
                <a:solidFill>
                  <a:srgbClr val="FF0000"/>
                </a:solidFill>
                <a:ea typeface="Gulim" panose="020B0503020000020004" pitchFamily="34" charset="-127"/>
              </a:rPr>
              <a:t>Chủ</a:t>
            </a:r>
            <a:r>
              <a:rPr lang="en-US" altLang="ko-KR" sz="2400" b="1" dirty="0">
                <a:solidFill>
                  <a:srgbClr val="FF0000"/>
                </a:solidFill>
                <a:ea typeface="Gulim" panose="020B0503020000020004" pitchFamily="34" charset="-127"/>
              </a:rPr>
              <a:t> </a:t>
            </a:r>
            <a:r>
              <a:rPr lang="en-US" altLang="ko-KR" sz="2400" b="1" dirty="0" err="1">
                <a:solidFill>
                  <a:srgbClr val="FF0000"/>
                </a:solidFill>
                <a:ea typeface="Gulim" panose="020B0503020000020004" pitchFamily="34" charset="-127"/>
              </a:rPr>
              <a:t>thể</a:t>
            </a:r>
            <a:r>
              <a:rPr lang="en-US" altLang="ko-KR" sz="2400" b="1" dirty="0">
                <a:solidFill>
                  <a:srgbClr val="FF0000"/>
                </a:solidFill>
                <a:ea typeface="Gulim" panose="020B0503020000020004" pitchFamily="34" charset="-127"/>
              </a:rPr>
              <a:t>: </a:t>
            </a:r>
            <a:r>
              <a:rPr lang="vi-VN" altLang="ko-KR" sz="2400" b="1" dirty="0">
                <a:solidFill>
                  <a:srgbClr val="FF0000"/>
                </a:solidFill>
              </a:rPr>
              <a:t>Hội chữ thập đỏ Việt Nam.</a:t>
            </a:r>
          </a:p>
        </p:txBody>
      </p:sp>
    </p:spTree>
    <p:extLst>
      <p:ext uri="{BB962C8B-B14F-4D97-AF65-F5344CB8AC3E}">
        <p14:creationId xmlns:p14="http://schemas.microsoft.com/office/powerpoint/2010/main" val="324787974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p:stCondLst>
                              <p:cond delay="2000"/>
                            </p:stCondLst>
                            <p:childTnLst>
                              <p:par>
                                <p:cTn id="30" presetID="2" presetClass="entr" presetSubtype="8"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par>
                                <p:cTn id="34" presetID="41" presetClass="entr" presetSubtype="0" fill="hold" grpId="0" nodeType="withEffect">
                                  <p:stCondLst>
                                    <p:cond delay="0"/>
                                  </p:stCondLst>
                                  <p:iterate type="lt">
                                    <p:tmPct val="1905"/>
                                  </p:iterate>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
                                        </p:tgtEl>
                                        <p:attrNameLst>
                                          <p:attrName>ppt_y</p:attrName>
                                        </p:attrNameLst>
                                      </p:cBhvr>
                                      <p:tavLst>
                                        <p:tav tm="0">
                                          <p:val>
                                            <p:strVal val="#ppt_y"/>
                                          </p:val>
                                        </p:tav>
                                        <p:tav tm="100000">
                                          <p:val>
                                            <p:strVal val="#ppt_y"/>
                                          </p:val>
                                        </p:tav>
                                      </p:tavLst>
                                    </p:anim>
                                    <p:anim calcmode="lin" valueType="num">
                                      <p:cBhvr>
                                        <p:cTn id="38"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arn(inVertical)">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6">
                                            <p:txEl>
                                              <p:pRg st="0" end="0"/>
                                            </p:txEl>
                                          </p:spTgt>
                                        </p:tgtEl>
                                        <p:attrNameLst>
                                          <p:attrName>style.visibility</p:attrName>
                                        </p:attrNameLst>
                                      </p:cBhvr>
                                      <p:to>
                                        <p:strVal val="visible"/>
                                      </p:to>
                                    </p:set>
                                    <p:animEffect transition="in" filter="fade">
                                      <p:cBhvr>
                                        <p:cTn id="5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手绘课件PPT"/>
</p:tagLst>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8">
      <a:majorFont>
        <a:latin typeface="Arial"/>
        <a:ea typeface="YF补 汉仪夏日体+黑白emoji"/>
        <a:cs typeface=""/>
      </a:majorFont>
      <a:minorFont>
        <a:latin typeface="Arial"/>
        <a:ea typeface="YF补 汉仪夏日体+黑白emoj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1533</TotalTime>
  <Words>1586</Words>
  <Application>Microsoft Office PowerPoint</Application>
  <PresentationFormat>Custom</PresentationFormat>
  <Paragraphs>211</Paragraphs>
  <Slides>31</Slides>
  <Notes>27</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https://www.freeppt7.com</vt:lpstr>
      <vt:lpstr>PowerPoint Presentation</vt:lpstr>
      <vt:lpstr>PowerPoint Presentation</vt:lpstr>
      <vt:lpstr> TÍCH CỰC THAM GIA  HOẠT ĐỘNG CỘNG ĐỒNG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www.freeppt7.com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www.freeppt7.com</dc:creator>
  <cp:keywords>https:/www.freeppt7.com</cp:keywords>
  <dc:description>https://www.freeppt7.com</dc:description>
  <cp:lastModifiedBy>HP</cp:lastModifiedBy>
  <cp:revision>654</cp:revision>
  <dcterms:created xsi:type="dcterms:W3CDTF">2017-08-01T03:24:34Z</dcterms:created>
  <dcterms:modified xsi:type="dcterms:W3CDTF">2025-09-25T07:08:03Z</dcterms:modified>
</cp:coreProperties>
</file>