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37" r:id="rId1"/>
    <p:sldMasterId id="2147483849" r:id="rId2"/>
    <p:sldMasterId id="2147483863" r:id="rId3"/>
  </p:sldMasterIdLst>
  <p:notesMasterIdLst>
    <p:notesMasterId r:id="rId37"/>
  </p:notesMasterIdLst>
  <p:sldIdLst>
    <p:sldId id="261" r:id="rId4"/>
    <p:sldId id="327" r:id="rId5"/>
    <p:sldId id="6291" r:id="rId6"/>
    <p:sldId id="6292" r:id="rId7"/>
    <p:sldId id="6294" r:id="rId8"/>
    <p:sldId id="6295" r:id="rId9"/>
    <p:sldId id="6296" r:id="rId10"/>
    <p:sldId id="6313" r:id="rId11"/>
    <p:sldId id="6319" r:id="rId12"/>
    <p:sldId id="6320" r:id="rId13"/>
    <p:sldId id="6325" r:id="rId14"/>
    <p:sldId id="6326" r:id="rId15"/>
    <p:sldId id="6324" r:id="rId16"/>
    <p:sldId id="6322" r:id="rId17"/>
    <p:sldId id="6297" r:id="rId18"/>
    <p:sldId id="6316" r:id="rId19"/>
    <p:sldId id="6300" r:id="rId20"/>
    <p:sldId id="6314" r:id="rId21"/>
    <p:sldId id="6301" r:id="rId22"/>
    <p:sldId id="6298" r:id="rId23"/>
    <p:sldId id="6299" r:id="rId24"/>
    <p:sldId id="6328" r:id="rId25"/>
    <p:sldId id="6312" r:id="rId26"/>
    <p:sldId id="6318" r:id="rId27"/>
    <p:sldId id="6327" r:id="rId28"/>
    <p:sldId id="6303" r:id="rId29"/>
    <p:sldId id="6304" r:id="rId30"/>
    <p:sldId id="6317" r:id="rId31"/>
    <p:sldId id="6315" r:id="rId32"/>
    <p:sldId id="6305" r:id="rId33"/>
    <p:sldId id="6307" r:id="rId34"/>
    <p:sldId id="6287" r:id="rId35"/>
    <p:sldId id="6311" r:id="rId36"/>
  </p:sldIdLst>
  <p:sldSz cx="12192000" cy="6858000"/>
  <p:notesSz cx="6858000" cy="9144000"/>
  <p:embeddedFontLst>
    <p:embeddedFont>
      <p:font typeface="#9Slide07 IcielCadena" panose="020B0604020202020204" charset="0"/>
      <p:bold r:id="rId38"/>
    </p:embeddedFont>
    <p:embeddedFont>
      <p:font typeface="SVN-Comic Sans MS" panose="02040603050506020204" pitchFamily="18" charset="0"/>
      <p:regular r:id="rId39"/>
    </p:embeddedFont>
    <p:embeddedFont>
      <p:font typeface="HP001 4 hàng" panose="020B0604020202020204" charset="0"/>
      <p:regular r:id="rId40"/>
      <p:bold r:id="rId41"/>
    </p:embeddedFont>
    <p:embeddedFont>
      <p:font typeface="#9Slide01 Noi dung ngan" panose="020B0604020202020204" charset="0"/>
      <p:regular r:id="rId42"/>
    </p:embeddedFont>
    <p:embeddedFont>
      <p:font typeface="#9Slide07 IcielLa Chic Pro Shad" panose="020B0604020202020204" charset="0"/>
      <p:regular r:id="rId43"/>
    </p:embeddedFont>
    <p:embeddedFont>
      <p:font typeface="#9Slide05 Claudia" panose="020B0604020202020204" charset="0"/>
      <p:regular r:id="rId44"/>
    </p:embeddedFont>
    <p:embeddedFont>
      <p:font typeface="#9Slide02 Noi dung rat dai" panose="020B0604020202020204" charset="0"/>
      <p:regular r:id="rId45"/>
    </p:embeddedFont>
    <p:embeddedFont>
      <p:font typeface="Calibri" panose="020F0502020204030204" pitchFamily="34" charset="0"/>
      <p:regular r:id="rId46"/>
      <p:bold r:id="rId47"/>
      <p:italic r:id="rId48"/>
      <p:boldItalic r:id="rId49"/>
    </p:embeddedFont>
    <p:embeddedFont>
      <p:font typeface="Patrick Hand" panose="020B0604020202020204" charset="0"/>
      <p:regular r:id="rId50"/>
    </p:embeddedFont>
    <p:embeddedFont>
      <p:font typeface="#9Slide05 SVNVanilla Daisy Pro" panose="020B0604020202020204" charset="0"/>
      <p:regular r:id="rId51"/>
    </p:embeddedFont>
    <p:embeddedFont>
      <p:font typeface="SVN-Cookies" panose="02040603050506020204" pitchFamily="18" charset="0"/>
      <p:regular r:id="rId52"/>
    </p:embeddedFont>
    <p:embeddedFont>
      <p:font typeface="#9Slide02 Tieu de dai" panose="020B0604020202020204" charset="0"/>
      <p:regular r:id="rId53"/>
    </p:embeddedFont>
    <p:embeddedFont>
      <p:font typeface="#9Slide01 Tieu de ngan" panose="020B0604020202020204" charset="0"/>
      <p:bold r:id="rId54"/>
    </p:embeddedFont>
    <p:embeddedFont>
      <p:font typeface="#9Slide07 IcielBaliho Script" panose="020B0604020202020204" charset="0"/>
      <p:regular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00FF"/>
    <a:srgbClr val="0073C4"/>
    <a:srgbClr val="E6F4FD"/>
    <a:srgbClr val="109100"/>
    <a:srgbClr val="00CC00"/>
    <a:srgbClr val="FFFFFD"/>
    <a:srgbClr val="FE756F"/>
    <a:srgbClr val="1EBEEA"/>
    <a:srgbClr val="FF9B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800" autoAdjust="0"/>
    <p:restoredTop sz="94718" autoAdjust="0"/>
  </p:normalViewPr>
  <p:slideViewPr>
    <p:cSldViewPr>
      <p:cViewPr varScale="1">
        <p:scale>
          <a:sx n="66" d="100"/>
          <a:sy n="66" d="100"/>
        </p:scale>
        <p:origin x="684" y="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61" d="100"/>
        <a:sy n="161" d="100"/>
      </p:scale>
      <p:origin x="0" y="-353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theme" Target="theme/theme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2.fntdata"/><Relationship Id="rId57" Type="http://schemas.openxmlformats.org/officeDocument/2006/relationships/viewProps" Target="view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89DC9B-61B8-4E45-8D46-B5A8BA7D445A}" type="datetimeFigureOut">
              <a:rPr lang="en-US" smtClean="0"/>
              <a:pPr/>
              <a:t>9/27/2025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F5AB3C6-3B6D-4FAE-9350-8F1A4FECEB5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960925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C9855-67DD-499C-8452-982BD998BC08}"/>
              </a:ext>
            </a:extLst>
          </p:cNvPr>
          <p:cNvSpPr>
            <a:spLocks noGrp="1"/>
          </p:cNvSpPr>
          <p:nvPr>
            <p:ph type="title"/>
          </p:nvPr>
        </p:nvSpPr>
        <p:spPr/>
        <p:txBody>
          <a:bodyPr/>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B82C6DC6-9849-4FC4-9261-E617428F3F53}"/>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E0E46057-7577-44E5-BB5D-ECDD39E154B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BC3C06-0118-458A-A21D-1513B54EE1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AA12FCB-C0A3-4A28-A0CB-001BAE7B2F9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7612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E98B65-A8D7-4F99-BB18-A087CE882C61}"/>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Vertical Text Placeholder 2">
            <a:extLst>
              <a:ext uri="{FF2B5EF4-FFF2-40B4-BE49-F238E27FC236}">
                <a16:creationId xmlns:a16="http://schemas.microsoft.com/office/drawing/2014/main" id="{D5E81FE7-0BD2-442E-B5C1-9521C7233BEE}"/>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3CB6CF68-26D3-4F28-A450-732051B06B64}"/>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6A09996-5DA0-4115-872B-231E6D281D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DAEEDE-A7E5-467A-8DC1-E875707E02F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449129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46D2802C-9785-4DA3-96A6-405B8B533678}"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3C1B63C-637A-47DC-84ED-E47AF6D536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4014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05E3F52-D36C-4D85-9523-17F49B61ECF1}"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548B084-CF1D-4085-9868-52A2AD4C978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213785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7CCB403E-B11A-4D09-8480-44B564445225}"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8365C04-2418-46C2-B09C-D45DEEB381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015313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p:cNvSpPr>
            <a:spLocks noGrp="1"/>
          </p:cNvSpPr>
          <p:nvPr>
            <p:ph type="dt" sz="half" idx="10"/>
          </p:nvPr>
        </p:nvSpPr>
        <p:spPr/>
        <p:txBody>
          <a:bodyPr/>
          <a:lstStyle>
            <a:lvl1pPr>
              <a:defRPr/>
            </a:lvl1pPr>
          </a:lstStyle>
          <a:p>
            <a:pPr>
              <a:defRPr/>
            </a:pPr>
            <a:fld id="{1111FAB2-5421-4BE7-AF1C-D055C60189F6}"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075CC9F-2F13-478D-974C-B89678FF48E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34068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p:cNvSpPr>
            <a:spLocks noGrp="1"/>
          </p:cNvSpPr>
          <p:nvPr>
            <p:ph type="dt" sz="half" idx="10"/>
          </p:nvPr>
        </p:nvSpPr>
        <p:spPr/>
        <p:txBody>
          <a:bodyPr/>
          <a:lstStyle>
            <a:lvl1pPr>
              <a:defRPr/>
            </a:lvl1pPr>
          </a:lstStyle>
          <a:p>
            <a:pPr>
              <a:defRPr/>
            </a:pPr>
            <a:fld id="{BC62FDE6-541C-4837-B89C-6310611B3018}" type="datetime1">
              <a:rPr lang="en-US" smtClean="0">
                <a:solidFill>
                  <a:prstClr val="black">
                    <a:tint val="75000"/>
                  </a:prstClr>
                </a:solidFill>
              </a:rPr>
              <a:t>9/27/2025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E04BDBD-1564-4CAA-9C4B-8301BFA5D12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4642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7F907F0D-A30B-4C68-B6B1-81AE53640316}" type="datetime1">
              <a:rPr lang="en-US" smtClean="0">
                <a:solidFill>
                  <a:prstClr val="black">
                    <a:tint val="75000"/>
                  </a:prstClr>
                </a:solidFill>
              </a:rPr>
              <a:t>9/27/2025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95B1336-7DBF-446B-A8A1-759F34AC5B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19041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73E5577-25E9-4D0A-86CA-528BE8A35FE8}" type="datetime1">
              <a:rPr lang="en-US" smtClean="0">
                <a:solidFill>
                  <a:prstClr val="black">
                    <a:tint val="75000"/>
                  </a:prstClr>
                </a:solidFill>
              </a:rPr>
              <a:t>9/27/2025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EB3AA1-13EF-441E-BF7D-80A0AF6ED31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13175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3F2946C-4F49-4E05-B419-028462ADC0B1}"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4FD5FA4-497B-4921-8F3A-88F9897DE50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8716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66220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CD77D45-4E11-4D55-BD51-4DA4F2D6A6E1}" type="datetime1">
              <a:rPr lang="en-US" smtClean="0">
                <a:solidFill>
                  <a:prstClr val="black">
                    <a:tint val="75000"/>
                  </a:prstClr>
                </a:solidFill>
              </a:rPr>
              <a:t>9/27/2025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273F2E2-3370-4758-82FE-97BAF40B2DD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0063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AFDACF2B-3FDC-4FA7-AE4E-7BC42EAE489C}"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E281758-1860-40BD-B815-EA88D910634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383122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lvl1pPr>
              <a:defRPr/>
            </a:lvl1pPr>
          </a:lstStyle>
          <a:p>
            <a:pPr>
              <a:defRPr/>
            </a:pPr>
            <a:fld id="{15810D88-3E58-4CBD-863B-9FE18D8816A0}" type="datetime1">
              <a:rPr lang="en-US" smtClean="0">
                <a:solidFill>
                  <a:prstClr val="black">
                    <a:tint val="75000"/>
                  </a:prstClr>
                </a:solidFill>
              </a:rPr>
              <a:t>9/27/2025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D8CFA7C-B324-4515-A133-C3EA0A4B534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404814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3"/>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Content Placeholder 4"/>
          <p:cNvSpPr>
            <a:spLocks noGrp="1"/>
          </p:cNvSpPr>
          <p:nvPr>
            <p:ph sz="quarter" idx="3"/>
          </p:nvPr>
        </p:nvSpPr>
        <p:spPr>
          <a:xfrm>
            <a:off x="6197600" y="3938591"/>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Date Placeholder 3"/>
          <p:cNvSpPr>
            <a:spLocks noGrp="1"/>
          </p:cNvSpPr>
          <p:nvPr>
            <p:ph type="dt" sz="half" idx="10"/>
          </p:nvPr>
        </p:nvSpPr>
        <p:spPr/>
        <p:txBody>
          <a:bodyPr/>
          <a:lstStyle>
            <a:lvl1pPr>
              <a:defRPr/>
            </a:lvl1pPr>
          </a:lstStyle>
          <a:p>
            <a:pPr>
              <a:defRPr/>
            </a:pPr>
            <a:fld id="{561B3564-6501-46EF-8C50-A2EBAD3199BA}" type="datetime1">
              <a:rPr lang="en-US" smtClean="0">
                <a:solidFill>
                  <a:prstClr val="black">
                    <a:tint val="75000"/>
                  </a:prstClr>
                </a:solidFill>
              </a:rPr>
              <a:t>9/27/2025</a:t>
            </a:fld>
            <a:endParaRPr lang="en-US">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0B2F375-8291-4C00-98EF-443B4A99B3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85619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301628"/>
            <a:ext cx="10363200" cy="579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defRPr/>
            </a:pPr>
            <a:fld id="{78AAC5C3-734E-4731-83CB-EBD81A1DD3B4}" type="datetime1">
              <a:rPr lang="en-US" smtClean="0">
                <a:solidFill>
                  <a:prstClr val="black">
                    <a:tint val="75000"/>
                  </a:prstClr>
                </a:solidFill>
              </a:rPr>
              <a:t>9/27/2025</a:t>
            </a:fld>
            <a:endParaRPr lang="en-US">
              <a:solidFill>
                <a:prstClr val="black">
                  <a:tint val="75000"/>
                </a:prstClr>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defRPr/>
            </a:pPr>
            <a:fld id="{DFB8EEF3-C007-4638-91AF-603647E5E8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03216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2846AE6-50D8-47C0-ACDC-41B74D131A5A}"/>
              </a:ext>
            </a:extLst>
          </p:cNvPr>
          <p:cNvSpPr>
            <a:spLocks noGrp="1"/>
          </p:cNvSpPr>
          <p:nvPr>
            <p:ph type="dt" sz="half" idx="10"/>
          </p:nvPr>
        </p:nvSpPr>
        <p:spPr/>
        <p:txBody>
          <a:bodyPr/>
          <a:lstStyle>
            <a:lvl1pPr>
              <a:defRPr/>
            </a:lvl1pPr>
          </a:lstStyle>
          <a:p>
            <a:pPr>
              <a:defRPr/>
            </a:pPr>
            <a:fld id="{3DF6ED35-BAA0-469E-A8AC-CE4C5602DCA3}" type="datetimeFigureOut">
              <a:rPr lang="vi-VN"/>
              <a:pPr>
                <a:defRPr/>
              </a:pPr>
              <a:t>27/09/2025</a:t>
            </a:fld>
            <a:endParaRPr lang="vi-VN"/>
          </a:p>
        </p:txBody>
      </p:sp>
      <p:sp>
        <p:nvSpPr>
          <p:cNvPr id="5" name="Footer Placeholder 4">
            <a:extLst>
              <a:ext uri="{FF2B5EF4-FFF2-40B4-BE49-F238E27FC236}">
                <a16:creationId xmlns:a16="http://schemas.microsoft.com/office/drawing/2014/main" id="{74217456-755D-48A1-B85E-896873E3A67E}"/>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BAFD239-8547-4A5A-9833-8414BD1B7D61}"/>
              </a:ext>
            </a:extLst>
          </p:cNvPr>
          <p:cNvSpPr>
            <a:spLocks noGrp="1"/>
          </p:cNvSpPr>
          <p:nvPr>
            <p:ph type="sldNum" sz="quarter" idx="12"/>
          </p:nvPr>
        </p:nvSpPr>
        <p:spPr/>
        <p:txBody>
          <a:bodyPr/>
          <a:lstStyle>
            <a:lvl1pPr>
              <a:defRPr/>
            </a:lvl1pPr>
          </a:lstStyle>
          <a:p>
            <a:fld id="{498EFEB1-1898-43D8-A918-7A47C570A30A}" type="slidenum">
              <a:rPr lang="vi-VN" altLang="en-US"/>
              <a:pPr/>
              <a:t>‹#›</a:t>
            </a:fld>
            <a:endParaRPr lang="vi-VN" altLang="en-US"/>
          </a:p>
        </p:txBody>
      </p:sp>
    </p:spTree>
    <p:extLst>
      <p:ext uri="{BB962C8B-B14F-4D97-AF65-F5344CB8AC3E}">
        <p14:creationId xmlns:p14="http://schemas.microsoft.com/office/powerpoint/2010/main" val="1209095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6F3891F-5FF4-450F-BFA7-02297E2F040F}"/>
              </a:ext>
            </a:extLst>
          </p:cNvPr>
          <p:cNvSpPr>
            <a:spLocks noGrp="1"/>
          </p:cNvSpPr>
          <p:nvPr>
            <p:ph type="dt" sz="half" idx="10"/>
          </p:nvPr>
        </p:nvSpPr>
        <p:spPr/>
        <p:txBody>
          <a:bodyPr/>
          <a:lstStyle>
            <a:lvl1pPr>
              <a:defRPr/>
            </a:lvl1pPr>
          </a:lstStyle>
          <a:p>
            <a:pPr>
              <a:defRPr/>
            </a:pPr>
            <a:fld id="{71C78BBD-B63B-4066-8612-BF20D97B4DFD}" type="datetimeFigureOut">
              <a:rPr lang="vi-VN"/>
              <a:pPr>
                <a:defRPr/>
              </a:pPr>
              <a:t>27/09/2025</a:t>
            </a:fld>
            <a:endParaRPr lang="vi-VN"/>
          </a:p>
        </p:txBody>
      </p:sp>
      <p:sp>
        <p:nvSpPr>
          <p:cNvPr id="5" name="Footer Placeholder 4">
            <a:extLst>
              <a:ext uri="{FF2B5EF4-FFF2-40B4-BE49-F238E27FC236}">
                <a16:creationId xmlns:a16="http://schemas.microsoft.com/office/drawing/2014/main" id="{7411DC31-1A15-4D52-ADAA-F69139A4DD44}"/>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CF45A632-CC9D-4B29-AE57-F3DAFB54DA66}"/>
              </a:ext>
            </a:extLst>
          </p:cNvPr>
          <p:cNvSpPr>
            <a:spLocks noGrp="1"/>
          </p:cNvSpPr>
          <p:nvPr>
            <p:ph type="sldNum" sz="quarter" idx="12"/>
          </p:nvPr>
        </p:nvSpPr>
        <p:spPr/>
        <p:txBody>
          <a:bodyPr/>
          <a:lstStyle>
            <a:lvl1pPr>
              <a:defRPr/>
            </a:lvl1pPr>
          </a:lstStyle>
          <a:p>
            <a:fld id="{C4428761-211C-4EAF-92A5-1453AF7D521C}" type="slidenum">
              <a:rPr lang="vi-VN" altLang="en-US"/>
              <a:pPr/>
              <a:t>‹#›</a:t>
            </a:fld>
            <a:endParaRPr lang="vi-VN" altLang="en-US"/>
          </a:p>
        </p:txBody>
      </p:sp>
    </p:spTree>
    <p:extLst>
      <p:ext uri="{BB962C8B-B14F-4D97-AF65-F5344CB8AC3E}">
        <p14:creationId xmlns:p14="http://schemas.microsoft.com/office/powerpoint/2010/main" val="8527563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2225676-B99F-480A-9B02-818C6D4FCA56}"/>
              </a:ext>
            </a:extLst>
          </p:cNvPr>
          <p:cNvSpPr>
            <a:spLocks noGrp="1"/>
          </p:cNvSpPr>
          <p:nvPr>
            <p:ph type="dt" sz="half" idx="10"/>
          </p:nvPr>
        </p:nvSpPr>
        <p:spPr/>
        <p:txBody>
          <a:bodyPr/>
          <a:lstStyle>
            <a:lvl1pPr>
              <a:defRPr/>
            </a:lvl1pPr>
          </a:lstStyle>
          <a:p>
            <a:pPr>
              <a:defRPr/>
            </a:pPr>
            <a:fld id="{B09A49C6-FE4C-42BD-AED1-1E745BB3E115}" type="datetimeFigureOut">
              <a:rPr lang="vi-VN"/>
              <a:pPr>
                <a:defRPr/>
              </a:pPr>
              <a:t>27/09/2025</a:t>
            </a:fld>
            <a:endParaRPr lang="vi-VN"/>
          </a:p>
        </p:txBody>
      </p:sp>
      <p:sp>
        <p:nvSpPr>
          <p:cNvPr id="5" name="Footer Placeholder 4">
            <a:extLst>
              <a:ext uri="{FF2B5EF4-FFF2-40B4-BE49-F238E27FC236}">
                <a16:creationId xmlns:a16="http://schemas.microsoft.com/office/drawing/2014/main" id="{00F69C0E-C3EA-4E2E-98FC-345680AA1E1B}"/>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6089012-654C-400A-9171-8E776656333B}"/>
              </a:ext>
            </a:extLst>
          </p:cNvPr>
          <p:cNvSpPr>
            <a:spLocks noGrp="1"/>
          </p:cNvSpPr>
          <p:nvPr>
            <p:ph type="sldNum" sz="quarter" idx="12"/>
          </p:nvPr>
        </p:nvSpPr>
        <p:spPr/>
        <p:txBody>
          <a:bodyPr/>
          <a:lstStyle>
            <a:lvl1pPr>
              <a:defRPr/>
            </a:lvl1pPr>
          </a:lstStyle>
          <a:p>
            <a:fld id="{574BBBDB-C52B-492C-92F8-69CEFECA2340}" type="slidenum">
              <a:rPr lang="vi-VN" altLang="en-US"/>
              <a:pPr/>
              <a:t>‹#›</a:t>
            </a:fld>
            <a:endParaRPr lang="vi-VN" altLang="en-US"/>
          </a:p>
        </p:txBody>
      </p:sp>
    </p:spTree>
    <p:extLst>
      <p:ext uri="{BB962C8B-B14F-4D97-AF65-F5344CB8AC3E}">
        <p14:creationId xmlns:p14="http://schemas.microsoft.com/office/powerpoint/2010/main" val="2310987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CB193623-33AC-4A65-AF6E-1EE01CB8DBD6}"/>
              </a:ext>
            </a:extLst>
          </p:cNvPr>
          <p:cNvSpPr>
            <a:spLocks noGrp="1"/>
          </p:cNvSpPr>
          <p:nvPr>
            <p:ph type="dt" sz="half" idx="10"/>
          </p:nvPr>
        </p:nvSpPr>
        <p:spPr/>
        <p:txBody>
          <a:bodyPr/>
          <a:lstStyle>
            <a:lvl1pPr>
              <a:defRPr/>
            </a:lvl1pPr>
          </a:lstStyle>
          <a:p>
            <a:pPr>
              <a:defRPr/>
            </a:pPr>
            <a:fld id="{F78BCEFE-1F3C-4FA9-A543-BBD9E6F304A7}" type="datetimeFigureOut">
              <a:rPr lang="vi-VN"/>
              <a:pPr>
                <a:defRPr/>
              </a:pPr>
              <a:t>27/09/2025</a:t>
            </a:fld>
            <a:endParaRPr lang="vi-VN"/>
          </a:p>
        </p:txBody>
      </p:sp>
      <p:sp>
        <p:nvSpPr>
          <p:cNvPr id="6" name="Footer Placeholder 4">
            <a:extLst>
              <a:ext uri="{FF2B5EF4-FFF2-40B4-BE49-F238E27FC236}">
                <a16:creationId xmlns:a16="http://schemas.microsoft.com/office/drawing/2014/main" id="{8C97EBE1-F8F3-4FDC-B19C-0C07C5F4379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BB4ADD7-DC7C-45FC-8A57-DE6A42FDC059}"/>
              </a:ext>
            </a:extLst>
          </p:cNvPr>
          <p:cNvSpPr>
            <a:spLocks noGrp="1"/>
          </p:cNvSpPr>
          <p:nvPr>
            <p:ph type="sldNum" sz="quarter" idx="12"/>
          </p:nvPr>
        </p:nvSpPr>
        <p:spPr/>
        <p:txBody>
          <a:bodyPr/>
          <a:lstStyle>
            <a:lvl1pPr>
              <a:defRPr/>
            </a:lvl1pPr>
          </a:lstStyle>
          <a:p>
            <a:fld id="{822BCFA4-17DB-4538-BF51-E301C7FB67C9}" type="slidenum">
              <a:rPr lang="vi-VN" altLang="en-US"/>
              <a:pPr/>
              <a:t>‹#›</a:t>
            </a:fld>
            <a:endParaRPr lang="vi-VN" altLang="en-US"/>
          </a:p>
        </p:txBody>
      </p:sp>
    </p:spTree>
    <p:extLst>
      <p:ext uri="{BB962C8B-B14F-4D97-AF65-F5344CB8AC3E}">
        <p14:creationId xmlns:p14="http://schemas.microsoft.com/office/powerpoint/2010/main" val="1871136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17F7E468-D68C-4B0E-9343-0C3382FC88A2}"/>
              </a:ext>
            </a:extLst>
          </p:cNvPr>
          <p:cNvSpPr>
            <a:spLocks noGrp="1"/>
          </p:cNvSpPr>
          <p:nvPr>
            <p:ph type="dt" sz="half" idx="10"/>
          </p:nvPr>
        </p:nvSpPr>
        <p:spPr/>
        <p:txBody>
          <a:bodyPr/>
          <a:lstStyle>
            <a:lvl1pPr>
              <a:defRPr/>
            </a:lvl1pPr>
          </a:lstStyle>
          <a:p>
            <a:pPr>
              <a:defRPr/>
            </a:pPr>
            <a:fld id="{41EB0B3A-6940-4966-8839-3FD7AE15DEA6}" type="datetimeFigureOut">
              <a:rPr lang="vi-VN"/>
              <a:pPr>
                <a:defRPr/>
              </a:pPr>
              <a:t>27/09/2025</a:t>
            </a:fld>
            <a:endParaRPr lang="vi-VN"/>
          </a:p>
        </p:txBody>
      </p:sp>
      <p:sp>
        <p:nvSpPr>
          <p:cNvPr id="8" name="Footer Placeholder 4">
            <a:extLst>
              <a:ext uri="{FF2B5EF4-FFF2-40B4-BE49-F238E27FC236}">
                <a16:creationId xmlns:a16="http://schemas.microsoft.com/office/drawing/2014/main" id="{B4F55F37-21FE-412A-8C1E-C46250F54ED1}"/>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2817D49E-7DF8-42CA-A3A9-801D505BB94E}"/>
              </a:ext>
            </a:extLst>
          </p:cNvPr>
          <p:cNvSpPr>
            <a:spLocks noGrp="1"/>
          </p:cNvSpPr>
          <p:nvPr>
            <p:ph type="sldNum" sz="quarter" idx="12"/>
          </p:nvPr>
        </p:nvSpPr>
        <p:spPr/>
        <p:txBody>
          <a:bodyPr/>
          <a:lstStyle>
            <a:lvl1pPr>
              <a:defRPr/>
            </a:lvl1pPr>
          </a:lstStyle>
          <a:p>
            <a:fld id="{50535CFA-6532-441F-A29B-1E2F7925DEF3}" type="slidenum">
              <a:rPr lang="vi-VN" altLang="en-US"/>
              <a:pPr/>
              <a:t>‹#›</a:t>
            </a:fld>
            <a:endParaRPr lang="vi-VN" altLang="en-US"/>
          </a:p>
        </p:txBody>
      </p:sp>
    </p:spTree>
    <p:extLst>
      <p:ext uri="{BB962C8B-B14F-4D97-AF65-F5344CB8AC3E}">
        <p14:creationId xmlns:p14="http://schemas.microsoft.com/office/powerpoint/2010/main" val="4212858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52801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B801A350-B365-4F10-8590-A5DCB4EB0A49}"/>
              </a:ext>
            </a:extLst>
          </p:cNvPr>
          <p:cNvSpPr>
            <a:spLocks noGrp="1"/>
          </p:cNvSpPr>
          <p:nvPr>
            <p:ph type="dt" sz="half" idx="10"/>
          </p:nvPr>
        </p:nvSpPr>
        <p:spPr/>
        <p:txBody>
          <a:bodyPr/>
          <a:lstStyle>
            <a:lvl1pPr>
              <a:defRPr/>
            </a:lvl1pPr>
          </a:lstStyle>
          <a:p>
            <a:pPr>
              <a:defRPr/>
            </a:pPr>
            <a:fld id="{0E2930C7-88C9-4541-A87F-3DF2282E172F}" type="datetimeFigureOut">
              <a:rPr lang="vi-VN"/>
              <a:pPr>
                <a:defRPr/>
              </a:pPr>
              <a:t>27/09/2025</a:t>
            </a:fld>
            <a:endParaRPr lang="vi-VN"/>
          </a:p>
        </p:txBody>
      </p:sp>
      <p:sp>
        <p:nvSpPr>
          <p:cNvPr id="4" name="Footer Placeholder 4">
            <a:extLst>
              <a:ext uri="{FF2B5EF4-FFF2-40B4-BE49-F238E27FC236}">
                <a16:creationId xmlns:a16="http://schemas.microsoft.com/office/drawing/2014/main" id="{98A4FD09-C5BD-4CE9-8C05-C6C2AE28E512}"/>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068F3295-AA96-43BA-B0EA-8F1F58570A05}"/>
              </a:ext>
            </a:extLst>
          </p:cNvPr>
          <p:cNvSpPr>
            <a:spLocks noGrp="1"/>
          </p:cNvSpPr>
          <p:nvPr>
            <p:ph type="sldNum" sz="quarter" idx="12"/>
          </p:nvPr>
        </p:nvSpPr>
        <p:spPr/>
        <p:txBody>
          <a:bodyPr/>
          <a:lstStyle>
            <a:lvl1pPr>
              <a:defRPr/>
            </a:lvl1pPr>
          </a:lstStyle>
          <a:p>
            <a:fld id="{2DFABADA-C6CC-490A-A09E-79FA1264E84D}" type="slidenum">
              <a:rPr lang="vi-VN" altLang="en-US"/>
              <a:pPr/>
              <a:t>‹#›</a:t>
            </a:fld>
            <a:endParaRPr lang="vi-VN" altLang="en-US"/>
          </a:p>
        </p:txBody>
      </p:sp>
    </p:spTree>
    <p:extLst>
      <p:ext uri="{BB962C8B-B14F-4D97-AF65-F5344CB8AC3E}">
        <p14:creationId xmlns:p14="http://schemas.microsoft.com/office/powerpoint/2010/main" val="33006743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63FF667-8F47-4736-8602-F8723DF3C487}"/>
              </a:ext>
            </a:extLst>
          </p:cNvPr>
          <p:cNvSpPr>
            <a:spLocks noGrp="1"/>
          </p:cNvSpPr>
          <p:nvPr>
            <p:ph type="dt" sz="half" idx="10"/>
          </p:nvPr>
        </p:nvSpPr>
        <p:spPr/>
        <p:txBody>
          <a:bodyPr/>
          <a:lstStyle>
            <a:lvl1pPr>
              <a:defRPr/>
            </a:lvl1pPr>
          </a:lstStyle>
          <a:p>
            <a:pPr>
              <a:defRPr/>
            </a:pPr>
            <a:fld id="{6ACF5514-E5DB-490B-AACD-F556E93EB8FE}" type="datetimeFigureOut">
              <a:rPr lang="vi-VN"/>
              <a:pPr>
                <a:defRPr/>
              </a:pPr>
              <a:t>27/09/2025</a:t>
            </a:fld>
            <a:endParaRPr lang="vi-VN"/>
          </a:p>
        </p:txBody>
      </p:sp>
      <p:sp>
        <p:nvSpPr>
          <p:cNvPr id="3" name="Footer Placeholder 4">
            <a:extLst>
              <a:ext uri="{FF2B5EF4-FFF2-40B4-BE49-F238E27FC236}">
                <a16:creationId xmlns:a16="http://schemas.microsoft.com/office/drawing/2014/main" id="{99F40E20-4ABC-4F8C-89F1-88A74C476137}"/>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9B7A3F97-EF57-4191-A4F2-46572D67B8D4}"/>
              </a:ext>
            </a:extLst>
          </p:cNvPr>
          <p:cNvSpPr>
            <a:spLocks noGrp="1"/>
          </p:cNvSpPr>
          <p:nvPr>
            <p:ph type="sldNum" sz="quarter" idx="12"/>
          </p:nvPr>
        </p:nvSpPr>
        <p:spPr/>
        <p:txBody>
          <a:bodyPr/>
          <a:lstStyle>
            <a:lvl1pPr>
              <a:defRPr/>
            </a:lvl1pPr>
          </a:lstStyle>
          <a:p>
            <a:fld id="{EA75D5A4-804C-4AFB-A245-20DCF9854E31}" type="slidenum">
              <a:rPr lang="vi-VN" altLang="en-US"/>
              <a:pPr/>
              <a:t>‹#›</a:t>
            </a:fld>
            <a:endParaRPr lang="vi-VN" altLang="en-US"/>
          </a:p>
        </p:txBody>
      </p:sp>
    </p:spTree>
    <p:extLst>
      <p:ext uri="{BB962C8B-B14F-4D97-AF65-F5344CB8AC3E}">
        <p14:creationId xmlns:p14="http://schemas.microsoft.com/office/powerpoint/2010/main" val="232319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F661006D-6B42-49C9-A280-BD36CFB7A3B0}"/>
              </a:ext>
            </a:extLst>
          </p:cNvPr>
          <p:cNvSpPr>
            <a:spLocks noGrp="1"/>
          </p:cNvSpPr>
          <p:nvPr>
            <p:ph type="dt" sz="half" idx="10"/>
          </p:nvPr>
        </p:nvSpPr>
        <p:spPr/>
        <p:txBody>
          <a:bodyPr/>
          <a:lstStyle>
            <a:lvl1pPr>
              <a:defRPr/>
            </a:lvl1pPr>
          </a:lstStyle>
          <a:p>
            <a:pPr>
              <a:defRPr/>
            </a:pPr>
            <a:fld id="{B691D67E-72D2-43E0-BDF1-A486CF5CBE9D}" type="datetimeFigureOut">
              <a:rPr lang="vi-VN"/>
              <a:pPr>
                <a:defRPr/>
              </a:pPr>
              <a:t>27/09/2025</a:t>
            </a:fld>
            <a:endParaRPr lang="vi-VN"/>
          </a:p>
        </p:txBody>
      </p:sp>
      <p:sp>
        <p:nvSpPr>
          <p:cNvPr id="6" name="Footer Placeholder 4">
            <a:extLst>
              <a:ext uri="{FF2B5EF4-FFF2-40B4-BE49-F238E27FC236}">
                <a16:creationId xmlns:a16="http://schemas.microsoft.com/office/drawing/2014/main" id="{E2DFE5AF-FDE1-4840-AB4F-CA8257C73B61}"/>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EE8AC17-E310-4384-B943-A03CA4C7CF82}"/>
              </a:ext>
            </a:extLst>
          </p:cNvPr>
          <p:cNvSpPr>
            <a:spLocks noGrp="1"/>
          </p:cNvSpPr>
          <p:nvPr>
            <p:ph type="sldNum" sz="quarter" idx="12"/>
          </p:nvPr>
        </p:nvSpPr>
        <p:spPr/>
        <p:txBody>
          <a:bodyPr/>
          <a:lstStyle>
            <a:lvl1pPr>
              <a:defRPr/>
            </a:lvl1pPr>
          </a:lstStyle>
          <a:p>
            <a:fld id="{43E3435C-C7F5-46E7-93F3-5AA33EAEF290}" type="slidenum">
              <a:rPr lang="vi-VN" altLang="en-US"/>
              <a:pPr/>
              <a:t>‹#›</a:t>
            </a:fld>
            <a:endParaRPr lang="vi-VN" altLang="en-US"/>
          </a:p>
        </p:txBody>
      </p:sp>
    </p:spTree>
    <p:extLst>
      <p:ext uri="{BB962C8B-B14F-4D97-AF65-F5344CB8AC3E}">
        <p14:creationId xmlns:p14="http://schemas.microsoft.com/office/powerpoint/2010/main" val="2768225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3">
            <a:extLst>
              <a:ext uri="{FF2B5EF4-FFF2-40B4-BE49-F238E27FC236}">
                <a16:creationId xmlns:a16="http://schemas.microsoft.com/office/drawing/2014/main" id="{618B23C2-6CAA-40C0-8B6A-8D238017B73D}"/>
              </a:ext>
            </a:extLst>
          </p:cNvPr>
          <p:cNvSpPr>
            <a:spLocks noGrp="1"/>
          </p:cNvSpPr>
          <p:nvPr>
            <p:ph type="dt" sz="half" idx="10"/>
          </p:nvPr>
        </p:nvSpPr>
        <p:spPr/>
        <p:txBody>
          <a:bodyPr/>
          <a:lstStyle>
            <a:lvl1pPr>
              <a:defRPr/>
            </a:lvl1pPr>
          </a:lstStyle>
          <a:p>
            <a:pPr>
              <a:defRPr/>
            </a:pPr>
            <a:fld id="{3E342CC3-AFA5-4223-8BF6-D72B28537123}" type="datetimeFigureOut">
              <a:rPr lang="vi-VN"/>
              <a:pPr>
                <a:defRPr/>
              </a:pPr>
              <a:t>27/09/2025</a:t>
            </a:fld>
            <a:endParaRPr lang="vi-VN"/>
          </a:p>
        </p:txBody>
      </p:sp>
      <p:sp>
        <p:nvSpPr>
          <p:cNvPr id="6" name="Footer Placeholder 4">
            <a:extLst>
              <a:ext uri="{FF2B5EF4-FFF2-40B4-BE49-F238E27FC236}">
                <a16:creationId xmlns:a16="http://schemas.microsoft.com/office/drawing/2014/main" id="{BBAF9D1F-96FF-4D97-88E4-53852A33ECE3}"/>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4EA06546-DD91-46EA-942E-4231D6B5520F}"/>
              </a:ext>
            </a:extLst>
          </p:cNvPr>
          <p:cNvSpPr>
            <a:spLocks noGrp="1"/>
          </p:cNvSpPr>
          <p:nvPr>
            <p:ph type="sldNum" sz="quarter" idx="12"/>
          </p:nvPr>
        </p:nvSpPr>
        <p:spPr/>
        <p:txBody>
          <a:bodyPr/>
          <a:lstStyle>
            <a:lvl1pPr>
              <a:defRPr/>
            </a:lvl1pPr>
          </a:lstStyle>
          <a:p>
            <a:fld id="{203A035C-BF26-4B3B-BBD2-B849D9B1BBEC}" type="slidenum">
              <a:rPr lang="vi-VN" altLang="en-US"/>
              <a:pPr/>
              <a:t>‹#›</a:t>
            </a:fld>
            <a:endParaRPr lang="vi-VN" altLang="en-US"/>
          </a:p>
        </p:txBody>
      </p:sp>
    </p:spTree>
    <p:extLst>
      <p:ext uri="{BB962C8B-B14F-4D97-AF65-F5344CB8AC3E}">
        <p14:creationId xmlns:p14="http://schemas.microsoft.com/office/powerpoint/2010/main" val="2281075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9909FCD-7F5F-4396-B53B-E9E51D14736C}"/>
              </a:ext>
            </a:extLst>
          </p:cNvPr>
          <p:cNvSpPr>
            <a:spLocks noGrp="1"/>
          </p:cNvSpPr>
          <p:nvPr>
            <p:ph type="dt" sz="half" idx="10"/>
          </p:nvPr>
        </p:nvSpPr>
        <p:spPr/>
        <p:txBody>
          <a:bodyPr/>
          <a:lstStyle>
            <a:lvl1pPr>
              <a:defRPr/>
            </a:lvl1pPr>
          </a:lstStyle>
          <a:p>
            <a:pPr>
              <a:defRPr/>
            </a:pPr>
            <a:fld id="{838C1B36-FA3C-422D-B0AD-BD671A7D2AEF}" type="datetimeFigureOut">
              <a:rPr lang="vi-VN"/>
              <a:pPr>
                <a:defRPr/>
              </a:pPr>
              <a:t>27/09/2025</a:t>
            </a:fld>
            <a:endParaRPr lang="vi-VN"/>
          </a:p>
        </p:txBody>
      </p:sp>
      <p:sp>
        <p:nvSpPr>
          <p:cNvPr id="5" name="Footer Placeholder 4">
            <a:extLst>
              <a:ext uri="{FF2B5EF4-FFF2-40B4-BE49-F238E27FC236}">
                <a16:creationId xmlns:a16="http://schemas.microsoft.com/office/drawing/2014/main" id="{5201008D-5C84-4CBB-A450-30D77AD42A61}"/>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52921F4B-BD93-4A97-99EB-A33F2399E832}"/>
              </a:ext>
            </a:extLst>
          </p:cNvPr>
          <p:cNvSpPr>
            <a:spLocks noGrp="1"/>
          </p:cNvSpPr>
          <p:nvPr>
            <p:ph type="sldNum" sz="quarter" idx="12"/>
          </p:nvPr>
        </p:nvSpPr>
        <p:spPr/>
        <p:txBody>
          <a:bodyPr/>
          <a:lstStyle>
            <a:lvl1pPr>
              <a:defRPr/>
            </a:lvl1pPr>
          </a:lstStyle>
          <a:p>
            <a:fld id="{91649D14-C1D6-4DA5-AF31-E8CE1B81A2EA}" type="slidenum">
              <a:rPr lang="vi-VN" altLang="en-US"/>
              <a:pPr/>
              <a:t>‹#›</a:t>
            </a:fld>
            <a:endParaRPr lang="vi-VN" altLang="en-US"/>
          </a:p>
        </p:txBody>
      </p:sp>
    </p:spTree>
    <p:extLst>
      <p:ext uri="{BB962C8B-B14F-4D97-AF65-F5344CB8AC3E}">
        <p14:creationId xmlns:p14="http://schemas.microsoft.com/office/powerpoint/2010/main" val="9819091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67B4E86-56BA-48DB-9D66-1061601C5B95}"/>
              </a:ext>
            </a:extLst>
          </p:cNvPr>
          <p:cNvSpPr>
            <a:spLocks noGrp="1"/>
          </p:cNvSpPr>
          <p:nvPr>
            <p:ph type="dt" sz="half" idx="10"/>
          </p:nvPr>
        </p:nvSpPr>
        <p:spPr/>
        <p:txBody>
          <a:bodyPr/>
          <a:lstStyle>
            <a:lvl1pPr>
              <a:defRPr/>
            </a:lvl1pPr>
          </a:lstStyle>
          <a:p>
            <a:pPr>
              <a:defRPr/>
            </a:pPr>
            <a:fld id="{1C06D6FC-4AA8-45A4-BBD6-4300DF79F251}" type="datetimeFigureOut">
              <a:rPr lang="vi-VN"/>
              <a:pPr>
                <a:defRPr/>
              </a:pPr>
              <a:t>27/09/2025</a:t>
            </a:fld>
            <a:endParaRPr lang="vi-VN"/>
          </a:p>
        </p:txBody>
      </p:sp>
      <p:sp>
        <p:nvSpPr>
          <p:cNvPr id="5" name="Footer Placeholder 4">
            <a:extLst>
              <a:ext uri="{FF2B5EF4-FFF2-40B4-BE49-F238E27FC236}">
                <a16:creationId xmlns:a16="http://schemas.microsoft.com/office/drawing/2014/main" id="{DB1DA212-D652-419A-892D-6D058876097D}"/>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B7009B6-438C-4D11-AE93-2FECECE55A81}"/>
              </a:ext>
            </a:extLst>
          </p:cNvPr>
          <p:cNvSpPr>
            <a:spLocks noGrp="1"/>
          </p:cNvSpPr>
          <p:nvPr>
            <p:ph type="sldNum" sz="quarter" idx="12"/>
          </p:nvPr>
        </p:nvSpPr>
        <p:spPr/>
        <p:txBody>
          <a:bodyPr/>
          <a:lstStyle>
            <a:lvl1pPr>
              <a:defRPr/>
            </a:lvl1pPr>
          </a:lstStyle>
          <a:p>
            <a:fld id="{B933D890-A8E0-4C5F-8302-3BED33F5928C}" type="slidenum">
              <a:rPr lang="vi-VN" altLang="en-US"/>
              <a:pPr/>
              <a:t>‹#›</a:t>
            </a:fld>
            <a:endParaRPr lang="vi-VN" altLang="en-US"/>
          </a:p>
        </p:txBody>
      </p:sp>
    </p:spTree>
    <p:extLst>
      <p:ext uri="{BB962C8B-B14F-4D97-AF65-F5344CB8AC3E}">
        <p14:creationId xmlns:p14="http://schemas.microsoft.com/office/powerpoint/2010/main" val="14224256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694E7DC2-118C-4432-9E6A-596F7C0A9165}"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47431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44F7E-D3EE-4820-A3AD-ED3B625C9722}"/>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9FD24213-3B95-472D-8785-BE59015C4C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Date Placeholder 3">
            <a:extLst>
              <a:ext uri="{FF2B5EF4-FFF2-40B4-BE49-F238E27FC236}">
                <a16:creationId xmlns:a16="http://schemas.microsoft.com/office/drawing/2014/main" id="{365294BB-560D-413B-9D7A-3598EAE7F962}"/>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AE75350E-44F0-4025-9EB2-2D4F2BDA04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969078-1C98-4DDD-8D87-7B41D5B177FA}"/>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339254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F1648-7584-4AEA-8C77-7809A781D6C3}"/>
              </a:ext>
            </a:extLst>
          </p:cNvPr>
          <p:cNvSpPr>
            <a:spLocks noGrp="1"/>
          </p:cNvSpPr>
          <p:nvPr>
            <p:ph type="title"/>
          </p:nvPr>
        </p:nvSpPr>
        <p:spPr/>
        <p:txBody>
          <a:body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A69EACA-EA18-4330-8E00-A6EE638C59A2}"/>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ontent Placeholder 3">
            <a:extLst>
              <a:ext uri="{FF2B5EF4-FFF2-40B4-BE49-F238E27FC236}">
                <a16:creationId xmlns:a16="http://schemas.microsoft.com/office/drawing/2014/main" id="{84741BCD-3A1F-4F81-8567-C86538D045CE}"/>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Date Placeholder 4">
            <a:extLst>
              <a:ext uri="{FF2B5EF4-FFF2-40B4-BE49-F238E27FC236}">
                <a16:creationId xmlns:a16="http://schemas.microsoft.com/office/drawing/2014/main" id="{D2ECD319-65C0-4D9E-8CC8-C9F4B7BAB83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13AF69DE-49A0-40DA-9375-B38039E45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4ADCBC-3C3A-4256-87D5-D0D9AF50D87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5196507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F6C2B-F82F-462A-99E3-CE7D93521F73}"/>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0F9B284C-B949-459C-9DA6-77C3B837CC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ontent Placeholder 3">
            <a:extLst>
              <a:ext uri="{FF2B5EF4-FFF2-40B4-BE49-F238E27FC236}">
                <a16:creationId xmlns:a16="http://schemas.microsoft.com/office/drawing/2014/main" id="{E73A660E-686F-40E7-A651-8AAC2D860D7B}"/>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Text Placeholder 4">
            <a:extLst>
              <a:ext uri="{FF2B5EF4-FFF2-40B4-BE49-F238E27FC236}">
                <a16:creationId xmlns:a16="http://schemas.microsoft.com/office/drawing/2014/main" id="{333BB39A-7312-4F84-8CA0-C0FC4E838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ontent Placeholder 5">
            <a:extLst>
              <a:ext uri="{FF2B5EF4-FFF2-40B4-BE49-F238E27FC236}">
                <a16:creationId xmlns:a16="http://schemas.microsoft.com/office/drawing/2014/main" id="{CCFFA6DE-E54E-4523-9A80-B1AD0BBC05B5}"/>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Date Placeholder 6">
            <a:extLst>
              <a:ext uri="{FF2B5EF4-FFF2-40B4-BE49-F238E27FC236}">
                <a16:creationId xmlns:a16="http://schemas.microsoft.com/office/drawing/2014/main" id="{AA965E7B-A410-4214-B1AC-7B3A46F9D77D}"/>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8" name="Footer Placeholder 7">
            <a:extLst>
              <a:ext uri="{FF2B5EF4-FFF2-40B4-BE49-F238E27FC236}">
                <a16:creationId xmlns:a16="http://schemas.microsoft.com/office/drawing/2014/main" id="{BDCE3857-B780-468D-934E-A75921E727D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D734A56-869A-4922-8B3A-1247CAC299F1}"/>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0361788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vi-VN"/>
              <a:t>Bấm để sửa kiểu tiêu đề Bản cái</a:t>
            </a:r>
            <a:endParaRPr lang="en-US"/>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20501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6A0514-EABD-44DD-9FEE-FD3B6993B01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ontent Placeholder 2">
            <a:extLst>
              <a:ext uri="{FF2B5EF4-FFF2-40B4-BE49-F238E27FC236}">
                <a16:creationId xmlns:a16="http://schemas.microsoft.com/office/drawing/2014/main" id="{AB489CFA-7BE8-4E2D-A2D2-69DFDF67AB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Text Placeholder 3">
            <a:extLst>
              <a:ext uri="{FF2B5EF4-FFF2-40B4-BE49-F238E27FC236}">
                <a16:creationId xmlns:a16="http://schemas.microsoft.com/office/drawing/2014/main" id="{7995BA20-5216-49BC-A672-DBE07E4F3D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D206E611-CB59-47AA-B2BD-1C42BF09C3BC}"/>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38DB9AB8-1888-4A05-98BB-75EDB05946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D02696-3ED7-48D6-A149-7A51503D6EFB}"/>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829699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vi-VN"/>
              <a:t>Bấm biểu tượng để thêm hình ảnh</a:t>
            </a:r>
            <a:endParaRPr lang="en-US"/>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9/27/2025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71125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9/27/2025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spTree>
    <p:extLst>
      <p:ext uri="{BB962C8B-B14F-4D97-AF65-F5344CB8AC3E}">
        <p14:creationId xmlns:p14="http://schemas.microsoft.com/office/powerpoint/2010/main" val="196212693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vi-VN"/>
          </a:p>
        </p:txBody>
      </p:sp>
      <p:sp>
        <p:nvSpPr>
          <p:cNvPr id="1027" name="Text Placeholder 2"/>
          <p:cNvSpPr>
            <a:spLocks noGrp="1"/>
          </p:cNvSpPr>
          <p:nvPr>
            <p:ph type="body" idx="1"/>
          </p:nvPr>
        </p:nvSpPr>
        <p:spPr bwMode="auto">
          <a:xfrm>
            <a:off x="609600" y="1600203"/>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defTabSz="914400" eaLnBrk="0" fontAlgn="base" hangingPunct="0">
              <a:spcBef>
                <a:spcPct val="0"/>
              </a:spcBef>
              <a:spcAft>
                <a:spcPct val="0"/>
              </a:spcAft>
              <a:defRPr/>
            </a:pPr>
            <a:fld id="{7133038C-89C3-45E2-AD71-66B4B957827C}" type="datetime1">
              <a:rPr lang="en-US" smtClean="0">
                <a:solidFill>
                  <a:prstClr val="black">
                    <a:tint val="75000"/>
                  </a:prstClr>
                </a:solidFill>
              </a:rPr>
              <a:pPr defTabSz="914400" eaLnBrk="0" fontAlgn="base" hangingPunct="0">
                <a:spcBef>
                  <a:spcPct val="0"/>
                </a:spcBef>
                <a:spcAft>
                  <a:spcPct val="0"/>
                </a:spcAft>
                <a:defRPr/>
              </a:pPr>
              <a:t>9/27/2025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defRPr>
            </a:lvl1pPr>
          </a:lstStyle>
          <a:p>
            <a:pPr defTabSz="914400" eaLnBrk="0" fontAlgn="base" hangingPunct="0">
              <a:spcBef>
                <a:spcPct val="0"/>
              </a:spcBef>
              <a:spcAft>
                <a:spcPct val="0"/>
              </a:spcAft>
              <a:defRPr/>
            </a:pPr>
            <a:fld id="{D800FA58-ECA4-4F15-B6AD-448D86A05916}" type="slidenum">
              <a:rPr lang="en-US" smtClean="0">
                <a:solidFill>
                  <a:prstClr val="black">
                    <a:tint val="75000"/>
                  </a:prstClr>
                </a:solidFill>
              </a:rPr>
              <a:pPr defTabSz="914400" eaLnBrk="0" fontAlgn="base" hangingPunct="0">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1041476167"/>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CB1055A-B157-411C-863E-6A1A53F83AF9}"/>
              </a:ext>
            </a:extLst>
          </p:cNvPr>
          <p:cNvSpPr>
            <a:spLocks noGrp="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vi-VN" altLang="en-US"/>
          </a:p>
        </p:txBody>
      </p:sp>
      <p:sp>
        <p:nvSpPr>
          <p:cNvPr id="1027" name="Text Placeholder 2">
            <a:extLst>
              <a:ext uri="{FF2B5EF4-FFF2-40B4-BE49-F238E27FC236}">
                <a16:creationId xmlns:a16="http://schemas.microsoft.com/office/drawing/2014/main" id="{5B2AA309-967C-48A2-9D2F-7C9D41A5FDC1}"/>
              </a:ext>
            </a:extLst>
          </p:cNvPr>
          <p:cNvSpPr>
            <a:spLocks noGrp="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vi-VN" altLang="en-US"/>
          </a:p>
        </p:txBody>
      </p:sp>
      <p:sp>
        <p:nvSpPr>
          <p:cNvPr id="4" name="Date Placeholder 3">
            <a:extLst>
              <a:ext uri="{FF2B5EF4-FFF2-40B4-BE49-F238E27FC236}">
                <a16:creationId xmlns:a16="http://schemas.microsoft.com/office/drawing/2014/main" id="{1A5C1EEB-5239-4BEF-AE44-2D17874BE486}"/>
              </a:ext>
            </a:extLst>
          </p:cNvPr>
          <p:cNvSpPr>
            <a:spLocks noGrp="1"/>
          </p:cNvSpPr>
          <p:nvPr>
            <p:ph type="dt" sz="half" idx="2"/>
          </p:nvPr>
        </p:nvSpPr>
        <p:spPr>
          <a:xfrm>
            <a:off x="609600" y="6356351"/>
            <a:ext cx="2844800" cy="366183"/>
          </a:xfrm>
          <a:prstGeom prst="rect">
            <a:avLst/>
          </a:prstGeom>
        </p:spPr>
        <p:txBody>
          <a:bodyPr vert="horz" lIns="91440" tIns="45720" rIns="91440" bIns="45720" rtlCol="0" anchor="ctr"/>
          <a:lstStyle>
            <a:lvl1pPr algn="l" fontAlgn="auto">
              <a:spcBef>
                <a:spcPts val="0"/>
              </a:spcBef>
              <a:spcAft>
                <a:spcPts val="0"/>
              </a:spcAft>
              <a:defRPr sz="1600">
                <a:solidFill>
                  <a:schemeClr val="tx1">
                    <a:tint val="75000"/>
                  </a:schemeClr>
                </a:solidFill>
                <a:latin typeface="+mn-lt"/>
                <a:cs typeface="+mn-cs"/>
              </a:defRPr>
            </a:lvl1pPr>
          </a:lstStyle>
          <a:p>
            <a:pPr>
              <a:defRPr/>
            </a:pPr>
            <a:fld id="{F1DCF5DC-3B58-4128-9D05-D26EBA6AEAD3}" type="datetimeFigureOut">
              <a:rPr lang="vi-VN"/>
              <a:pPr>
                <a:defRPr/>
              </a:pPr>
              <a:t>27/09/2025</a:t>
            </a:fld>
            <a:endParaRPr lang="vi-VN"/>
          </a:p>
        </p:txBody>
      </p:sp>
      <p:sp>
        <p:nvSpPr>
          <p:cNvPr id="5" name="Footer Placeholder 4">
            <a:extLst>
              <a:ext uri="{FF2B5EF4-FFF2-40B4-BE49-F238E27FC236}">
                <a16:creationId xmlns:a16="http://schemas.microsoft.com/office/drawing/2014/main" id="{80157D18-A5D7-4A05-B40C-BE9448FEE803}"/>
              </a:ext>
            </a:extLst>
          </p:cNvPr>
          <p:cNvSpPr>
            <a:spLocks noGrp="1"/>
          </p:cNvSpPr>
          <p:nvPr>
            <p:ph type="ftr" sz="quarter" idx="3"/>
          </p:nvPr>
        </p:nvSpPr>
        <p:spPr>
          <a:xfrm>
            <a:off x="4165600" y="6356351"/>
            <a:ext cx="3860800" cy="366183"/>
          </a:xfrm>
          <a:prstGeom prst="rect">
            <a:avLst/>
          </a:prstGeom>
        </p:spPr>
        <p:txBody>
          <a:bodyPr vert="horz" lIns="91440" tIns="45720" rIns="91440" bIns="45720" rtlCol="0" anchor="ctr"/>
          <a:lstStyle>
            <a:lvl1pPr algn="ctr" fontAlgn="auto">
              <a:spcBef>
                <a:spcPts val="0"/>
              </a:spcBef>
              <a:spcAft>
                <a:spcPts val="0"/>
              </a:spcAft>
              <a:defRPr sz="1600">
                <a:solidFill>
                  <a:schemeClr val="tx1">
                    <a:tint val="75000"/>
                  </a:schemeClr>
                </a:solidFill>
                <a:latin typeface="+mn-lt"/>
                <a:cs typeface="+mn-cs"/>
              </a:defRPr>
            </a:lvl1pPr>
          </a:lstStyle>
          <a:p>
            <a:pPr>
              <a:defRPr/>
            </a:pPr>
            <a:endParaRPr lang="vi-VN"/>
          </a:p>
        </p:txBody>
      </p:sp>
      <p:sp>
        <p:nvSpPr>
          <p:cNvPr id="6" name="Slide Number Placeholder 5">
            <a:extLst>
              <a:ext uri="{FF2B5EF4-FFF2-40B4-BE49-F238E27FC236}">
                <a16:creationId xmlns:a16="http://schemas.microsoft.com/office/drawing/2014/main" id="{B38C9A5C-4EDD-4793-B882-810498747F99}"/>
              </a:ext>
            </a:extLst>
          </p:cNvPr>
          <p:cNvSpPr>
            <a:spLocks noGrp="1"/>
          </p:cNvSpPr>
          <p:nvPr>
            <p:ph type="sldNum" sz="quarter" idx="4"/>
          </p:nvPr>
        </p:nvSpPr>
        <p:spPr>
          <a:xfrm>
            <a:off x="8737600" y="6356351"/>
            <a:ext cx="2844800" cy="366183"/>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898989"/>
                </a:solidFill>
                <a:latin typeface="Arial" panose="020B0604020202020204" pitchFamily="34" charset="0"/>
              </a:defRPr>
            </a:lvl1pPr>
          </a:lstStyle>
          <a:p>
            <a:fld id="{DBBA3532-196B-482C-9166-28D9B1098FEC}" type="slidenum">
              <a:rPr lang="vi-VN" altLang="en-US"/>
              <a:pPr/>
              <a:t>‹#›</a:t>
            </a:fld>
            <a:endParaRPr lang="vi-VN" altLang="en-US"/>
          </a:p>
        </p:txBody>
      </p:sp>
    </p:spTree>
    <p:extLst>
      <p:ext uri="{BB962C8B-B14F-4D97-AF65-F5344CB8AC3E}">
        <p14:creationId xmlns:p14="http://schemas.microsoft.com/office/powerpoint/2010/main" val="1039407438"/>
      </p:ext>
    </p:extLst>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Lst>
  <p:txStyles>
    <p:titleStyle>
      <a:lvl1pPr algn="ctr" rtl="0" eaLnBrk="0" fontAlgn="base" hangingPunct="0">
        <a:spcBef>
          <a:spcPct val="0"/>
        </a:spcBef>
        <a:spcAft>
          <a:spcPct val="0"/>
        </a:spcAft>
        <a:defRPr sz="5867" kern="1200">
          <a:solidFill>
            <a:schemeClr val="tx1"/>
          </a:solidFill>
          <a:latin typeface="+mj-lt"/>
          <a:ea typeface="+mj-ea"/>
          <a:cs typeface="+mj-cs"/>
        </a:defRPr>
      </a:lvl1pPr>
      <a:lvl2pPr algn="ctr" rtl="0" eaLnBrk="0" fontAlgn="base" hangingPunct="0">
        <a:spcBef>
          <a:spcPct val="0"/>
        </a:spcBef>
        <a:spcAft>
          <a:spcPct val="0"/>
        </a:spcAft>
        <a:defRPr sz="5867">
          <a:solidFill>
            <a:schemeClr val="tx1"/>
          </a:solidFill>
          <a:latin typeface="Times New Roman" pitchFamily="18" charset="0"/>
        </a:defRPr>
      </a:lvl2pPr>
      <a:lvl3pPr algn="ctr" rtl="0" eaLnBrk="0" fontAlgn="base" hangingPunct="0">
        <a:spcBef>
          <a:spcPct val="0"/>
        </a:spcBef>
        <a:spcAft>
          <a:spcPct val="0"/>
        </a:spcAft>
        <a:defRPr sz="5867">
          <a:solidFill>
            <a:schemeClr val="tx1"/>
          </a:solidFill>
          <a:latin typeface="Times New Roman" pitchFamily="18" charset="0"/>
        </a:defRPr>
      </a:lvl3pPr>
      <a:lvl4pPr algn="ctr" rtl="0" eaLnBrk="0" fontAlgn="base" hangingPunct="0">
        <a:spcBef>
          <a:spcPct val="0"/>
        </a:spcBef>
        <a:spcAft>
          <a:spcPct val="0"/>
        </a:spcAft>
        <a:defRPr sz="5867">
          <a:solidFill>
            <a:schemeClr val="tx1"/>
          </a:solidFill>
          <a:latin typeface="Times New Roman" pitchFamily="18" charset="0"/>
        </a:defRPr>
      </a:lvl4pPr>
      <a:lvl5pPr algn="ctr" rtl="0" eaLnBrk="0" fontAlgn="base" hangingPunct="0">
        <a:spcBef>
          <a:spcPct val="0"/>
        </a:spcBef>
        <a:spcAft>
          <a:spcPct val="0"/>
        </a:spcAft>
        <a:defRPr sz="5867">
          <a:solidFill>
            <a:schemeClr val="tx1"/>
          </a:solidFill>
          <a:latin typeface="Times New Roman" pitchFamily="18" charset="0"/>
        </a:defRPr>
      </a:lvl5pPr>
      <a:lvl6pPr marL="609585" algn="ctr" rtl="0" fontAlgn="base">
        <a:spcBef>
          <a:spcPct val="0"/>
        </a:spcBef>
        <a:spcAft>
          <a:spcPct val="0"/>
        </a:spcAft>
        <a:defRPr sz="5867">
          <a:solidFill>
            <a:schemeClr val="tx1"/>
          </a:solidFill>
          <a:latin typeface="Times New Roman" pitchFamily="18" charset="0"/>
        </a:defRPr>
      </a:lvl6pPr>
      <a:lvl7pPr marL="1219170" algn="ctr" rtl="0" fontAlgn="base">
        <a:spcBef>
          <a:spcPct val="0"/>
        </a:spcBef>
        <a:spcAft>
          <a:spcPct val="0"/>
        </a:spcAft>
        <a:defRPr sz="5867">
          <a:solidFill>
            <a:schemeClr val="tx1"/>
          </a:solidFill>
          <a:latin typeface="Times New Roman" pitchFamily="18" charset="0"/>
        </a:defRPr>
      </a:lvl7pPr>
      <a:lvl8pPr marL="1828754" algn="ctr" rtl="0" fontAlgn="base">
        <a:spcBef>
          <a:spcPct val="0"/>
        </a:spcBef>
        <a:spcAft>
          <a:spcPct val="0"/>
        </a:spcAft>
        <a:defRPr sz="5867">
          <a:solidFill>
            <a:schemeClr val="tx1"/>
          </a:solidFill>
          <a:latin typeface="Times New Roman" pitchFamily="18" charset="0"/>
        </a:defRPr>
      </a:lvl8pPr>
      <a:lvl9pPr marL="2438339" algn="ctr" rtl="0" fontAlgn="base">
        <a:spcBef>
          <a:spcPct val="0"/>
        </a:spcBef>
        <a:spcAft>
          <a:spcPct val="0"/>
        </a:spcAft>
        <a:defRPr sz="5867">
          <a:solidFill>
            <a:schemeClr val="tx1"/>
          </a:solidFill>
          <a:latin typeface="Times New Roman" pitchFamily="18" charset="0"/>
        </a:defRPr>
      </a:lvl9pPr>
    </p:titleStyle>
    <p:bodyStyle>
      <a:lvl1pPr marL="457189" indent="-457189" algn="l" rtl="0" eaLnBrk="0" fontAlgn="base" hangingPunct="0">
        <a:spcBef>
          <a:spcPct val="20000"/>
        </a:spcBef>
        <a:spcAft>
          <a:spcPct val="0"/>
        </a:spcAft>
        <a:buFont typeface="Arial" panose="020B0604020202020204" pitchFamily="34" charset="0"/>
        <a:buChar char="•"/>
        <a:defRPr sz="4267" kern="1200">
          <a:solidFill>
            <a:schemeClr val="tx1"/>
          </a:solidFill>
          <a:latin typeface="+mn-lt"/>
          <a:ea typeface="+mn-ea"/>
          <a:cs typeface="+mn-cs"/>
        </a:defRPr>
      </a:lvl1pPr>
      <a:lvl2pPr marL="990575" indent="-380990" algn="l" rtl="0" eaLnBrk="0" fontAlgn="base" hangingPunct="0">
        <a:spcBef>
          <a:spcPct val="20000"/>
        </a:spcBef>
        <a:spcAft>
          <a:spcPct val="0"/>
        </a:spcAft>
        <a:buFont typeface="Arial" panose="020B0604020202020204" pitchFamily="34" charset="0"/>
        <a:buChar char="–"/>
        <a:defRPr sz="3733" kern="1200">
          <a:solidFill>
            <a:schemeClr val="tx1"/>
          </a:solidFill>
          <a:latin typeface="+mn-lt"/>
          <a:ea typeface="+mn-ea"/>
          <a:cs typeface="+mn-cs"/>
        </a:defRPr>
      </a:lvl2pPr>
      <a:lvl3pPr marL="1523962" indent="-304792"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3pPr>
      <a:lvl4pPr marL="2133547"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4pPr>
      <a:lvl5pPr marL="2743131" indent="-304792" algn="l" rtl="0" eaLnBrk="0" fontAlgn="base" hangingPunct="0">
        <a:spcBef>
          <a:spcPct val="20000"/>
        </a:spcBef>
        <a:spcAft>
          <a:spcPct val="0"/>
        </a:spcAft>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7.wdp"/><Relationship Id="rId7"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8.wdp"/><Relationship Id="rId4" Type="http://schemas.openxmlformats.org/officeDocument/2006/relationships/image" Target="../media/image25.png"/><Relationship Id="rId9" Type="http://schemas.microsoft.com/office/2007/relationships/hdphoto" Target="../media/hdphoto10.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3.gif"/></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4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2.wdp"/><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15.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14.wdp"/><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53.png"/><Relationship Id="rId3" Type="http://schemas.microsoft.com/office/2007/relationships/hdphoto" Target="../media/hdphoto6.wdp"/><Relationship Id="rId7" Type="http://schemas.openxmlformats.org/officeDocument/2006/relationships/image" Target="../media/image52.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1.png"/><Relationship Id="rId5" Type="http://schemas.microsoft.com/office/2007/relationships/hdphoto" Target="../media/hdphoto12.wdp"/><Relationship Id="rId4" Type="http://schemas.openxmlformats.org/officeDocument/2006/relationships/image" Target="../media/image41.png"/><Relationship Id="rId9"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3.jpeg"/><Relationship Id="rId5" Type="http://schemas.microsoft.com/office/2007/relationships/hdphoto" Target="../media/hdphoto6.wdp"/><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5EBFF"/>
        </a:solidFill>
        <a:effectLst/>
      </p:bgPr>
    </p:bg>
    <p:spTree>
      <p:nvGrpSpPr>
        <p:cNvPr id="1" name=""/>
        <p:cNvGrpSpPr/>
        <p:nvPr/>
      </p:nvGrpSpPr>
      <p:grpSpPr>
        <a:xfrm>
          <a:off x="0" y="0"/>
          <a:ext cx="0" cy="0"/>
          <a:chOff x="0" y="0"/>
          <a:chExt cx="0" cy="0"/>
        </a:xfrm>
      </p:grpSpPr>
      <p:pic>
        <p:nvPicPr>
          <p:cNvPr id="1030" name="Picture 6" descr="Earth Day by MaryBeth McIvor on Dribbble">
            <a:extLst>
              <a:ext uri="{FF2B5EF4-FFF2-40B4-BE49-F238E27FC236}">
                <a16:creationId xmlns:a16="http://schemas.microsoft.com/office/drawing/2014/main" id="{B7A4DE41-9217-486E-A8B2-47EA39AA861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tretch>
            <a:fillRect/>
          </a:stretch>
        </p:blipFill>
        <p:spPr bwMode="auto">
          <a:xfrm>
            <a:off x="-2504994" y="685800"/>
            <a:ext cx="9896394" cy="7422296"/>
          </a:xfrm>
          <a:prstGeom prst="rect">
            <a:avLst/>
          </a:prstGeom>
          <a:solidFill>
            <a:srgbClr val="D5EBFF"/>
          </a:solidFill>
        </p:spPr>
      </p:pic>
      <p:sp>
        <p:nvSpPr>
          <p:cNvPr id="4" name="Hộp Văn bản 3">
            <a:extLst>
              <a:ext uri="{FF2B5EF4-FFF2-40B4-BE49-F238E27FC236}">
                <a16:creationId xmlns:a16="http://schemas.microsoft.com/office/drawing/2014/main" id="{7DEA9588-FE09-49B2-9891-2C4E72518EA5}"/>
              </a:ext>
            </a:extLst>
          </p:cNvPr>
          <p:cNvSpPr txBox="1"/>
          <p:nvPr/>
        </p:nvSpPr>
        <p:spPr>
          <a:xfrm>
            <a:off x="3810000" y="990600"/>
            <a:ext cx="7543800" cy="1661993"/>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srgbClr val="FF0000"/>
                </a:solidFill>
                <a:effectLst/>
                <a:uLnTx/>
                <a:uFillTx/>
                <a:latin typeface="#9Slide07 IcielLa Chic Pro Shad" panose="02000506090000020004" pitchFamily="2" charset="0"/>
                <a:ea typeface="+mn-ea"/>
                <a:cs typeface="+mn-cs"/>
              </a:rPr>
              <a:t>Chào mừng thầy cô và các em đến với tiết học Địa lí</a:t>
            </a:r>
          </a:p>
        </p:txBody>
      </p:sp>
      <p:sp>
        <p:nvSpPr>
          <p:cNvPr id="5" name="Hộp Văn bản 4">
            <a:extLst>
              <a:ext uri="{FF2B5EF4-FFF2-40B4-BE49-F238E27FC236}">
                <a16:creationId xmlns:a16="http://schemas.microsoft.com/office/drawing/2014/main" id="{2063A12F-3C4D-4FDC-A202-B69D9CC1BD8C}"/>
              </a:ext>
            </a:extLst>
          </p:cNvPr>
          <p:cNvSpPr txBox="1"/>
          <p:nvPr/>
        </p:nvSpPr>
        <p:spPr>
          <a:xfrm>
            <a:off x="7394944" y="2957393"/>
            <a:ext cx="8458200" cy="49244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4FC1E9">
                    <a:lumMod val="50000"/>
                  </a:srgbClr>
                </a:solidFill>
                <a:effectLst/>
                <a:uLnTx/>
                <a:uFillTx/>
                <a:latin typeface="#9Slide05 SVNVanilla Daisy Pro" panose="00000500000000000000" pitchFamily="2" charset="0"/>
                <a:ea typeface="+mn-ea"/>
                <a:cs typeface="+mn-cs"/>
              </a:rPr>
              <a:t>Địa lí hay - Học mê say</a:t>
            </a:r>
          </a:p>
        </p:txBody>
      </p:sp>
    </p:spTree>
    <p:extLst>
      <p:ext uri="{BB962C8B-B14F-4D97-AF65-F5344CB8AC3E}">
        <p14:creationId xmlns:p14="http://schemas.microsoft.com/office/powerpoint/2010/main" val="22933356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807CDE-FF2E-4BB1-9230-B49D15579449}"/>
              </a:ext>
            </a:extLst>
          </p:cNvPr>
          <p:cNvPicPr>
            <a:picLocks noChangeAspect="1"/>
          </p:cNvPicPr>
          <p:nvPr/>
        </p:nvPicPr>
        <p:blipFill rotWithShape="1">
          <a:blip r:embed="rId2"/>
          <a:srcRect l="10406" r="15796" b="-2"/>
          <a:stretch/>
        </p:blipFill>
        <p:spPr>
          <a:xfrm>
            <a:off x="7794519" y="3523274"/>
            <a:ext cx="4397481" cy="3351888"/>
          </a:xfrm>
          <a:custGeom>
            <a:avLst/>
            <a:gdLst/>
            <a:ahLst/>
            <a:cxnLst/>
            <a:rect l="l" t="t" r="r" b="b"/>
            <a:pathLst>
              <a:path w="4397481" h="3351888">
                <a:moveTo>
                  <a:pt x="0" y="0"/>
                </a:moveTo>
                <a:lnTo>
                  <a:pt x="4397481" y="0"/>
                </a:lnTo>
                <a:lnTo>
                  <a:pt x="4397481" y="3351888"/>
                </a:lnTo>
                <a:lnTo>
                  <a:pt x="1552363" y="3351888"/>
                </a:lnTo>
                <a:close/>
              </a:path>
            </a:pathLst>
          </a:custGeom>
        </p:spPr>
      </p:pic>
      <p:pic>
        <p:nvPicPr>
          <p:cNvPr id="4" name="Picture 3">
            <a:extLst>
              <a:ext uri="{FF2B5EF4-FFF2-40B4-BE49-F238E27FC236}">
                <a16:creationId xmlns:a16="http://schemas.microsoft.com/office/drawing/2014/main" id="{61953CE2-30CC-47FC-9B96-6B5E1D56E733}"/>
              </a:ext>
            </a:extLst>
          </p:cNvPr>
          <p:cNvPicPr>
            <a:picLocks noChangeAspect="1"/>
          </p:cNvPicPr>
          <p:nvPr/>
        </p:nvPicPr>
        <p:blipFill rotWithShape="1">
          <a:blip r:embed="rId3"/>
          <a:srcRect l="5878" r="14093" b="1"/>
          <a:stretch/>
        </p:blipFill>
        <p:spPr>
          <a:xfrm>
            <a:off x="20" y="10"/>
            <a:ext cx="9154673" cy="6863475"/>
          </a:xfrm>
          <a:custGeom>
            <a:avLst/>
            <a:gdLst/>
            <a:ahLst/>
            <a:cxnLst/>
            <a:rect l="l" t="t" r="r" b="b"/>
            <a:pathLst>
              <a:path w="9154693" h="6863485">
                <a:moveTo>
                  <a:pt x="0" y="0"/>
                </a:moveTo>
                <a:lnTo>
                  <a:pt x="5976000" y="0"/>
                </a:lnTo>
                <a:lnTo>
                  <a:pt x="9154693" y="6863485"/>
                </a:lnTo>
                <a:lnTo>
                  <a:pt x="0" y="6863485"/>
                </a:lnTo>
                <a:lnTo>
                  <a:pt x="0" y="0"/>
                </a:lnTo>
                <a:close/>
              </a:path>
            </a:pathLst>
          </a:custGeom>
        </p:spPr>
      </p:pic>
      <p:pic>
        <p:nvPicPr>
          <p:cNvPr id="6" name="Picture 5">
            <a:extLst>
              <a:ext uri="{FF2B5EF4-FFF2-40B4-BE49-F238E27FC236}">
                <a16:creationId xmlns:a16="http://schemas.microsoft.com/office/drawing/2014/main" id="{06E19E9D-3518-46C4-9BB1-30CDE3AD5A59}"/>
              </a:ext>
            </a:extLst>
          </p:cNvPr>
          <p:cNvPicPr>
            <a:picLocks noChangeAspect="1"/>
          </p:cNvPicPr>
          <p:nvPr/>
        </p:nvPicPr>
        <p:blipFill rotWithShape="1">
          <a:blip r:embed="rId4"/>
          <a:srcRect t="16774" r="3" b="3"/>
          <a:stretch/>
        </p:blipFill>
        <p:spPr>
          <a:xfrm>
            <a:off x="6168189" y="10"/>
            <a:ext cx="6023811" cy="3346394"/>
          </a:xfrm>
          <a:custGeom>
            <a:avLst/>
            <a:gdLst/>
            <a:ahLst/>
            <a:cxnLst/>
            <a:rect l="l" t="t" r="r" b="b"/>
            <a:pathLst>
              <a:path w="6023811" h="3346404">
                <a:moveTo>
                  <a:pt x="0" y="0"/>
                </a:moveTo>
                <a:lnTo>
                  <a:pt x="6023811" y="0"/>
                </a:lnTo>
                <a:lnTo>
                  <a:pt x="6023811" y="3346404"/>
                </a:lnTo>
                <a:lnTo>
                  <a:pt x="1549824" y="3346404"/>
                </a:lnTo>
                <a:close/>
              </a:path>
            </a:pathLst>
          </a:custGeom>
        </p:spPr>
      </p:pic>
      <p:sp>
        <p:nvSpPr>
          <p:cNvPr id="7" name="Rectangle 6">
            <a:extLst>
              <a:ext uri="{FF2B5EF4-FFF2-40B4-BE49-F238E27FC236}">
                <a16:creationId xmlns:a16="http://schemas.microsoft.com/office/drawing/2014/main" id="{BD7B7C0C-EF9F-47E9-AAFF-6AD1032E0755}"/>
              </a:ext>
            </a:extLst>
          </p:cNvPr>
          <p:cNvSpPr/>
          <p:nvPr/>
        </p:nvSpPr>
        <p:spPr>
          <a:xfrm>
            <a:off x="72189" y="6334780"/>
            <a:ext cx="12192000" cy="523220"/>
          </a:xfrm>
          <a:prstGeom prst="rect">
            <a:avLst/>
          </a:prstGeom>
          <a:solidFill>
            <a:schemeClr val="bg1"/>
          </a:solidFill>
        </p:spPr>
        <p:txBody>
          <a:bodyPr wrap="square">
            <a:spAutoFit/>
          </a:bodyPr>
          <a:lstStyle/>
          <a:p>
            <a:pPr algn="ctr"/>
            <a:r>
              <a:rPr lang="vi-VN" sz="2800">
                <a:solidFill>
                  <a:srgbClr val="0000FF"/>
                </a:solidFill>
                <a:latin typeface="#9Slide02 Noi dung rat dai" panose="02000000000000000000" pitchFamily="2" charset="0"/>
                <a:ea typeface="#9Slide02 Noi dung rat dai" panose="02000000000000000000" pitchFamily="2" charset="0"/>
              </a:rPr>
              <a:t>Chỉ có khoảng 44% nguồn nước sông, hồ và 75% nguồn nước ngầm đạt chất lượng tốt.</a:t>
            </a:r>
            <a:endParaRPr lang="en-US" sz="2800">
              <a:solidFill>
                <a:srgbClr val="0000FF"/>
              </a:solidFill>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19141580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DED27071-FF51-41E9-B9E0-765B34D295DA}"/>
              </a:ext>
            </a:extLst>
          </p:cNvPr>
          <p:cNvPicPr>
            <a:picLocks noChangeAspect="1"/>
          </p:cNvPicPr>
          <p:nvPr/>
        </p:nvPicPr>
        <p:blipFill rotWithShape="1">
          <a:blip r:embed="rId2"/>
          <a:srcRect t="19"/>
          <a:stretch/>
        </p:blipFill>
        <p:spPr>
          <a:xfrm>
            <a:off x="20" y="1282"/>
            <a:ext cx="12191980" cy="6856718"/>
          </a:xfrm>
          <a:prstGeom prst="rect">
            <a:avLst/>
          </a:prstGeom>
        </p:spPr>
      </p:pic>
    </p:spTree>
    <p:extLst>
      <p:ext uri="{BB962C8B-B14F-4D97-AF65-F5344CB8AC3E}">
        <p14:creationId xmlns:p14="http://schemas.microsoft.com/office/powerpoint/2010/main" val="1449399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21BBA2-4A07-477D-9E2A-1561842E9B4C}"/>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443910" y="7883"/>
            <a:ext cx="6385904" cy="4718474"/>
          </a:xfrm>
          <a:prstGeom prst="rect">
            <a:avLst/>
          </a:prstGeom>
        </p:spPr>
      </p:pic>
      <p:pic>
        <p:nvPicPr>
          <p:cNvPr id="5" name="Picture 4">
            <a:extLst>
              <a:ext uri="{FF2B5EF4-FFF2-40B4-BE49-F238E27FC236}">
                <a16:creationId xmlns:a16="http://schemas.microsoft.com/office/drawing/2014/main" id="{42876B15-2DBE-4BC3-80C0-FD0379F3ACA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460" t="41111" r="6561"/>
          <a:stretch/>
        </p:blipFill>
        <p:spPr>
          <a:xfrm>
            <a:off x="6858000" y="228600"/>
            <a:ext cx="4800600" cy="3235548"/>
          </a:xfrm>
          <a:prstGeom prst="rect">
            <a:avLst/>
          </a:prstGeom>
        </p:spPr>
      </p:pic>
      <p:pic>
        <p:nvPicPr>
          <p:cNvPr id="6" name="Picture 5">
            <a:extLst>
              <a:ext uri="{FF2B5EF4-FFF2-40B4-BE49-F238E27FC236}">
                <a16:creationId xmlns:a16="http://schemas.microsoft.com/office/drawing/2014/main" id="{2729F499-A5B4-492F-8F00-3BA90A032DB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200000"/>
                    </a14:imgEffect>
                  </a14:imgLayer>
                </a14:imgProps>
              </a:ext>
            </a:extLst>
          </a:blip>
          <a:srcRect t="41111"/>
          <a:stretch/>
        </p:blipFill>
        <p:spPr>
          <a:xfrm>
            <a:off x="6918436" y="3594109"/>
            <a:ext cx="4829654" cy="2808149"/>
          </a:xfrm>
          <a:prstGeom prst="rect">
            <a:avLst/>
          </a:prstGeom>
        </p:spPr>
      </p:pic>
      <p:sp>
        <p:nvSpPr>
          <p:cNvPr id="8" name="Rectangle 7">
            <a:extLst>
              <a:ext uri="{FF2B5EF4-FFF2-40B4-BE49-F238E27FC236}">
                <a16:creationId xmlns:a16="http://schemas.microsoft.com/office/drawing/2014/main" id="{8904D548-5AA7-4DCF-A2AB-1C2CFD8FA245}"/>
              </a:ext>
            </a:extLst>
          </p:cNvPr>
          <p:cNvSpPr/>
          <p:nvPr/>
        </p:nvSpPr>
        <p:spPr>
          <a:xfrm>
            <a:off x="443910" y="4998184"/>
            <a:ext cx="6385904" cy="1631216"/>
          </a:xfrm>
          <a:prstGeom prst="rect">
            <a:avLst/>
          </a:prstGeom>
        </p:spPr>
        <p:txBody>
          <a:bodyPr wrap="square">
            <a:spAutoFit/>
          </a:bodyPr>
          <a:lstStyle/>
          <a:p>
            <a:pPr algn="just"/>
            <a:r>
              <a:rPr lang="vi-VN" sz="2000" b="1">
                <a:solidFill>
                  <a:srgbClr val="0000FF"/>
                </a:solidFill>
                <a:latin typeface="#9Slide02 Noi dung rat dai" panose="02000000000000000000" pitchFamily="2" charset="0"/>
                <a:ea typeface="#9Slide02 Noi dung rat dai" panose="02000000000000000000" pitchFamily="2" charset="0"/>
              </a:rPr>
              <a:t>Nước Pháp </a:t>
            </a:r>
            <a:r>
              <a:rPr lang="vi-VN" sz="2000">
                <a:solidFill>
                  <a:srgbClr val="0000FF"/>
                </a:solidFill>
                <a:latin typeface="#9Slide02 Noi dung rat dai" panose="02000000000000000000" pitchFamily="2" charset="0"/>
                <a:ea typeface="#9Slide02 Noi dung rat dai" panose="02000000000000000000" pitchFamily="2" charset="0"/>
              </a:rPr>
              <a:t>đã triển khai nhiều kế hoạch nhằm cải thiện tình hình ô nhiễm nguồn nước, vốn là một vấn đề lớn tại quốc gia này. Liệu tham vọng biến dòng sông Seine thành một </a:t>
            </a:r>
            <a:r>
              <a:rPr lang="vi-VN" sz="2000">
                <a:solidFill>
                  <a:srgbClr val="FF0066"/>
                </a:solidFill>
                <a:latin typeface="#9Slide02 Noi dung rat dai" panose="02000000000000000000" pitchFamily="2" charset="0"/>
                <a:ea typeface="#9Slide02 Noi dung rat dai" panose="02000000000000000000" pitchFamily="2" charset="0"/>
              </a:rPr>
              <a:t>"sân đấu" cho các vận động viên bơi lội Olympics 2024 có trở thành hiện thực?</a:t>
            </a:r>
            <a:endParaRPr lang="en-US" sz="2000">
              <a:solidFill>
                <a:srgbClr val="FF0066"/>
              </a:solidFill>
              <a:latin typeface="#9Slide02 Noi dung rat dai" panose="02000000000000000000" pitchFamily="2" charset="0"/>
              <a:ea typeface="#9Slide02 Noi dung rat dai" panose="02000000000000000000" pitchFamily="2" charset="0"/>
            </a:endParaRPr>
          </a:p>
        </p:txBody>
      </p:sp>
      <p:pic>
        <p:nvPicPr>
          <p:cNvPr id="9" name="Picture 8">
            <a:extLst>
              <a:ext uri="{FF2B5EF4-FFF2-40B4-BE49-F238E27FC236}">
                <a16:creationId xmlns:a16="http://schemas.microsoft.com/office/drawing/2014/main" id="{E4C42D97-FF37-4BE5-9B1E-9E1DB62E83FE}"/>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Lst>
          </a:blip>
          <a:srcRect l="1077" t="4012" r="3336"/>
          <a:stretch/>
        </p:blipFill>
        <p:spPr>
          <a:xfrm>
            <a:off x="443910" y="28904"/>
            <a:ext cx="6369779" cy="4847896"/>
          </a:xfrm>
          <a:prstGeom prst="rect">
            <a:avLst/>
          </a:prstGeom>
        </p:spPr>
      </p:pic>
    </p:spTree>
    <p:extLst>
      <p:ext uri="{BB962C8B-B14F-4D97-AF65-F5344CB8AC3E}">
        <p14:creationId xmlns:p14="http://schemas.microsoft.com/office/powerpoint/2010/main" val="6038696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C150FA-5515-4489-9561-B09B91C59C9F}"/>
              </a:ext>
            </a:extLst>
          </p:cNvPr>
          <p:cNvPicPr>
            <a:picLocks noChangeAspect="1"/>
          </p:cNvPicPr>
          <p:nvPr/>
        </p:nvPicPr>
        <p:blipFill rotWithShape="1">
          <a:blip r:embed="rId2"/>
          <a:srcRect l="7407" r="7407"/>
          <a:stretch/>
        </p:blipFill>
        <p:spPr>
          <a:xfrm>
            <a:off x="914400" y="5578153"/>
            <a:ext cx="7010400" cy="1028700"/>
          </a:xfrm>
          <a:prstGeom prst="rect">
            <a:avLst/>
          </a:prstGeom>
        </p:spPr>
      </p:pic>
      <p:sp>
        <p:nvSpPr>
          <p:cNvPr id="9" name="Rectangle 8">
            <a:extLst>
              <a:ext uri="{FF2B5EF4-FFF2-40B4-BE49-F238E27FC236}">
                <a16:creationId xmlns:a16="http://schemas.microsoft.com/office/drawing/2014/main" id="{F5FD0599-46A7-41CF-A306-8C75BE20309C}"/>
              </a:ext>
            </a:extLst>
          </p:cNvPr>
          <p:cNvSpPr/>
          <p:nvPr/>
        </p:nvSpPr>
        <p:spPr>
          <a:xfrm>
            <a:off x="304800" y="381000"/>
            <a:ext cx="4572000" cy="461665"/>
          </a:xfrm>
          <a:prstGeom prst="rect">
            <a:avLst/>
          </a:prstGeom>
        </p:spPr>
        <p:txBody>
          <a:bodyPr wrap="square">
            <a:spAutoFit/>
          </a:bodyPr>
          <a:lstStyle/>
          <a:p>
            <a:pPr algn="just"/>
            <a:r>
              <a:rPr lang="vi-VN" sz="2400">
                <a:solidFill>
                  <a:srgbClr val="0000FF"/>
                </a:solidFill>
                <a:latin typeface="#9Slide02 Noi dung rat dai" panose="02000000000000000000" pitchFamily="2" charset="0"/>
                <a:ea typeface="#9Slide02 Noi dung rat dai" panose="02000000000000000000" pitchFamily="2" charset="0"/>
              </a:rPr>
              <a:t>        </a:t>
            </a:r>
            <a:endParaRPr lang="en-US" sz="2400">
              <a:solidFill>
                <a:srgbClr val="0000FF"/>
              </a:solidFill>
              <a:latin typeface="#9Slide02 Noi dung rat dai" panose="02000000000000000000" pitchFamily="2" charset="0"/>
              <a:ea typeface="#9Slide02 Noi dung rat dai" panose="02000000000000000000" pitchFamily="2" charset="0"/>
            </a:endParaRPr>
          </a:p>
        </p:txBody>
      </p:sp>
      <p:pic>
        <p:nvPicPr>
          <p:cNvPr id="10" name="Picture 9">
            <a:extLst>
              <a:ext uri="{FF2B5EF4-FFF2-40B4-BE49-F238E27FC236}">
                <a16:creationId xmlns:a16="http://schemas.microsoft.com/office/drawing/2014/main" id="{38CCB87C-AD7E-457A-ABB8-458C62E34DCC}"/>
              </a:ext>
            </a:extLst>
          </p:cNvPr>
          <p:cNvPicPr>
            <a:picLocks noChangeAspect="1"/>
          </p:cNvPicPr>
          <p:nvPr/>
        </p:nvPicPr>
        <p:blipFill>
          <a:blip r:embed="rId3"/>
          <a:stretch>
            <a:fillRect/>
          </a:stretch>
        </p:blipFill>
        <p:spPr>
          <a:xfrm>
            <a:off x="857613" y="278487"/>
            <a:ext cx="10744200" cy="2552878"/>
          </a:xfrm>
          <a:prstGeom prst="rect">
            <a:avLst/>
          </a:prstGeom>
        </p:spPr>
      </p:pic>
      <p:sp>
        <p:nvSpPr>
          <p:cNvPr id="12" name="Rectangle 11">
            <a:extLst>
              <a:ext uri="{FF2B5EF4-FFF2-40B4-BE49-F238E27FC236}">
                <a16:creationId xmlns:a16="http://schemas.microsoft.com/office/drawing/2014/main" id="{F725126A-2D65-4A39-A3DF-E69C323C7489}"/>
              </a:ext>
            </a:extLst>
          </p:cNvPr>
          <p:cNvSpPr/>
          <p:nvPr/>
        </p:nvSpPr>
        <p:spPr>
          <a:xfrm>
            <a:off x="914400" y="2862560"/>
            <a:ext cx="7010400" cy="2923877"/>
          </a:xfrm>
          <a:prstGeom prst="rect">
            <a:avLst/>
          </a:prstGeom>
        </p:spPr>
        <p:txBody>
          <a:bodyPr wrap="square">
            <a:spAutoFit/>
          </a:bodyPr>
          <a:lstStyle/>
          <a:p>
            <a:r>
              <a:rPr lang="vi-VN" sz="2300">
                <a:solidFill>
                  <a:srgbClr val="0000FF"/>
                </a:solidFill>
                <a:latin typeface="#9Slide02 Noi dung rat dai" panose="02000000000000000000" pitchFamily="2" charset="0"/>
                <a:ea typeface="#9Slide02 Noi dung rat dai" panose="02000000000000000000" pitchFamily="2" charset="0"/>
              </a:rPr>
              <a:t>Thành phố Paris của Pháp, nước chủ nhà của T</a:t>
            </a:r>
            <a:r>
              <a:rPr lang="vi-VN" sz="2300">
                <a:solidFill>
                  <a:srgbClr val="FF0000"/>
                </a:solidFill>
                <a:latin typeface="#9Slide02 Noi dung rat dai" panose="02000000000000000000" pitchFamily="2" charset="0"/>
                <a:ea typeface="#9Slide02 Noi dung rat dai" panose="02000000000000000000" pitchFamily="2" charset="0"/>
              </a:rPr>
              <a:t>hế vận hội Olympics 2024</a:t>
            </a:r>
            <a:r>
              <a:rPr lang="vi-VN" sz="2300">
                <a:solidFill>
                  <a:srgbClr val="0000FF"/>
                </a:solidFill>
                <a:latin typeface="#9Slide02 Noi dung rat dai" panose="02000000000000000000" pitchFamily="2" charset="0"/>
                <a:ea typeface="#9Slide02 Noi dung rat dai" panose="02000000000000000000" pitchFamily="2" charset="0"/>
              </a:rPr>
              <a:t>, đang nỗ lực hết sức để có thể mở chặng bơi cho các vận động viên ngay tại dòng sông Seine. Trước tiên, hoạt động </a:t>
            </a:r>
            <a:r>
              <a:rPr lang="vi-VN" sz="2300">
                <a:solidFill>
                  <a:srgbClr val="FF0000"/>
                </a:solidFill>
                <a:latin typeface="#9Slide02 Noi dung rat dai" panose="02000000000000000000" pitchFamily="2" charset="0"/>
                <a:ea typeface="#9Slide02 Noi dung rat dai" panose="02000000000000000000" pitchFamily="2" charset="0"/>
              </a:rPr>
              <a:t>dọn dẹp quy mô lớn </a:t>
            </a:r>
            <a:r>
              <a:rPr lang="vi-VN" sz="2300">
                <a:solidFill>
                  <a:srgbClr val="0000FF"/>
                </a:solidFill>
                <a:latin typeface="#9Slide02 Noi dung rat dai" panose="02000000000000000000" pitchFamily="2" charset="0"/>
                <a:ea typeface="#9Slide02 Noi dung rat dai" panose="02000000000000000000" pitchFamily="2" charset="0"/>
              </a:rPr>
              <a:t>phải được triển khai song song với việc lắp đặt các trang thiết bị </a:t>
            </a:r>
            <a:r>
              <a:rPr lang="vi-VN" sz="2300">
                <a:solidFill>
                  <a:srgbClr val="FF0000"/>
                </a:solidFill>
                <a:latin typeface="#9Slide02 Noi dung rat dai" panose="02000000000000000000" pitchFamily="2" charset="0"/>
                <a:ea typeface="#9Slide02 Noi dung rat dai" panose="02000000000000000000" pitchFamily="2" charset="0"/>
              </a:rPr>
              <a:t>lọc tia cực tím để loại bỏ vi khuẩn</a:t>
            </a:r>
            <a:r>
              <a:rPr lang="vi-VN" sz="2300">
                <a:solidFill>
                  <a:srgbClr val="0000FF"/>
                </a:solidFill>
                <a:latin typeface="#9Slide02 Noi dung rat dai" panose="02000000000000000000" pitchFamily="2" charset="0"/>
                <a:ea typeface="#9Slide02 Noi dung rat dai" panose="02000000000000000000" pitchFamily="2" charset="0"/>
              </a:rPr>
              <a:t>. Hơn nữa, cần tăng cường yêu cầu kết nối với hệ thống </a:t>
            </a:r>
            <a:r>
              <a:rPr lang="vi-VN" sz="2300">
                <a:solidFill>
                  <a:srgbClr val="FF0000"/>
                </a:solidFill>
                <a:latin typeface="#9Slide02 Noi dung rat dai" panose="02000000000000000000" pitchFamily="2" charset="0"/>
                <a:ea typeface="#9Slide02 Noi dung rat dai" panose="02000000000000000000" pitchFamily="2" charset="0"/>
              </a:rPr>
              <a:t>thu gom và xử lý chất thải công cộng </a:t>
            </a:r>
            <a:r>
              <a:rPr lang="vi-VN" sz="2300">
                <a:solidFill>
                  <a:srgbClr val="0000FF"/>
                </a:solidFill>
                <a:latin typeface="#9Slide02 Noi dung rat dai" panose="02000000000000000000" pitchFamily="2" charset="0"/>
                <a:ea typeface="#9Slide02 Noi dung rat dai" panose="02000000000000000000" pitchFamily="2" charset="0"/>
              </a:rPr>
              <a:t>đối với các “nhà nổi” xà lan dọc theo sông.</a:t>
            </a:r>
            <a:endParaRPr lang="en-US" sz="2300">
              <a:solidFill>
                <a:srgbClr val="0000FF"/>
              </a:solidFill>
              <a:latin typeface="#9Slide02 Noi dung rat dai" panose="02000000000000000000" pitchFamily="2" charset="0"/>
              <a:ea typeface="#9Slide02 Noi dung rat dai" panose="02000000000000000000" pitchFamily="2" charset="0"/>
            </a:endParaRPr>
          </a:p>
        </p:txBody>
      </p:sp>
      <p:pic>
        <p:nvPicPr>
          <p:cNvPr id="13" name="Picture 12">
            <a:extLst>
              <a:ext uri="{FF2B5EF4-FFF2-40B4-BE49-F238E27FC236}">
                <a16:creationId xmlns:a16="http://schemas.microsoft.com/office/drawing/2014/main" id="{A59A14E3-E486-4448-8EB1-73ED10245139}"/>
              </a:ext>
            </a:extLst>
          </p:cNvPr>
          <p:cNvPicPr>
            <a:picLocks noChangeAspect="1"/>
          </p:cNvPicPr>
          <p:nvPr/>
        </p:nvPicPr>
        <p:blipFill>
          <a:blip r:embed="rId4"/>
          <a:stretch>
            <a:fillRect/>
          </a:stretch>
        </p:blipFill>
        <p:spPr>
          <a:xfrm>
            <a:off x="8153399" y="2862560"/>
            <a:ext cx="3448413" cy="3725900"/>
          </a:xfrm>
          <a:prstGeom prst="rect">
            <a:avLst/>
          </a:prstGeom>
        </p:spPr>
      </p:pic>
    </p:spTree>
    <p:extLst>
      <p:ext uri="{BB962C8B-B14F-4D97-AF65-F5344CB8AC3E}">
        <p14:creationId xmlns:p14="http://schemas.microsoft.com/office/powerpoint/2010/main" val="38218192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8F76CE-8A96-440B-8525-8590FC7E3FE5}"/>
              </a:ext>
            </a:extLst>
          </p:cNvPr>
          <p:cNvSpPr/>
          <p:nvPr/>
        </p:nvSpPr>
        <p:spPr>
          <a:xfrm>
            <a:off x="-762000" y="-51375"/>
            <a:ext cx="7620000" cy="584775"/>
          </a:xfrm>
          <a:prstGeom prst="rect">
            <a:avLst/>
          </a:prstGeom>
          <a:noFill/>
        </p:spPr>
        <p:txBody>
          <a:bodyPr wrap="square">
            <a:spAutoFit/>
          </a:bodyPr>
          <a:lstStyle/>
          <a:p>
            <a:pPr algn="ctr"/>
            <a:r>
              <a:rPr lang="en-US" sz="3200">
                <a:solidFill>
                  <a:srgbClr val="0000FF"/>
                </a:solidFill>
                <a:latin typeface="#9Slide07 IcielBaliho Script" pitchFamily="2" charset="0"/>
              </a:rPr>
              <a:t>Châu Âu cấm sử dụng nhựa 1 lần</a:t>
            </a:r>
          </a:p>
        </p:txBody>
      </p:sp>
    </p:spTree>
    <p:extLst>
      <p:ext uri="{BB962C8B-B14F-4D97-AF65-F5344CB8AC3E}">
        <p14:creationId xmlns:p14="http://schemas.microsoft.com/office/powerpoint/2010/main" val="2429871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3791"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99B18D0-08CE-4104-B3CC-1FC2DD2A1388}"/>
              </a:ext>
            </a:extLst>
          </p:cNvPr>
          <p:cNvSpPr/>
          <p:nvPr/>
        </p:nvSpPr>
        <p:spPr>
          <a:xfrm>
            <a:off x="199361" y="185615"/>
            <a:ext cx="11819860" cy="2123658"/>
          </a:xfrm>
          <a:prstGeom prst="rect">
            <a:avLst/>
          </a:prstGeom>
          <a:solidFill>
            <a:schemeClr val="accent4">
              <a:lumMod val="40000"/>
              <a:lumOff val="60000"/>
            </a:schemeClr>
          </a:solidFill>
        </p:spPr>
        <p:txBody>
          <a:bodyPr wrap="square">
            <a:spAutoFit/>
          </a:bodyPr>
          <a:lstStyle/>
          <a:p>
            <a:pPr algn="just"/>
            <a:r>
              <a:rPr lang="en-US" sz="2200" b="1">
                <a:solidFill>
                  <a:srgbClr val="0000FF"/>
                </a:solidFill>
                <a:latin typeface="Patrick Hand" panose="00000500000000000000" pitchFamily="2" charset="0"/>
              </a:rPr>
              <a:t>         </a:t>
            </a:r>
            <a:r>
              <a:rPr lang="vi-VN" sz="2200" b="1">
                <a:solidFill>
                  <a:srgbClr val="FF0000"/>
                </a:solidFill>
                <a:latin typeface="Patrick Hand" panose="00000500000000000000" pitchFamily="2" charset="0"/>
              </a:rPr>
              <a:t>Thụy Điển </a:t>
            </a:r>
            <a:r>
              <a:rPr lang="vi-VN" sz="2200">
                <a:solidFill>
                  <a:srgbClr val="0000FF"/>
                </a:solidFill>
                <a:latin typeface="Patrick Hand" panose="00000500000000000000" pitchFamily="2" charset="0"/>
              </a:rPr>
              <a:t>là một trong những quốc gia hàng đầu về xứ lí rác thải. Để có được thành công này, Thụy Điển đã phải nỗ lực hàng chục năm nhờ những quy định chặt chẽ về phần loại rác thải trong các hộ gia đình, nhà máy và địa phương từ nhũng năm 1970. Chỉ khoảng </a:t>
            </a:r>
            <a:r>
              <a:rPr lang="vi-VN" sz="2200" b="1">
                <a:solidFill>
                  <a:srgbClr val="FF0000"/>
                </a:solidFill>
                <a:latin typeface="Patrick Hand" panose="00000500000000000000" pitchFamily="2" charset="0"/>
              </a:rPr>
              <a:t>1% </a:t>
            </a:r>
            <a:r>
              <a:rPr lang="vi-VN" sz="2200">
                <a:solidFill>
                  <a:srgbClr val="0000FF"/>
                </a:solidFill>
                <a:latin typeface="Patrick Hand" panose="00000500000000000000" pitchFamily="2" charset="0"/>
              </a:rPr>
              <a:t>rác thải sinh hoạt ở Thuỵ Điển được đưa vào các bãi chôn lấp. Phần còn lại sẽ được tái chế hoặc sử dụng làm nhiên liệu trong các nhà máy điện, hiến chất thải thành năng lượng. Theo Cơ quan Bảo vệ Môi trường Thụy Điển, hơn </a:t>
            </a:r>
            <a:r>
              <a:rPr lang="vi-VN" sz="2200" b="1">
                <a:solidFill>
                  <a:srgbClr val="FF0000"/>
                </a:solidFill>
                <a:latin typeface="Patrick Hand" panose="00000500000000000000" pitchFamily="2" charset="0"/>
              </a:rPr>
              <a:t>2,5 triệu tấn </a:t>
            </a:r>
            <a:r>
              <a:rPr lang="vi-VN" sz="2200">
                <a:solidFill>
                  <a:srgbClr val="0000FF"/>
                </a:solidFill>
                <a:latin typeface="Patrick Hand" panose="00000500000000000000" pitchFamily="2" charset="0"/>
              </a:rPr>
              <a:t>chất thải được nhập khẩu vào Thuỵ Điển mỗi năm, phẩn lớn từ Na Uy và Anh.</a:t>
            </a:r>
            <a:endParaRPr lang="en-US" sz="2200">
              <a:solidFill>
                <a:srgbClr val="0000FF"/>
              </a:solidFill>
              <a:latin typeface="Patrick Hand" panose="00000500000000000000" pitchFamily="2" charset="0"/>
            </a:endParaRPr>
          </a:p>
        </p:txBody>
      </p:sp>
      <p:sp>
        <p:nvSpPr>
          <p:cNvPr id="6" name="Rectangle: Rounded Corners 7">
            <a:extLst>
              <a:ext uri="{FF2B5EF4-FFF2-40B4-BE49-F238E27FC236}">
                <a16:creationId xmlns:a16="http://schemas.microsoft.com/office/drawing/2014/main" id="{DB021131-FBD5-4DAE-B5E7-7C2B37488BC7}"/>
              </a:ext>
            </a:extLst>
          </p:cNvPr>
          <p:cNvSpPr/>
          <p:nvPr/>
        </p:nvSpPr>
        <p:spPr>
          <a:xfrm>
            <a:off x="609600" y="2907236"/>
            <a:ext cx="3554552" cy="1066800"/>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bg1"/>
                </a:solidFill>
                <a:effectLst/>
                <a:uLnTx/>
                <a:uFillTx/>
                <a:latin typeface="SVN-Comic Sans MS" panose="02040603050506020204" pitchFamily="18" charset="0"/>
                <a:cs typeface="Arial" panose="020B0604020202020204" pitchFamily="34" charset="0"/>
              </a:rPr>
              <a:t>EM CÓ BIẾT?</a:t>
            </a:r>
            <a:endParaRPr kumimoji="0" lang="en-US" sz="4000" b="1" i="0" u="none" strike="noStrike" kern="0" cap="none" spc="0" normalizeH="0" baseline="0" noProof="0" dirty="0">
              <a:ln>
                <a:noFill/>
              </a:ln>
              <a:solidFill>
                <a:schemeClr val="bg1"/>
              </a:solidFill>
              <a:effectLst/>
              <a:uLnTx/>
              <a:uFillTx/>
              <a:latin typeface="SVN-Comic Sans MS" panose="0204060305050602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BFEAB9F0-375F-4664-A0A0-3696F3463D8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flipH="1">
            <a:off x="-323197" y="3810000"/>
            <a:ext cx="3554552" cy="3208335"/>
          </a:xfrm>
          <a:prstGeom prst="rect">
            <a:avLst/>
          </a:prstGeom>
        </p:spPr>
      </p:pic>
    </p:spTree>
    <p:extLst>
      <p:ext uri="{BB962C8B-B14F-4D97-AF65-F5344CB8AC3E}">
        <p14:creationId xmlns:p14="http://schemas.microsoft.com/office/powerpoint/2010/main" val="32130207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091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CA2ACA-DF84-4CA4-9B60-62533B1F3820}"/>
              </a:ext>
            </a:extLst>
          </p:cNvPr>
          <p:cNvPicPr>
            <a:picLocks noChangeAspect="1"/>
          </p:cNvPicPr>
          <p:nvPr/>
        </p:nvPicPr>
        <p:blipFill>
          <a:blip r:embed="rId2"/>
          <a:stretch>
            <a:fillRect/>
          </a:stretch>
        </p:blipFill>
        <p:spPr>
          <a:xfrm>
            <a:off x="762000" y="304800"/>
            <a:ext cx="10896600" cy="299085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7" name="Picture 6">
            <a:extLst>
              <a:ext uri="{FF2B5EF4-FFF2-40B4-BE49-F238E27FC236}">
                <a16:creationId xmlns:a16="http://schemas.microsoft.com/office/drawing/2014/main" id="{308602BD-5ADE-46AB-B0ED-40445C76A3B7}"/>
              </a:ext>
            </a:extLst>
          </p:cNvPr>
          <p:cNvPicPr>
            <a:picLocks noChangeAspect="1"/>
          </p:cNvPicPr>
          <p:nvPr/>
        </p:nvPicPr>
        <p:blipFill>
          <a:blip r:embed="rId3"/>
          <a:stretch>
            <a:fillRect/>
          </a:stretch>
        </p:blipFill>
        <p:spPr>
          <a:xfrm>
            <a:off x="795670" y="3587160"/>
            <a:ext cx="5429250" cy="30575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icture 7">
            <a:extLst>
              <a:ext uri="{FF2B5EF4-FFF2-40B4-BE49-F238E27FC236}">
                <a16:creationId xmlns:a16="http://schemas.microsoft.com/office/drawing/2014/main" id="{642D2C4A-5443-4AF8-9AB5-C40A46061F36}"/>
              </a:ext>
            </a:extLst>
          </p:cNvPr>
          <p:cNvPicPr>
            <a:picLocks noChangeAspect="1"/>
          </p:cNvPicPr>
          <p:nvPr/>
        </p:nvPicPr>
        <p:blipFill>
          <a:blip r:embed="rId4"/>
          <a:stretch>
            <a:fillRect/>
          </a:stretch>
        </p:blipFill>
        <p:spPr>
          <a:xfrm>
            <a:off x="6510670" y="3587159"/>
            <a:ext cx="5181600" cy="311129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34317084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767A2-E3E3-4131-A84F-52142307695D}"/>
              </a:ext>
            </a:extLst>
          </p:cNvPr>
          <p:cNvPicPr>
            <a:picLocks noChangeAspect="1"/>
          </p:cNvPicPr>
          <p:nvPr/>
        </p:nvPicPr>
        <p:blipFill>
          <a:blip r:embed="rId2"/>
          <a:stretch>
            <a:fillRect/>
          </a:stretch>
        </p:blipFill>
        <p:spPr>
          <a:xfrm>
            <a:off x="533400" y="340242"/>
            <a:ext cx="5334000" cy="5867400"/>
          </a:xfrm>
          <a:prstGeom prst="rect">
            <a:avLst/>
          </a:prstGeom>
        </p:spPr>
      </p:pic>
      <p:pic>
        <p:nvPicPr>
          <p:cNvPr id="7" name="Picture 6">
            <a:extLst>
              <a:ext uri="{FF2B5EF4-FFF2-40B4-BE49-F238E27FC236}">
                <a16:creationId xmlns:a16="http://schemas.microsoft.com/office/drawing/2014/main" id="{B0C7D3F1-CC7B-4798-98A6-80FDDDF4847F}"/>
              </a:ext>
            </a:extLst>
          </p:cNvPr>
          <p:cNvPicPr>
            <a:picLocks noChangeAspect="1"/>
          </p:cNvPicPr>
          <p:nvPr/>
        </p:nvPicPr>
        <p:blipFill>
          <a:blip r:embed="rId3"/>
          <a:stretch>
            <a:fillRect/>
          </a:stretch>
        </p:blipFill>
        <p:spPr>
          <a:xfrm>
            <a:off x="6134984" y="345558"/>
            <a:ext cx="5486400" cy="4250334"/>
          </a:xfrm>
          <a:prstGeom prst="rect">
            <a:avLst/>
          </a:prstGeom>
        </p:spPr>
      </p:pic>
      <p:sp>
        <p:nvSpPr>
          <p:cNvPr id="8" name="Rectangle: Rounded Corners 7">
            <a:extLst>
              <a:ext uri="{FF2B5EF4-FFF2-40B4-BE49-F238E27FC236}">
                <a16:creationId xmlns:a16="http://schemas.microsoft.com/office/drawing/2014/main" id="{8AD5E3FF-AFA3-4686-A0C4-51A9D50BCEB0}"/>
              </a:ext>
            </a:extLst>
          </p:cNvPr>
          <p:cNvSpPr/>
          <p:nvPr/>
        </p:nvSpPr>
        <p:spPr>
          <a:xfrm>
            <a:off x="6134984" y="4836042"/>
            <a:ext cx="5334000" cy="1371600"/>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bg1"/>
                </a:solidFill>
                <a:effectLst/>
                <a:uLnTx/>
                <a:uFillTx/>
                <a:latin typeface="SVN-Comic Sans MS" panose="02040603050506020204" pitchFamily="18" charset="0"/>
                <a:cs typeface="Arial" panose="020B0604020202020204" pitchFamily="34" charset="0"/>
              </a:rPr>
              <a:t>Sống xanh - Thân thiện v</a:t>
            </a:r>
            <a:r>
              <a:rPr lang="en-US" sz="4000" b="1" kern="0">
                <a:solidFill>
                  <a:schemeClr val="bg1"/>
                </a:solidFill>
                <a:latin typeface="SVN-Comic Sans MS" panose="02040603050506020204" pitchFamily="18" charset="0"/>
                <a:cs typeface="Arial" panose="020B0604020202020204" pitchFamily="34" charset="0"/>
              </a:rPr>
              <a:t>ới môi tr</a:t>
            </a:r>
            <a:r>
              <a:rPr lang="vi-VN" sz="4000" b="1" kern="0">
                <a:solidFill>
                  <a:schemeClr val="bg1"/>
                </a:solidFill>
                <a:latin typeface="SVN-Comic Sans MS" panose="02040603050506020204" pitchFamily="18" charset="0"/>
                <a:cs typeface="Arial" panose="020B0604020202020204" pitchFamily="34" charset="0"/>
              </a:rPr>
              <a:t>ư</a:t>
            </a:r>
            <a:r>
              <a:rPr lang="en-US" sz="4000" b="1" kern="0">
                <a:solidFill>
                  <a:schemeClr val="bg1"/>
                </a:solidFill>
                <a:latin typeface="SVN-Comic Sans MS" panose="02040603050506020204" pitchFamily="18" charset="0"/>
                <a:cs typeface="Arial" panose="020B0604020202020204" pitchFamily="34" charset="0"/>
              </a:rPr>
              <a:t>ờng</a:t>
            </a:r>
            <a:endParaRPr kumimoji="0" lang="en-US" sz="4000" b="1" i="0" u="none" strike="noStrike" kern="0" cap="none" spc="0" normalizeH="0" baseline="0" noProof="0" dirty="0">
              <a:ln>
                <a:noFill/>
              </a:ln>
              <a:solidFill>
                <a:schemeClr val="bg1"/>
              </a:solidFill>
              <a:effectLst/>
              <a:uLnTx/>
              <a:uFillTx/>
              <a:latin typeface="SVN-Comic Sans MS" panose="02040603050506020204" pitchFamily="18" charset="0"/>
              <a:cs typeface="Arial" panose="020B0604020202020204" pitchFamily="34" charset="0"/>
            </a:endParaRPr>
          </a:p>
        </p:txBody>
      </p:sp>
      <p:pic>
        <p:nvPicPr>
          <p:cNvPr id="9" name="Picture 8">
            <a:extLst>
              <a:ext uri="{FF2B5EF4-FFF2-40B4-BE49-F238E27FC236}">
                <a16:creationId xmlns:a16="http://schemas.microsoft.com/office/drawing/2014/main" id="{95AD6D4F-0FFE-469A-8263-D31FF243F46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647698" y="5524500"/>
            <a:ext cx="2057400" cy="2057400"/>
          </a:xfrm>
          <a:prstGeom prst="rect">
            <a:avLst/>
          </a:prstGeom>
        </p:spPr>
      </p:pic>
    </p:spTree>
    <p:extLst>
      <p:ext uri="{BB962C8B-B14F-4D97-AF65-F5344CB8AC3E}">
        <p14:creationId xmlns:p14="http://schemas.microsoft.com/office/powerpoint/2010/main" val="39558534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CC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5CFDE4-D955-4362-B911-887FA291B6CB}"/>
              </a:ext>
            </a:extLst>
          </p:cNvPr>
          <p:cNvPicPr>
            <a:picLocks noChangeAspect="1"/>
          </p:cNvPicPr>
          <p:nvPr/>
        </p:nvPicPr>
        <p:blipFill>
          <a:blip r:embed="rId2"/>
          <a:stretch>
            <a:fillRect/>
          </a:stretch>
        </p:blipFill>
        <p:spPr>
          <a:xfrm>
            <a:off x="390208" y="392635"/>
            <a:ext cx="11411583" cy="607272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41601400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59488" y="152400"/>
            <a:ext cx="11811000" cy="648054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152400" y="6007533"/>
            <a:ext cx="941480" cy="941480"/>
          </a:xfrm>
          <a:prstGeom prst="rect">
            <a:avLst/>
          </a:prstGeom>
        </p:spPr>
      </p:pic>
      <p:pic>
        <p:nvPicPr>
          <p:cNvPr id="5" name="Picture 4">
            <a:extLst>
              <a:ext uri="{FF2B5EF4-FFF2-40B4-BE49-F238E27FC236}">
                <a16:creationId xmlns:a16="http://schemas.microsoft.com/office/drawing/2014/main" id="{46E57D99-319F-4A6E-9A47-595A224A78FB}"/>
              </a:ext>
            </a:extLst>
          </p:cNvPr>
          <p:cNvPicPr>
            <a:picLocks noChangeAspect="1"/>
          </p:cNvPicPr>
          <p:nvPr/>
        </p:nvPicPr>
        <p:blipFill>
          <a:blip r:embed="rId4"/>
          <a:stretch>
            <a:fillRect/>
          </a:stretch>
        </p:blipFill>
        <p:spPr>
          <a:xfrm>
            <a:off x="7961383" y="152400"/>
            <a:ext cx="4009105" cy="6553200"/>
          </a:xfrm>
          <a:prstGeom prst="rect">
            <a:avLst/>
          </a:prstGeom>
        </p:spPr>
      </p:pic>
      <p:pic>
        <p:nvPicPr>
          <p:cNvPr id="3074" name="Picture 2" descr="NGÀY MÔI TRƯỜNG THẾ GIỚI &quot;WORLD ENVIRONMENT DAY&quot; 2022 - SUMOxBEAR">
            <a:extLst>
              <a:ext uri="{FF2B5EF4-FFF2-40B4-BE49-F238E27FC236}">
                <a16:creationId xmlns:a16="http://schemas.microsoft.com/office/drawing/2014/main" id="{CC0F517F-4A6C-4602-81EC-8797A15E69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512" y="152400"/>
            <a:ext cx="6619875" cy="423862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21A95E9-8D36-419B-96F2-803AD74314C7}"/>
              </a:ext>
            </a:extLst>
          </p:cNvPr>
          <p:cNvSpPr/>
          <p:nvPr/>
        </p:nvSpPr>
        <p:spPr>
          <a:xfrm>
            <a:off x="673949" y="4749985"/>
            <a:ext cx="5715000" cy="1523999"/>
          </a:xfrm>
          <a:prstGeom prst="roundRect">
            <a:avLst/>
          </a:prstGeom>
          <a:solidFill>
            <a:srgbClr val="00B050"/>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bg1"/>
                </a:solidFill>
                <a:effectLst/>
                <a:uLnTx/>
                <a:uFillTx/>
                <a:latin typeface="SVN-Comic Sans MS" panose="02040603050506020204" pitchFamily="18" charset="0"/>
                <a:cs typeface="Arial" panose="020B0604020202020204" pitchFamily="34" charset="0"/>
              </a:rPr>
              <a:t>Em có biết chủ đề của Ngày môi tr</a:t>
            </a:r>
            <a:r>
              <a:rPr kumimoji="0" lang="vi-VN" sz="4000" b="1" i="0" u="none" strike="noStrike" kern="0" cap="none" spc="0" normalizeH="0" baseline="0" noProof="0">
                <a:ln>
                  <a:noFill/>
                </a:ln>
                <a:solidFill>
                  <a:schemeClr val="bg1"/>
                </a:solidFill>
                <a:effectLst/>
                <a:uLnTx/>
                <a:uFillTx/>
                <a:latin typeface="SVN-Comic Sans MS" panose="02040603050506020204" pitchFamily="18" charset="0"/>
                <a:cs typeface="Arial" panose="020B0604020202020204" pitchFamily="34" charset="0"/>
              </a:rPr>
              <a:t>ư</a:t>
            </a:r>
            <a:r>
              <a:rPr lang="en-US" sz="4000" b="1" kern="0">
                <a:solidFill>
                  <a:schemeClr val="bg1"/>
                </a:solidFill>
                <a:latin typeface="SVN-Comic Sans MS" panose="02040603050506020204" pitchFamily="18" charset="0"/>
                <a:cs typeface="Arial" panose="020B0604020202020204" pitchFamily="34" charset="0"/>
              </a:rPr>
              <a:t>ờng thế giới năm 2021</a:t>
            </a:r>
            <a:endParaRPr kumimoji="0" lang="en-US" sz="4000" b="1" i="0" u="none" strike="noStrike" kern="0" cap="none" spc="0" normalizeH="0" baseline="0" noProof="0" dirty="0">
              <a:ln>
                <a:noFill/>
              </a:ln>
              <a:solidFill>
                <a:schemeClr val="bg1"/>
              </a:solidFill>
              <a:effectLst/>
              <a:uLnTx/>
              <a:uFillTx/>
              <a:latin typeface="SVN-Comic Sans MS" panose="02040603050506020204" pitchFamily="18" charset="0"/>
              <a:cs typeface="Arial" panose="020B0604020202020204" pitchFamily="34" charset="0"/>
            </a:endParaRPr>
          </a:p>
        </p:txBody>
      </p:sp>
      <p:pic>
        <p:nvPicPr>
          <p:cNvPr id="3076" name="Picture 4" descr="Có thể là hình ảnh về quả bóng và văn bản cho biết 'YÊU ĐỊA LÍ Pham thu hương'">
            <a:extLst>
              <a:ext uri="{FF2B5EF4-FFF2-40B4-BE49-F238E27FC236}">
                <a16:creationId xmlns:a16="http://schemas.microsoft.com/office/drawing/2014/main" id="{68257139-370B-42D5-B9BE-1F9EB03040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7245" y="5872688"/>
            <a:ext cx="1076325" cy="1076325"/>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27237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2">
            <a:extLst>
              <a:ext uri="{FF2B5EF4-FFF2-40B4-BE49-F238E27FC236}">
                <a16:creationId xmlns:a16="http://schemas.microsoft.com/office/drawing/2014/main" id="{9DBFBFF4-2DB4-430B-8AA0-1BEB6633991B}"/>
              </a:ext>
            </a:extLst>
          </p:cNvPr>
          <p:cNvSpPr/>
          <p:nvPr/>
        </p:nvSpPr>
        <p:spPr>
          <a:xfrm>
            <a:off x="-32657" y="8915400"/>
            <a:ext cx="12192000" cy="7338583"/>
          </a:xfrm>
          <a:prstGeom prst="rect">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Hình ảnh 1">
            <a:extLst>
              <a:ext uri="{FF2B5EF4-FFF2-40B4-BE49-F238E27FC236}">
                <a16:creationId xmlns:a16="http://schemas.microsoft.com/office/drawing/2014/main" id="{0D30D1AD-4769-4C16-80FE-7DA04556DD4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8889" b="96000" l="9778" r="89778">
                        <a14:foregroundMark x1="53333" y1="94667" x2="54222" y2="96000"/>
                        <a14:foregroundMark x1="50667" y1="8889" x2="50667" y2="8889"/>
                      </a14:backgroundRemoval>
                    </a14:imgEffect>
                  </a14:imgLayer>
                </a14:imgProps>
              </a:ext>
            </a:extLst>
          </a:blip>
          <a:stretch>
            <a:fillRect/>
          </a:stretch>
        </p:blipFill>
        <p:spPr>
          <a:xfrm>
            <a:off x="4305299" y="6858000"/>
            <a:ext cx="3581399" cy="2747962"/>
          </a:xfrm>
          <a:prstGeom prst="rect">
            <a:avLst/>
          </a:prstGeom>
        </p:spPr>
      </p:pic>
      <p:sp>
        <p:nvSpPr>
          <p:cNvPr id="7" name="Rounded Rectangle 8">
            <a:extLst>
              <a:ext uri="{FF2B5EF4-FFF2-40B4-BE49-F238E27FC236}">
                <a16:creationId xmlns:a16="http://schemas.microsoft.com/office/drawing/2014/main" id="{5AE325BE-66D7-41B0-8B27-AE88F8BE48D1}"/>
              </a:ext>
            </a:extLst>
          </p:cNvPr>
          <p:cNvSpPr/>
          <p:nvPr/>
        </p:nvSpPr>
        <p:spPr>
          <a:xfrm>
            <a:off x="4800600" y="-2514600"/>
            <a:ext cx="5829301" cy="2057400"/>
          </a:xfrm>
          <a:prstGeom prst="roundRect">
            <a:avLst/>
          </a:prstGeom>
          <a:solidFill>
            <a:schemeClr val="bg1"/>
          </a:solidFill>
          <a:ln w="381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5000" b="0" i="0" u="none" strike="noStrike" kern="1200" cap="none" spc="0" normalizeH="0" baseline="0" noProof="0">
                <a:ln>
                  <a:noFill/>
                </a:ln>
                <a:solidFill>
                  <a:srgbClr val="0000FF"/>
                </a:solidFill>
                <a:effectLst/>
                <a:uLnTx/>
                <a:uFillTx/>
                <a:latin typeface="SVN-Cookies" panose="02040603050506020204" pitchFamily="18" charset="0"/>
                <a:cs typeface="Arial" pitchFamily="34" charset="0"/>
              </a:rPr>
              <a:t> </a:t>
            </a:r>
            <a:r>
              <a:rPr kumimoji="0" lang="en-US" sz="8000" b="0" i="0" u="none" strike="noStrike" kern="1200" cap="none" spc="0" normalizeH="0" baseline="0" noProof="0">
                <a:ln>
                  <a:noFill/>
                </a:ln>
                <a:solidFill>
                  <a:srgbClr val="0000FF"/>
                </a:solidFill>
                <a:effectLst/>
                <a:uLnTx/>
                <a:uFillTx/>
                <a:latin typeface="SVN-Cookies" panose="02040603050506020204" pitchFamily="18" charset="0"/>
                <a:cs typeface="Arial" pitchFamily="34" charset="0"/>
              </a:rPr>
              <a:t>Khởi động</a:t>
            </a:r>
            <a:endParaRPr kumimoji="0" lang="vi-VN" sz="5000" b="0" i="0" u="none" strike="noStrike" kern="1200" cap="none" spc="0" normalizeH="0" baseline="0" noProof="0">
              <a:ln>
                <a:noFill/>
              </a:ln>
              <a:solidFill>
                <a:srgbClr val="0000FF"/>
              </a:solidFill>
              <a:effectLst/>
              <a:uLnTx/>
              <a:uFillTx/>
              <a:latin typeface="#9Slide05 Claudia" pitchFamily="2" charset="0"/>
              <a:cs typeface="Arial" pitchFamily="34" charset="0"/>
            </a:endParaRPr>
          </a:p>
        </p:txBody>
      </p:sp>
      <p:pic>
        <p:nvPicPr>
          <p:cNvPr id="6" name="Picture 4">
            <a:extLst>
              <a:ext uri="{FF2B5EF4-FFF2-40B4-BE49-F238E27FC236}">
                <a16:creationId xmlns:a16="http://schemas.microsoft.com/office/drawing/2014/main" id="{83D1BBEC-C861-4847-A345-6E01A03850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9747" y="1356560"/>
            <a:ext cx="3508432" cy="35238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0 -1.48148E-6 L 0 -1.4669 " pathEditMode="relative" rAng="0" ptsTypes="AA">
                                      <p:cBhvr>
                                        <p:cTn id="6" dur="3000" fill="hold"/>
                                        <p:tgtEl>
                                          <p:spTgt spid="2"/>
                                        </p:tgtEl>
                                        <p:attrNameLst>
                                          <p:attrName>ppt_x</p:attrName>
                                          <p:attrName>ppt_y</p:attrName>
                                        </p:attrNameLst>
                                      </p:cBhvr>
                                      <p:rCtr x="0" y="-73356"/>
                                    </p:animMotion>
                                  </p:childTnLst>
                                </p:cTn>
                              </p:par>
                              <p:par>
                                <p:cTn id="7" presetID="64" presetClass="path" presetSubtype="0" accel="50000" decel="50000" fill="hold" grpId="0" nodeType="withEffect">
                                  <p:stCondLst>
                                    <p:cond delay="0"/>
                                  </p:stCondLst>
                                  <p:childTnLst>
                                    <p:animMotion origin="layout" path="M 4.375E-6 -3.7037E-6 L 0.00273 -1.33495 " pathEditMode="relative" rAng="0" ptsTypes="AA">
                                      <p:cBhvr>
                                        <p:cTn id="8" dur="3000" fill="hold"/>
                                        <p:tgtEl>
                                          <p:spTgt spid="3"/>
                                        </p:tgtEl>
                                        <p:attrNameLst>
                                          <p:attrName>ppt_x</p:attrName>
                                          <p:attrName>ppt_y</p:attrName>
                                        </p:attrNameLst>
                                      </p:cBhvr>
                                      <p:rCtr x="130" y="-66759"/>
                                    </p:animMotion>
                                  </p:childTnLst>
                                </p:cTn>
                              </p:par>
                              <p:par>
                                <p:cTn id="9" presetID="42" presetClass="path" presetSubtype="0" accel="50000" decel="50000" fill="hold" grpId="0" nodeType="withEffect">
                                  <p:stCondLst>
                                    <p:cond delay="3000"/>
                                  </p:stCondLst>
                                  <p:childTnLst>
                                    <p:animMotion origin="layout" path="M -2.5E-6 -3.33333E-6 L -0.01406 0.60811 " pathEditMode="relative" rAng="0" ptsTypes="AA">
                                      <p:cBhvr>
                                        <p:cTn id="10" dur="2000" fill="hold"/>
                                        <p:tgtEl>
                                          <p:spTgt spid="7"/>
                                        </p:tgtEl>
                                        <p:attrNameLst>
                                          <p:attrName>ppt_x</p:attrName>
                                          <p:attrName>ppt_y</p:attrName>
                                        </p:attrNameLst>
                                      </p:cBhvr>
                                      <p:rCtr x="-703" y="3039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219801"/>
            <a:ext cx="11811000" cy="648054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495299" y="5138431"/>
            <a:ext cx="2057400" cy="2057400"/>
          </a:xfrm>
          <a:prstGeom prst="rect">
            <a:avLst/>
          </a:prstGeom>
        </p:spPr>
      </p:pic>
      <p:sp>
        <p:nvSpPr>
          <p:cNvPr id="15" name="Rectangle: Rounded Corners 14">
            <a:extLst>
              <a:ext uri="{FF2B5EF4-FFF2-40B4-BE49-F238E27FC236}">
                <a16:creationId xmlns:a16="http://schemas.microsoft.com/office/drawing/2014/main" id="{5E980DB4-E402-4DD1-88F1-939C47B7B1B1}"/>
              </a:ext>
            </a:extLst>
          </p:cNvPr>
          <p:cNvSpPr/>
          <p:nvPr/>
        </p:nvSpPr>
        <p:spPr>
          <a:xfrm>
            <a:off x="161261" y="184009"/>
            <a:ext cx="6391939" cy="853487"/>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a:ln>
                  <a:noFill/>
                </a:ln>
                <a:solidFill>
                  <a:srgbClr val="109100"/>
                </a:solidFill>
                <a:effectLst/>
                <a:uLnTx/>
                <a:uFillTx/>
                <a:latin typeface="Patrick Hand" panose="00000500000000000000" pitchFamily="2" charset="0"/>
              </a:rPr>
              <a:t>3</a:t>
            </a:r>
            <a:r>
              <a:rPr kumimoji="0" lang="en-US" sz="4000" b="1" i="0" u="none" strike="noStrike" kern="0" cap="none" spc="0" normalizeH="0" baseline="0" noProof="0">
                <a:ln>
                  <a:noFill/>
                </a:ln>
                <a:solidFill>
                  <a:srgbClr val="109100"/>
                </a:solidFill>
                <a:effectLst/>
                <a:uLnTx/>
                <a:uFillTx/>
                <a:latin typeface="Patrick Hand" panose="00000500000000000000" pitchFamily="2" charset="0"/>
              </a:rPr>
              <a:t>. </a:t>
            </a:r>
            <a:r>
              <a:rPr kumimoji="0" lang="vi-VN" sz="4000" b="1" i="0" u="none" strike="noStrike" kern="0" cap="none" spc="0" normalizeH="0" baseline="0" noProof="0">
                <a:ln>
                  <a:noFill/>
                </a:ln>
                <a:solidFill>
                  <a:srgbClr val="109100"/>
                </a:solidFill>
                <a:effectLst/>
                <a:uLnTx/>
                <a:uFillTx/>
                <a:latin typeface="Patrick Hand" panose="00000500000000000000" pitchFamily="2" charset="0"/>
              </a:rPr>
              <a:t>B</a:t>
            </a:r>
            <a:r>
              <a:rPr kumimoji="0" lang="en-US" sz="4000" b="1" i="0" u="none" strike="noStrike" kern="0" cap="none" spc="0" normalizeH="0" noProof="0">
                <a:ln>
                  <a:noFill/>
                </a:ln>
                <a:solidFill>
                  <a:srgbClr val="109100"/>
                </a:solidFill>
                <a:effectLst/>
                <a:uLnTx/>
                <a:uFillTx/>
                <a:latin typeface="Patrick Hand" panose="00000500000000000000" pitchFamily="2" charset="0"/>
              </a:rPr>
              <a:t>ảo vệ đa dạng sinh học</a:t>
            </a:r>
            <a:endParaRPr kumimoji="0" lang="en-US" sz="4000" b="1" i="0" u="none" strike="noStrike" kern="0" cap="none" spc="0" normalizeH="0" baseline="0" noProof="0">
              <a:ln>
                <a:noFill/>
              </a:ln>
              <a:solidFill>
                <a:srgbClr val="109100"/>
              </a:solidFill>
              <a:effectLst/>
              <a:uLnTx/>
              <a:uFillTx/>
              <a:latin typeface="Patrick Hand" panose="00000500000000000000" pitchFamily="2" charset="0"/>
            </a:endParaRPr>
          </a:p>
        </p:txBody>
      </p:sp>
      <p:sp>
        <p:nvSpPr>
          <p:cNvPr id="3" name="Rectangle 2">
            <a:extLst>
              <a:ext uri="{FF2B5EF4-FFF2-40B4-BE49-F238E27FC236}">
                <a16:creationId xmlns:a16="http://schemas.microsoft.com/office/drawing/2014/main" id="{567E8CF9-A7B8-4D61-834E-83B1484A05C0}"/>
              </a:ext>
            </a:extLst>
          </p:cNvPr>
          <p:cNvSpPr/>
          <p:nvPr/>
        </p:nvSpPr>
        <p:spPr>
          <a:xfrm>
            <a:off x="1893848" y="1277938"/>
            <a:ext cx="4572000" cy="2677656"/>
          </a:xfrm>
          <a:prstGeom prst="rect">
            <a:avLst/>
          </a:prstGeom>
        </p:spPr>
        <p:txBody>
          <a:bodyPr wrap="square">
            <a:spAutoFit/>
          </a:bodyPr>
          <a:lstStyle/>
          <a:p>
            <a:pPr algn="just"/>
            <a:r>
              <a:rPr lang="en-US" sz="2800">
                <a:latin typeface="Patrick Hand" panose="00000500000000000000" pitchFamily="2" charset="0"/>
                <a:ea typeface="Times New Roman" panose="02020603050405020304" pitchFamily="18" charset="0"/>
              </a:rPr>
              <a:t>       Dựa vào thông tin mục </a:t>
            </a:r>
            <a:r>
              <a:rPr lang="vi-VN" sz="2800">
                <a:latin typeface="Patrick Hand" panose="00000500000000000000" pitchFamily="2" charset="0"/>
                <a:ea typeface="Times New Roman" panose="02020603050405020304" pitchFamily="18" charset="0"/>
              </a:rPr>
              <a:t>3 và</a:t>
            </a:r>
            <a:r>
              <a:rPr lang="en-US" sz="2800">
                <a:latin typeface="Patrick Hand" panose="00000500000000000000" pitchFamily="2" charset="0"/>
                <a:ea typeface="Times New Roman" panose="02020603050405020304" pitchFamily="18" charset="0"/>
              </a:rPr>
              <a:t> hiểu biết của mình, em hãy cho biết: Vai trò </a:t>
            </a:r>
            <a:r>
              <a:rPr lang="vi-VN" sz="2800">
                <a:latin typeface="Patrick Hand" panose="00000500000000000000" pitchFamily="2" charset="0"/>
                <a:ea typeface="Times New Roman" panose="02020603050405020304" pitchFamily="18" charset="0"/>
              </a:rPr>
              <a:t>của </a:t>
            </a:r>
            <a:r>
              <a:rPr lang="en-US" sz="2800">
                <a:latin typeface="Patrick Hand" panose="00000500000000000000" pitchFamily="2" charset="0"/>
                <a:ea typeface="Times New Roman" panose="02020603050405020304" pitchFamily="18" charset="0"/>
              </a:rPr>
              <a:t>sự đa dạng sinh học</a:t>
            </a:r>
            <a:r>
              <a:rPr lang="vi-VN" sz="2800">
                <a:latin typeface="Patrick Hand" panose="00000500000000000000" pitchFamily="2" charset="0"/>
                <a:ea typeface="Times New Roman" panose="02020603050405020304" pitchFamily="18" charset="0"/>
              </a:rPr>
              <a:t> (rừng và biển)</a:t>
            </a:r>
            <a:r>
              <a:rPr lang="en-US" sz="2800">
                <a:latin typeface="Patrick Hand" panose="00000500000000000000" pitchFamily="2" charset="0"/>
                <a:ea typeface="Times New Roman" panose="02020603050405020304" pitchFamily="18" charset="0"/>
              </a:rPr>
              <a:t> đối với con người và sự phát triển KTX</a:t>
            </a:r>
            <a:r>
              <a:rPr lang="vi-VN" sz="2800">
                <a:latin typeface="Patrick Hand" panose="00000500000000000000" pitchFamily="2" charset="0"/>
                <a:ea typeface="Times New Roman" panose="02020603050405020304" pitchFamily="18" charset="0"/>
              </a:rPr>
              <a:t>H ở châu Âu?</a:t>
            </a:r>
            <a:endParaRPr lang="en-US" sz="4000">
              <a:latin typeface="Patrick Hand" panose="00000500000000000000" pitchFamily="2" charset="0"/>
            </a:endParaRPr>
          </a:p>
        </p:txBody>
      </p:sp>
      <p:pic>
        <p:nvPicPr>
          <p:cNvPr id="4" name="Picture 3">
            <a:extLst>
              <a:ext uri="{FF2B5EF4-FFF2-40B4-BE49-F238E27FC236}">
                <a16:creationId xmlns:a16="http://schemas.microsoft.com/office/drawing/2014/main" id="{C9F4F83A-89CE-4285-86A6-EF49195945A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875" r="92031">
                        <a14:foregroundMark x1="48125" y1="29375" x2="48125" y2="29375"/>
                        <a14:foregroundMark x1="48906" y1="29531" x2="48906" y2="29531"/>
                        <a14:foregroundMark x1="46250" y1="42813" x2="46250" y2="42813"/>
                        <a14:foregroundMark x1="45781" y1="50625" x2="45781" y2="50625"/>
                        <a14:foregroundMark x1="50938" y1="52656" x2="50938" y2="52656"/>
                        <a14:foregroundMark x1="39375" y1="47500" x2="39375" y2="47500"/>
                        <a14:foregroundMark x1="27500" y1="61094" x2="28125" y2="60313"/>
                        <a14:foregroundMark x1="31875" y1="55469" x2="31875" y2="55469"/>
                        <a14:foregroundMark x1="24375" y1="56406" x2="32656" y2="50938"/>
                        <a14:foregroundMark x1="32656" y1="50938" x2="33125" y2="49844"/>
                        <a14:foregroundMark x1="46719" y1="32344" x2="48906" y2="33125"/>
                        <a14:foregroundMark x1="55000" y1="31875" x2="58594" y2="32813"/>
                        <a14:foregroundMark x1="73438" y1="38594" x2="73438" y2="38594"/>
                        <a14:foregroundMark x1="62344" y1="56406" x2="64219" y2="55625"/>
                        <a14:foregroundMark x1="67656" y1="54375" x2="67656" y2="54375"/>
                        <a14:foregroundMark x1="67969" y1="53906" x2="69844" y2="53906"/>
                        <a14:foregroundMark x1="72031" y1="52031" x2="72031" y2="52031"/>
                        <a14:foregroundMark x1="66719" y1="46250" x2="66719" y2="46250"/>
                        <a14:foregroundMark x1="40000" y1="50625" x2="40000" y2="50625"/>
                        <a14:foregroundMark x1="31406" y1="49531" x2="31406" y2="49531"/>
                        <a14:foregroundMark x1="30000" y1="49688" x2="30000" y2="49688"/>
                        <a14:foregroundMark x1="27500" y1="52188" x2="27500" y2="52188"/>
                        <a14:foregroundMark x1="28594" y1="57031" x2="36719" y2="52656"/>
                        <a14:foregroundMark x1="36719" y1="52656" x2="37969" y2="50469"/>
                        <a14:foregroundMark x1="30312" y1="41719" x2="34688" y2="49063"/>
                        <a14:foregroundMark x1="34688" y1="49063" x2="47188" y2="38281"/>
                        <a14:foregroundMark x1="47188" y1="38281" x2="49375" y2="34063"/>
                        <a14:foregroundMark x1="48750" y1="34063" x2="52500" y2="36719"/>
                        <a14:foregroundMark x1="65469" y1="42031" x2="67500" y2="41719"/>
                        <a14:foregroundMark x1="71563" y1="44531" x2="74375" y2="46250"/>
                        <a14:foregroundMark x1="77344" y1="49531" x2="77344" y2="49531"/>
                        <a14:foregroundMark x1="76563" y1="52031" x2="76563" y2="52031"/>
                        <a14:foregroundMark x1="75313" y1="55781" x2="77344" y2="54375"/>
                        <a14:foregroundMark x1="78438" y1="53438" x2="77813" y2="53594"/>
                        <a14:foregroundMark x1="7031" y1="55625" x2="7969" y2="55625"/>
                        <a14:foregroundMark x1="92031" y1="57188" x2="92031" y2="57188"/>
                      </a14:backgroundRemoval>
                    </a14:imgEffect>
                  </a14:imgLayer>
                </a14:imgProps>
              </a:ext>
            </a:extLst>
          </a:blip>
          <a:stretch>
            <a:fillRect/>
          </a:stretch>
        </p:blipFill>
        <p:spPr>
          <a:xfrm>
            <a:off x="455500" y="1533653"/>
            <a:ext cx="1173349" cy="1693862"/>
          </a:xfrm>
          <a:prstGeom prst="rect">
            <a:avLst/>
          </a:prstGeom>
        </p:spPr>
      </p:pic>
      <p:pic>
        <p:nvPicPr>
          <p:cNvPr id="5" name="Picture 4">
            <a:extLst>
              <a:ext uri="{FF2B5EF4-FFF2-40B4-BE49-F238E27FC236}">
                <a16:creationId xmlns:a16="http://schemas.microsoft.com/office/drawing/2014/main" id="{3FD3C2F9-D256-4F46-885A-B53FFD889B5F}"/>
              </a:ext>
            </a:extLst>
          </p:cNvPr>
          <p:cNvPicPr>
            <a:picLocks noChangeAspect="1"/>
          </p:cNvPicPr>
          <p:nvPr/>
        </p:nvPicPr>
        <p:blipFill rotWithShape="1">
          <a:blip r:embed="rId6"/>
          <a:srcRect t="5503"/>
          <a:stretch/>
        </p:blipFill>
        <p:spPr>
          <a:xfrm>
            <a:off x="7073339" y="219801"/>
            <a:ext cx="4954772" cy="6522477"/>
          </a:xfrm>
          <a:prstGeom prst="rect">
            <a:avLst/>
          </a:prstGeom>
        </p:spPr>
      </p:pic>
      <p:sp>
        <p:nvSpPr>
          <p:cNvPr id="6" name="Rectangle 5">
            <a:extLst>
              <a:ext uri="{FF2B5EF4-FFF2-40B4-BE49-F238E27FC236}">
                <a16:creationId xmlns:a16="http://schemas.microsoft.com/office/drawing/2014/main" id="{99A8296A-23BD-4845-BE50-56070D9213C3}"/>
              </a:ext>
            </a:extLst>
          </p:cNvPr>
          <p:cNvSpPr/>
          <p:nvPr/>
        </p:nvSpPr>
        <p:spPr>
          <a:xfrm>
            <a:off x="442551" y="4108146"/>
            <a:ext cx="6049573" cy="2246769"/>
          </a:xfrm>
          <a:prstGeom prst="rect">
            <a:avLst/>
          </a:prstGeom>
          <a:solidFill>
            <a:srgbClr val="109100"/>
          </a:solidFill>
        </p:spPr>
        <p:txBody>
          <a:bodyPr wrap="square">
            <a:spAutoFit/>
          </a:bodyPr>
          <a:lstStyle/>
          <a:p>
            <a:r>
              <a:rPr lang="vi-VN" sz="2800">
                <a:solidFill>
                  <a:schemeClr val="bg1"/>
                </a:solidFill>
                <a:latin typeface="Patrick Hand" panose="00000500000000000000" pitchFamily="2" charset="0"/>
              </a:rPr>
              <a:t>+ Rừng góp phần điều hòa khí hậu, giữ đất, giữ nước, bảo vệ đa dạng sinh học, cung cấp gỗ cho sản xuất giấy, sản xuất đồ dân dụng,...</a:t>
            </a:r>
          </a:p>
          <a:p>
            <a:r>
              <a:rPr lang="vi-VN" sz="2800">
                <a:solidFill>
                  <a:schemeClr val="bg1"/>
                </a:solidFill>
                <a:latin typeface="Patrick Hand" panose="00000500000000000000" pitchFamily="2" charset="0"/>
              </a:rPr>
              <a:t>+ Nguồn lợi sinh vật biển đa dạng đã thúc đẩy sự phát triển mạnh của ngành thủy sản.</a:t>
            </a:r>
            <a:endParaRPr lang="en-US" sz="2800">
              <a:solidFill>
                <a:schemeClr val="bg1"/>
              </a:solidFill>
              <a:latin typeface="Patrick Hand" panose="00000500000000000000" pitchFamily="2" charset="0"/>
            </a:endParaRPr>
          </a:p>
        </p:txBody>
      </p:sp>
      <p:pic>
        <p:nvPicPr>
          <p:cNvPr id="1026" name="Picture 2" descr="123 Tôm || Hotline 0972.49.59.79">
            <a:extLst>
              <a:ext uri="{FF2B5EF4-FFF2-40B4-BE49-F238E27FC236}">
                <a16:creationId xmlns:a16="http://schemas.microsoft.com/office/drawing/2014/main" id="{72E9DA19-B72A-4008-965E-A027F0E7EE0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33001" t="24667" r="36146" b="20088"/>
          <a:stretch/>
        </p:blipFill>
        <p:spPr bwMode="auto">
          <a:xfrm>
            <a:off x="7012263" y="4890688"/>
            <a:ext cx="1532053" cy="205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919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3791"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371252" y="5257800"/>
            <a:ext cx="2057400" cy="2057400"/>
          </a:xfrm>
          <a:prstGeom prst="rect">
            <a:avLst/>
          </a:prstGeom>
        </p:spPr>
      </p:pic>
      <p:sp>
        <p:nvSpPr>
          <p:cNvPr id="7" name="Rectangle: Rounded Corners 6">
            <a:extLst>
              <a:ext uri="{FF2B5EF4-FFF2-40B4-BE49-F238E27FC236}">
                <a16:creationId xmlns:a16="http://schemas.microsoft.com/office/drawing/2014/main" id="{9BF193A5-C6EA-481E-99F8-DFDBB2580561}"/>
              </a:ext>
            </a:extLst>
          </p:cNvPr>
          <p:cNvSpPr/>
          <p:nvPr/>
        </p:nvSpPr>
        <p:spPr>
          <a:xfrm>
            <a:off x="186069" y="1524000"/>
            <a:ext cx="2895600" cy="2681177"/>
          </a:xfrm>
          <a:prstGeom prst="roundRect">
            <a:avLst/>
          </a:prstGeom>
          <a:no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109100"/>
                </a:solidFill>
                <a:effectLst/>
                <a:uLnTx/>
                <a:uFillTx/>
                <a:latin typeface="SVN-Comic Sans MS" panose="02040603050506020204" pitchFamily="18" charset="0"/>
                <a:cs typeface="Arial" panose="020B0604020202020204" pitchFamily="34" charset="0"/>
              </a:rPr>
              <a:t>Nhận xét về tỉ lệ độ che phủ r</a:t>
            </a:r>
            <a:r>
              <a:rPr lang="en-US" sz="4000" b="1" kern="0">
                <a:solidFill>
                  <a:srgbClr val="109100"/>
                </a:solidFill>
                <a:latin typeface="SVN-Comic Sans MS" panose="02040603050506020204" pitchFamily="18" charset="0"/>
                <a:cs typeface="Arial" panose="020B0604020202020204" pitchFamily="34" charset="0"/>
              </a:rPr>
              <a:t>ừng của các quốc gia châu Âu?</a:t>
            </a:r>
            <a:endParaRPr kumimoji="0" lang="en-US" sz="4000" b="1" i="0" u="none" strike="noStrike" kern="0" cap="none" spc="0" normalizeH="0" baseline="0" noProof="0" dirty="0">
              <a:ln>
                <a:noFill/>
              </a:ln>
              <a:solidFill>
                <a:srgbClr val="109100"/>
              </a:solidFill>
              <a:effectLst/>
              <a:uLnTx/>
              <a:uFillTx/>
              <a:latin typeface="SVN-Comic Sans MS" panose="0204060305050602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1DD35D9E-857B-4242-88F8-B1828BCE0B9E}"/>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saturation sat="300000"/>
                    </a14:imgEffect>
                  </a14:imgLayer>
                </a14:imgProps>
              </a:ext>
            </a:extLst>
          </a:blip>
          <a:stretch>
            <a:fillRect/>
          </a:stretch>
        </p:blipFill>
        <p:spPr>
          <a:xfrm>
            <a:off x="3826960" y="990600"/>
            <a:ext cx="7546441" cy="4724400"/>
          </a:xfrm>
          <a:prstGeom prst="rect">
            <a:avLst/>
          </a:prstGeom>
        </p:spPr>
      </p:pic>
      <p:pic>
        <p:nvPicPr>
          <p:cNvPr id="5" name="Picture 4">
            <a:extLst>
              <a:ext uri="{FF2B5EF4-FFF2-40B4-BE49-F238E27FC236}">
                <a16:creationId xmlns:a16="http://schemas.microsoft.com/office/drawing/2014/main" id="{32C36238-158D-4F46-8783-F6709D45B8B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920925" y="4930318"/>
            <a:ext cx="4310062" cy="2217110"/>
          </a:xfrm>
          <a:prstGeom prst="rect">
            <a:avLst/>
          </a:prstGeom>
        </p:spPr>
      </p:pic>
      <p:pic>
        <p:nvPicPr>
          <p:cNvPr id="8" name="Picture 7">
            <a:extLst>
              <a:ext uri="{FF2B5EF4-FFF2-40B4-BE49-F238E27FC236}">
                <a16:creationId xmlns:a16="http://schemas.microsoft.com/office/drawing/2014/main" id="{E7B8F3B3-F8E1-47D0-92C7-00C8048380D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7315200" y="4162163"/>
            <a:ext cx="6129503" cy="3153037"/>
          </a:xfrm>
          <a:prstGeom prst="rect">
            <a:avLst/>
          </a:prstGeom>
        </p:spPr>
      </p:pic>
    </p:spTree>
    <p:extLst>
      <p:ext uri="{BB962C8B-B14F-4D97-AF65-F5344CB8AC3E}">
        <p14:creationId xmlns:p14="http://schemas.microsoft.com/office/powerpoint/2010/main" val="520346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a:extLst>
              <a:ext uri="{FF2B5EF4-FFF2-40B4-BE49-F238E27FC236}">
                <a16:creationId xmlns:a16="http://schemas.microsoft.com/office/drawing/2014/main" id="{D05FDA98-107B-4D6F-B4AC-64A6EED1FD43}"/>
              </a:ext>
            </a:extLst>
          </p:cNvPr>
          <p:cNvPicPr>
            <a:picLocks noChangeAspect="1"/>
          </p:cNvPicPr>
          <p:nvPr/>
        </p:nvPicPr>
        <p:blipFill rotWithShape="1">
          <a:blip r:embed="rId2"/>
          <a:srcRect t="1386" b="8631"/>
          <a:stretch/>
        </p:blipFill>
        <p:spPr>
          <a:xfrm>
            <a:off x="20" y="1282"/>
            <a:ext cx="12191980" cy="6856718"/>
          </a:xfrm>
          <a:prstGeom prst="rect">
            <a:avLst/>
          </a:prstGeom>
        </p:spPr>
      </p:pic>
    </p:spTree>
    <p:extLst>
      <p:ext uri="{BB962C8B-B14F-4D97-AF65-F5344CB8AC3E}">
        <p14:creationId xmlns:p14="http://schemas.microsoft.com/office/powerpoint/2010/main" val="21218215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0910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DC6F023-2388-40FF-A447-2EF3DA5006D5}"/>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7200"/>
                    </a14:imgEffect>
                  </a14:imgLayer>
                </a14:imgProps>
              </a:ext>
            </a:extLst>
          </a:blip>
          <a:stretch>
            <a:fillRect/>
          </a:stretch>
        </p:blipFill>
        <p:spPr>
          <a:xfrm rot="21395779">
            <a:off x="993164" y="747182"/>
            <a:ext cx="9932392" cy="551538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Tree>
    <p:extLst>
      <p:ext uri="{BB962C8B-B14F-4D97-AF65-F5344CB8AC3E}">
        <p14:creationId xmlns:p14="http://schemas.microsoft.com/office/powerpoint/2010/main" val="5967407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1B8AAD-C172-4841-B8AC-7960E9D91CDE}"/>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1066800"/>
            <a:ext cx="12192000" cy="8044559"/>
          </a:xfrm>
          <a:prstGeom prst="rect">
            <a:avLst/>
          </a:prstGeom>
        </p:spPr>
      </p:pic>
      <p:sp>
        <p:nvSpPr>
          <p:cNvPr id="9" name="Rectangle 8">
            <a:extLst>
              <a:ext uri="{FF2B5EF4-FFF2-40B4-BE49-F238E27FC236}">
                <a16:creationId xmlns:a16="http://schemas.microsoft.com/office/drawing/2014/main" id="{3BBC1C77-8308-45B4-9E09-00E88265F29F}"/>
              </a:ext>
            </a:extLst>
          </p:cNvPr>
          <p:cNvSpPr/>
          <p:nvPr/>
        </p:nvSpPr>
        <p:spPr>
          <a:xfrm>
            <a:off x="8382000" y="582067"/>
            <a:ext cx="3352800" cy="5693866"/>
          </a:xfrm>
          <a:prstGeom prst="rect">
            <a:avLst/>
          </a:prstGeom>
          <a:solidFill>
            <a:schemeClr val="accent4">
              <a:lumMod val="20000"/>
              <a:lumOff val="8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a:ln>
                  <a:noFill/>
                </a:ln>
                <a:solidFill>
                  <a:srgbClr val="109100"/>
                </a:solidFill>
                <a:effectLst/>
                <a:uLnTx/>
                <a:uFillTx/>
                <a:latin typeface="#9Slide02 Noi dung rat dai" panose="02000000000000000000" pitchFamily="2" charset="0"/>
                <a:ea typeface="#9Slide02 Noi dung rat dai" panose="02000000000000000000" pitchFamily="2" charset="0"/>
                <a:cs typeface="+mn-cs"/>
              </a:rPr>
              <a:t>      </a:t>
            </a:r>
            <a:r>
              <a:rPr kumimoji="0" lang="vi-VN" sz="2600" b="0" i="0" u="none" strike="noStrike" kern="1200" cap="none" spc="0" normalizeH="0" baseline="0" noProof="0">
                <a:ln>
                  <a:noFill/>
                </a:ln>
                <a:solidFill>
                  <a:srgbClr val="109100"/>
                </a:solidFill>
                <a:effectLst/>
                <a:uLnTx/>
                <a:uFillTx/>
                <a:latin typeface="#9Slide02 Noi dung rat dai" panose="02000000000000000000" pitchFamily="2" charset="0"/>
                <a:ea typeface="#9Slide02 Noi dung rat dai" panose="02000000000000000000" pitchFamily="2" charset="0"/>
                <a:cs typeface="+mn-cs"/>
              </a:rPr>
              <a:t>Một nghiên cứu mới được đăng tải trên tạp chí Nature Geoscience cho biết, rừng đóng một vai trò quan trọng trong việc giảm thiểu tác động của biến đổi khí hậu vì rừng hấp thụ khí thải CO</a:t>
            </a:r>
            <a:r>
              <a:rPr kumimoji="0" lang="vi-VN" sz="2600" b="0" i="0" u="none" strike="noStrike" kern="1200" cap="none" spc="0" normalizeH="0" baseline="-25000" noProof="0">
                <a:ln>
                  <a:noFill/>
                </a:ln>
                <a:solidFill>
                  <a:srgbClr val="109100"/>
                </a:solidFill>
                <a:effectLst/>
                <a:uLnTx/>
                <a:uFillTx/>
                <a:latin typeface="#9Slide02 Noi dung rat dai" panose="02000000000000000000" pitchFamily="2" charset="0"/>
                <a:ea typeface="#9Slide02 Noi dung rat dai" panose="02000000000000000000" pitchFamily="2" charset="0"/>
                <a:cs typeface="+mn-cs"/>
              </a:rPr>
              <a:t>2</a:t>
            </a:r>
            <a:r>
              <a:rPr kumimoji="0" lang="vi-VN" sz="2600" b="0" i="0" u="none" strike="noStrike" kern="1200" cap="none" spc="0" normalizeH="0" baseline="0" noProof="0">
                <a:ln>
                  <a:noFill/>
                </a:ln>
                <a:solidFill>
                  <a:srgbClr val="109100"/>
                </a:solidFill>
                <a:effectLst/>
                <a:uLnTx/>
                <a:uFillTx/>
                <a:latin typeface="#9Slide02 Noi dung rat dai" panose="02000000000000000000" pitchFamily="2" charset="0"/>
                <a:ea typeface="#9Slide02 Noi dung rat dai" panose="02000000000000000000" pitchFamily="2" charset="0"/>
                <a:cs typeface="+mn-cs"/>
              </a:rPr>
              <a:t>, giảm nguy cơ lũ lụt, xói mòn đất, tăng đa dạng sinh học cũng như có thể làm tăng đáng kể lượng mưa và giúp chống lại hạn hán.</a:t>
            </a:r>
            <a:endParaRPr kumimoji="0" lang="en-US" sz="2600" b="0" i="0" u="none" strike="noStrike" kern="1200" cap="none" spc="0" normalizeH="0" baseline="0" noProof="0">
              <a:ln>
                <a:noFill/>
              </a:ln>
              <a:solidFill>
                <a:srgbClr val="109100"/>
              </a:solidFill>
              <a:effectLst/>
              <a:uLnTx/>
              <a:uFillTx/>
              <a:latin typeface="#9Slide02 Noi dung rat dai" panose="02000000000000000000" pitchFamily="2" charset="0"/>
              <a:ea typeface="#9Slide02 Noi dung rat dai" panose="02000000000000000000" pitchFamily="2" charset="0"/>
              <a:cs typeface="+mn-cs"/>
            </a:endParaRPr>
          </a:p>
        </p:txBody>
      </p:sp>
      <p:pic>
        <p:nvPicPr>
          <p:cNvPr id="8" name="Picture 7">
            <a:extLst>
              <a:ext uri="{FF2B5EF4-FFF2-40B4-BE49-F238E27FC236}">
                <a16:creationId xmlns:a16="http://schemas.microsoft.com/office/drawing/2014/main" id="{9AECDB52-C707-49C1-96F0-90F220E1F355}"/>
              </a:ext>
            </a:extLst>
          </p:cNvPr>
          <p:cNvPicPr>
            <a:picLocks noChangeAspect="1"/>
          </p:cNvPicPr>
          <p:nvPr/>
        </p:nvPicPr>
        <p:blipFill>
          <a:blip r:embed="rId4"/>
          <a:stretch>
            <a:fillRect/>
          </a:stretch>
        </p:blipFill>
        <p:spPr>
          <a:xfrm>
            <a:off x="0" y="6273534"/>
            <a:ext cx="6067425" cy="600075"/>
          </a:xfrm>
          <a:prstGeom prst="rect">
            <a:avLst/>
          </a:prstGeom>
        </p:spPr>
      </p:pic>
    </p:spTree>
    <p:extLst>
      <p:ext uri="{BB962C8B-B14F-4D97-AF65-F5344CB8AC3E}">
        <p14:creationId xmlns:p14="http://schemas.microsoft.com/office/powerpoint/2010/main" val="21378327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65EA4E8-D5D3-49E4-9368-D0B9AFF4AE0F}"/>
              </a:ext>
            </a:extLst>
          </p:cNvPr>
          <p:cNvPicPr>
            <a:picLocks noChangeAspect="1"/>
          </p:cNvPicPr>
          <p:nvPr/>
        </p:nvPicPr>
        <p:blipFill rotWithShape="1">
          <a:blip r:embed="rId2"/>
          <a:srcRect b="66667"/>
          <a:stretch/>
        </p:blipFill>
        <p:spPr>
          <a:xfrm>
            <a:off x="6303583" y="3048000"/>
            <a:ext cx="5854084" cy="3532892"/>
          </a:xfrm>
          <a:prstGeom prst="rect">
            <a:avLst/>
          </a:prstGeom>
        </p:spPr>
      </p:pic>
      <p:pic>
        <p:nvPicPr>
          <p:cNvPr id="6" name="Picture 5">
            <a:extLst>
              <a:ext uri="{FF2B5EF4-FFF2-40B4-BE49-F238E27FC236}">
                <a16:creationId xmlns:a16="http://schemas.microsoft.com/office/drawing/2014/main" id="{45D423A2-E821-4D7C-AD91-3C65C13475D6}"/>
              </a:ext>
            </a:extLst>
          </p:cNvPr>
          <p:cNvPicPr>
            <a:picLocks noChangeAspect="1"/>
          </p:cNvPicPr>
          <p:nvPr/>
        </p:nvPicPr>
        <p:blipFill rotWithShape="1">
          <a:blip r:embed="rId2"/>
          <a:srcRect t="33333"/>
          <a:stretch/>
        </p:blipFill>
        <p:spPr>
          <a:xfrm>
            <a:off x="457200" y="163989"/>
            <a:ext cx="5410198" cy="6530021"/>
          </a:xfrm>
          <a:prstGeom prst="rect">
            <a:avLst/>
          </a:prstGeom>
        </p:spPr>
      </p:pic>
      <p:sp>
        <p:nvSpPr>
          <p:cNvPr id="7" name="Rectangle 6">
            <a:extLst>
              <a:ext uri="{FF2B5EF4-FFF2-40B4-BE49-F238E27FC236}">
                <a16:creationId xmlns:a16="http://schemas.microsoft.com/office/drawing/2014/main" id="{72F3A0D8-4CC2-4452-BC43-D8F20586B72F}"/>
              </a:ext>
            </a:extLst>
          </p:cNvPr>
          <p:cNvSpPr/>
          <p:nvPr/>
        </p:nvSpPr>
        <p:spPr>
          <a:xfrm>
            <a:off x="6077607" y="990600"/>
            <a:ext cx="5854084" cy="1323439"/>
          </a:xfrm>
          <a:prstGeom prst="rect">
            <a:avLst/>
          </a:prstGeom>
        </p:spPr>
        <p:txBody>
          <a:bodyPr wrap="square">
            <a:spAutoFit/>
          </a:bodyPr>
          <a:lstStyle/>
          <a:p>
            <a:pPr algn="ctr"/>
            <a:r>
              <a:rPr lang="en-US" sz="4000">
                <a:solidFill>
                  <a:srgbClr val="FF0066"/>
                </a:solidFill>
                <a:latin typeface="Patrick Hand" panose="00000500000000000000" pitchFamily="2" charset="0"/>
              </a:rPr>
              <a:t>Nguyên nhân chính của sự suy giảm đa dạng sinh học?</a:t>
            </a:r>
          </a:p>
        </p:txBody>
      </p:sp>
    </p:spTree>
    <p:extLst>
      <p:ext uri="{BB962C8B-B14F-4D97-AF65-F5344CB8AC3E}">
        <p14:creationId xmlns:p14="http://schemas.microsoft.com/office/powerpoint/2010/main" val="1488603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28600" y="188728"/>
            <a:ext cx="11811000" cy="6480544"/>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09100"/>
              </a:solidFill>
            </a:endParaRPr>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304800" y="5105400"/>
            <a:ext cx="2057400" cy="2057400"/>
          </a:xfrm>
          <a:prstGeom prst="rect">
            <a:avLst/>
          </a:prstGeom>
        </p:spPr>
      </p:pic>
      <p:sp>
        <p:nvSpPr>
          <p:cNvPr id="3" name="Rectangle 2">
            <a:extLst>
              <a:ext uri="{FF2B5EF4-FFF2-40B4-BE49-F238E27FC236}">
                <a16:creationId xmlns:a16="http://schemas.microsoft.com/office/drawing/2014/main" id="{79C08DDE-E494-4D7B-84F2-DA9ED4DF0CB2}"/>
              </a:ext>
            </a:extLst>
          </p:cNvPr>
          <p:cNvSpPr/>
          <p:nvPr/>
        </p:nvSpPr>
        <p:spPr>
          <a:xfrm>
            <a:off x="7430814" y="672195"/>
            <a:ext cx="4532586" cy="1815882"/>
          </a:xfrm>
          <a:prstGeom prst="rect">
            <a:avLst/>
          </a:prstGeom>
        </p:spPr>
        <p:txBody>
          <a:bodyPr wrap="square">
            <a:spAutoFit/>
          </a:bodyPr>
          <a:lstStyle/>
          <a:p>
            <a:r>
              <a:rPr lang="vi-VN" sz="2800">
                <a:solidFill>
                  <a:srgbClr val="109100"/>
                </a:solidFill>
                <a:latin typeface="Patrick Hand" panose="00000500000000000000" pitchFamily="2" charset="0"/>
              </a:rPr>
              <a:t>Các quốc gia châu Âu đã có những giải pháp nào để góp phần bảo vệ và phát triển rừng, bảo vệ đa dạng sinh học ngày càng hiệu quả hơn?</a:t>
            </a:r>
            <a:endParaRPr lang="en-US" sz="2800">
              <a:solidFill>
                <a:srgbClr val="109100"/>
              </a:solidFill>
              <a:latin typeface="Patrick Hand" panose="00000500000000000000" pitchFamily="2" charset="0"/>
            </a:endParaRPr>
          </a:p>
        </p:txBody>
      </p:sp>
      <p:pic>
        <p:nvPicPr>
          <p:cNvPr id="6" name="Picture 5">
            <a:extLst>
              <a:ext uri="{FF2B5EF4-FFF2-40B4-BE49-F238E27FC236}">
                <a16:creationId xmlns:a16="http://schemas.microsoft.com/office/drawing/2014/main" id="{F4D26AE0-8EF0-4CD3-AB1C-A476492C993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875" r="92031">
                        <a14:foregroundMark x1="48125" y1="29375" x2="48125" y2="29375"/>
                        <a14:foregroundMark x1="48906" y1="29531" x2="48906" y2="29531"/>
                        <a14:foregroundMark x1="46250" y1="42813" x2="46250" y2="42813"/>
                        <a14:foregroundMark x1="45781" y1="50625" x2="45781" y2="50625"/>
                        <a14:foregroundMark x1="50938" y1="52656" x2="50938" y2="52656"/>
                        <a14:foregroundMark x1="39375" y1="47500" x2="39375" y2="47500"/>
                        <a14:foregroundMark x1="27500" y1="61094" x2="28125" y2="60313"/>
                        <a14:foregroundMark x1="31875" y1="55469" x2="31875" y2="55469"/>
                        <a14:foregroundMark x1="24375" y1="56406" x2="32656" y2="50938"/>
                        <a14:foregroundMark x1="32656" y1="50938" x2="33125" y2="49844"/>
                        <a14:foregroundMark x1="46719" y1="32344" x2="48906" y2="33125"/>
                        <a14:foregroundMark x1="55000" y1="31875" x2="58594" y2="32813"/>
                        <a14:foregroundMark x1="73438" y1="38594" x2="73438" y2="38594"/>
                        <a14:foregroundMark x1="62344" y1="56406" x2="64219" y2="55625"/>
                        <a14:foregroundMark x1="67656" y1="54375" x2="67656" y2="54375"/>
                        <a14:foregroundMark x1="67969" y1="53906" x2="69844" y2="53906"/>
                        <a14:foregroundMark x1="72031" y1="52031" x2="72031" y2="52031"/>
                        <a14:foregroundMark x1="66719" y1="46250" x2="66719" y2="46250"/>
                        <a14:foregroundMark x1="40000" y1="50625" x2="40000" y2="50625"/>
                        <a14:foregroundMark x1="31406" y1="49531" x2="31406" y2="49531"/>
                        <a14:foregroundMark x1="30000" y1="49688" x2="30000" y2="49688"/>
                        <a14:foregroundMark x1="27500" y1="52188" x2="27500" y2="52188"/>
                        <a14:foregroundMark x1="28594" y1="57031" x2="36719" y2="52656"/>
                        <a14:foregroundMark x1="36719" y1="52656" x2="37969" y2="50469"/>
                        <a14:foregroundMark x1="30312" y1="41719" x2="34688" y2="49063"/>
                        <a14:foregroundMark x1="34688" y1="49063" x2="47188" y2="38281"/>
                        <a14:foregroundMark x1="47188" y1="38281" x2="49375" y2="34063"/>
                        <a14:foregroundMark x1="48750" y1="34063" x2="52500" y2="36719"/>
                        <a14:foregroundMark x1="65469" y1="42031" x2="67500" y2="41719"/>
                        <a14:foregroundMark x1="71563" y1="44531" x2="74375" y2="46250"/>
                        <a14:foregroundMark x1="77344" y1="49531" x2="77344" y2="49531"/>
                        <a14:foregroundMark x1="76563" y1="52031" x2="76563" y2="52031"/>
                        <a14:foregroundMark x1="75313" y1="55781" x2="77344" y2="54375"/>
                        <a14:foregroundMark x1="78438" y1="53438" x2="77813" y2="53594"/>
                        <a14:foregroundMark x1="7031" y1="55625" x2="7969" y2="55625"/>
                        <a14:foregroundMark x1="92031" y1="57188" x2="92031" y2="57188"/>
                      </a14:backgroundRemoval>
                    </a14:imgEffect>
                  </a14:imgLayer>
                </a14:imgProps>
              </a:ext>
            </a:extLst>
          </a:blip>
          <a:stretch>
            <a:fillRect/>
          </a:stretch>
        </p:blipFill>
        <p:spPr>
          <a:xfrm>
            <a:off x="8794311" y="2667000"/>
            <a:ext cx="1805592" cy="2070318"/>
          </a:xfrm>
          <a:prstGeom prst="rect">
            <a:avLst/>
          </a:prstGeom>
        </p:spPr>
      </p:pic>
      <p:pic>
        <p:nvPicPr>
          <p:cNvPr id="9" name="Picture 8">
            <a:extLst>
              <a:ext uri="{FF2B5EF4-FFF2-40B4-BE49-F238E27FC236}">
                <a16:creationId xmlns:a16="http://schemas.microsoft.com/office/drawing/2014/main" id="{19408F08-6427-4DBB-849D-262970CEE345}"/>
              </a:ext>
            </a:extLst>
          </p:cNvPr>
          <p:cNvPicPr>
            <a:picLocks noChangeAspect="1"/>
          </p:cNvPicPr>
          <p:nvPr/>
        </p:nvPicPr>
        <p:blipFill>
          <a:blip r:embed="rId6"/>
          <a:stretch>
            <a:fillRect/>
          </a:stretch>
        </p:blipFill>
        <p:spPr>
          <a:xfrm>
            <a:off x="304799" y="188728"/>
            <a:ext cx="6858001" cy="1868672"/>
          </a:xfrm>
          <a:prstGeom prst="rect">
            <a:avLst/>
          </a:prstGeom>
        </p:spPr>
      </p:pic>
      <p:pic>
        <p:nvPicPr>
          <p:cNvPr id="10" name="Picture 9">
            <a:extLst>
              <a:ext uri="{FF2B5EF4-FFF2-40B4-BE49-F238E27FC236}">
                <a16:creationId xmlns:a16="http://schemas.microsoft.com/office/drawing/2014/main" id="{9BB3E2DA-754D-4432-B87A-6C71EF5FBAD8}"/>
              </a:ext>
            </a:extLst>
          </p:cNvPr>
          <p:cNvPicPr>
            <a:picLocks noChangeAspect="1"/>
          </p:cNvPicPr>
          <p:nvPr/>
        </p:nvPicPr>
        <p:blipFill>
          <a:blip r:embed="rId7"/>
          <a:stretch>
            <a:fillRect/>
          </a:stretch>
        </p:blipFill>
        <p:spPr>
          <a:xfrm>
            <a:off x="304798" y="2332354"/>
            <a:ext cx="7010401" cy="3939648"/>
          </a:xfrm>
          <a:prstGeom prst="rect">
            <a:avLst/>
          </a:prstGeom>
        </p:spPr>
      </p:pic>
      <p:pic>
        <p:nvPicPr>
          <p:cNvPr id="11" name="Picture 10">
            <a:extLst>
              <a:ext uri="{FF2B5EF4-FFF2-40B4-BE49-F238E27FC236}">
                <a16:creationId xmlns:a16="http://schemas.microsoft.com/office/drawing/2014/main" id="{92ACFDA1-8133-4FE4-AC9D-587DB8E31430}"/>
              </a:ext>
            </a:extLst>
          </p:cNvPr>
          <p:cNvPicPr>
            <a:picLocks noChangeAspect="1"/>
          </p:cNvPicPr>
          <p:nvPr/>
        </p:nvPicPr>
        <p:blipFill rotWithShape="1">
          <a:blip r:embed="rId8">
            <a:extLst>
              <a:ext uri="{BEBA8EAE-BF5A-486C-A8C5-ECC9F3942E4B}">
                <a14:imgProps xmlns:a14="http://schemas.microsoft.com/office/drawing/2010/main">
                  <a14:imgLayer r:embed="rId9">
                    <a14:imgEffect>
                      <a14:saturation sat="300000"/>
                    </a14:imgEffect>
                    <a14:imgEffect>
                      <a14:brightnessContrast bright="20000" contrast="-40000"/>
                    </a14:imgEffect>
                  </a14:imgLayer>
                </a14:imgProps>
              </a:ext>
            </a:extLst>
          </a:blip>
          <a:srcRect b="10108"/>
          <a:stretch/>
        </p:blipFill>
        <p:spPr>
          <a:xfrm>
            <a:off x="10125075" y="4520155"/>
            <a:ext cx="1914525" cy="2149117"/>
          </a:xfrm>
          <a:prstGeom prst="rect">
            <a:avLst/>
          </a:prstGeom>
        </p:spPr>
      </p:pic>
    </p:spTree>
    <p:extLst>
      <p:ext uri="{BB962C8B-B14F-4D97-AF65-F5344CB8AC3E}">
        <p14:creationId xmlns:p14="http://schemas.microsoft.com/office/powerpoint/2010/main" val="33825745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50628"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E980DB4-E402-4DD1-88F1-939C47B7B1B1}"/>
              </a:ext>
            </a:extLst>
          </p:cNvPr>
          <p:cNvSpPr/>
          <p:nvPr/>
        </p:nvSpPr>
        <p:spPr>
          <a:xfrm>
            <a:off x="230372" y="225056"/>
            <a:ext cx="5789428" cy="853487"/>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109100"/>
                </a:solidFill>
                <a:effectLst/>
                <a:uLnTx/>
                <a:uFillTx/>
                <a:latin typeface="Patrick Hand" panose="00000500000000000000" pitchFamily="2" charset="0"/>
              </a:rPr>
              <a:t>3. </a:t>
            </a:r>
            <a:r>
              <a:rPr lang="en-US" sz="4000" b="1" kern="0">
                <a:solidFill>
                  <a:srgbClr val="109100"/>
                </a:solidFill>
                <a:latin typeface="Patrick Hand" panose="00000500000000000000" pitchFamily="2" charset="0"/>
              </a:rPr>
              <a:t>B</a:t>
            </a:r>
            <a:r>
              <a:rPr kumimoji="0" lang="en-US" sz="4000" b="1" i="0" u="none" strike="noStrike" kern="0" cap="none" spc="0" normalizeH="0" noProof="0">
                <a:ln>
                  <a:noFill/>
                </a:ln>
                <a:solidFill>
                  <a:srgbClr val="109100"/>
                </a:solidFill>
                <a:effectLst/>
                <a:uLnTx/>
                <a:uFillTx/>
                <a:latin typeface="Patrick Hand" panose="00000500000000000000" pitchFamily="2" charset="0"/>
              </a:rPr>
              <a:t>ảo vệ đa dạng sinh học</a:t>
            </a:r>
          </a:p>
        </p:txBody>
      </p:sp>
      <p:sp>
        <p:nvSpPr>
          <p:cNvPr id="9" name="TextBox 8">
            <a:extLst>
              <a:ext uri="{FF2B5EF4-FFF2-40B4-BE49-F238E27FC236}">
                <a16:creationId xmlns:a16="http://schemas.microsoft.com/office/drawing/2014/main" id="{88C9608B-5D5F-470E-92CD-1482F5C94BF6}"/>
              </a:ext>
            </a:extLst>
          </p:cNvPr>
          <p:cNvSpPr txBox="1"/>
          <p:nvPr/>
        </p:nvSpPr>
        <p:spPr>
          <a:xfrm>
            <a:off x="460966" y="1166965"/>
            <a:ext cx="10969034" cy="3016210"/>
          </a:xfrm>
          <a:prstGeom prst="rect">
            <a:avLst/>
          </a:prstGeom>
          <a:noFill/>
        </p:spPr>
        <p:txBody>
          <a:bodyPr wrap="square" lIns="0" tIns="0" rIns="0" bIns="0" rtlCol="0">
            <a:spAutoFit/>
          </a:bodyPr>
          <a:lstStyle/>
          <a:p>
            <a:r>
              <a:rPr lang="en-US" sz="2800">
                <a:solidFill>
                  <a:srgbClr val="FF0000"/>
                </a:solidFill>
                <a:latin typeface="SVN-Comic Sans MS" panose="02040603050506020204" pitchFamily="18" charset="0"/>
              </a:rPr>
              <a:t>- </a:t>
            </a:r>
            <a:r>
              <a:rPr lang="vi-VN" sz="2800">
                <a:solidFill>
                  <a:srgbClr val="FF0000"/>
                </a:solidFill>
                <a:latin typeface="SVN-Comic Sans MS" panose="02040603050506020204" pitchFamily="18" charset="0"/>
              </a:rPr>
              <a:t>Thành lập các khu bảo tồn thiên nhiên.</a:t>
            </a:r>
          </a:p>
          <a:p>
            <a:r>
              <a:rPr lang="en-US" sz="2800">
                <a:solidFill>
                  <a:srgbClr val="FF0000"/>
                </a:solidFill>
                <a:latin typeface="SVN-Comic Sans MS" panose="02040603050506020204" pitchFamily="18" charset="0"/>
              </a:rPr>
              <a:t>- </a:t>
            </a:r>
            <a:r>
              <a:rPr lang="vi-VN" sz="2800">
                <a:solidFill>
                  <a:srgbClr val="FF0000"/>
                </a:solidFill>
                <a:latin typeface="SVN-Comic Sans MS" panose="02040603050506020204" pitchFamily="18" charset="0"/>
              </a:rPr>
              <a:t>Áp dụng các quy định rất nghiêm ngặt trong đánh bắt thủy sản.</a:t>
            </a:r>
          </a:p>
          <a:p>
            <a:r>
              <a:rPr lang="en-US" sz="2800">
                <a:solidFill>
                  <a:srgbClr val="FF0000"/>
                </a:solidFill>
                <a:latin typeface="SVN-Comic Sans MS" panose="02040603050506020204" pitchFamily="18" charset="0"/>
              </a:rPr>
              <a:t>- </a:t>
            </a:r>
            <a:r>
              <a:rPr lang="vi-VN" sz="2800">
                <a:solidFill>
                  <a:srgbClr val="FF0000"/>
                </a:solidFill>
                <a:latin typeface="SVN-Comic Sans MS" panose="02040603050506020204" pitchFamily="18" charset="0"/>
              </a:rPr>
              <a:t>Trồng rừng, quản lí rừng chặt chẽ.</a:t>
            </a:r>
          </a:p>
          <a:p>
            <a:r>
              <a:rPr lang="en-US" sz="2800">
                <a:solidFill>
                  <a:srgbClr val="FF0000"/>
                </a:solidFill>
                <a:latin typeface="SVN-Comic Sans MS" panose="02040603050506020204" pitchFamily="18" charset="0"/>
              </a:rPr>
              <a:t>- </a:t>
            </a:r>
            <a:r>
              <a:rPr lang="vi-VN" sz="2800">
                <a:solidFill>
                  <a:srgbClr val="FF0000"/>
                </a:solidFill>
                <a:latin typeface="SVN-Comic Sans MS" panose="02040603050506020204" pitchFamily="18" charset="0"/>
              </a:rPr>
              <a:t>Xây dựng vành đai xanh quanh đô thị.</a:t>
            </a:r>
          </a:p>
          <a:p>
            <a:r>
              <a:rPr lang="en-US" sz="2800">
                <a:solidFill>
                  <a:srgbClr val="FF0000"/>
                </a:solidFill>
                <a:latin typeface="SVN-Comic Sans MS" panose="02040603050506020204" pitchFamily="18" charset="0"/>
              </a:rPr>
              <a:t>- </a:t>
            </a:r>
            <a:r>
              <a:rPr lang="vi-VN" sz="2800">
                <a:solidFill>
                  <a:srgbClr val="FF0000"/>
                </a:solidFill>
                <a:latin typeface="SVN-Comic Sans MS" panose="02040603050506020204" pitchFamily="18" charset="0"/>
              </a:rPr>
              <a:t>Áp dụng các quy định bảo tồn thành phần loài và môi trường sống của chúng,…</a:t>
            </a:r>
          </a:p>
          <a:p>
            <a:r>
              <a:rPr lang="vi-VN" sz="2800">
                <a:solidFill>
                  <a:srgbClr val="0000FF"/>
                </a:solidFill>
                <a:latin typeface="SVN-Comic Sans MS" panose="02040603050506020204" pitchFamily="18" charset="0"/>
              </a:rPr>
              <a:t>=&gt; </a:t>
            </a:r>
            <a:r>
              <a:rPr lang="en-US" sz="2800">
                <a:solidFill>
                  <a:srgbClr val="0000FF"/>
                </a:solidFill>
                <a:latin typeface="SVN-Comic Sans MS" panose="02040603050506020204" pitchFamily="18" charset="0"/>
              </a:rPr>
              <a:t>Diện tích r</a:t>
            </a:r>
            <a:r>
              <a:rPr lang="vi-VN" sz="2800">
                <a:solidFill>
                  <a:srgbClr val="0000FF"/>
                </a:solidFill>
                <a:latin typeface="SVN-Comic Sans MS" panose="02040603050506020204" pitchFamily="18" charset="0"/>
              </a:rPr>
              <a:t>ừng ở châu Âu ngày càng mở rộng (chiếm khoảng 25% tổng diện tích rừng thế giới, năm 2020), nhiều loài sinh vật được bảo tồn.</a:t>
            </a:r>
          </a:p>
        </p:txBody>
      </p:sp>
      <p:pic>
        <p:nvPicPr>
          <p:cNvPr id="5" name="Picture 4">
            <a:extLst>
              <a:ext uri="{FF2B5EF4-FFF2-40B4-BE49-F238E27FC236}">
                <a16:creationId xmlns:a16="http://schemas.microsoft.com/office/drawing/2014/main" id="{C8C73236-7442-4B95-BF07-0C738D3E025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95" b="94670" l="4429" r="94714">
                        <a14:foregroundMark x1="25429" y1="56077" x2="25429" y2="56077"/>
                        <a14:foregroundMark x1="57857" y1="48614" x2="57857" y2="48614"/>
                        <a14:foregroundMark x1="59286" y1="42857" x2="59286" y2="42857"/>
                        <a14:foregroundMark x1="59143" y1="42004" x2="59143" y2="42004"/>
                        <a14:foregroundMark x1="60000" y1="40725" x2="60000" y2="40725"/>
                        <a14:foregroundMark x1="58714" y1="40512" x2="58714" y2="40512"/>
                        <a14:foregroundMark x1="58429" y1="40512" x2="58429" y2="41151"/>
                        <a14:foregroundMark x1="56429" y1="50533" x2="57000" y2="51173"/>
                        <a14:foregroundMark x1="58000" y1="53092" x2="58000" y2="53092"/>
                        <a14:foregroundMark x1="80857" y1="59701" x2="80857" y2="59701"/>
                        <a14:foregroundMark x1="81714" y1="60981" x2="82000" y2="60981"/>
                        <a14:foregroundMark x1="83000" y1="59701" x2="83286" y2="59062"/>
                        <a14:foregroundMark x1="11000" y1="69083" x2="11286" y2="68870"/>
                        <a14:foregroundMark x1="8000" y1="81023" x2="8000" y2="81023"/>
                        <a14:foregroundMark x1="8000" y1="81023" x2="8000" y2="81023"/>
                        <a14:foregroundMark x1="91286" y1="76972" x2="91286" y2="76972"/>
                        <a14:foregroundMark x1="91286" y1="73134" x2="91714" y2="73348"/>
                        <a14:foregroundMark x1="31429" y1="72495" x2="31429" y2="72495"/>
                        <a14:foregroundMark x1="31286" y1="72281" x2="31286" y2="72281"/>
                        <a14:foregroundMark x1="25143" y1="73134" x2="27857" y2="71642"/>
                        <a14:foregroundMark x1="30714" y1="70789" x2="30714" y2="70789"/>
                        <a14:foregroundMark x1="32143" y1="69936" x2="33714" y2="69083"/>
                        <a14:foregroundMark x1="34143" y1="68657" x2="34857" y2="68443"/>
                        <a14:foregroundMark x1="47000" y1="71002" x2="72571" y2="75693"/>
                        <a14:foregroundMark x1="72571" y1="75480" x2="72571" y2="75480"/>
                        <a14:foregroundMark x1="69143" y1="66311" x2="69143" y2="66311"/>
                        <a14:foregroundMark x1="69143" y1="66311" x2="69143" y2="66311"/>
                        <a14:foregroundMark x1="69143" y1="66311" x2="69143" y2="66311"/>
                        <a14:foregroundMark x1="66143" y1="71429" x2="66571" y2="71215"/>
                        <a14:foregroundMark x1="67286" y1="70576" x2="67286" y2="70576"/>
                        <a14:foregroundMark x1="68000" y1="69723" x2="68429" y2="69723"/>
                        <a14:foregroundMark x1="19571" y1="68230" x2="19571" y2="68230"/>
                        <a14:foregroundMark x1="19857" y1="80384" x2="19857" y2="80384"/>
                        <a14:foregroundMark x1="21429" y1="80384" x2="21429" y2="80384"/>
                        <a14:foregroundMark x1="21429" y1="80384" x2="21429" y2="80384"/>
                        <a14:foregroundMark x1="16286" y1="82516" x2="20714" y2="83156"/>
                        <a14:foregroundMark x1="15571" y1="86994" x2="15571" y2="86994"/>
                        <a14:foregroundMark x1="15714" y1="87207" x2="15714" y2="87207"/>
                        <a14:foregroundMark x1="4429" y1="84009" x2="4429" y2="84009"/>
                        <a14:foregroundMark x1="72286" y1="90832" x2="73000" y2="90405"/>
                        <a14:foregroundMark x1="73714" y1="89979" x2="75286" y2="91045"/>
                        <a14:foregroundMark x1="14857" y1="94670" x2="16143" y2="94030"/>
                        <a14:foregroundMark x1="14143" y1="93603" x2="14143" y2="93603"/>
                        <a14:foregroundMark x1="13857" y1="93603" x2="13857" y2="93603"/>
                        <a14:foregroundMark x1="38000" y1="47761" x2="38000" y2="47761"/>
                        <a14:foregroundMark x1="40000" y1="42857" x2="40000" y2="42857"/>
                        <a14:foregroundMark x1="39286" y1="44776" x2="39286" y2="44776"/>
                        <a14:foregroundMark x1="39000" y1="47335" x2="39000" y2="47335"/>
                        <a14:foregroundMark x1="40286" y1="47974" x2="40286" y2="47974"/>
                        <a14:foregroundMark x1="39714" y1="52026" x2="39714" y2="52026"/>
                        <a14:foregroundMark x1="94286" y1="86780" x2="94286" y2="86780"/>
                        <a14:foregroundMark x1="94714" y1="88060" x2="94714" y2="88060"/>
                        <a14:foregroundMark x1="89571" y1="90832" x2="90000" y2="91045"/>
                        <a14:foregroundMark x1="89286" y1="91258" x2="91857" y2="91045"/>
                      </a14:backgroundRemoval>
                    </a14:imgEffect>
                  </a14:imgLayer>
                </a14:imgProps>
              </a:ext>
            </a:extLst>
          </a:blip>
          <a:stretch>
            <a:fillRect/>
          </a:stretch>
        </p:blipFill>
        <p:spPr>
          <a:xfrm>
            <a:off x="5562600" y="2675070"/>
            <a:ext cx="7464176" cy="5000998"/>
          </a:xfrm>
          <a:prstGeom prst="rect">
            <a:avLst/>
          </a:prstGeom>
        </p:spPr>
      </p:pic>
    </p:spTree>
    <p:extLst>
      <p:ext uri="{BB962C8B-B14F-4D97-AF65-F5344CB8AC3E}">
        <p14:creationId xmlns:p14="http://schemas.microsoft.com/office/powerpoint/2010/main" val="38091551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barn(inVertical)">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barn(inVertical)">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barn(inVertical)">
                                      <p:cBhvr>
                                        <p:cTn id="32"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lumMod val="50000"/>
            <a:alpha val="74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8ACDEE-4163-4B81-BB07-0583A34B1EFD}"/>
              </a:ext>
            </a:extLst>
          </p:cNvPr>
          <p:cNvPicPr>
            <a:picLocks noChangeAspect="1"/>
          </p:cNvPicPr>
          <p:nvPr/>
        </p:nvPicPr>
        <p:blipFill>
          <a:blip r:embed="rId2"/>
          <a:stretch>
            <a:fillRect/>
          </a:stretch>
        </p:blipFill>
        <p:spPr>
          <a:xfrm>
            <a:off x="381000" y="381000"/>
            <a:ext cx="11277600" cy="2295150"/>
          </a:xfrm>
          <a:prstGeom prst="rect">
            <a:avLst/>
          </a:prstGeom>
        </p:spPr>
      </p:pic>
      <p:pic>
        <p:nvPicPr>
          <p:cNvPr id="5" name="Picture 4">
            <a:extLst>
              <a:ext uri="{FF2B5EF4-FFF2-40B4-BE49-F238E27FC236}">
                <a16:creationId xmlns:a16="http://schemas.microsoft.com/office/drawing/2014/main" id="{17BA70B0-9827-4BAC-83CC-6A0AF5E1E27B}"/>
              </a:ext>
            </a:extLst>
          </p:cNvPr>
          <p:cNvPicPr>
            <a:picLocks noChangeAspect="1"/>
          </p:cNvPicPr>
          <p:nvPr/>
        </p:nvPicPr>
        <p:blipFill>
          <a:blip r:embed="rId3"/>
          <a:stretch>
            <a:fillRect/>
          </a:stretch>
        </p:blipFill>
        <p:spPr>
          <a:xfrm>
            <a:off x="533400" y="3031165"/>
            <a:ext cx="5098676" cy="3467100"/>
          </a:xfrm>
          <a:prstGeom prst="rect">
            <a:avLst/>
          </a:prstGeom>
        </p:spPr>
      </p:pic>
      <p:pic>
        <p:nvPicPr>
          <p:cNvPr id="6" name="Picture 5">
            <a:extLst>
              <a:ext uri="{FF2B5EF4-FFF2-40B4-BE49-F238E27FC236}">
                <a16:creationId xmlns:a16="http://schemas.microsoft.com/office/drawing/2014/main" id="{5FCA4682-4E3C-42F6-862F-E825D806955D}"/>
              </a:ext>
            </a:extLst>
          </p:cNvPr>
          <p:cNvPicPr>
            <a:picLocks noChangeAspect="1"/>
          </p:cNvPicPr>
          <p:nvPr/>
        </p:nvPicPr>
        <p:blipFill rotWithShape="1">
          <a:blip r:embed="rId4"/>
          <a:srcRect r="6842"/>
          <a:stretch/>
        </p:blipFill>
        <p:spPr>
          <a:xfrm>
            <a:off x="6014911" y="3101162"/>
            <a:ext cx="5643689" cy="3397103"/>
          </a:xfrm>
          <a:prstGeom prst="rect">
            <a:avLst/>
          </a:prstGeom>
        </p:spPr>
      </p:pic>
    </p:spTree>
    <p:extLst>
      <p:ext uri="{BB962C8B-B14F-4D97-AF65-F5344CB8AC3E}">
        <p14:creationId xmlns:p14="http://schemas.microsoft.com/office/powerpoint/2010/main" val="868061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9E6AE774-C577-4651-A322-707761B7AF95}"/>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5300"/>
                    </a14:imgEffect>
                  </a14:imgLayer>
                </a14:imgProps>
              </a:ext>
            </a:extLst>
          </a:blip>
          <a:srcRect t="9291"/>
          <a:stretch/>
        </p:blipFill>
        <p:spPr>
          <a:xfrm>
            <a:off x="20" y="1282"/>
            <a:ext cx="12191980" cy="6856718"/>
          </a:xfrm>
          <a:prstGeom prst="rect">
            <a:avLst/>
          </a:prstGeom>
        </p:spPr>
      </p:pic>
    </p:spTree>
    <p:extLst>
      <p:ext uri="{BB962C8B-B14F-4D97-AF65-F5344CB8AC3E}">
        <p14:creationId xmlns:p14="http://schemas.microsoft.com/office/powerpoint/2010/main" val="19828977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8122DA1-12C5-406F-8D6F-2E068F1DDB5A}"/>
              </a:ext>
            </a:extLst>
          </p:cNvPr>
          <p:cNvPicPr>
            <a:picLocks noChangeAspect="1"/>
          </p:cNvPicPr>
          <p:nvPr/>
        </p:nvPicPr>
        <p:blipFill>
          <a:blip r:embed="rId2"/>
          <a:stretch>
            <a:fillRect/>
          </a:stretch>
        </p:blipFill>
        <p:spPr>
          <a:xfrm>
            <a:off x="152400" y="589562"/>
            <a:ext cx="9220200" cy="6268438"/>
          </a:xfrm>
          <a:prstGeom prst="rect">
            <a:avLst/>
          </a:prstGeom>
        </p:spPr>
      </p:pic>
      <p:pic>
        <p:nvPicPr>
          <p:cNvPr id="11" name="Picture 10">
            <a:extLst>
              <a:ext uri="{FF2B5EF4-FFF2-40B4-BE49-F238E27FC236}">
                <a16:creationId xmlns:a16="http://schemas.microsoft.com/office/drawing/2014/main" id="{886C16B1-F1A0-4717-8AAD-7018A547420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57" b="94372" l="9804" r="91667">
                        <a14:foregroundMark x1="59804" y1="11255" x2="59804" y2="11255"/>
                        <a14:foregroundMark x1="54412" y1="15152" x2="54412" y2="15152"/>
                        <a14:foregroundMark x1="47549" y1="13853" x2="47549" y2="13853"/>
                        <a14:foregroundMark x1="57353" y1="20346" x2="57353" y2="20346"/>
                        <a14:foregroundMark x1="13725" y1="61905" x2="13725" y2="61905"/>
                        <a14:foregroundMark x1="18627" y1="79654" x2="18627" y2="79654"/>
                        <a14:foregroundMark x1="37255" y1="94805" x2="37255" y2="94805"/>
                        <a14:foregroundMark x1="18627" y1="29437" x2="18627" y2="29437"/>
                        <a14:foregroundMark x1="56863" y1="17749" x2="56863" y2="17749"/>
                        <a14:foregroundMark x1="17157" y1="28139" x2="17157" y2="28139"/>
                        <a14:foregroundMark x1="91667" y1="64069" x2="91667" y2="64069"/>
                      </a14:backgroundRemoval>
                    </a14:imgEffect>
                    <a14:imgEffect>
                      <a14:colorTemperature colorTemp="8800"/>
                    </a14:imgEffect>
                  </a14:imgLayer>
                </a14:imgProps>
              </a:ext>
            </a:extLst>
          </a:blip>
          <a:stretch>
            <a:fillRect/>
          </a:stretch>
        </p:blipFill>
        <p:spPr>
          <a:xfrm>
            <a:off x="9372600" y="923724"/>
            <a:ext cx="2775169" cy="3142471"/>
          </a:xfrm>
          <a:prstGeom prst="rect">
            <a:avLst/>
          </a:prstGeom>
        </p:spPr>
      </p:pic>
      <p:sp>
        <p:nvSpPr>
          <p:cNvPr id="10" name="Rectangle 9">
            <a:extLst>
              <a:ext uri="{FF2B5EF4-FFF2-40B4-BE49-F238E27FC236}">
                <a16:creationId xmlns:a16="http://schemas.microsoft.com/office/drawing/2014/main" id="{FB832A03-166D-47C6-A882-08FDD082F012}"/>
              </a:ext>
            </a:extLst>
          </p:cNvPr>
          <p:cNvSpPr/>
          <p:nvPr/>
        </p:nvSpPr>
        <p:spPr>
          <a:xfrm>
            <a:off x="10179334" y="1676400"/>
            <a:ext cx="1684342" cy="1569660"/>
          </a:xfrm>
          <a:prstGeom prst="rect">
            <a:avLst/>
          </a:prstGeom>
        </p:spPr>
        <p:txBody>
          <a:bodyPr wrap="square">
            <a:spAutoFit/>
          </a:bodyPr>
          <a:lstStyle/>
          <a:p>
            <a:r>
              <a:rPr lang="en-US" sz="2400">
                <a:solidFill>
                  <a:srgbClr val="0000FF"/>
                </a:solidFill>
                <a:latin typeface="Patrick Hand" panose="00000500000000000000" pitchFamily="2" charset="0"/>
              </a:rPr>
              <a:t>Em hãy cho biết nội dung chính của đoạn video? </a:t>
            </a:r>
          </a:p>
        </p:txBody>
      </p:sp>
      <p:pic>
        <p:nvPicPr>
          <p:cNvPr id="12" name="Picture 11">
            <a:extLst>
              <a:ext uri="{FF2B5EF4-FFF2-40B4-BE49-F238E27FC236}">
                <a16:creationId xmlns:a16="http://schemas.microsoft.com/office/drawing/2014/main" id="{755E4E49-B783-421F-940C-37B88902B2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825" b="96053" l="9091" r="89474">
                        <a14:foregroundMark x1="74163" y1="4825" x2="74163" y2="4825"/>
                        <a14:foregroundMark x1="53589" y1="90351" x2="53589" y2="90351"/>
                        <a14:foregroundMark x1="70813" y1="90351" x2="70813" y2="90351"/>
                        <a14:foregroundMark x1="75120" y1="86842" x2="75120" y2="86842"/>
                        <a14:foregroundMark x1="54067" y1="96053" x2="58373" y2="95614"/>
                      </a14:backgroundRemoval>
                    </a14:imgEffect>
                  </a14:imgLayer>
                </a14:imgProps>
              </a:ext>
            </a:extLst>
          </a:blip>
          <a:stretch>
            <a:fillRect/>
          </a:stretch>
        </p:blipFill>
        <p:spPr>
          <a:xfrm>
            <a:off x="11133461" y="5023936"/>
            <a:ext cx="995362" cy="1085849"/>
          </a:xfrm>
          <a:prstGeom prst="rect">
            <a:avLst/>
          </a:prstGeom>
        </p:spPr>
      </p:pic>
      <p:pic>
        <p:nvPicPr>
          <p:cNvPr id="13" name="Picture 12">
            <a:extLst>
              <a:ext uri="{FF2B5EF4-FFF2-40B4-BE49-F238E27FC236}">
                <a16:creationId xmlns:a16="http://schemas.microsoft.com/office/drawing/2014/main" id="{E186C274-919B-42F9-961F-2C7C79383CA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755" b="89796" l="9948" r="89529">
                        <a14:foregroundMark x1="60209" y1="7755" x2="60209" y2="7755"/>
                        <a14:foregroundMark x1="59162" y1="15918" x2="59162" y2="15918"/>
                      </a14:backgroundRemoval>
                    </a14:imgEffect>
                  </a14:imgLayer>
                </a14:imgProps>
              </a:ext>
            </a:extLst>
          </a:blip>
          <a:stretch>
            <a:fillRect/>
          </a:stretch>
        </p:blipFill>
        <p:spPr>
          <a:xfrm>
            <a:off x="9647050" y="4919160"/>
            <a:ext cx="928202" cy="1190625"/>
          </a:xfrm>
          <a:prstGeom prst="rect">
            <a:avLst/>
          </a:prstGeom>
        </p:spPr>
      </p:pic>
      <p:pic>
        <p:nvPicPr>
          <p:cNvPr id="15" name="Picture 14">
            <a:extLst>
              <a:ext uri="{FF2B5EF4-FFF2-40B4-BE49-F238E27FC236}">
                <a16:creationId xmlns:a16="http://schemas.microsoft.com/office/drawing/2014/main" id="{DBAE13CD-38D4-4226-9A65-BEB0E02417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8594" y1="19375" x2="78594" y2="19375"/>
                        <a14:foregroundMark x1="80938" y1="63125" x2="80938" y2="63125"/>
                        <a14:foregroundMark x1="78594" y1="62813" x2="78594" y2="62813"/>
                        <a14:foregroundMark x1="89531" y1="59219" x2="89531" y2="59219"/>
                        <a14:foregroundMark x1="89375" y1="58750" x2="89375" y2="58750"/>
                        <a14:foregroundMark x1="80781" y1="47188" x2="82344" y2="49219"/>
                        <a14:foregroundMark x1="85469" y1="41719" x2="85469" y2="41719"/>
                        <a14:foregroundMark x1="50938" y1="78906" x2="50938" y2="78906"/>
                      </a14:backgroundRemoval>
                    </a14:imgEffect>
                  </a14:imgLayer>
                </a14:imgProps>
              </a:ext>
            </a:extLst>
          </a:blip>
          <a:stretch>
            <a:fillRect/>
          </a:stretch>
        </p:blipFill>
        <p:spPr>
          <a:xfrm>
            <a:off x="9946799" y="5059378"/>
            <a:ext cx="1684343" cy="1684343"/>
          </a:xfrm>
          <a:prstGeom prst="rect">
            <a:avLst/>
          </a:prstGeom>
        </p:spPr>
      </p:pic>
    </p:spTree>
    <p:extLst>
      <p:ext uri="{BB962C8B-B14F-4D97-AF65-F5344CB8AC3E}">
        <p14:creationId xmlns:p14="http://schemas.microsoft.com/office/powerpoint/2010/main" val="34591270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3791"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62602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3644BFD-D22E-4019-B666-387DA51AEAF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FE9FE4C-C9E0-4C54-8010-EA9D29CD4D59}"/>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7956356" y="1890469"/>
            <a:ext cx="5860051" cy="2079143"/>
            <a:chOff x="6081624" y="1998368"/>
            <a:chExt cx="5613457" cy="782175"/>
          </a:xfrm>
          <a:solidFill>
            <a:schemeClr val="accent4"/>
          </a:solidFill>
        </p:grpSpPr>
        <p:sp>
          <p:nvSpPr>
            <p:cNvPr id="30" name="Rectangle 29">
              <a:extLst>
                <a:ext uri="{FF2B5EF4-FFF2-40B4-BE49-F238E27FC236}">
                  <a16:creationId xmlns:a16="http://schemas.microsoft.com/office/drawing/2014/main" id="{56FAD6EF-0374-46BD-901E-E901DCA01F5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04847ABE-275E-4DCA-B164-A672D517FBC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Rectangle 32">
            <a:extLst>
              <a:ext uri="{FF2B5EF4-FFF2-40B4-BE49-F238E27FC236}">
                <a16:creationId xmlns:a16="http://schemas.microsoft.com/office/drawing/2014/main" id="{3776B14B-F2F4-4825-8DA8-8C7A0F2B396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3BDBFC-8B4F-4234-8EE0-76A47D9222EA}"/>
              </a:ext>
            </a:extLst>
          </p:cNvPr>
          <p:cNvPicPr>
            <a:picLocks noChangeAspect="1"/>
          </p:cNvPicPr>
          <p:nvPr/>
        </p:nvPicPr>
        <p:blipFill rotWithShape="1">
          <a:blip r:embed="rId2"/>
          <a:srcRect t="8217" b="15104"/>
          <a:stretch/>
        </p:blipFill>
        <p:spPr>
          <a:xfrm>
            <a:off x="3990752" y="1839997"/>
            <a:ext cx="7467600" cy="4020070"/>
          </a:xfrm>
          <a:prstGeom prst="rect">
            <a:avLst/>
          </a:prstGeom>
        </p:spPr>
      </p:pic>
      <p:sp>
        <p:nvSpPr>
          <p:cNvPr id="19" name="Rectangle 18">
            <a:extLst>
              <a:ext uri="{FF2B5EF4-FFF2-40B4-BE49-F238E27FC236}">
                <a16:creationId xmlns:a16="http://schemas.microsoft.com/office/drawing/2014/main" id="{8DACDB9E-1B2D-435B-B1A2-3819C7AAF025}"/>
              </a:ext>
            </a:extLst>
          </p:cNvPr>
          <p:cNvSpPr/>
          <p:nvPr/>
        </p:nvSpPr>
        <p:spPr>
          <a:xfrm>
            <a:off x="972970" y="1752092"/>
            <a:ext cx="2881818" cy="4832092"/>
          </a:xfrm>
          <a:prstGeom prst="rect">
            <a:avLst/>
          </a:prstGeom>
          <a:solidFill>
            <a:schemeClr val="bg1"/>
          </a:solidFill>
        </p:spPr>
        <p:txBody>
          <a:bodyPr wrap="square">
            <a:spAutoFit/>
          </a:bodyPr>
          <a:lstStyle/>
          <a:p>
            <a:pPr algn="just"/>
            <a:r>
              <a:rPr lang="en-US" sz="2800">
                <a:solidFill>
                  <a:srgbClr val="C00000"/>
                </a:solidFill>
                <a:latin typeface="Patrick Hand" panose="00000500000000000000" pitchFamily="2" charset="0"/>
              </a:rPr>
              <a:t>     </a:t>
            </a:r>
            <a:r>
              <a:rPr lang="vi-VN" sz="2800">
                <a:solidFill>
                  <a:srgbClr val="C00000"/>
                </a:solidFill>
                <a:latin typeface="Patrick Hand" panose="00000500000000000000" pitchFamily="2" charset="0"/>
              </a:rPr>
              <a:t>Chiến lược có bốn mục tiêu cơ bản: làm cho thích ứng  thông minh hơn , nhanh hơn và mang tính hệ thống hơn , đồng thời thúc đẩy hành động quốc tế về khả năng chống chịu với khí hậu .</a:t>
            </a:r>
            <a:endParaRPr lang="en-US" sz="2800">
              <a:solidFill>
                <a:srgbClr val="C00000"/>
              </a:solidFill>
              <a:latin typeface="Patrick Hand" panose="00000500000000000000" pitchFamily="2" charset="0"/>
            </a:endParaRPr>
          </a:p>
          <a:p>
            <a:endParaRPr lang="en-US" sz="2800">
              <a:solidFill>
                <a:srgbClr val="C00000"/>
              </a:solidFill>
              <a:latin typeface="Patrick Hand" panose="00000500000000000000" pitchFamily="2" charset="0"/>
            </a:endParaRPr>
          </a:p>
        </p:txBody>
      </p:sp>
      <p:sp>
        <p:nvSpPr>
          <p:cNvPr id="7" name="Rectangle 6">
            <a:extLst>
              <a:ext uri="{FF2B5EF4-FFF2-40B4-BE49-F238E27FC236}">
                <a16:creationId xmlns:a16="http://schemas.microsoft.com/office/drawing/2014/main" id="{907A7D28-332E-4FE3-BC8A-C064EC94B33A}"/>
              </a:ext>
            </a:extLst>
          </p:cNvPr>
          <p:cNvSpPr/>
          <p:nvPr/>
        </p:nvSpPr>
        <p:spPr>
          <a:xfrm>
            <a:off x="793208" y="631467"/>
            <a:ext cx="10636791" cy="1077218"/>
          </a:xfrm>
          <a:prstGeom prst="rect">
            <a:avLst/>
          </a:prstGeom>
        </p:spPr>
        <p:txBody>
          <a:bodyPr wrap="square">
            <a:spAutoFit/>
          </a:bodyPr>
          <a:lstStyle/>
          <a:p>
            <a:pPr lvl="0"/>
            <a:r>
              <a:rPr lang="en-US" sz="3200">
                <a:solidFill>
                  <a:srgbClr val="0000FF"/>
                </a:solidFill>
                <a:latin typeface="Patrick Hand" panose="00000500000000000000" pitchFamily="2" charset="0"/>
              </a:rPr>
              <a:t>       </a:t>
            </a:r>
            <a:r>
              <a:rPr lang="vi-VN" sz="3200">
                <a:solidFill>
                  <a:srgbClr val="0000FF"/>
                </a:solidFill>
                <a:latin typeface="Patrick Hand" panose="00000500000000000000" pitchFamily="2" charset="0"/>
              </a:rPr>
              <a:t>Ủy ban Châu Âu đã thông qua chiến lược mới của EU về thích ứng với biến đổi khí hậu vào ngày 24 tháng 2 năm 2021</a:t>
            </a:r>
            <a:r>
              <a:rPr lang="en-US" sz="3200">
                <a:solidFill>
                  <a:srgbClr val="0000FF"/>
                </a:solidFill>
                <a:latin typeface="Patrick Hand" panose="00000500000000000000" pitchFamily="2" charset="0"/>
              </a:rPr>
              <a:t>.</a:t>
            </a:r>
          </a:p>
        </p:txBody>
      </p:sp>
    </p:spTree>
    <p:extLst>
      <p:ext uri="{BB962C8B-B14F-4D97-AF65-F5344CB8AC3E}">
        <p14:creationId xmlns:p14="http://schemas.microsoft.com/office/powerpoint/2010/main" val="25619699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D54BE0-A063-4C1B-AD2E-FF99E1FB85C6}"/>
              </a:ext>
            </a:extLst>
          </p:cNvPr>
          <p:cNvPicPr>
            <a:picLocks noChangeAspect="1"/>
          </p:cNvPicPr>
          <p:nvPr/>
        </p:nvPicPr>
        <p:blipFill>
          <a:blip r:embed="rId2"/>
          <a:stretch>
            <a:fillRect/>
          </a:stretch>
        </p:blipFill>
        <p:spPr>
          <a:xfrm>
            <a:off x="304800" y="152400"/>
            <a:ext cx="5029200" cy="1743201"/>
          </a:xfrm>
          <a:prstGeom prst="rect">
            <a:avLst/>
          </a:prstGeom>
        </p:spPr>
      </p:pic>
      <p:pic>
        <p:nvPicPr>
          <p:cNvPr id="8" name="Picture 7">
            <a:extLst>
              <a:ext uri="{FF2B5EF4-FFF2-40B4-BE49-F238E27FC236}">
                <a16:creationId xmlns:a16="http://schemas.microsoft.com/office/drawing/2014/main" id="{A8A521C6-3C78-4CEC-9E72-E77A805D77FD}"/>
              </a:ext>
            </a:extLst>
          </p:cNvPr>
          <p:cNvPicPr>
            <a:picLocks noChangeAspect="1"/>
          </p:cNvPicPr>
          <p:nvPr/>
        </p:nvPicPr>
        <p:blipFill rotWithShape="1">
          <a:blip r:embed="rId3"/>
          <a:srcRect t="17020" b="22838"/>
          <a:stretch/>
        </p:blipFill>
        <p:spPr>
          <a:xfrm>
            <a:off x="434008" y="3962400"/>
            <a:ext cx="4899992" cy="2495874"/>
          </a:xfrm>
          <a:prstGeom prst="rect">
            <a:avLst/>
          </a:prstGeom>
        </p:spPr>
      </p:pic>
      <p:sp>
        <p:nvSpPr>
          <p:cNvPr id="9" name="Rectangle 8">
            <a:extLst>
              <a:ext uri="{FF2B5EF4-FFF2-40B4-BE49-F238E27FC236}">
                <a16:creationId xmlns:a16="http://schemas.microsoft.com/office/drawing/2014/main" id="{EFF7924A-7D43-43F5-ABB0-79ECA207BDD8}"/>
              </a:ext>
            </a:extLst>
          </p:cNvPr>
          <p:cNvSpPr/>
          <p:nvPr/>
        </p:nvSpPr>
        <p:spPr>
          <a:xfrm>
            <a:off x="304800" y="1959504"/>
            <a:ext cx="4724400" cy="523220"/>
          </a:xfrm>
          <a:prstGeom prst="rect">
            <a:avLst/>
          </a:prstGeom>
        </p:spPr>
        <p:txBody>
          <a:bodyPr wrap="square">
            <a:spAutoFit/>
          </a:bodyPr>
          <a:lstStyle/>
          <a:p>
            <a:endParaRPr lang="en-US" sz="2800">
              <a:solidFill>
                <a:srgbClr val="0070C0"/>
              </a:solidFill>
              <a:latin typeface="#9Slide07 IcielBaliho Script" pitchFamily="2" charset="0"/>
            </a:endParaRPr>
          </a:p>
        </p:txBody>
      </p:sp>
      <p:sp>
        <p:nvSpPr>
          <p:cNvPr id="10" name="Rectangle: Rounded Corners 9">
            <a:extLst>
              <a:ext uri="{FF2B5EF4-FFF2-40B4-BE49-F238E27FC236}">
                <a16:creationId xmlns:a16="http://schemas.microsoft.com/office/drawing/2014/main" id="{D67F3DB0-7623-492E-9AB1-D549D53F0767}"/>
              </a:ext>
            </a:extLst>
          </p:cNvPr>
          <p:cNvSpPr/>
          <p:nvPr/>
        </p:nvSpPr>
        <p:spPr>
          <a:xfrm>
            <a:off x="304800" y="1752600"/>
            <a:ext cx="4899992" cy="2002896"/>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b="1" kern="0">
                <a:solidFill>
                  <a:srgbClr val="109100"/>
                </a:solidFill>
                <a:latin typeface="Patrick Hand" panose="00000500000000000000" pitchFamily="2" charset="0"/>
              </a:rPr>
              <a:t>Em hãy viết một thông điệp, vẽ một bức tranh về vấn đề ứng phó với biến đổi khí hậu trên Trái Đất </a:t>
            </a:r>
            <a:endParaRPr kumimoji="0" lang="en-US" sz="3600" b="1" i="0" u="none" strike="noStrike" kern="0" cap="none" spc="0" normalizeH="0" noProof="0">
              <a:ln>
                <a:noFill/>
              </a:ln>
              <a:solidFill>
                <a:srgbClr val="109100"/>
              </a:solidFill>
              <a:effectLst/>
              <a:uLnTx/>
              <a:uFillTx/>
              <a:latin typeface="Patrick Hand" panose="00000500000000000000" pitchFamily="2" charset="0"/>
            </a:endParaRPr>
          </a:p>
        </p:txBody>
      </p:sp>
      <p:pic>
        <p:nvPicPr>
          <p:cNvPr id="2" name="Picture 1">
            <a:extLst>
              <a:ext uri="{FF2B5EF4-FFF2-40B4-BE49-F238E27FC236}">
                <a16:creationId xmlns:a16="http://schemas.microsoft.com/office/drawing/2014/main" id="{2E95068A-8A08-4667-816C-3D9D3346E0BA}"/>
              </a:ext>
            </a:extLst>
          </p:cNvPr>
          <p:cNvPicPr>
            <a:picLocks noChangeAspect="1"/>
          </p:cNvPicPr>
          <p:nvPr/>
        </p:nvPicPr>
        <p:blipFill>
          <a:blip r:embed="rId4"/>
          <a:stretch>
            <a:fillRect/>
          </a:stretch>
        </p:blipFill>
        <p:spPr>
          <a:xfrm>
            <a:off x="5791200" y="340254"/>
            <a:ext cx="6118020" cy="6118020"/>
          </a:xfrm>
          <a:prstGeom prst="rect">
            <a:avLst/>
          </a:prstGeom>
        </p:spPr>
      </p:pic>
    </p:spTree>
    <p:extLst>
      <p:ext uri="{BB962C8B-B14F-4D97-AF65-F5344CB8AC3E}">
        <p14:creationId xmlns:p14="http://schemas.microsoft.com/office/powerpoint/2010/main" val="21540645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DC9B61-46A4-487A-92C2-B3268ABB8184}"/>
              </a:ext>
            </a:extLst>
          </p:cNvPr>
          <p:cNvPicPr>
            <a:picLocks noChangeAspect="1"/>
          </p:cNvPicPr>
          <p:nvPr/>
        </p:nvPicPr>
        <p:blipFill>
          <a:blip r:embed="rId2"/>
          <a:stretch>
            <a:fillRect/>
          </a:stretch>
        </p:blipFill>
        <p:spPr>
          <a:xfrm>
            <a:off x="495300" y="-10633"/>
            <a:ext cx="11201400" cy="6674518"/>
          </a:xfrm>
          <a:prstGeom prst="rect">
            <a:avLst/>
          </a:prstGeom>
        </p:spPr>
      </p:pic>
    </p:spTree>
    <p:extLst>
      <p:ext uri="{BB962C8B-B14F-4D97-AF65-F5344CB8AC3E}">
        <p14:creationId xmlns:p14="http://schemas.microsoft.com/office/powerpoint/2010/main" val="27529557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876375B7-3AAF-4670-B5C7-B65A8076E6F1}"/>
              </a:ext>
            </a:extLst>
          </p:cNvPr>
          <p:cNvPicPr>
            <a:picLocks noChangeAspect="1"/>
          </p:cNvPicPr>
          <p:nvPr/>
        </p:nvPicPr>
        <p:blipFill>
          <a:blip r:embed="rId2"/>
          <a:stretch>
            <a:fillRect/>
          </a:stretch>
        </p:blipFill>
        <p:spPr>
          <a:xfrm>
            <a:off x="0" y="-294283"/>
            <a:ext cx="12192000" cy="7162800"/>
          </a:xfrm>
          <a:prstGeom prst="rect">
            <a:avLst/>
          </a:prstGeom>
        </p:spPr>
      </p:pic>
      <p:sp>
        <p:nvSpPr>
          <p:cNvPr id="2" name="Rectangle 1">
            <a:extLst>
              <a:ext uri="{FF2B5EF4-FFF2-40B4-BE49-F238E27FC236}">
                <a16:creationId xmlns:a16="http://schemas.microsoft.com/office/drawing/2014/main" id="{0DE7DD3B-E1A1-4FE6-857F-1245548039A7}"/>
              </a:ext>
            </a:extLst>
          </p:cNvPr>
          <p:cNvSpPr/>
          <p:nvPr/>
        </p:nvSpPr>
        <p:spPr>
          <a:xfrm>
            <a:off x="0" y="5180828"/>
            <a:ext cx="12192000" cy="1447792"/>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9Slide07 IcielCadena" panose="02000503000000020004" pitchFamily="2" charset="0"/>
              </a:rPr>
              <a:t>Tiết</a:t>
            </a:r>
            <a:r>
              <a:rPr lang="en-US" sz="4000" dirty="0" smtClean="0">
                <a:solidFill>
                  <a:schemeClr val="bg1"/>
                </a:solidFill>
                <a:latin typeface="#9Slide07 IcielCadena" panose="02000503000000020004" pitchFamily="2" charset="0"/>
              </a:rPr>
              <a:t> 6. </a:t>
            </a:r>
            <a:r>
              <a:rPr lang="vi-VN" sz="4000" dirty="0" smtClean="0">
                <a:solidFill>
                  <a:schemeClr val="bg1"/>
                </a:solidFill>
                <a:latin typeface="#9Slide07 IcielCadena" panose="02000503000000020004" pitchFamily="2" charset="0"/>
              </a:rPr>
              <a:t>Bài </a:t>
            </a:r>
            <a:r>
              <a:rPr lang="vi-VN" sz="4000" dirty="0">
                <a:solidFill>
                  <a:schemeClr val="bg1"/>
                </a:solidFill>
                <a:latin typeface="#9Slide07 IcielCadena" panose="02000503000000020004" pitchFamily="2" charset="0"/>
              </a:rPr>
              <a:t>3: Phương thức con người khai thác, sử dụng </a:t>
            </a:r>
            <a:r>
              <a:rPr lang="vi-VN" sz="4000" dirty="0" smtClean="0">
                <a:solidFill>
                  <a:schemeClr val="bg1"/>
                </a:solidFill>
                <a:latin typeface="#9Slide07 IcielCadena" panose="02000503000000020004" pitchFamily="2" charset="0"/>
              </a:rPr>
              <a:t>và </a:t>
            </a:r>
            <a:r>
              <a:rPr lang="vi-VN" sz="4000" dirty="0">
                <a:solidFill>
                  <a:schemeClr val="bg1"/>
                </a:solidFill>
                <a:latin typeface="#9Slide07 IcielCadena" panose="02000503000000020004" pitchFamily="2" charset="0"/>
              </a:rPr>
              <a:t>bảo vệ thiên nhiên châu Âu</a:t>
            </a:r>
            <a:endParaRPr lang="en-US" sz="4000" dirty="0">
              <a:solidFill>
                <a:schemeClr val="bg1"/>
              </a:solidFill>
              <a:latin typeface="#9Slide02 Tieu de dai" panose="02040603050506020204" pitchFamily="18" charset="0"/>
            </a:endParaRPr>
          </a:p>
        </p:txBody>
      </p:sp>
    </p:spTree>
    <p:extLst>
      <p:ext uri="{BB962C8B-B14F-4D97-AF65-F5344CB8AC3E}">
        <p14:creationId xmlns:p14="http://schemas.microsoft.com/office/powerpoint/2010/main" val="171471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500" y="1492858"/>
            <a:ext cx="11811000" cy="5099906"/>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1A861BD5-E76A-4108-8E5D-90CC60D5483D}"/>
              </a:ext>
            </a:extLst>
          </p:cNvPr>
          <p:cNvPicPr>
            <a:picLocks noChangeAspect="1"/>
          </p:cNvPicPr>
          <p:nvPr/>
        </p:nvPicPr>
        <p:blipFill>
          <a:blip r:embed="rId2"/>
          <a:stretch>
            <a:fillRect/>
          </a:stretch>
        </p:blipFill>
        <p:spPr>
          <a:xfrm>
            <a:off x="304800" y="1789083"/>
            <a:ext cx="3195084" cy="2655829"/>
          </a:xfrm>
          <a:prstGeom prst="rect">
            <a:avLst/>
          </a:prstGeom>
        </p:spPr>
      </p:pic>
      <p:pic>
        <p:nvPicPr>
          <p:cNvPr id="17" name="Picture 16">
            <a:extLst>
              <a:ext uri="{FF2B5EF4-FFF2-40B4-BE49-F238E27FC236}">
                <a16:creationId xmlns:a16="http://schemas.microsoft.com/office/drawing/2014/main" id="{BB743B55-41DF-44A3-97A9-C5E692671B1B}"/>
              </a:ext>
            </a:extLst>
          </p:cNvPr>
          <p:cNvPicPr>
            <a:picLocks noChangeAspect="1"/>
          </p:cNvPicPr>
          <p:nvPr/>
        </p:nvPicPr>
        <p:blipFill>
          <a:blip r:embed="rId3"/>
          <a:stretch>
            <a:fillRect/>
          </a:stretch>
        </p:blipFill>
        <p:spPr>
          <a:xfrm>
            <a:off x="4876800" y="1603936"/>
            <a:ext cx="2740523" cy="2490787"/>
          </a:xfrm>
          <a:prstGeom prst="rect">
            <a:avLst/>
          </a:prstGeom>
        </p:spPr>
      </p:pic>
      <p:sp>
        <p:nvSpPr>
          <p:cNvPr id="19" name="Rectangle: Rounded Corners 7">
            <a:extLst>
              <a:ext uri="{FF2B5EF4-FFF2-40B4-BE49-F238E27FC236}">
                <a16:creationId xmlns:a16="http://schemas.microsoft.com/office/drawing/2014/main" id="{971C698F-407A-482C-91D8-030CA875D34E}"/>
              </a:ext>
            </a:extLst>
          </p:cNvPr>
          <p:cNvSpPr/>
          <p:nvPr/>
        </p:nvSpPr>
        <p:spPr>
          <a:xfrm>
            <a:off x="533400" y="4660071"/>
            <a:ext cx="3436127" cy="1219134"/>
          </a:xfrm>
          <a:prstGeom prst="roundRect">
            <a:avLst/>
          </a:prstGeom>
          <a:solidFill>
            <a:srgbClr val="FE756F"/>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1. Bảo</a:t>
            </a:r>
            <a:r>
              <a:rPr kumimoji="0" lang="vi-VN"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vệ </a:t>
            </a:r>
            <a:r>
              <a:rPr lang="vi-VN" sz="3600" kern="0">
                <a:solidFill>
                  <a:schemeClr val="bg1"/>
                </a:solidFill>
                <a:latin typeface="#9Slide07 IcielBaliho Script" pitchFamily="2" charset="0"/>
                <a:cs typeface="Arial" panose="020B0604020202020204" pitchFamily="34" charset="0"/>
              </a:rPr>
              <a:t>m</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ôi</a:t>
            </a:r>
            <a:r>
              <a:rPr kumimoji="0" lang="en-US"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trường không khí</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20" name="Rectangle: Rounded Corners 7">
            <a:extLst>
              <a:ext uri="{FF2B5EF4-FFF2-40B4-BE49-F238E27FC236}">
                <a16:creationId xmlns:a16="http://schemas.microsoft.com/office/drawing/2014/main" id="{5886A417-4772-4898-B6D4-38DF71F1529D}"/>
              </a:ext>
            </a:extLst>
          </p:cNvPr>
          <p:cNvSpPr/>
          <p:nvPr/>
        </p:nvSpPr>
        <p:spPr>
          <a:xfrm>
            <a:off x="4858407" y="4664026"/>
            <a:ext cx="3089229" cy="1219134"/>
          </a:xfrm>
          <a:prstGeom prst="roundRect">
            <a:avLst/>
          </a:prstGeom>
          <a:solidFill>
            <a:srgbClr val="FD776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2. Bảo vệ m</a:t>
            </a:r>
            <a:r>
              <a:rPr kumimoji="0" lang="en-US" sz="3600" i="0" u="none" strike="noStrike" kern="0" cap="none" spc="0" normalizeH="0" baseline="0" noProof="0">
                <a:ln>
                  <a:noFill/>
                </a:ln>
                <a:solidFill>
                  <a:schemeClr val="bg1"/>
                </a:solidFill>
                <a:effectLst/>
                <a:uLnTx/>
                <a:uFillTx/>
                <a:latin typeface="#9Slide07 IcielBaliho Script" pitchFamily="2" charset="0"/>
                <a:cs typeface="Arial" panose="020B0604020202020204" pitchFamily="34" charset="0"/>
              </a:rPr>
              <a:t>ôi</a:t>
            </a:r>
            <a:r>
              <a:rPr kumimoji="0" lang="en-US" sz="3600" i="0" u="none" strike="noStrike" kern="0" cap="none" spc="0" normalizeH="0" noProof="0">
                <a:ln>
                  <a:noFill/>
                </a:ln>
                <a:solidFill>
                  <a:schemeClr val="bg1"/>
                </a:solidFill>
                <a:effectLst/>
                <a:uLnTx/>
                <a:uFillTx/>
                <a:latin typeface="#9Slide07 IcielBaliho Script" pitchFamily="2" charset="0"/>
                <a:cs typeface="Arial" panose="020B0604020202020204" pitchFamily="34" charset="0"/>
              </a:rPr>
              <a:t> trường nước</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sp>
        <p:nvSpPr>
          <p:cNvPr id="10" name="Rectangle: Rounded Corners 9">
            <a:extLst>
              <a:ext uri="{FF2B5EF4-FFF2-40B4-BE49-F238E27FC236}">
                <a16:creationId xmlns:a16="http://schemas.microsoft.com/office/drawing/2014/main" id="{FBE0EDD9-1DFC-457C-8061-DF8090D435C6}"/>
              </a:ext>
            </a:extLst>
          </p:cNvPr>
          <p:cNvSpPr/>
          <p:nvPr/>
        </p:nvSpPr>
        <p:spPr>
          <a:xfrm>
            <a:off x="3619500" y="172147"/>
            <a:ext cx="4953000" cy="806648"/>
          </a:xfrm>
          <a:prstGeom prst="roundRect">
            <a:avLst/>
          </a:prstGeom>
          <a:no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a:ln>
                  <a:noFill/>
                </a:ln>
                <a:solidFill>
                  <a:schemeClr val="bg1"/>
                </a:solidFill>
                <a:effectLst/>
                <a:uLnTx/>
                <a:uFillTx/>
                <a:latin typeface="#9Slide07 IcielBaliho Script" pitchFamily="2" charset="0"/>
                <a:ea typeface="+mn-ea"/>
                <a:cs typeface="+mn-cs"/>
              </a:rPr>
              <a:t>NỘI</a:t>
            </a:r>
            <a:r>
              <a:rPr kumimoji="0" lang="en-US" sz="4400" b="1" i="0" u="none" strike="noStrike" kern="0" cap="none" spc="0" normalizeH="0" noProof="0">
                <a:ln>
                  <a:noFill/>
                </a:ln>
                <a:solidFill>
                  <a:schemeClr val="bg1"/>
                </a:solidFill>
                <a:effectLst/>
                <a:uLnTx/>
                <a:uFillTx/>
                <a:latin typeface="#9Slide07 IcielBaliho Script" pitchFamily="2" charset="0"/>
                <a:ea typeface="+mn-ea"/>
                <a:cs typeface="+mn-cs"/>
              </a:rPr>
              <a:t> DUNG CHÍNH</a:t>
            </a:r>
            <a:endParaRPr kumimoji="0" lang="en-US" sz="4400" b="1" i="0" u="none" strike="noStrike" kern="0" cap="none" spc="0" normalizeH="0" baseline="0" noProof="0">
              <a:ln>
                <a:noFill/>
              </a:ln>
              <a:solidFill>
                <a:schemeClr val="bg1"/>
              </a:solidFill>
              <a:effectLst/>
              <a:uLnTx/>
              <a:uFillTx/>
              <a:latin typeface="#9Slide07 IcielBaliho Script" pitchFamily="2" charset="0"/>
              <a:ea typeface="+mn-ea"/>
              <a:cs typeface="+mn-cs"/>
            </a:endParaRPr>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2895600" y="-103054"/>
            <a:ext cx="1447800" cy="1447800"/>
          </a:xfrm>
          <a:prstGeom prst="rect">
            <a:avLst/>
          </a:prstGeom>
        </p:spPr>
      </p:pic>
      <p:sp>
        <p:nvSpPr>
          <p:cNvPr id="12" name="Rectangle: Rounded Corners 7">
            <a:extLst>
              <a:ext uri="{FF2B5EF4-FFF2-40B4-BE49-F238E27FC236}">
                <a16:creationId xmlns:a16="http://schemas.microsoft.com/office/drawing/2014/main" id="{0CA49274-7250-46A6-8872-6AE843BCA16C}"/>
              </a:ext>
            </a:extLst>
          </p:cNvPr>
          <p:cNvSpPr/>
          <p:nvPr/>
        </p:nvSpPr>
        <p:spPr>
          <a:xfrm>
            <a:off x="8637434" y="4675837"/>
            <a:ext cx="3089229" cy="1219134"/>
          </a:xfrm>
          <a:prstGeom prst="roundRect">
            <a:avLst/>
          </a:prstGeom>
          <a:solidFill>
            <a:srgbClr val="FD776C"/>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vi-VN" sz="3600" kern="0">
                <a:solidFill>
                  <a:schemeClr val="bg1"/>
                </a:solidFill>
                <a:latin typeface="#9Slide07 IcielBaliho Script" pitchFamily="2" charset="0"/>
                <a:cs typeface="Arial" panose="020B0604020202020204" pitchFamily="34" charset="0"/>
              </a:rPr>
              <a:t>3. Bảo vệ đa dạng sinh học</a:t>
            </a:r>
            <a:endParaRPr kumimoji="0" lang="en-US" sz="3600" i="0" u="none" strike="noStrike" kern="0" cap="none" spc="0" normalizeH="0" baseline="0" noProof="0" dirty="0">
              <a:ln>
                <a:noFill/>
              </a:ln>
              <a:solidFill>
                <a:schemeClr val="bg1"/>
              </a:solidFill>
              <a:effectLst/>
              <a:uLnTx/>
              <a:uFillTx/>
              <a:latin typeface="#9Slide07 IcielBaliho Script" pitchFamily="2" charset="0"/>
              <a:cs typeface="Arial" panose="020B0604020202020204" pitchFamily="34" charset="0"/>
            </a:endParaRPr>
          </a:p>
        </p:txBody>
      </p:sp>
      <p:pic>
        <p:nvPicPr>
          <p:cNvPr id="1026" name="Picture 2" descr="Biodiversity concept icon | Biodiversity, Line illustration, Concept">
            <a:extLst>
              <a:ext uri="{FF2B5EF4-FFF2-40B4-BE49-F238E27FC236}">
                <a16:creationId xmlns:a16="http://schemas.microsoft.com/office/drawing/2014/main" id="{2766E33B-77DC-42FB-867D-1363ED0BA4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9371" t="6666" r="29356" b="39545"/>
          <a:stretch/>
        </p:blipFill>
        <p:spPr bwMode="auto">
          <a:xfrm>
            <a:off x="8823359" y="1789083"/>
            <a:ext cx="2717377" cy="235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53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anim calcmode="lin" valueType="num">
                                      <p:cBhvr additive="base">
                                        <p:cTn id="27" dur="500" fill="hold"/>
                                        <p:tgtEl>
                                          <p:spTgt spid="1026"/>
                                        </p:tgtEl>
                                        <p:attrNameLst>
                                          <p:attrName>ppt_x</p:attrName>
                                        </p:attrNameLst>
                                      </p:cBhvr>
                                      <p:tavLst>
                                        <p:tav tm="0">
                                          <p:val>
                                            <p:strVal val="#ppt_x"/>
                                          </p:val>
                                        </p:tav>
                                        <p:tav tm="100000">
                                          <p:val>
                                            <p:strVal val="#ppt_x"/>
                                          </p:val>
                                        </p:tav>
                                      </p:tavLst>
                                    </p:anim>
                                    <p:anim calcmode="lin" valueType="num">
                                      <p:cBhvr additive="base">
                                        <p:cTn id="28" dur="500" fill="hold"/>
                                        <p:tgtEl>
                                          <p:spTgt spid="1026"/>
                                        </p:tgtEl>
                                        <p:attrNameLst>
                                          <p:attrName>ppt_y</p:attrName>
                                        </p:attrNameLst>
                                      </p:cBhvr>
                                      <p:tavLst>
                                        <p:tav tm="0">
                                          <p:val>
                                            <p:strVal val="0-#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190499"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Dựa vào thông tin và hình ảnh trong mục a, b. Các em hãy trao đổi và hoàn thiện thông tin trong phiếu học tập sau.</a:t>
            </a:r>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304800" y="5105400"/>
            <a:ext cx="2057400" cy="2057400"/>
          </a:xfrm>
          <a:prstGeom prst="rect">
            <a:avLst/>
          </a:prstGeom>
        </p:spPr>
      </p:pic>
      <p:pic>
        <p:nvPicPr>
          <p:cNvPr id="3" name="Picture 2">
            <a:extLst>
              <a:ext uri="{FF2B5EF4-FFF2-40B4-BE49-F238E27FC236}">
                <a16:creationId xmlns:a16="http://schemas.microsoft.com/office/drawing/2014/main" id="{156269B5-12B7-4B45-B343-AC1D0AC69841}"/>
              </a:ext>
            </a:extLst>
          </p:cNvPr>
          <p:cNvPicPr>
            <a:picLocks noChangeAspect="1"/>
          </p:cNvPicPr>
          <p:nvPr/>
        </p:nvPicPr>
        <p:blipFill rotWithShape="1">
          <a:blip r:embed="rId4"/>
          <a:srcRect t="18183" b="9090"/>
          <a:stretch/>
        </p:blipFill>
        <p:spPr>
          <a:xfrm>
            <a:off x="614973" y="457200"/>
            <a:ext cx="2275254" cy="1419758"/>
          </a:xfrm>
          <a:prstGeom prst="rect">
            <a:avLst/>
          </a:prstGeom>
        </p:spPr>
      </p:pic>
      <p:sp>
        <p:nvSpPr>
          <p:cNvPr id="7" name="Rectangle: Rounded Corners 7">
            <a:extLst>
              <a:ext uri="{FF2B5EF4-FFF2-40B4-BE49-F238E27FC236}">
                <a16:creationId xmlns:a16="http://schemas.microsoft.com/office/drawing/2014/main" id="{FD2C690C-2F59-4D9C-9510-B816DF0BFD97}"/>
              </a:ext>
            </a:extLst>
          </p:cNvPr>
          <p:cNvSpPr/>
          <p:nvPr/>
        </p:nvSpPr>
        <p:spPr>
          <a:xfrm>
            <a:off x="3789620" y="694727"/>
            <a:ext cx="4612759" cy="1219134"/>
          </a:xfrm>
          <a:prstGeom prst="roundRect">
            <a:avLst/>
          </a:prstGeom>
          <a:solidFill>
            <a:srgbClr val="FE756F"/>
          </a:solidFill>
          <a:ln w="3175" cap="flat" cmpd="sng" algn="ctr">
            <a:noFill/>
            <a:prstDash val="sysDash"/>
            <a:miter lim="800000"/>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chemeClr val="bg1"/>
                </a:solidFill>
                <a:effectLst/>
                <a:uLnTx/>
                <a:uFillTx/>
                <a:latin typeface="SVN-Comic Sans MS" panose="02040603050506020204" pitchFamily="18" charset="0"/>
                <a:cs typeface="Arial" panose="020B0604020202020204" pitchFamily="34" charset="0"/>
              </a:rPr>
              <a:t>HOẠT</a:t>
            </a:r>
            <a:r>
              <a:rPr kumimoji="0" lang="en-US" sz="4000" b="1" i="0" u="none" strike="noStrike" kern="0" cap="none" spc="0" normalizeH="0" noProof="0">
                <a:ln>
                  <a:noFill/>
                </a:ln>
                <a:solidFill>
                  <a:schemeClr val="bg1"/>
                </a:solidFill>
                <a:effectLst/>
                <a:uLnTx/>
                <a:uFillTx/>
                <a:latin typeface="SVN-Comic Sans MS" panose="02040603050506020204" pitchFamily="18" charset="0"/>
                <a:cs typeface="Arial" panose="020B0604020202020204" pitchFamily="34" charset="0"/>
              </a:rPr>
              <a:t> ĐỘNG NHÓM</a:t>
            </a:r>
            <a:endParaRPr kumimoji="0" lang="en-US" sz="4000" b="1" i="0" u="none" strike="noStrike" kern="0" cap="none" spc="0" normalizeH="0" baseline="0" noProof="0" dirty="0">
              <a:ln>
                <a:noFill/>
              </a:ln>
              <a:solidFill>
                <a:schemeClr val="bg1"/>
              </a:solidFill>
              <a:effectLst/>
              <a:uLnTx/>
              <a:uFillTx/>
              <a:latin typeface="SVN-Comic Sans MS" panose="02040603050506020204" pitchFamily="18" charset="0"/>
              <a:cs typeface="Arial" panose="020B0604020202020204" pitchFamily="34" charset="0"/>
            </a:endParaRPr>
          </a:p>
        </p:txBody>
      </p:sp>
      <p:sp>
        <p:nvSpPr>
          <p:cNvPr id="6" name="Rectangle 5">
            <a:extLst>
              <a:ext uri="{FF2B5EF4-FFF2-40B4-BE49-F238E27FC236}">
                <a16:creationId xmlns:a16="http://schemas.microsoft.com/office/drawing/2014/main" id="{C6493424-98A4-42F7-81F4-EF26B81EB32D}"/>
              </a:ext>
            </a:extLst>
          </p:cNvPr>
          <p:cNvSpPr/>
          <p:nvPr/>
        </p:nvSpPr>
        <p:spPr>
          <a:xfrm>
            <a:off x="723900" y="2087213"/>
            <a:ext cx="10605266" cy="1083374"/>
          </a:xfrm>
          <a:prstGeom prst="rect">
            <a:avLst/>
          </a:prstGeom>
        </p:spPr>
        <p:txBody>
          <a:bodyPr wrap="square">
            <a:spAutoFit/>
          </a:bodyPr>
          <a:lstStyle/>
          <a:p>
            <a:pPr algn="ctr">
              <a:lnSpc>
                <a:spcPct val="115000"/>
              </a:lnSpc>
              <a:spcAft>
                <a:spcPts val="0"/>
              </a:spcAft>
            </a:pPr>
            <a:r>
              <a:rPr lang="en-US" sz="28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rPr>
              <a:t>Nhiệm vụ: </a:t>
            </a:r>
            <a:r>
              <a:rPr lang="vi-VN" sz="28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8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rPr>
              <a:t>1</a:t>
            </a:r>
            <a:r>
              <a:rPr lang="vi-VN" sz="28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rPr>
              <a:t>,2</a:t>
            </a:r>
            <a:r>
              <a:rPr lang="en-US" sz="28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rPr>
              <a:t>. Các em hãy trao đổi và hoàn thiện thông tin trong phiếu học tập sau.</a:t>
            </a:r>
            <a:endParaRPr lang="en-US" sz="2400" b="1">
              <a:solidFill>
                <a:srgbClr val="0000FF"/>
              </a:solidFill>
              <a:latin typeface="HP001 4 hàng" panose="020B0603050302020204" pitchFamily="34" charset="0"/>
              <a:ea typeface="Times New Roman" panose="02020603050405020304" pitchFamily="18" charset="0"/>
              <a:cs typeface="Times New Roman" panose="02020603050405020304" pitchFamily="18" charset="0"/>
            </a:endParaRPr>
          </a:p>
        </p:txBody>
      </p:sp>
      <p:graphicFrame>
        <p:nvGraphicFramePr>
          <p:cNvPr id="8" name="Table 7">
            <a:extLst>
              <a:ext uri="{FF2B5EF4-FFF2-40B4-BE49-F238E27FC236}">
                <a16:creationId xmlns:a16="http://schemas.microsoft.com/office/drawing/2014/main" id="{B074F324-B26F-456F-A4AC-C583B7D47976}"/>
              </a:ext>
            </a:extLst>
          </p:cNvPr>
          <p:cNvGraphicFramePr>
            <a:graphicFrameLocks noGrp="1"/>
          </p:cNvGraphicFramePr>
          <p:nvPr>
            <p:extLst>
              <p:ext uri="{D42A27DB-BD31-4B8C-83A1-F6EECF244321}">
                <p14:modId xmlns:p14="http://schemas.microsoft.com/office/powerpoint/2010/main" val="696450327"/>
              </p:ext>
            </p:extLst>
          </p:nvPr>
        </p:nvGraphicFramePr>
        <p:xfrm>
          <a:off x="914401" y="3459130"/>
          <a:ext cx="10605266" cy="2560668"/>
        </p:xfrm>
        <a:graphic>
          <a:graphicData uri="http://schemas.openxmlformats.org/drawingml/2006/table">
            <a:tbl>
              <a:tblPr firstRow="1" firstCol="1" bandRow="1">
                <a:tableStyleId>{5940675A-B579-460E-94D1-54222C63F5DA}</a:tableStyleId>
              </a:tblPr>
              <a:tblGrid>
                <a:gridCol w="1712303">
                  <a:extLst>
                    <a:ext uri="{9D8B030D-6E8A-4147-A177-3AD203B41FA5}">
                      <a16:colId xmlns:a16="http://schemas.microsoft.com/office/drawing/2014/main" val="2621896099"/>
                    </a:ext>
                  </a:extLst>
                </a:gridCol>
                <a:gridCol w="4838494">
                  <a:extLst>
                    <a:ext uri="{9D8B030D-6E8A-4147-A177-3AD203B41FA5}">
                      <a16:colId xmlns:a16="http://schemas.microsoft.com/office/drawing/2014/main" val="269891773"/>
                    </a:ext>
                  </a:extLst>
                </a:gridCol>
                <a:gridCol w="4054469">
                  <a:extLst>
                    <a:ext uri="{9D8B030D-6E8A-4147-A177-3AD203B41FA5}">
                      <a16:colId xmlns:a16="http://schemas.microsoft.com/office/drawing/2014/main" val="3797807558"/>
                    </a:ext>
                  </a:extLst>
                </a:gridCol>
              </a:tblGrid>
              <a:tr h="853556">
                <a:tc>
                  <a:txBody>
                    <a:bodyPr/>
                    <a:lstStyle/>
                    <a:p>
                      <a:pPr algn="ctr">
                        <a:lnSpc>
                          <a:spcPct val="115000"/>
                        </a:lnSpc>
                        <a:spcAft>
                          <a:spcPts val="0"/>
                        </a:spcAft>
                      </a:pPr>
                      <a:r>
                        <a:rPr lang="en-US" sz="2400">
                          <a:solidFill>
                            <a:srgbClr val="0000FF"/>
                          </a:solidFill>
                          <a:effectLst/>
                          <a:latin typeface="SVN-Comic Sans MS" panose="02040603050506020204" pitchFamily="18" charset="0"/>
                        </a:rPr>
                        <a:t>Ô nhiễm môi trường</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Aft>
                          <a:spcPts val="0"/>
                        </a:spcAft>
                      </a:pPr>
                      <a:r>
                        <a:rPr lang="en-US" sz="2400" dirty="0">
                          <a:solidFill>
                            <a:srgbClr val="0000FF"/>
                          </a:solidFill>
                          <a:effectLst/>
                          <a:latin typeface="SVN-Comic Sans MS" panose="02040603050506020204" pitchFamily="18" charset="0"/>
                        </a:rPr>
                        <a:t>Ô </a:t>
                      </a:r>
                      <a:r>
                        <a:rPr lang="en-US" sz="2400" dirty="0" err="1">
                          <a:solidFill>
                            <a:srgbClr val="0000FF"/>
                          </a:solidFill>
                          <a:effectLst/>
                          <a:latin typeface="SVN-Comic Sans MS" panose="02040603050506020204" pitchFamily="18" charset="0"/>
                        </a:rPr>
                        <a:t>nhiễm</a:t>
                      </a:r>
                      <a:r>
                        <a:rPr lang="en-US" sz="2400" dirty="0">
                          <a:solidFill>
                            <a:srgbClr val="0000FF"/>
                          </a:solidFill>
                          <a:effectLst/>
                          <a:latin typeface="SVN-Comic Sans MS" panose="02040603050506020204" pitchFamily="18" charset="0"/>
                        </a:rPr>
                        <a:t> </a:t>
                      </a:r>
                      <a:r>
                        <a:rPr lang="vi-VN" sz="2400" dirty="0" smtClean="0">
                          <a:solidFill>
                            <a:srgbClr val="0000FF"/>
                          </a:solidFill>
                          <a:effectLst/>
                          <a:latin typeface="SVN-Comic Sans MS" panose="02040603050506020204" pitchFamily="18" charset="0"/>
                        </a:rPr>
                        <a:t>nước</a:t>
                      </a:r>
                      <a:endParaRPr lang="en-US" sz="2400" dirty="0">
                        <a:solidFill>
                          <a:srgbClr val="0000FF"/>
                        </a:solidFill>
                        <a:effectLst/>
                        <a:latin typeface="SVN-Comic Sans MS" panose="02040603050506020204" pitchFamily="18" charset="0"/>
                      </a:endParaRPr>
                    </a:p>
                  </a:txBody>
                  <a:tcPr marL="68580" marR="68580" marT="0" marB="0">
                    <a:solidFill>
                      <a:srgbClr val="FFFF00"/>
                    </a:solidFill>
                  </a:tcPr>
                </a:tc>
                <a:tc>
                  <a:txBody>
                    <a:bodyPr/>
                    <a:lstStyle/>
                    <a:p>
                      <a:pPr algn="ctr">
                        <a:lnSpc>
                          <a:spcPct val="115000"/>
                        </a:lnSpc>
                        <a:spcAft>
                          <a:spcPts val="0"/>
                        </a:spcAft>
                      </a:pPr>
                      <a:r>
                        <a:rPr lang="en-US" sz="2400" dirty="0">
                          <a:solidFill>
                            <a:srgbClr val="0000FF"/>
                          </a:solidFill>
                          <a:effectLst/>
                          <a:latin typeface="SVN-Comic Sans MS" panose="02040603050506020204" pitchFamily="18" charset="0"/>
                        </a:rPr>
                        <a:t>Ô </a:t>
                      </a:r>
                      <a:r>
                        <a:rPr lang="en-US" sz="2400" dirty="0" err="1">
                          <a:solidFill>
                            <a:srgbClr val="0000FF"/>
                          </a:solidFill>
                          <a:effectLst/>
                          <a:latin typeface="SVN-Comic Sans MS" panose="02040603050506020204" pitchFamily="18" charset="0"/>
                        </a:rPr>
                        <a:t>nhiễm</a:t>
                      </a:r>
                      <a:r>
                        <a:rPr lang="en-US" sz="2400" dirty="0">
                          <a:solidFill>
                            <a:srgbClr val="0000FF"/>
                          </a:solidFill>
                          <a:effectLst/>
                          <a:latin typeface="SVN-Comic Sans MS" panose="02040603050506020204" pitchFamily="18" charset="0"/>
                        </a:rPr>
                        <a:t> </a:t>
                      </a:r>
                      <a:r>
                        <a:rPr lang="vi-VN" sz="2400" dirty="0">
                          <a:solidFill>
                            <a:srgbClr val="0000FF"/>
                          </a:solidFill>
                          <a:effectLst/>
                          <a:latin typeface="SVN-Comic Sans MS" panose="02040603050506020204" pitchFamily="18" charset="0"/>
                        </a:rPr>
                        <a:t>không </a:t>
                      </a:r>
                      <a:r>
                        <a:rPr lang="vi-VN" sz="2400" dirty="0" smtClean="0">
                          <a:solidFill>
                            <a:srgbClr val="0000FF"/>
                          </a:solidFill>
                          <a:effectLst/>
                          <a:latin typeface="SVN-Comic Sans MS" panose="02040603050506020204" pitchFamily="18" charset="0"/>
                        </a:rPr>
                        <a:t>khí</a:t>
                      </a:r>
                      <a:endParaRPr lang="en-US" sz="2400" dirty="0">
                        <a:solidFill>
                          <a:srgbClr val="0000FF"/>
                        </a:solidFill>
                        <a:effectLst/>
                        <a:latin typeface="SVN-Comic Sans MS" panose="02040603050506020204" pitchFamily="18" charset="0"/>
                      </a:endParaRPr>
                    </a:p>
                  </a:txBody>
                  <a:tcPr marL="68580" marR="68580" marT="0" marB="0">
                    <a:solidFill>
                      <a:srgbClr val="FFFF00"/>
                    </a:solidFill>
                  </a:tcPr>
                </a:tc>
                <a:extLst>
                  <a:ext uri="{0D108BD9-81ED-4DB2-BD59-A6C34878D82A}">
                    <a16:rowId xmlns:a16="http://schemas.microsoft.com/office/drawing/2014/main" val="1458267073"/>
                  </a:ext>
                </a:extLst>
              </a:tr>
              <a:tr h="853556">
                <a:tc>
                  <a:txBody>
                    <a:bodyPr/>
                    <a:lstStyle/>
                    <a:p>
                      <a:pPr algn="just">
                        <a:lnSpc>
                          <a:spcPct val="115000"/>
                        </a:lnSpc>
                        <a:spcAft>
                          <a:spcPts val="0"/>
                        </a:spcAft>
                      </a:pPr>
                      <a:r>
                        <a:rPr lang="vi-VN"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Nguyên nhân ô nhiễm</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303489612"/>
                  </a:ext>
                </a:extLst>
              </a:tr>
              <a:tr h="853556">
                <a:tc>
                  <a:txBody>
                    <a:bodyPr/>
                    <a:lstStyle/>
                    <a:p>
                      <a:pPr algn="just">
                        <a:lnSpc>
                          <a:spcPct val="115000"/>
                        </a:lnSpc>
                        <a:spcAft>
                          <a:spcPts val="0"/>
                        </a:spcAft>
                      </a:pPr>
                      <a:r>
                        <a:rPr lang="en-US" sz="2400">
                          <a:solidFill>
                            <a:srgbClr val="0000FF"/>
                          </a:solidFill>
                          <a:effectLst/>
                          <a:latin typeface="SVN-Comic Sans MS" panose="02040603050506020204" pitchFamily="18" charset="0"/>
                        </a:rPr>
                        <a:t>Giải pháp</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US" sz="2400" dirty="0">
                          <a:solidFill>
                            <a:srgbClr val="0000FF"/>
                          </a:solidFill>
                          <a:effectLst/>
                          <a:latin typeface="SVN-Comic Sans MS" panose="02040603050506020204" pitchFamily="18" charset="0"/>
                        </a:rPr>
                        <a:t> </a:t>
                      </a: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93061157"/>
                  </a:ext>
                </a:extLst>
              </a:tr>
            </a:tbl>
          </a:graphicData>
        </a:graphic>
      </p:graphicFrame>
    </p:spTree>
    <p:extLst>
      <p:ext uri="{BB962C8B-B14F-4D97-AF65-F5344CB8AC3E}">
        <p14:creationId xmlns:p14="http://schemas.microsoft.com/office/powerpoint/2010/main" val="143240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821A139-D294-4701-BEBF-5867C177923D}"/>
              </a:ext>
            </a:extLst>
          </p:cNvPr>
          <p:cNvSpPr/>
          <p:nvPr/>
        </p:nvSpPr>
        <p:spPr>
          <a:xfrm>
            <a:off x="203791" y="152400"/>
            <a:ext cx="11811000" cy="6553200"/>
          </a:xfrm>
          <a:prstGeom prst="rect">
            <a:avLst/>
          </a:prstGeom>
          <a:solidFill>
            <a:schemeClr val="bg1"/>
          </a:solidFill>
          <a:ln w="381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5E980DB4-E402-4DD1-88F1-939C47B7B1B1}"/>
              </a:ext>
            </a:extLst>
          </p:cNvPr>
          <p:cNvSpPr/>
          <p:nvPr/>
        </p:nvSpPr>
        <p:spPr>
          <a:xfrm>
            <a:off x="177209" y="255503"/>
            <a:ext cx="7518991" cy="735097"/>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a:ln>
                  <a:noFill/>
                </a:ln>
                <a:solidFill>
                  <a:srgbClr val="109100"/>
                </a:solidFill>
                <a:effectLst/>
                <a:uLnTx/>
                <a:uFillTx/>
                <a:latin typeface="Patrick Hand" panose="00000500000000000000" pitchFamily="2" charset="0"/>
              </a:rPr>
              <a:t>1</a:t>
            </a:r>
            <a:r>
              <a:rPr kumimoji="0" lang="vi-VN" sz="3600" b="1" i="0" u="none" strike="noStrike" kern="0" cap="none" spc="0" normalizeH="0" baseline="0" noProof="0">
                <a:ln>
                  <a:noFill/>
                </a:ln>
                <a:solidFill>
                  <a:srgbClr val="109100"/>
                </a:solidFill>
                <a:effectLst/>
                <a:uLnTx/>
                <a:uFillTx/>
                <a:latin typeface="Patrick Hand" panose="00000500000000000000" pitchFamily="2" charset="0"/>
              </a:rPr>
              <a:t>,2</a:t>
            </a:r>
            <a:r>
              <a:rPr lang="vi-VN" sz="3600" b="1" kern="0">
                <a:solidFill>
                  <a:srgbClr val="109100"/>
                </a:solidFill>
                <a:latin typeface="Patrick Hand" panose="00000500000000000000" pitchFamily="2" charset="0"/>
              </a:rPr>
              <a:t>. B</a:t>
            </a:r>
            <a:r>
              <a:rPr kumimoji="0" lang="en-US" sz="3600" b="1" i="0" u="none" strike="noStrike" kern="0" cap="none" spc="0" normalizeH="0" noProof="0">
                <a:ln>
                  <a:noFill/>
                </a:ln>
                <a:solidFill>
                  <a:srgbClr val="109100"/>
                </a:solidFill>
                <a:effectLst/>
                <a:uLnTx/>
                <a:uFillTx/>
                <a:latin typeface="Patrick Hand" panose="00000500000000000000" pitchFamily="2" charset="0"/>
              </a:rPr>
              <a:t>ảo vệ môi trường</a:t>
            </a:r>
            <a:r>
              <a:rPr kumimoji="0" lang="vi-VN" sz="3600" b="1" i="0" u="none" strike="noStrike" kern="0" cap="none" spc="0" normalizeH="0" noProof="0">
                <a:ln>
                  <a:noFill/>
                </a:ln>
                <a:solidFill>
                  <a:srgbClr val="109100"/>
                </a:solidFill>
                <a:effectLst/>
                <a:uLnTx/>
                <a:uFillTx/>
                <a:latin typeface="Patrick Hand" panose="00000500000000000000" pitchFamily="2" charset="0"/>
              </a:rPr>
              <a:t> nước và không khí</a:t>
            </a:r>
            <a:endParaRPr kumimoji="0" lang="en-US" sz="3600" b="1" i="0" u="none" strike="noStrike" kern="0" cap="none" spc="0" normalizeH="0" baseline="0" noProof="0">
              <a:ln>
                <a:noFill/>
              </a:ln>
              <a:solidFill>
                <a:srgbClr val="109100"/>
              </a:solidFill>
              <a:effectLst/>
              <a:uLnTx/>
              <a:uFillTx/>
              <a:latin typeface="Patrick Hand" panose="00000500000000000000" pitchFamily="2" charset="0"/>
            </a:endParaRPr>
          </a:p>
        </p:txBody>
      </p:sp>
      <p:graphicFrame>
        <p:nvGraphicFramePr>
          <p:cNvPr id="6" name="Table 5">
            <a:extLst>
              <a:ext uri="{FF2B5EF4-FFF2-40B4-BE49-F238E27FC236}">
                <a16:creationId xmlns:a16="http://schemas.microsoft.com/office/drawing/2014/main" id="{9EDCEA89-F25F-4C62-89C7-99EB8E877AA4}"/>
              </a:ext>
            </a:extLst>
          </p:cNvPr>
          <p:cNvGraphicFramePr>
            <a:graphicFrameLocks noGrp="1"/>
          </p:cNvGraphicFramePr>
          <p:nvPr>
            <p:extLst>
              <p:ext uri="{D42A27DB-BD31-4B8C-83A1-F6EECF244321}">
                <p14:modId xmlns:p14="http://schemas.microsoft.com/office/powerpoint/2010/main" val="4274173889"/>
              </p:ext>
            </p:extLst>
          </p:nvPr>
        </p:nvGraphicFramePr>
        <p:xfrm>
          <a:off x="304800" y="1120127"/>
          <a:ext cx="11582399" cy="5529755"/>
        </p:xfrm>
        <a:graphic>
          <a:graphicData uri="http://schemas.openxmlformats.org/drawingml/2006/table">
            <a:tbl>
              <a:tblPr firstRow="1" firstCol="1" bandRow="1">
                <a:tableStyleId>{5940675A-B579-460E-94D1-54222C63F5DA}</a:tableStyleId>
              </a:tblPr>
              <a:tblGrid>
                <a:gridCol w="1600200">
                  <a:extLst>
                    <a:ext uri="{9D8B030D-6E8A-4147-A177-3AD203B41FA5}">
                      <a16:colId xmlns:a16="http://schemas.microsoft.com/office/drawing/2014/main" val="2621896099"/>
                    </a:ext>
                  </a:extLst>
                </a:gridCol>
                <a:gridCol w="4419600">
                  <a:extLst>
                    <a:ext uri="{9D8B030D-6E8A-4147-A177-3AD203B41FA5}">
                      <a16:colId xmlns:a16="http://schemas.microsoft.com/office/drawing/2014/main" val="269891773"/>
                    </a:ext>
                  </a:extLst>
                </a:gridCol>
                <a:gridCol w="5562599">
                  <a:extLst>
                    <a:ext uri="{9D8B030D-6E8A-4147-A177-3AD203B41FA5}">
                      <a16:colId xmlns:a16="http://schemas.microsoft.com/office/drawing/2014/main" val="3797807558"/>
                    </a:ext>
                  </a:extLst>
                </a:gridCol>
              </a:tblGrid>
              <a:tr h="1020091">
                <a:tc>
                  <a:txBody>
                    <a:bodyPr/>
                    <a:lstStyle/>
                    <a:p>
                      <a:pPr algn="ctr">
                        <a:lnSpc>
                          <a:spcPct val="115000"/>
                        </a:lnSpc>
                        <a:spcAft>
                          <a:spcPts val="0"/>
                        </a:spcAft>
                      </a:pPr>
                      <a:r>
                        <a:rPr lang="en-US" sz="2600">
                          <a:solidFill>
                            <a:srgbClr val="0000FF"/>
                          </a:solidFill>
                          <a:effectLst/>
                          <a:latin typeface="SVN-Comic Sans MS" panose="02040603050506020204" pitchFamily="18" charset="0"/>
                        </a:rPr>
                        <a:t>Ô nhiễm môi trường</a:t>
                      </a:r>
                      <a:endParaRPr lang="en-US" sz="26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tc>
                  <a:txBody>
                    <a:bodyPr/>
                    <a:lstStyle/>
                    <a:p>
                      <a:pPr algn="ctr">
                        <a:lnSpc>
                          <a:spcPct val="115000"/>
                        </a:lnSpc>
                        <a:spcAft>
                          <a:spcPts val="0"/>
                        </a:spcAft>
                      </a:pPr>
                      <a:r>
                        <a:rPr lang="en-US" sz="2600" dirty="0">
                          <a:solidFill>
                            <a:srgbClr val="0000FF"/>
                          </a:solidFill>
                          <a:effectLst/>
                          <a:latin typeface="SVN-Comic Sans MS" panose="02040603050506020204" pitchFamily="18" charset="0"/>
                        </a:rPr>
                        <a:t>Ô </a:t>
                      </a:r>
                      <a:r>
                        <a:rPr lang="en-US" sz="2600" dirty="0" err="1">
                          <a:solidFill>
                            <a:srgbClr val="0000FF"/>
                          </a:solidFill>
                          <a:effectLst/>
                          <a:latin typeface="SVN-Comic Sans MS" panose="02040603050506020204" pitchFamily="18" charset="0"/>
                        </a:rPr>
                        <a:t>nhiễm</a:t>
                      </a:r>
                      <a:r>
                        <a:rPr lang="en-US" sz="2600" dirty="0">
                          <a:solidFill>
                            <a:srgbClr val="0000FF"/>
                          </a:solidFill>
                          <a:effectLst/>
                          <a:latin typeface="SVN-Comic Sans MS" panose="02040603050506020204" pitchFamily="18" charset="0"/>
                        </a:rPr>
                        <a:t> </a:t>
                      </a:r>
                      <a:r>
                        <a:rPr lang="vi-VN" sz="2600" dirty="0" smtClean="0">
                          <a:solidFill>
                            <a:srgbClr val="0000FF"/>
                          </a:solidFill>
                          <a:effectLst/>
                          <a:latin typeface="SVN-Comic Sans MS" panose="02040603050506020204" pitchFamily="18" charset="0"/>
                        </a:rPr>
                        <a:t>nước</a:t>
                      </a:r>
                      <a:endParaRPr lang="en-US" sz="2600" dirty="0">
                        <a:solidFill>
                          <a:srgbClr val="0000FF"/>
                        </a:solidFill>
                        <a:effectLst/>
                        <a:latin typeface="SVN-Comic Sans MS" panose="02040603050506020204" pitchFamily="18" charset="0"/>
                      </a:endParaRPr>
                    </a:p>
                  </a:txBody>
                  <a:tcPr marL="68580" marR="68580" marT="0" marB="0">
                    <a:solidFill>
                      <a:srgbClr val="FFFF00"/>
                    </a:solidFill>
                  </a:tcPr>
                </a:tc>
                <a:tc>
                  <a:txBody>
                    <a:bodyPr/>
                    <a:lstStyle/>
                    <a:p>
                      <a:pPr algn="ctr">
                        <a:lnSpc>
                          <a:spcPct val="115000"/>
                        </a:lnSpc>
                        <a:spcAft>
                          <a:spcPts val="0"/>
                        </a:spcAft>
                      </a:pPr>
                      <a:r>
                        <a:rPr lang="en-US" sz="2600" dirty="0">
                          <a:solidFill>
                            <a:srgbClr val="0000FF"/>
                          </a:solidFill>
                          <a:effectLst/>
                          <a:latin typeface="SVN-Comic Sans MS" panose="02040603050506020204" pitchFamily="18" charset="0"/>
                        </a:rPr>
                        <a:t>Ô </a:t>
                      </a:r>
                      <a:r>
                        <a:rPr lang="en-US" sz="2600" dirty="0" err="1">
                          <a:solidFill>
                            <a:srgbClr val="0000FF"/>
                          </a:solidFill>
                          <a:effectLst/>
                          <a:latin typeface="SVN-Comic Sans MS" panose="02040603050506020204" pitchFamily="18" charset="0"/>
                        </a:rPr>
                        <a:t>nhiễm</a:t>
                      </a:r>
                      <a:r>
                        <a:rPr lang="en-US" sz="2600" dirty="0">
                          <a:solidFill>
                            <a:srgbClr val="0000FF"/>
                          </a:solidFill>
                          <a:effectLst/>
                          <a:latin typeface="SVN-Comic Sans MS" panose="02040603050506020204" pitchFamily="18" charset="0"/>
                        </a:rPr>
                        <a:t> </a:t>
                      </a:r>
                      <a:r>
                        <a:rPr lang="vi-VN" sz="2600" dirty="0">
                          <a:solidFill>
                            <a:srgbClr val="0000FF"/>
                          </a:solidFill>
                          <a:effectLst/>
                          <a:latin typeface="SVN-Comic Sans MS" panose="02040603050506020204" pitchFamily="18" charset="0"/>
                        </a:rPr>
                        <a:t>không </a:t>
                      </a:r>
                      <a:r>
                        <a:rPr lang="vi-VN" sz="2600" dirty="0" smtClean="0">
                          <a:solidFill>
                            <a:srgbClr val="0000FF"/>
                          </a:solidFill>
                          <a:effectLst/>
                          <a:latin typeface="SVN-Comic Sans MS" panose="02040603050506020204" pitchFamily="18" charset="0"/>
                        </a:rPr>
                        <a:t>khí</a:t>
                      </a:r>
                      <a:endParaRPr lang="en-US" sz="2600" dirty="0">
                        <a:solidFill>
                          <a:srgbClr val="0000FF"/>
                        </a:solidFill>
                        <a:effectLst/>
                        <a:latin typeface="SVN-Comic Sans MS" panose="02040603050506020204" pitchFamily="18" charset="0"/>
                      </a:endParaRPr>
                    </a:p>
                  </a:txBody>
                  <a:tcPr marL="68580" marR="68580" marT="0" marB="0">
                    <a:solidFill>
                      <a:srgbClr val="FFFF00"/>
                    </a:solidFill>
                  </a:tcPr>
                </a:tc>
                <a:extLst>
                  <a:ext uri="{0D108BD9-81ED-4DB2-BD59-A6C34878D82A}">
                    <a16:rowId xmlns:a16="http://schemas.microsoft.com/office/drawing/2014/main" val="1458267073"/>
                  </a:ext>
                </a:extLst>
              </a:tr>
              <a:tr h="1122689">
                <a:tc>
                  <a:txBody>
                    <a:bodyPr/>
                    <a:lstStyle/>
                    <a:p>
                      <a:pPr algn="just">
                        <a:lnSpc>
                          <a:spcPct val="115000"/>
                        </a:lnSpc>
                        <a:spcAft>
                          <a:spcPts val="0"/>
                        </a:spcAft>
                      </a:pPr>
                      <a:r>
                        <a:rPr lang="vi-VN" sz="2400">
                          <a:solidFill>
                            <a:srgbClr val="0000FF"/>
                          </a:solidFill>
                          <a:effectLst/>
                          <a:latin typeface="SVN-Comic Sans MS" panose="02040603050506020204" pitchFamily="18" charset="0"/>
                        </a:rPr>
                        <a:t>Nguyên nhân</a:t>
                      </a:r>
                    </a:p>
                    <a:p>
                      <a:pPr algn="just">
                        <a:lnSpc>
                          <a:spcPct val="115000"/>
                        </a:lnSpc>
                        <a:spcAft>
                          <a:spcPts val="0"/>
                        </a:spcAft>
                      </a:pPr>
                      <a:r>
                        <a:rPr lang="vi-VN"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ô nhiễm</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3303489612"/>
                  </a:ext>
                </a:extLst>
              </a:tr>
              <a:tr h="3386975">
                <a:tc>
                  <a:txBody>
                    <a:bodyPr/>
                    <a:lstStyle/>
                    <a:p>
                      <a:pPr algn="just">
                        <a:lnSpc>
                          <a:spcPct val="115000"/>
                        </a:lnSpc>
                        <a:spcAft>
                          <a:spcPts val="0"/>
                        </a:spcAft>
                      </a:pPr>
                      <a:r>
                        <a:rPr lang="en-US" sz="2400">
                          <a:solidFill>
                            <a:srgbClr val="0000FF"/>
                          </a:solidFill>
                          <a:effectLst/>
                          <a:latin typeface="SVN-Comic Sans MS" panose="02040603050506020204" pitchFamily="18" charset="0"/>
                        </a:rPr>
                        <a:t>Giải pháp</a:t>
                      </a: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n-US" sz="2400">
                          <a:solidFill>
                            <a:srgbClr val="0000FF"/>
                          </a:solidFill>
                          <a:effectLst/>
                          <a:latin typeface="SVN-Comic Sans MS" panose="02040603050506020204" pitchFamily="18" charset="0"/>
                        </a:rPr>
                        <a:t> </a:t>
                      </a: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endParaRPr lang="en-US" sz="240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tc>
                  <a:txBody>
                    <a:bodyPr/>
                    <a:lstStyle/>
                    <a:p>
                      <a:pPr algn="just">
                        <a:lnSpc>
                          <a:spcPct val="115000"/>
                        </a:lnSpc>
                        <a:spcAft>
                          <a:spcPts val="0"/>
                        </a:spcAft>
                      </a:pPr>
                      <a:r>
                        <a:rPr lang="en-US" sz="2400" dirty="0">
                          <a:solidFill>
                            <a:srgbClr val="0000FF"/>
                          </a:solidFill>
                          <a:effectLst/>
                          <a:latin typeface="SVN-Comic Sans MS" panose="02040603050506020204" pitchFamily="18" charset="0"/>
                        </a:rPr>
                        <a:t> </a:t>
                      </a: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bg1"/>
                    </a:solidFill>
                  </a:tcPr>
                </a:tc>
                <a:extLst>
                  <a:ext uri="{0D108BD9-81ED-4DB2-BD59-A6C34878D82A}">
                    <a16:rowId xmlns:a16="http://schemas.microsoft.com/office/drawing/2014/main" val="1693061157"/>
                  </a:ext>
                </a:extLst>
              </a:tr>
            </a:tbl>
          </a:graphicData>
        </a:graphic>
      </p:graphicFrame>
      <p:sp>
        <p:nvSpPr>
          <p:cNvPr id="4" name="TextBox 3">
            <a:extLst>
              <a:ext uri="{FF2B5EF4-FFF2-40B4-BE49-F238E27FC236}">
                <a16:creationId xmlns:a16="http://schemas.microsoft.com/office/drawing/2014/main" id="{FB9211DB-51E1-4D38-A708-97C35ECCA899}"/>
              </a:ext>
            </a:extLst>
          </p:cNvPr>
          <p:cNvSpPr txBox="1"/>
          <p:nvPr/>
        </p:nvSpPr>
        <p:spPr>
          <a:xfrm>
            <a:off x="6536223" y="3325896"/>
            <a:ext cx="5180658" cy="2585323"/>
          </a:xfrm>
          <a:prstGeom prst="rect">
            <a:avLst/>
          </a:prstGeom>
          <a:noFill/>
        </p:spPr>
        <p:txBody>
          <a:bodyPr wrap="square" lIns="0" tIns="0" rIns="0" bIns="0" rtlCol="0">
            <a:spAutoFit/>
          </a:bodyPr>
          <a:lstStyle/>
          <a:p>
            <a:r>
              <a:rPr lang="vi-VN" sz="2400" dirty="0">
                <a:solidFill>
                  <a:srgbClr val="FF0000"/>
                </a:solidFill>
                <a:latin typeface="SVN-Comic Sans MS" panose="02040603050506020204" pitchFamily="18" charset="0"/>
              </a:rPr>
              <a:t>- Giảm sử dụng than đá, dầu mỏ, khí tự nhiên,… - Làm sạch khí thải nhà máy điện và các nhà máy công nghiệp.</a:t>
            </a:r>
          </a:p>
          <a:p>
            <a:pPr marL="342900" indent="-342900">
              <a:buFontTx/>
              <a:buChar char="-"/>
            </a:pPr>
            <a:r>
              <a:rPr lang="vi-VN" sz="2400" dirty="0" smtClean="0">
                <a:solidFill>
                  <a:srgbClr val="FF0000"/>
                </a:solidFill>
                <a:latin typeface="SVN-Comic Sans MS" panose="02040603050506020204" pitchFamily="18" charset="0"/>
              </a:rPr>
              <a:t>Xây </a:t>
            </a:r>
            <a:r>
              <a:rPr lang="vi-VN" sz="2400" dirty="0">
                <a:solidFill>
                  <a:srgbClr val="FF0000"/>
                </a:solidFill>
                <a:latin typeface="SVN-Comic Sans MS" panose="02040603050506020204" pitchFamily="18" charset="0"/>
              </a:rPr>
              <a:t>dựng các khu phát thải thấp </a:t>
            </a:r>
            <a:endParaRPr lang="vi-VN" sz="2400" dirty="0" smtClean="0">
              <a:solidFill>
                <a:srgbClr val="FF0000"/>
              </a:solidFill>
              <a:latin typeface="SVN-Comic Sans MS" panose="02040603050506020204" pitchFamily="18" charset="0"/>
            </a:endParaRPr>
          </a:p>
          <a:p>
            <a:pPr marL="342900" indent="-342900">
              <a:buFontTx/>
              <a:buChar char="-"/>
            </a:pPr>
            <a:r>
              <a:rPr lang="vi-VN" sz="2400" dirty="0" smtClean="0">
                <a:solidFill>
                  <a:srgbClr val="FF0000"/>
                </a:solidFill>
                <a:latin typeface="SVN-Comic Sans MS" panose="02040603050506020204" pitchFamily="18" charset="0"/>
              </a:rPr>
              <a:t>Phát </a:t>
            </a:r>
            <a:r>
              <a:rPr lang="vi-VN" sz="2400" dirty="0">
                <a:solidFill>
                  <a:srgbClr val="FF0000"/>
                </a:solidFill>
                <a:latin typeface="SVN-Comic Sans MS" panose="02040603050506020204" pitchFamily="18" charset="0"/>
              </a:rPr>
              <a:t>triển nông nghiệp sinh thái</a:t>
            </a:r>
          </a:p>
          <a:p>
            <a:r>
              <a:rPr lang="vi-VN" sz="2400" dirty="0">
                <a:solidFill>
                  <a:srgbClr val="FF0000"/>
                </a:solidFill>
                <a:latin typeface="SVN-Comic Sans MS" panose="02040603050506020204" pitchFamily="18" charset="0"/>
              </a:rPr>
              <a:t>- Đẩy mạnh ứng dụng công nghệ để kiểm soát chất lượng không khí.</a:t>
            </a:r>
          </a:p>
        </p:txBody>
      </p:sp>
      <p:sp>
        <p:nvSpPr>
          <p:cNvPr id="8" name="TextBox 7">
            <a:extLst>
              <a:ext uri="{FF2B5EF4-FFF2-40B4-BE49-F238E27FC236}">
                <a16:creationId xmlns:a16="http://schemas.microsoft.com/office/drawing/2014/main" id="{6248364E-297B-46D6-B5D9-22A32306BE72}"/>
              </a:ext>
            </a:extLst>
          </p:cNvPr>
          <p:cNvSpPr txBox="1"/>
          <p:nvPr/>
        </p:nvSpPr>
        <p:spPr>
          <a:xfrm>
            <a:off x="2004375" y="3270179"/>
            <a:ext cx="4233938" cy="2215991"/>
          </a:xfrm>
          <a:prstGeom prst="rect">
            <a:avLst/>
          </a:prstGeom>
          <a:noFill/>
        </p:spPr>
        <p:txBody>
          <a:bodyPr wrap="square" lIns="0" tIns="0" rIns="0" bIns="0" rtlCol="0">
            <a:spAutoFit/>
          </a:bodyPr>
          <a:lstStyle/>
          <a:p>
            <a:r>
              <a:rPr lang="vi-VN" sz="2400" dirty="0" smtClean="0">
                <a:solidFill>
                  <a:srgbClr val="FF0000"/>
                </a:solidFill>
                <a:latin typeface="SVN-Comic Sans MS" panose="02040603050506020204" pitchFamily="18" charset="0"/>
              </a:rPr>
              <a:t>- </a:t>
            </a:r>
            <a:r>
              <a:rPr lang="vi-VN" sz="2400" dirty="0">
                <a:solidFill>
                  <a:srgbClr val="FF0000"/>
                </a:solidFill>
                <a:latin typeface="SVN-Comic Sans MS" panose="02040603050506020204" pitchFamily="18" charset="0"/>
              </a:rPr>
              <a:t>Cải tiến kĩ thuật, đổi mới công nghệ xử lí nước thải.</a:t>
            </a:r>
          </a:p>
          <a:p>
            <a:r>
              <a:rPr lang="vi-VN" sz="2400" dirty="0">
                <a:solidFill>
                  <a:srgbClr val="FF0000"/>
                </a:solidFill>
                <a:latin typeface="SVN-Comic Sans MS" panose="02040603050506020204" pitchFamily="18" charset="0"/>
              </a:rPr>
              <a:t>- Giảm sử dụng hóa chất trong sản xuất nông nghiệp.</a:t>
            </a:r>
          </a:p>
          <a:p>
            <a:r>
              <a:rPr lang="vi-VN" sz="2400" dirty="0">
                <a:solidFill>
                  <a:srgbClr val="FF0000"/>
                </a:solidFill>
                <a:latin typeface="SVN-Comic Sans MS" panose="02040603050506020204" pitchFamily="18" charset="0"/>
              </a:rPr>
              <a:t>- Nâng cao ý thức của người dân trong việc bảo vệ môi trường nước,…</a:t>
            </a:r>
          </a:p>
        </p:txBody>
      </p:sp>
      <p:sp>
        <p:nvSpPr>
          <p:cNvPr id="9" name="TextBox 8">
            <a:extLst>
              <a:ext uri="{FF2B5EF4-FFF2-40B4-BE49-F238E27FC236}">
                <a16:creationId xmlns:a16="http://schemas.microsoft.com/office/drawing/2014/main" id="{88C9608B-5D5F-470E-92CD-1482F5C94BF6}"/>
              </a:ext>
            </a:extLst>
          </p:cNvPr>
          <p:cNvSpPr txBox="1"/>
          <p:nvPr/>
        </p:nvSpPr>
        <p:spPr>
          <a:xfrm>
            <a:off x="6536223" y="2253300"/>
            <a:ext cx="4409308" cy="738664"/>
          </a:xfrm>
          <a:prstGeom prst="rect">
            <a:avLst/>
          </a:prstGeom>
          <a:noFill/>
        </p:spPr>
        <p:txBody>
          <a:bodyPr wrap="square" lIns="0" tIns="0" rIns="0" bIns="0" rtlCol="0">
            <a:spAutoFit/>
          </a:bodyPr>
          <a:lstStyle/>
          <a:p>
            <a:r>
              <a:rPr lang="en-US" sz="2400">
                <a:solidFill>
                  <a:srgbClr val="FF0000"/>
                </a:solidFill>
                <a:latin typeface="SVN-Comic Sans MS" panose="02040603050506020204" pitchFamily="18" charset="0"/>
              </a:rPr>
              <a:t>-</a:t>
            </a:r>
            <a:r>
              <a:rPr lang="vi-VN" sz="2400">
                <a:solidFill>
                  <a:srgbClr val="FF0000"/>
                </a:solidFill>
                <a:latin typeface="SVN-Comic Sans MS" panose="02040603050506020204" pitchFamily="18" charset="0"/>
              </a:rPr>
              <a:t> Khí thải từ hoạt động sản xuất công nghiệp, GTVT, sinh hoạt, nông nghiệp, ....</a:t>
            </a:r>
          </a:p>
        </p:txBody>
      </p:sp>
      <p:sp>
        <p:nvSpPr>
          <p:cNvPr id="10" name="TextBox 9">
            <a:extLst>
              <a:ext uri="{FF2B5EF4-FFF2-40B4-BE49-F238E27FC236}">
                <a16:creationId xmlns:a16="http://schemas.microsoft.com/office/drawing/2014/main" id="{AC975FF3-BF6E-4E87-AAB4-D0F20D90D692}"/>
              </a:ext>
            </a:extLst>
          </p:cNvPr>
          <p:cNvSpPr txBox="1"/>
          <p:nvPr/>
        </p:nvSpPr>
        <p:spPr>
          <a:xfrm>
            <a:off x="2063619" y="2249566"/>
            <a:ext cx="4233938" cy="738664"/>
          </a:xfrm>
          <a:prstGeom prst="rect">
            <a:avLst/>
          </a:prstGeom>
          <a:noFill/>
        </p:spPr>
        <p:txBody>
          <a:bodyPr wrap="square" lIns="0" tIns="0" rIns="0" bIns="0" rtlCol="0">
            <a:spAutoFit/>
          </a:bodyPr>
          <a:lstStyle/>
          <a:p>
            <a:r>
              <a:rPr lang="vi-VN" sz="2400" dirty="0">
                <a:solidFill>
                  <a:srgbClr val="FF0000"/>
                </a:solidFill>
                <a:latin typeface="SVN-Comic Sans MS" panose="02040603050506020204" pitchFamily="18" charset="0"/>
              </a:rPr>
              <a:t>- Do nư</a:t>
            </a:r>
            <a:r>
              <a:rPr lang="en-US" sz="2400" dirty="0" err="1">
                <a:solidFill>
                  <a:srgbClr val="FF0000"/>
                </a:solidFill>
                <a:latin typeface="SVN-Comic Sans MS" panose="02040603050506020204" pitchFamily="18" charset="0"/>
              </a:rPr>
              <a:t>ớc</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thải</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chất</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thải</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sản</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xuất</a:t>
            </a:r>
            <a:r>
              <a:rPr lang="en-US" sz="2400" dirty="0">
                <a:solidFill>
                  <a:srgbClr val="FF0000"/>
                </a:solidFill>
                <a:latin typeface="SVN-Comic Sans MS" panose="02040603050506020204" pitchFamily="18" charset="0"/>
              </a:rPr>
              <a:t> </a:t>
            </a:r>
            <a:r>
              <a:rPr lang="vi-VN" sz="2400" dirty="0">
                <a:solidFill>
                  <a:srgbClr val="FF0000"/>
                </a:solidFill>
                <a:latin typeface="SVN-Comic Sans MS" panose="02040603050506020204" pitchFamily="18" charset="0"/>
              </a:rPr>
              <a:t>công nghiệp, nông nghiệp </a:t>
            </a:r>
            <a:r>
              <a:rPr lang="en-US" sz="2400" dirty="0" err="1">
                <a:solidFill>
                  <a:srgbClr val="FF0000"/>
                </a:solidFill>
                <a:latin typeface="SVN-Comic Sans MS" panose="02040603050506020204" pitchFamily="18" charset="0"/>
              </a:rPr>
              <a:t>và</a:t>
            </a:r>
            <a:r>
              <a:rPr lang="en-US" sz="2400" dirty="0">
                <a:solidFill>
                  <a:srgbClr val="FF0000"/>
                </a:solidFill>
                <a:latin typeface="SVN-Comic Sans MS" panose="02040603050506020204" pitchFamily="18" charset="0"/>
              </a:rPr>
              <a:t> </a:t>
            </a:r>
            <a:r>
              <a:rPr lang="en-US" sz="2400">
                <a:solidFill>
                  <a:srgbClr val="FF0000"/>
                </a:solidFill>
                <a:latin typeface="SVN-Comic Sans MS" panose="02040603050506020204" pitchFamily="18" charset="0"/>
              </a:rPr>
              <a:t>sinh</a:t>
            </a:r>
            <a:r>
              <a:rPr lang="en-US" sz="2400" dirty="0">
                <a:solidFill>
                  <a:srgbClr val="FF0000"/>
                </a:solidFill>
                <a:latin typeface="SVN-Comic Sans MS" panose="02040603050506020204" pitchFamily="18" charset="0"/>
              </a:rPr>
              <a:t> </a:t>
            </a:r>
            <a:r>
              <a:rPr lang="en-US" sz="2400" dirty="0" err="1">
                <a:solidFill>
                  <a:srgbClr val="FF0000"/>
                </a:solidFill>
                <a:latin typeface="SVN-Comic Sans MS" panose="02040603050506020204" pitchFamily="18" charset="0"/>
              </a:rPr>
              <a:t>hoạt</a:t>
            </a:r>
            <a:r>
              <a:rPr lang="en-US" sz="2400" dirty="0">
                <a:solidFill>
                  <a:srgbClr val="FF0000"/>
                </a:solidFill>
                <a:latin typeface="SVN-Comic Sans MS" panose="02040603050506020204" pitchFamily="18" charset="0"/>
              </a:rPr>
              <a:t>.</a:t>
            </a:r>
            <a:endParaRPr lang="vi-VN" sz="2400" dirty="0">
              <a:solidFill>
                <a:srgbClr val="FF0000"/>
              </a:solidFill>
              <a:latin typeface="SVN-Comic Sans MS" panose="02040603050506020204" pitchFamily="18" charset="0"/>
            </a:endParaRPr>
          </a:p>
        </p:txBody>
      </p:sp>
      <p:pic>
        <p:nvPicPr>
          <p:cNvPr id="14" name="Picture 13">
            <a:extLst>
              <a:ext uri="{FF2B5EF4-FFF2-40B4-BE49-F238E27FC236}">
                <a16:creationId xmlns:a16="http://schemas.microsoft.com/office/drawing/2014/main" id="{D97D05EE-4F95-46E9-A39E-D9140896F19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20801" y1="36230" x2="20801" y2="36230"/>
                        <a14:foregroundMark x1="53320" y1="47168" x2="53320" y2="47168"/>
                        <a14:foregroundMark x1="57813" y1="46191" x2="57813" y2="46191"/>
                        <a14:foregroundMark x1="58008" y1="46191" x2="58496" y2="46191"/>
                        <a14:foregroundMark x1="58594" y1="46094" x2="58594" y2="46094"/>
                        <a14:foregroundMark x1="58789" y1="45703" x2="58789" y2="45703"/>
                        <a14:foregroundMark x1="56152" y1="44824" x2="56152" y2="44824"/>
                        <a14:foregroundMark x1="50293" y1="44336" x2="50293" y2="44336"/>
                        <a14:foregroundMark x1="49902" y1="44531" x2="51367" y2="46777"/>
                        <a14:foregroundMark x1="54590" y1="48340" x2="55664" y2="48047"/>
                        <a14:foregroundMark x1="55566" y1="44824" x2="55957" y2="45313"/>
                        <a14:foregroundMark x1="55664" y1="44531" x2="56738" y2="45703"/>
                        <a14:foregroundMark x1="55566" y1="44531" x2="61133" y2="40918"/>
                        <a14:foregroundMark x1="61230" y1="38574" x2="64551" y2="37500"/>
                        <a14:foregroundMark x1="65918" y1="33301" x2="66211" y2="32715"/>
                        <a14:foregroundMark x1="66211" y1="32227" x2="66211" y2="32227"/>
                        <a14:foregroundMark x1="66113" y1="31445" x2="64648" y2="31738"/>
                        <a14:foregroundMark x1="25000" y1="35547" x2="25000" y2="35547"/>
                        <a14:foregroundMark x1="25000" y1="35547" x2="25000" y2="35547"/>
                        <a14:foregroundMark x1="23633" y1="35547" x2="23633" y2="35938"/>
                        <a14:foregroundMark x1="23633" y1="35938" x2="23926" y2="36719"/>
                        <a14:foregroundMark x1="23926" y1="37012" x2="23926" y2="37012"/>
                        <a14:foregroundMark x1="23438" y1="37012" x2="23438" y2="37012"/>
                        <a14:foregroundMark x1="20605" y1="34863" x2="20605" y2="34863"/>
                        <a14:foregroundMark x1="19141" y1="35352" x2="18945" y2="35938"/>
                        <a14:foregroundMark x1="18945" y1="35156" x2="20020" y2="33691"/>
                        <a14:foregroundMark x1="19434" y1="33008" x2="27148" y2="33301"/>
                        <a14:foregroundMark x1="27930" y1="36230" x2="27344" y2="35352"/>
                        <a14:foregroundMark x1="27344" y1="35352" x2="27344" y2="35352"/>
                        <a14:foregroundMark x1="27344" y1="35645" x2="27930" y2="36426"/>
                        <a14:foregroundMark x1="16895" y1="41211" x2="16895" y2="41211"/>
                        <a14:foregroundMark x1="17871" y1="36914" x2="17871" y2="36914"/>
                        <a14:foregroundMark x1="17871" y1="36719" x2="17871" y2="36719"/>
                        <a14:foregroundMark x1="17969" y1="36719" x2="19141" y2="39355"/>
                        <a14:foregroundMark x1="20020" y1="40820" x2="21289" y2="41992"/>
                        <a14:foregroundMark x1="22949" y1="38477" x2="23438" y2="38477"/>
                        <a14:foregroundMark x1="27148" y1="71973" x2="27148" y2="71973"/>
                        <a14:foregroundMark x1="27734" y1="71191" x2="32227" y2="67480"/>
                        <a14:foregroundMark x1="33984" y1="65234" x2="34570" y2="65625"/>
                        <a14:foregroundMark x1="34570" y1="65625" x2="36426" y2="66797"/>
                        <a14:foregroundMark x1="28125" y1="62500" x2="27051" y2="60938"/>
                        <a14:foregroundMark x1="25781" y1="59863" x2="26855" y2="60156"/>
                        <a14:foregroundMark x1="27441" y1="60938" x2="28418" y2="63867"/>
                        <a14:foregroundMark x1="22461" y1="57324" x2="22461" y2="62207"/>
                        <a14:foregroundMark x1="22461" y1="62012" x2="22949" y2="63770"/>
                        <a14:foregroundMark x1="22461" y1="63281" x2="23438" y2="66504"/>
                        <a14:foregroundMark x1="23242" y1="66016" x2="25293" y2="66016"/>
                        <a14:foregroundMark x1="25293" y1="65918" x2="33691" y2="65625"/>
                        <a14:foregroundMark x1="33691" y1="65625" x2="34277" y2="65430"/>
                        <a14:foregroundMark x1="30762" y1="67090" x2="28418" y2="67285"/>
                        <a14:foregroundMark x1="27051" y1="65918" x2="26855" y2="67285"/>
                        <a14:foregroundMark x1="25586" y1="67090" x2="23633" y2="68066"/>
                        <a14:foregroundMark x1="21387" y1="67285" x2="17578" y2="70996"/>
                        <a14:foregroundMark x1="16895" y1="70215" x2="17188" y2="70508"/>
                        <a14:foregroundMark x1="17188" y1="70410" x2="17676" y2="70508"/>
                        <a14:foregroundMark x1="17676" y1="70508" x2="20996" y2="62500"/>
                        <a14:foregroundMark x1="20996" y1="62500" x2="20996" y2="62500"/>
                        <a14:foregroundMark x1="21289" y1="62012" x2="26172" y2="68652"/>
                        <a14:foregroundMark x1="26172" y1="68652" x2="30762" y2="72070"/>
                        <a14:foregroundMark x1="44531" y1="67285" x2="44531" y2="67285"/>
                        <a14:foregroundMark x1="47168" y1="68555" x2="47168" y2="68555"/>
                        <a14:foregroundMark x1="52539" y1="69629" x2="52539" y2="69629"/>
                        <a14:foregroundMark x1="62012" y1="69922" x2="62012" y2="69922"/>
                        <a14:foregroundMark x1="62305" y1="67871" x2="62305" y2="67871"/>
                        <a14:foregroundMark x1="63477" y1="68945" x2="63770" y2="69434"/>
                        <a14:foregroundMark x1="28418" y1="70215" x2="29980" y2="69336"/>
                        <a14:foregroundMark x1="37402" y1="65430" x2="37402" y2="65430"/>
                        <a14:foregroundMark x1="36914" y1="64844" x2="36914" y2="64844"/>
                        <a14:foregroundMark x1="37500" y1="66797" x2="37500" y2="66797"/>
                        <a14:foregroundMark x1="33008" y1="63086" x2="33398" y2="64453"/>
                        <a14:foregroundMark x1="33398" y1="64160" x2="33691" y2="65137"/>
                        <a14:foregroundMark x1="25488" y1="64648" x2="25488" y2="65625"/>
                        <a14:foregroundMark x1="23242" y1="66309" x2="22656" y2="68262"/>
                        <a14:foregroundMark x1="20215" y1="66309" x2="16309" y2="66309"/>
                        <a14:foregroundMark x1="16895" y1="63281" x2="17969" y2="65234"/>
                        <a14:foregroundMark x1="19531" y1="63379" x2="13965" y2="67578"/>
                        <a14:foregroundMark x1="13672" y1="69141" x2="13672" y2="69141"/>
                        <a14:foregroundMark x1="14453" y1="69629" x2="16113" y2="69434"/>
                        <a14:foregroundMark x1="16504" y1="69336" x2="17383" y2="70117"/>
                        <a14:foregroundMark x1="17188" y1="70117" x2="18652" y2="70996"/>
                        <a14:foregroundMark x1="21875" y1="73535" x2="22656" y2="73828"/>
                        <a14:foregroundMark x1="24414" y1="74414" x2="26074" y2="75195"/>
                        <a14:foregroundMark x1="27148" y1="73633" x2="29199" y2="73535"/>
                        <a14:foregroundMark x1="29297" y1="73535" x2="30762" y2="72559"/>
                        <a14:foregroundMark x1="30859" y1="72266" x2="31543" y2="72266"/>
                        <a14:foregroundMark x1="31348" y1="71582" x2="31836" y2="71777"/>
                        <a14:foregroundMark x1="31836" y1="72363" x2="30078" y2="73145"/>
                        <a14:foregroundMark x1="29785" y1="73145" x2="27441" y2="72070"/>
                        <a14:foregroundMark x1="24707" y1="70898" x2="24414" y2="71289"/>
                        <a14:foregroundMark x1="23926" y1="71191" x2="24512" y2="72070"/>
                        <a14:foregroundMark x1="22949" y1="71582" x2="22168" y2="71289"/>
                        <a14:foregroundMark x1="20996" y1="71191" x2="21289" y2="71973"/>
                        <a14:foregroundMark x1="20605" y1="71777" x2="20605" y2="71777"/>
                        <a14:foregroundMark x1="19727" y1="71582" x2="19727" y2="71582"/>
                        <a14:foregroundMark x1="19238" y1="71484" x2="19238" y2="71484"/>
                        <a14:foregroundMark x1="18164" y1="71582" x2="18164" y2="71582"/>
                        <a14:foregroundMark x1="18164" y1="71777" x2="18164" y2="71777"/>
                        <a14:foregroundMark x1="17578" y1="72070" x2="17578" y2="72559"/>
                        <a14:foregroundMark x1="17383" y1="72559" x2="16895" y2="73047"/>
                        <a14:foregroundMark x1="16895" y1="73047" x2="16895" y2="73535"/>
                        <a14:foregroundMark x1="34570" y1="62793" x2="34570" y2="62793"/>
                        <a14:foregroundMark x1="31641" y1="60449" x2="31641" y2="60449"/>
                        <a14:foregroundMark x1="31641" y1="60449" x2="36328" y2="62793"/>
                        <a14:foregroundMark x1="34473" y1="61426" x2="39844" y2="66113"/>
                        <a14:foregroundMark x1="39844" y1="66113" x2="39844" y2="66211"/>
                        <a14:foregroundMark x1="40039" y1="66211" x2="40527" y2="66211"/>
                        <a14:foregroundMark x1="40820" y1="66309" x2="42383" y2="66797"/>
                        <a14:foregroundMark x1="43457" y1="66992" x2="45801" y2="67773"/>
                        <a14:foregroundMark x1="45801" y1="67773" x2="45801" y2="68359"/>
                        <a14:foregroundMark x1="42090" y1="65430" x2="44043" y2="65918"/>
                        <a14:foregroundMark x1="46094" y1="66797" x2="47754" y2="66016"/>
                        <a14:foregroundMark x1="48828" y1="65234" x2="48828" y2="65234"/>
                        <a14:foregroundMark x1="49512" y1="65137" x2="51465" y2="65723"/>
                        <a14:foregroundMark x1="52930" y1="66016" x2="53711" y2="66016"/>
                        <a14:foregroundMark x1="54492" y1="66016" x2="55176" y2="66016"/>
                        <a14:foregroundMark x1="55176" y1="66016" x2="55176" y2="66016"/>
                        <a14:foregroundMark x1="51953" y1="71191" x2="51953" y2="71191"/>
                        <a14:foregroundMark x1="49316" y1="70508" x2="49316" y2="70508"/>
                        <a14:foregroundMark x1="49023" y1="70215" x2="49023" y2="70215"/>
                      </a14:backgroundRemoval>
                    </a14:imgEffect>
                  </a14:imgLayer>
                </a14:imgProps>
              </a:ext>
            </a:extLst>
          </a:blip>
          <a:stretch>
            <a:fillRect/>
          </a:stretch>
        </p:blipFill>
        <p:spPr>
          <a:xfrm>
            <a:off x="-304800" y="5638800"/>
            <a:ext cx="1524000" cy="1524000"/>
          </a:xfrm>
          <a:prstGeom prst="rect">
            <a:avLst/>
          </a:prstGeom>
        </p:spPr>
      </p:pic>
    </p:spTree>
    <p:extLst>
      <p:ext uri="{BB962C8B-B14F-4D97-AF65-F5344CB8AC3E}">
        <p14:creationId xmlns:p14="http://schemas.microsoft.com/office/powerpoint/2010/main" val="1828429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barn(inVertical)">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barn(inVertical)">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barn(inVertical)">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barn(inVertical)">
                                      <p:cBhvr>
                                        <p:cTn id="37" dur="500"/>
                                        <p:tgtEl>
                                          <p:spTgt spid="4">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Effect transition="in" filter="barn(inVertical)">
                                      <p:cBhvr>
                                        <p:cTn id="42" dur="500"/>
                                        <p:tgtEl>
                                          <p:spTgt spid="4">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3" end="3"/>
                                            </p:txEl>
                                          </p:spTgt>
                                        </p:tgtEl>
                                        <p:attrNameLst>
                                          <p:attrName>style.visibility</p:attrName>
                                        </p:attrNameLst>
                                      </p:cBhvr>
                                      <p:to>
                                        <p:strVal val="visible"/>
                                      </p:to>
                                    </p:set>
                                    <p:animEffect transition="in" filter="barn(inVertical)">
                                      <p:cBhvr>
                                        <p:cTn id="4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DAD86CA-8235-409B-982B-5E7A033E23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234FBA-3501-47B4-AE0C-AA4AFBC8F60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518714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B5EF893B-0491-416E-9D33-BADE960079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551961"/>
            <a:ext cx="10999072" cy="539995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469F4FF8-F8B0-4630-BA1B-0D8B324CD5F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596464" y="6329769"/>
            <a:ext cx="11000232"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C06AF7B-1219-49EF-BD11-EC6BC5CA1A75}"/>
              </a:ext>
            </a:extLst>
          </p:cNvPr>
          <p:cNvPicPr>
            <a:picLocks noChangeAspect="1"/>
          </p:cNvPicPr>
          <p:nvPr/>
        </p:nvPicPr>
        <p:blipFill rotWithShape="1">
          <a:blip r:embed="rId2"/>
          <a:srcRect r="1215"/>
          <a:stretch/>
        </p:blipFill>
        <p:spPr>
          <a:xfrm>
            <a:off x="562976" y="311858"/>
            <a:ext cx="11014839" cy="6233648"/>
          </a:xfrm>
          <a:prstGeom prst="rect">
            <a:avLst/>
          </a:prstGeom>
        </p:spPr>
      </p:pic>
    </p:spTree>
    <p:extLst>
      <p:ext uri="{BB962C8B-B14F-4D97-AF65-F5344CB8AC3E}">
        <p14:creationId xmlns:p14="http://schemas.microsoft.com/office/powerpoint/2010/main" val="37229765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FD8C66-C2D7-48A6-BFEE-3F1F38B0D14A}"/>
              </a:ext>
            </a:extLst>
          </p:cNvPr>
          <p:cNvPicPr>
            <a:picLocks noChangeAspect="1"/>
          </p:cNvPicPr>
          <p:nvPr/>
        </p:nvPicPr>
        <p:blipFill rotWithShape="1">
          <a:blip r:embed="rId2"/>
          <a:srcRect l="139"/>
          <a:stretch/>
        </p:blipFill>
        <p:spPr>
          <a:xfrm>
            <a:off x="6887044" y="-1"/>
            <a:ext cx="4661488" cy="3104208"/>
          </a:xfrm>
          <a:prstGeom prst="rect">
            <a:avLst/>
          </a:prstGeom>
        </p:spPr>
      </p:pic>
      <p:pic>
        <p:nvPicPr>
          <p:cNvPr id="7" name="Picture 6">
            <a:extLst>
              <a:ext uri="{FF2B5EF4-FFF2-40B4-BE49-F238E27FC236}">
                <a16:creationId xmlns:a16="http://schemas.microsoft.com/office/drawing/2014/main" id="{B035283F-972F-41F1-92CA-4B32D00A5295}"/>
              </a:ext>
            </a:extLst>
          </p:cNvPr>
          <p:cNvPicPr>
            <a:picLocks noChangeAspect="1"/>
          </p:cNvPicPr>
          <p:nvPr/>
        </p:nvPicPr>
        <p:blipFill rotWithShape="1">
          <a:blip r:embed="rId3"/>
          <a:srcRect t="12181" r="-1" b="-1"/>
          <a:stretch/>
        </p:blipFill>
        <p:spPr>
          <a:xfrm>
            <a:off x="5419264" y="3265081"/>
            <a:ext cx="6129269" cy="3592925"/>
          </a:xfrm>
          <a:prstGeom prst="rect">
            <a:avLst/>
          </a:prstGeom>
        </p:spPr>
      </p:pic>
      <p:pic>
        <p:nvPicPr>
          <p:cNvPr id="5" name="Picture 4">
            <a:extLst>
              <a:ext uri="{FF2B5EF4-FFF2-40B4-BE49-F238E27FC236}">
                <a16:creationId xmlns:a16="http://schemas.microsoft.com/office/drawing/2014/main" id="{ADCBB9C0-F75D-4AE4-9F15-B6DC42D20EA1}"/>
              </a:ext>
            </a:extLst>
          </p:cNvPr>
          <p:cNvPicPr>
            <a:picLocks noChangeAspect="1"/>
          </p:cNvPicPr>
          <p:nvPr/>
        </p:nvPicPr>
        <p:blipFill rotWithShape="1">
          <a:blip r:embed="rId4"/>
          <a:srcRect t="3452" r="1" b="1"/>
          <a:stretch/>
        </p:blipFill>
        <p:spPr>
          <a:xfrm>
            <a:off x="643467" y="-6"/>
            <a:ext cx="6082711" cy="3920044"/>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8" name="Picture 7">
            <a:extLst>
              <a:ext uri="{FF2B5EF4-FFF2-40B4-BE49-F238E27FC236}">
                <a16:creationId xmlns:a16="http://schemas.microsoft.com/office/drawing/2014/main" id="{328A09CD-2ACB-43CB-B9F6-9C5BC52B6CB9}"/>
              </a:ext>
            </a:extLst>
          </p:cNvPr>
          <p:cNvPicPr>
            <a:picLocks noChangeAspect="1"/>
          </p:cNvPicPr>
          <p:nvPr/>
        </p:nvPicPr>
        <p:blipFill rotWithShape="1">
          <a:blip r:embed="rId5"/>
          <a:srcRect r="-6" b="3594"/>
          <a:stretch/>
        </p:blipFill>
        <p:spPr>
          <a:xfrm>
            <a:off x="457200" y="4080064"/>
            <a:ext cx="4800601" cy="2473136"/>
          </a:xfrm>
          <a:prstGeom prst="rect">
            <a:avLst/>
          </a:prstGeom>
        </p:spPr>
      </p:pic>
    </p:spTree>
    <p:extLst>
      <p:ext uri="{BB962C8B-B14F-4D97-AF65-F5344CB8AC3E}">
        <p14:creationId xmlns:p14="http://schemas.microsoft.com/office/powerpoint/2010/main" val="2477554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Chủ đề Office">
  <a:themeElements>
    <a:clrScheme name="Flat Final">
      <a:dk1>
        <a:sysClr val="windowText" lastClr="000000"/>
      </a:dk1>
      <a:lt1>
        <a:sysClr val="window" lastClr="FFFFFF"/>
      </a:lt1>
      <a:dk2>
        <a:srgbClr val="44546A"/>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9Slide Fonts">
      <a:majorFont>
        <a:latin typeface="#9Slide01 Tieu de ngan"/>
        <a:ea typeface=""/>
        <a:cs typeface=""/>
      </a:majorFont>
      <a:minorFont>
        <a:latin typeface="#9Slide01 Noi dung ng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algn="l">
          <a:defRPr smtClean="0"/>
        </a:defPPr>
      </a:lstStyle>
    </a:txDef>
  </a:objectDefaults>
  <a:extraClrSchemeLst/>
  <a:extLst>
    <a:ext uri="{05A4C25C-085E-4340-85A3-A5531E510DB2}">
      <thm15:themeFamily xmlns:thm15="http://schemas.microsoft.com/office/thememl/2012/main" name="Presentation1" id="{514780B2-20DA-4807-A9CE-CAAC7A532634}" vid="{C7AC1335-7AA5-424C-A3AD-C09AE8E30459}"/>
    </a:ext>
  </a:extLst>
</a:theme>
</file>

<file path=ppt/theme/theme2.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TotalTime>
  <Words>1149</Words>
  <Application>Microsoft Office PowerPoint</Application>
  <PresentationFormat>Widescreen</PresentationFormat>
  <Paragraphs>71</Paragraphs>
  <Slides>33</Slides>
  <Notes>0</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33</vt:i4>
      </vt:variant>
    </vt:vector>
  </HeadingPairs>
  <TitlesOfParts>
    <vt:vector size="52" baseType="lpstr">
      <vt:lpstr>#9Slide07 IcielCadena</vt:lpstr>
      <vt:lpstr>SVN-Comic Sans MS</vt:lpstr>
      <vt:lpstr>HP001 4 hàng</vt:lpstr>
      <vt:lpstr>#9Slide01 Noi dung ngan</vt:lpstr>
      <vt:lpstr>#9Slide07 IcielLa Chic Pro Shad</vt:lpstr>
      <vt:lpstr>#9Slide05 Claudia</vt:lpstr>
      <vt:lpstr>#9Slide02 Noi dung rat dai</vt:lpstr>
      <vt:lpstr>Calibri</vt:lpstr>
      <vt:lpstr>Patrick Hand</vt:lpstr>
      <vt:lpstr>#9Slide05 SVNVanilla Daisy Pro</vt:lpstr>
      <vt:lpstr>SVN-Cookies</vt:lpstr>
      <vt:lpstr>Arial</vt:lpstr>
      <vt:lpstr>#9Slide02 Tieu de dai</vt:lpstr>
      <vt:lpstr>Times New Roman</vt:lpstr>
      <vt:lpstr>#9Slide01 Tieu de ngan</vt:lpstr>
      <vt:lpstr>#9Slide07 IcielBaliho Script</vt:lpstr>
      <vt:lpstr>Chủ đề Office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pham</dc:creator>
  <cp:lastModifiedBy>Hà Tròn</cp:lastModifiedBy>
  <cp:revision>12</cp:revision>
  <dcterms:created xsi:type="dcterms:W3CDTF">2022-07-06T14:25:05Z</dcterms:created>
  <dcterms:modified xsi:type="dcterms:W3CDTF">2025-09-27T09:14:41Z</dcterms:modified>
</cp:coreProperties>
</file>