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9" autoAdjust="0"/>
    <p:restoredTop sz="94660"/>
  </p:normalViewPr>
  <p:slideViewPr>
    <p:cSldViewPr snapToGrid="0">
      <p:cViewPr>
        <p:scale>
          <a:sx n="96" d="100"/>
          <a:sy n="96" d="100"/>
        </p:scale>
        <p:origin x="-192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25/09/2025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xmlns="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25A7C7C-76EE-4884-8707-8C66B78AF4CF}"/>
              </a:ext>
            </a:extLst>
          </p:cNvPr>
          <p:cNvSpPr txBox="1"/>
          <p:nvPr/>
        </p:nvSpPr>
        <p:spPr>
          <a:xfrm>
            <a:off x="3563225" y="3071990"/>
            <a:ext cx="2930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xmlns="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xmlns="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xmlns="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xmlns="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xmlns="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xmlns="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xmlns="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xmlns="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xmlns="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xmlns="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xmlns="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xmlns="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xmlns="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xmlns="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sự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niềm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giữa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908</TotalTime>
  <Words>1206</Words>
  <Application>Microsoft Office PowerPoint</Application>
  <PresentationFormat>Custom</PresentationFormat>
  <Paragraphs>190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Thiên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HP</cp:lastModifiedBy>
  <cp:revision>159</cp:revision>
  <dcterms:created xsi:type="dcterms:W3CDTF">2022-05-07T08:47:16Z</dcterms:created>
  <dcterms:modified xsi:type="dcterms:W3CDTF">2025-09-25T07:08:31Z</dcterms:modified>
</cp:coreProperties>
</file>