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4" r:id="rId2"/>
  </p:sldMasterIdLst>
  <p:notesMasterIdLst>
    <p:notesMasterId r:id="rId35"/>
  </p:notesMasterIdLst>
  <p:sldIdLst>
    <p:sldId id="312" r:id="rId3"/>
    <p:sldId id="286" r:id="rId4"/>
    <p:sldId id="314" r:id="rId5"/>
    <p:sldId id="287" r:id="rId6"/>
    <p:sldId id="256" r:id="rId7"/>
    <p:sldId id="259" r:id="rId8"/>
    <p:sldId id="289" r:id="rId9"/>
    <p:sldId id="262" r:id="rId10"/>
    <p:sldId id="267" r:id="rId11"/>
    <p:sldId id="269" r:id="rId12"/>
    <p:sldId id="273" r:id="rId13"/>
    <p:sldId id="275" r:id="rId14"/>
    <p:sldId id="290" r:id="rId15"/>
    <p:sldId id="690" r:id="rId16"/>
    <p:sldId id="300" r:id="rId17"/>
    <p:sldId id="692" r:id="rId18"/>
    <p:sldId id="693" r:id="rId19"/>
    <p:sldId id="694" r:id="rId20"/>
    <p:sldId id="695" r:id="rId21"/>
    <p:sldId id="691" r:id="rId22"/>
    <p:sldId id="685" r:id="rId23"/>
    <p:sldId id="686" r:id="rId24"/>
    <p:sldId id="322" r:id="rId25"/>
    <p:sldId id="291" r:id="rId26"/>
    <p:sldId id="292" r:id="rId27"/>
    <p:sldId id="315" r:id="rId28"/>
    <p:sldId id="316" r:id="rId29"/>
    <p:sldId id="319" r:id="rId30"/>
    <p:sldId id="320" r:id="rId31"/>
    <p:sldId id="309" r:id="rId32"/>
    <p:sldId id="308" r:id="rId33"/>
    <p:sldId id="311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f40ofpOXf2OhV1LF7PYxDtUG1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5777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4773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857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5505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3279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0DEAE63-D6C4-437F-B8DA-DA689F991AA7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6423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1887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681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4145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9161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0954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8892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189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layout">
  <p:cSld name="Cover slide layout">
    <p:bg>
      <p:bgPr>
        <a:solidFill>
          <a:schemeClr val="accent1">
            <a:alpha val="60000"/>
          </a:schemeClr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7;p29"/>
          <p:cNvGrpSpPr/>
          <p:nvPr/>
        </p:nvGrpSpPr>
        <p:grpSpPr>
          <a:xfrm>
            <a:off x="791230" y="364272"/>
            <a:ext cx="10609540" cy="6226406"/>
            <a:chOff x="2687161" y="3731096"/>
            <a:chExt cx="5158677" cy="3027467"/>
          </a:xfrm>
        </p:grpSpPr>
        <p:sp>
          <p:nvSpPr>
            <p:cNvPr id="8" name="Google Shape;8;p29"/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/>
              <a:ahLst/>
              <a:cxnLst/>
              <a:rect l="l" t="t" r="r" b="b"/>
              <a:pathLst>
                <a:path w="1906136" h="2468044" extrusionOk="0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;p29"/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/>
              <a:ahLst/>
              <a:cxnLst/>
              <a:rect l="l" t="t" r="r" b="b"/>
              <a:pathLst>
                <a:path w="2992697" h="1030680" extrusionOk="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29"/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/>
              <a:ahLst/>
              <a:cxnLst/>
              <a:rect l="l" t="t" r="r" b="b"/>
              <a:pathLst>
                <a:path w="34149" h="15522" extrusionOk="0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9"/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/>
              <a:ahLst/>
              <a:cxnLst/>
              <a:rect l="l" t="t" r="r" b="b"/>
              <a:pathLst>
                <a:path w="34149" h="9313" extrusionOk="0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9"/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/>
              <a:ahLst/>
              <a:cxnLst/>
              <a:rect l="l" t="t" r="r" b="b"/>
              <a:pathLst>
                <a:path w="37253" h="40357" extrusionOk="0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9"/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/>
              <a:ahLst/>
              <a:cxnLst/>
              <a:rect l="l" t="t" r="r" b="b"/>
              <a:pathLst>
                <a:path w="170745" h="90029" extrusionOk="0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9"/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/>
              <a:ahLst/>
              <a:cxnLst/>
              <a:rect l="l" t="t" r="r" b="b"/>
              <a:pathLst>
                <a:path w="139700" h="152118" extrusionOk="0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9"/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/>
              <a:ahLst/>
              <a:cxnLst/>
              <a:rect l="l" t="t" r="r" b="b"/>
              <a:pathLst>
                <a:path w="24835" h="12417" extrusionOk="0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9"/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/>
              <a:ahLst/>
              <a:cxnLst/>
              <a:rect l="l" t="t" r="r" b="b"/>
              <a:pathLst>
                <a:path w="12417" h="6208" extrusionOk="0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9"/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/>
              <a:ahLst/>
              <a:cxnLst/>
              <a:rect l="l" t="t" r="r" b="b"/>
              <a:pathLst>
                <a:path w="96238" h="58984" extrusionOk="0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9"/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/>
              <a:ahLst/>
              <a:cxnLst/>
              <a:rect l="l" t="t" r="r" b="b"/>
              <a:pathLst>
                <a:path w="43462" h="27940" extrusionOk="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9"/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/>
              <a:ahLst/>
              <a:cxnLst/>
              <a:rect l="l" t="t" r="r" b="b"/>
              <a:pathLst>
                <a:path w="260774" h="310445" extrusionOk="0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9"/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/>
              <a:ahLst/>
              <a:cxnLst/>
              <a:rect l="l" t="t" r="r" b="b"/>
              <a:pathLst>
                <a:path w="15522" h="12417" extrusionOk="0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9"/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/>
              <a:ahLst/>
              <a:cxnLst/>
              <a:rect l="l" t="t" r="r" b="b"/>
              <a:pathLst>
                <a:path w="15522" h="6208" extrusionOk="0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9"/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/>
              <a:ahLst/>
              <a:cxnLst/>
              <a:rect l="l" t="t" r="r" b="b"/>
              <a:pathLst>
                <a:path w="71402" h="49671" extrusionOk="0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9"/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/>
              <a:ahLst/>
              <a:cxnLst/>
              <a:rect l="l" t="t" r="r" b="b"/>
              <a:pathLst>
                <a:path w="108656" h="80715" extrusionOk="0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9"/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/>
              <a:ahLst/>
              <a:cxnLst/>
              <a:rect l="l" t="t" r="r" b="b"/>
              <a:pathLst>
                <a:path w="12417" h="9313" extrusionOk="0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9"/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/>
              <a:ahLst/>
              <a:cxnLst/>
              <a:rect l="l" t="t" r="r" b="b"/>
              <a:pathLst>
                <a:path w="12417" h="12417" extrusionOk="0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9"/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/>
              <a:ahLst/>
              <a:cxnLst/>
              <a:rect l="l" t="t" r="r" b="b"/>
              <a:pathLst>
                <a:path w="15522" h="6208" extrusionOk="0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9"/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/>
              <a:ahLst/>
              <a:cxnLst/>
              <a:rect l="l" t="t" r="r" b="b"/>
              <a:pathLst>
                <a:path w="12417" h="24835" extrusionOk="0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9"/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/>
              <a:ahLst/>
              <a:cxnLst/>
              <a:rect l="l" t="t" r="r" b="b"/>
              <a:pathLst>
                <a:path w="406683" h="447041" extrusionOk="0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9"/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/>
              <a:ahLst/>
              <a:cxnLst/>
              <a:rect l="l" t="t" r="r" b="b"/>
              <a:pathLst>
                <a:path w="43462" h="15522" extrusionOk="0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9"/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/>
              <a:ahLst/>
              <a:cxnLst/>
              <a:rect l="l" t="t" r="r" b="b"/>
              <a:pathLst>
                <a:path w="24835" h="9313" extrusionOk="0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9"/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/>
              <a:ahLst/>
              <a:cxnLst/>
              <a:rect l="l" t="t" r="r" b="b"/>
              <a:pathLst>
                <a:path w="24835" h="40357" extrusionOk="0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9"/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/>
              <a:ahLst/>
              <a:cxnLst/>
              <a:rect l="l" t="t" r="r" b="b"/>
              <a:pathLst>
                <a:path w="34149" h="21731" extrusionOk="0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9"/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/>
              <a:ahLst/>
              <a:cxnLst/>
              <a:rect l="l" t="t" r="r" b="b"/>
              <a:pathLst>
                <a:path w="2967861" h="2340761" extrusionOk="0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9"/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/>
              <a:ahLst/>
              <a:cxnLst/>
              <a:rect l="l" t="t" r="r" b="b"/>
              <a:pathLst>
                <a:path w="74506" h="99342" extrusionOk="0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9"/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/>
              <a:ahLst/>
              <a:cxnLst/>
              <a:rect l="l" t="t" r="r" b="b"/>
              <a:pathLst>
                <a:path w="40357" h="34149" extrusionOk="0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9"/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/>
              <a:ahLst/>
              <a:cxnLst/>
              <a:rect l="l" t="t" r="r" b="b"/>
              <a:pathLst>
                <a:path w="55880" h="96238" extrusionOk="0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9"/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/>
              <a:ahLst/>
              <a:cxnLst/>
              <a:rect l="l" t="t" r="r" b="b"/>
              <a:pathLst>
                <a:path w="21731" h="27940" extrusionOk="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9"/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/>
              <a:ahLst/>
              <a:cxnLst/>
              <a:rect l="l" t="t" r="r" b="b"/>
              <a:pathLst>
                <a:path w="86924" h="68298" extrusionOk="0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9"/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/>
              <a:ahLst/>
              <a:cxnLst/>
              <a:rect l="l" t="t" r="r" b="b"/>
              <a:pathLst>
                <a:path w="235938" h="102447" extrusionOk="0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9"/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/>
              <a:ahLst/>
              <a:cxnLst/>
              <a:rect l="l" t="t" r="r" b="b"/>
              <a:pathLst>
                <a:path w="24835" h="58984" extrusionOk="0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9"/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/>
              <a:ahLst/>
              <a:cxnLst/>
              <a:rect l="l" t="t" r="r" b="b"/>
              <a:pathLst>
                <a:path w="68298" h="65193" extrusionOk="0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9"/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/>
              <a:ahLst/>
              <a:cxnLst/>
              <a:rect l="l" t="t" r="r" b="b"/>
              <a:pathLst>
                <a:path w="83820" h="139700" extrusionOk="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9"/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/>
              <a:ahLst/>
              <a:cxnLst/>
              <a:rect l="l" t="t" r="r" b="b"/>
              <a:pathLst>
                <a:path w="46566" h="15522" extrusionOk="0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9"/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/>
              <a:ahLst/>
              <a:cxnLst/>
              <a:rect l="l" t="t" r="r" b="b"/>
              <a:pathLst>
                <a:path w="55880" h="31044" extrusionOk="0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9"/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/>
              <a:ahLst/>
              <a:cxnLst/>
              <a:rect l="l" t="t" r="r" b="b"/>
              <a:pathLst>
                <a:path w="15522" h="12417" extrusionOk="0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9"/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/>
              <a:ahLst/>
              <a:cxnLst/>
              <a:rect l="l" t="t" r="r" b="b"/>
              <a:pathLst>
                <a:path w="40357" h="46566" extrusionOk="0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9"/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/>
              <a:ahLst/>
              <a:cxnLst/>
              <a:rect l="l" t="t" r="r" b="b"/>
              <a:pathLst>
                <a:path w="24835" h="12417" extrusionOk="0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9"/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/>
              <a:ahLst/>
              <a:cxnLst/>
              <a:rect l="l" t="t" r="r" b="b"/>
              <a:pathLst>
                <a:path w="27940" h="15522" extrusionOk="0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9"/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/>
              <a:ahLst/>
              <a:cxnLst/>
              <a:rect l="l" t="t" r="r" b="b"/>
              <a:pathLst>
                <a:path w="12417" h="15522" extrusionOk="0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9"/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/>
              <a:ahLst/>
              <a:cxnLst/>
              <a:rect l="l" t="t" r="r" b="b"/>
              <a:pathLst>
                <a:path w="18626" h="37253" extrusionOk="0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9"/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/>
              <a:ahLst/>
              <a:cxnLst/>
              <a:rect l="l" t="t" r="r" b="b"/>
              <a:pathLst>
                <a:path w="149013" h="161431" extrusionOk="0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9"/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/>
              <a:ahLst/>
              <a:cxnLst/>
              <a:rect l="l" t="t" r="r" b="b"/>
              <a:pathLst>
                <a:path w="15522" h="46566" extrusionOk="0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9"/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/>
              <a:ahLst/>
              <a:cxnLst/>
              <a:rect l="l" t="t" r="r" b="b"/>
              <a:pathLst>
                <a:path w="58984" h="31044" extrusionOk="0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9"/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/>
              <a:ahLst/>
              <a:cxnLst/>
              <a:rect l="l" t="t" r="r" b="b"/>
              <a:pathLst>
                <a:path w="291819" h="152118" extrusionOk="0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9"/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/>
              <a:ahLst/>
              <a:cxnLst/>
              <a:rect l="l" t="t" r="r" b="b"/>
              <a:pathLst>
                <a:path w="37253" h="34149" extrusionOk="0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9"/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/>
              <a:ahLst/>
              <a:cxnLst/>
              <a:rect l="l" t="t" r="r" b="b"/>
              <a:pathLst>
                <a:path w="43462" h="34149" extrusionOk="0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9"/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/>
              <a:ahLst/>
              <a:cxnLst/>
              <a:rect l="l" t="t" r="r" b="b"/>
              <a:pathLst>
                <a:path w="18626" h="31044" extrusionOk="0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9"/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/>
              <a:ahLst/>
              <a:cxnLst/>
              <a:rect l="l" t="t" r="r" b="b"/>
              <a:pathLst>
                <a:path w="12417" h="18626" extrusionOk="0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9"/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/>
              <a:ahLst/>
              <a:cxnLst/>
              <a:rect l="l" t="t" r="r" b="b"/>
              <a:pathLst>
                <a:path w="24835" h="15522" extrusionOk="0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9"/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/>
              <a:ahLst/>
              <a:cxnLst/>
              <a:rect l="l" t="t" r="r" b="b"/>
              <a:pathLst>
                <a:path w="18626" h="9313" extrusionOk="0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9"/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/>
              <a:ahLst/>
              <a:cxnLst/>
              <a:rect l="l" t="t" r="r" b="b"/>
              <a:pathLst>
                <a:path w="34149" h="15522" extrusionOk="0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9"/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/>
              <a:ahLst/>
              <a:cxnLst/>
              <a:rect l="l" t="t" r="r" b="b"/>
              <a:pathLst>
                <a:path w="34149" h="12417" extrusionOk="0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9"/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/>
              <a:ahLst/>
              <a:cxnLst/>
              <a:rect l="l" t="t" r="r" b="b"/>
              <a:pathLst>
                <a:path w="229729" h="266983" extrusionOk="0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9"/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/>
              <a:ahLst/>
              <a:cxnLst/>
              <a:rect l="l" t="t" r="r" b="b"/>
              <a:pathLst>
                <a:path w="43462" h="18626" extrusionOk="0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9"/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/>
              <a:ahLst/>
              <a:cxnLst/>
              <a:rect l="l" t="t" r="r" b="b"/>
              <a:pathLst>
                <a:path w="15522" h="24835" extrusionOk="0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9"/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/>
              <a:ahLst/>
              <a:cxnLst/>
              <a:rect l="l" t="t" r="r" b="b"/>
              <a:pathLst>
                <a:path w="99342" h="108656" extrusionOk="0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9"/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/>
              <a:ahLst/>
              <a:cxnLst/>
              <a:rect l="l" t="t" r="r" b="b"/>
              <a:pathLst>
                <a:path w="21731" h="34149" extrusionOk="0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9"/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/>
              <a:ahLst/>
              <a:cxnLst/>
              <a:rect l="l" t="t" r="r" b="b"/>
              <a:pathLst>
                <a:path w="24835" h="55880" extrusionOk="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9"/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/>
              <a:ahLst/>
              <a:cxnLst/>
              <a:rect l="l" t="t" r="r" b="b"/>
              <a:pathLst>
                <a:path w="599160" h="468773" extrusionOk="0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9"/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/>
              <a:ahLst/>
              <a:cxnLst/>
              <a:rect l="l" t="t" r="r" b="b"/>
              <a:pathLst>
                <a:path w="15522" h="9313" extrusionOk="0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9"/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/>
              <a:ahLst/>
              <a:cxnLst/>
              <a:rect l="l" t="t" r="r" b="b"/>
              <a:pathLst>
                <a:path w="55880" h="37253" extrusionOk="0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9"/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/>
              <a:ahLst/>
              <a:cxnLst/>
              <a:rect l="l" t="t" r="r" b="b"/>
              <a:pathLst>
                <a:path w="301132" h="207998" extrusionOk="0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9"/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/>
              <a:ahLst/>
              <a:cxnLst/>
              <a:rect l="l" t="t" r="r" b="b"/>
              <a:pathLst>
                <a:path w="24835" h="21731" extrusionOk="0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9"/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/>
              <a:ahLst/>
              <a:cxnLst/>
              <a:rect l="l" t="t" r="r" b="b"/>
              <a:pathLst>
                <a:path w="93133" h="145909" extrusionOk="0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9"/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/>
              <a:ahLst/>
              <a:cxnLst/>
              <a:rect l="l" t="t" r="r" b="b"/>
              <a:pathLst>
                <a:path w="117969" h="136596" extrusionOk="0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9"/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/>
              <a:ahLst/>
              <a:cxnLst/>
              <a:rect l="l" t="t" r="r" b="b"/>
              <a:pathLst>
                <a:path w="18626" h="27940" extrusionOk="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9"/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/>
              <a:ahLst/>
              <a:cxnLst/>
              <a:rect l="l" t="t" r="r" b="b"/>
              <a:pathLst>
                <a:path w="18626" h="21731" extrusionOk="0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9"/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/>
              <a:ahLst/>
              <a:cxnLst/>
              <a:rect l="l" t="t" r="r" b="b"/>
              <a:pathLst>
                <a:path w="18626" h="15522" extrusionOk="0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9"/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/>
              <a:ahLst/>
              <a:cxnLst/>
              <a:rect l="l" t="t" r="r" b="b"/>
              <a:pathLst>
                <a:path w="12417" h="12417" extrusionOk="0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9"/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/>
              <a:ahLst/>
              <a:cxnLst/>
              <a:rect l="l" t="t" r="r" b="b"/>
              <a:pathLst>
                <a:path w="52775" h="68298" extrusionOk="0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9"/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/>
              <a:ahLst/>
              <a:cxnLst/>
              <a:rect l="l" t="t" r="r" b="b"/>
              <a:pathLst>
                <a:path w="9313" h="12417" extrusionOk="0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9"/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/>
              <a:ahLst/>
              <a:cxnLst/>
              <a:rect l="l" t="t" r="r" b="b"/>
              <a:pathLst>
                <a:path w="34149" h="18626" extrusionOk="0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9"/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/>
              <a:ahLst/>
              <a:cxnLst/>
              <a:rect l="l" t="t" r="r" b="b"/>
              <a:pathLst>
                <a:path w="155222" h="58984" extrusionOk="0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9"/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/>
              <a:ahLst/>
              <a:cxnLst/>
              <a:rect l="l" t="t" r="r" b="b"/>
              <a:pathLst>
                <a:path w="12417" h="24835" extrusionOk="0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9"/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/>
              <a:ahLst/>
              <a:cxnLst/>
              <a:rect l="l" t="t" r="r" b="b"/>
              <a:pathLst>
                <a:path w="27940" h="15522" extrusionOk="0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9"/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/>
              <a:ahLst/>
              <a:cxnLst/>
              <a:rect l="l" t="t" r="r" b="b"/>
              <a:pathLst>
                <a:path w="99342" h="207998" extrusionOk="0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9"/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/>
              <a:ahLst/>
              <a:cxnLst/>
              <a:rect l="l" t="t" r="r" b="b"/>
              <a:pathLst>
                <a:path w="74506" h="31044" extrusionOk="0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9"/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/>
              <a:ahLst/>
              <a:cxnLst/>
              <a:rect l="l" t="t" r="r" b="b"/>
              <a:pathLst>
                <a:path w="34149" h="31044" extrusionOk="0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9"/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/>
              <a:ahLst/>
              <a:cxnLst/>
              <a:rect l="l" t="t" r="r" b="b"/>
              <a:pathLst>
                <a:path w="12417" h="18626" extrusionOk="0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9"/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/>
              <a:ahLst/>
              <a:cxnLst/>
              <a:rect l="l" t="t" r="r" b="b"/>
              <a:pathLst>
                <a:path w="58984" h="52775" extrusionOk="0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9"/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/>
              <a:ahLst/>
              <a:cxnLst/>
              <a:rect l="l" t="t" r="r" b="b"/>
              <a:pathLst>
                <a:path w="86924" h="34149" extrusionOk="0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9"/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/>
              <a:ahLst/>
              <a:cxnLst/>
              <a:rect l="l" t="t" r="r" b="b"/>
              <a:pathLst>
                <a:path w="34149" h="12417" extrusionOk="0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9"/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/>
              <a:ahLst/>
              <a:cxnLst/>
              <a:rect l="l" t="t" r="r" b="b"/>
              <a:pathLst>
                <a:path w="12417" h="15522" extrusionOk="0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9"/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/>
              <a:ahLst/>
              <a:cxnLst/>
              <a:rect l="l" t="t" r="r" b="b"/>
              <a:pathLst>
                <a:path w="55880" h="43462" extrusionOk="0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9"/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/>
              <a:ahLst/>
              <a:cxnLst/>
              <a:rect l="l" t="t" r="r" b="b"/>
              <a:pathLst>
                <a:path w="24835" h="21731" extrusionOk="0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9"/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/>
              <a:ahLst/>
              <a:cxnLst/>
              <a:rect l="l" t="t" r="r" b="b"/>
              <a:pathLst>
                <a:path w="37253" h="31044" extrusionOk="0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9"/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/>
              <a:ahLst/>
              <a:cxnLst/>
              <a:rect l="l" t="t" r="r" b="b"/>
              <a:pathLst>
                <a:path w="18626" h="9313" extrusionOk="0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9"/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/>
              <a:ahLst/>
              <a:cxnLst/>
              <a:rect l="l" t="t" r="r" b="b"/>
              <a:pathLst>
                <a:path w="31044" h="34149" extrusionOk="0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9"/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/>
              <a:ahLst/>
              <a:cxnLst/>
              <a:rect l="l" t="t" r="r" b="b"/>
              <a:pathLst>
                <a:path w="245252" h="170745" extrusionOk="0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9"/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/>
              <a:ahLst/>
              <a:cxnLst/>
              <a:rect l="l" t="t" r="r" b="b"/>
              <a:pathLst>
                <a:path w="37253" h="27940" extrusionOk="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9"/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/>
              <a:ahLst/>
              <a:cxnLst/>
              <a:rect l="l" t="t" r="r" b="b"/>
              <a:pathLst>
                <a:path w="93133" h="86924" extrusionOk="0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9"/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/>
              <a:ahLst/>
              <a:cxnLst/>
              <a:rect l="l" t="t" r="r" b="b"/>
              <a:pathLst>
                <a:path w="93133" h="111760" extrusionOk="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9"/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/>
              <a:ahLst/>
              <a:cxnLst/>
              <a:rect l="l" t="t" r="r" b="b"/>
              <a:pathLst>
                <a:path w="27940" h="40357" extrusionOk="0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9"/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/>
              <a:ahLst/>
              <a:cxnLst/>
              <a:rect l="l" t="t" r="r" b="b"/>
              <a:pathLst>
                <a:path w="15522" h="9313" extrusionOk="0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9"/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/>
              <a:ahLst/>
              <a:cxnLst/>
              <a:rect l="l" t="t" r="r" b="b"/>
              <a:pathLst>
                <a:path w="40357" h="34149" extrusionOk="0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9"/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/>
              <a:ahLst/>
              <a:cxnLst/>
              <a:rect l="l" t="t" r="r" b="b"/>
              <a:pathLst>
                <a:path w="12417" h="15522" extrusionOk="0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9"/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/>
              <a:ahLst/>
              <a:cxnLst/>
              <a:rect l="l" t="t" r="r" b="b"/>
              <a:pathLst>
                <a:path w="21731" h="27940" extrusionOk="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9"/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/>
              <a:ahLst/>
              <a:cxnLst/>
              <a:rect l="l" t="t" r="r" b="b"/>
              <a:pathLst>
                <a:path w="43462" h="189371" extrusionOk="0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9"/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/>
              <a:ahLst/>
              <a:cxnLst/>
              <a:rect l="l" t="t" r="r" b="b"/>
              <a:pathLst>
                <a:path w="34149" h="43462" extrusionOk="0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9"/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/>
              <a:ahLst/>
              <a:cxnLst/>
              <a:rect l="l" t="t" r="r" b="b"/>
              <a:pathLst>
                <a:path w="18626" h="18626" extrusionOk="0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9"/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/>
              <a:ahLst/>
              <a:cxnLst/>
              <a:rect l="l" t="t" r="r" b="b"/>
              <a:pathLst>
                <a:path w="111760" h="217312" extrusionOk="0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9"/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/>
              <a:ahLst/>
              <a:cxnLst/>
              <a:rect l="l" t="t" r="r" b="b"/>
              <a:pathLst>
                <a:path w="24835" h="34149" extrusionOk="0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9"/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/>
              <a:ahLst/>
              <a:cxnLst/>
              <a:rect l="l" t="t" r="r" b="b"/>
              <a:pathLst>
                <a:path w="49671" h="27940" extrusionOk="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9"/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/>
              <a:ahLst/>
              <a:cxnLst/>
              <a:rect l="l" t="t" r="r" b="b"/>
              <a:pathLst>
                <a:path w="15522" h="9313" extrusionOk="0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9"/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/>
              <a:ahLst/>
              <a:cxnLst/>
              <a:rect l="l" t="t" r="r" b="b"/>
              <a:pathLst>
                <a:path w="55880" h="21731" extrusionOk="0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9"/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/>
              <a:ahLst/>
              <a:cxnLst/>
              <a:rect l="l" t="t" r="r" b="b"/>
              <a:pathLst>
                <a:path w="18626" h="27940" extrusionOk="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9"/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/>
              <a:ahLst/>
              <a:cxnLst/>
              <a:rect l="l" t="t" r="r" b="b"/>
              <a:pathLst>
                <a:path w="52775" h="80715" extrusionOk="0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9"/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/>
              <a:ahLst/>
              <a:cxnLst/>
              <a:rect l="l" t="t" r="r" b="b"/>
              <a:pathLst>
                <a:path w="31044" h="18626" extrusionOk="0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9"/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/>
              <a:ahLst/>
              <a:cxnLst/>
              <a:rect l="l" t="t" r="r" b="b"/>
              <a:pathLst>
                <a:path w="158327" h="117969" extrusionOk="0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ntents slide layout">
  <p:cSld name="12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ontents slide layout">
  <p:cSld name="16_Contents slide layout">
    <p:bg>
      <p:bgPr>
        <a:solidFill>
          <a:schemeClr val="accent1">
            <a:alpha val="60000"/>
          </a:schemeClr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52"/>
          <p:cNvGrpSpPr/>
          <p:nvPr/>
        </p:nvGrpSpPr>
        <p:grpSpPr>
          <a:xfrm flipH="1">
            <a:off x="346038" y="5035895"/>
            <a:ext cx="1730129" cy="1655955"/>
            <a:chOff x="6551033" y="-144216"/>
            <a:chExt cx="4374744" cy="4187188"/>
          </a:xfrm>
        </p:grpSpPr>
        <p:sp>
          <p:nvSpPr>
            <p:cNvPr id="358" name="Google Shape;358;p52"/>
            <p:cNvSpPr/>
            <p:nvPr/>
          </p:nvSpPr>
          <p:spPr>
            <a:xfrm>
              <a:off x="6551033" y="-144216"/>
              <a:ext cx="4374744" cy="4187188"/>
            </a:xfrm>
            <a:custGeom>
              <a:avLst/>
              <a:gdLst/>
              <a:ahLst/>
              <a:cxnLst/>
              <a:rect l="l" t="t" r="r" b="b"/>
              <a:pathLst>
                <a:path w="4374744" h="4187188" extrusionOk="0">
                  <a:moveTo>
                    <a:pt x="4372947" y="105969"/>
                  </a:moveTo>
                  <a:cubicBezTo>
                    <a:pt x="4360756" y="49233"/>
                    <a:pt x="4326996" y="15004"/>
                    <a:pt x="4269791" y="4220"/>
                  </a:cubicBezTo>
                  <a:cubicBezTo>
                    <a:pt x="4266509" y="3751"/>
                    <a:pt x="4263696" y="1407"/>
                    <a:pt x="4260413" y="0"/>
                  </a:cubicBezTo>
                  <a:cubicBezTo>
                    <a:pt x="4255724" y="0"/>
                    <a:pt x="4251505" y="0"/>
                    <a:pt x="4246816" y="0"/>
                  </a:cubicBezTo>
                  <a:cubicBezTo>
                    <a:pt x="4243533" y="1407"/>
                    <a:pt x="4240720" y="3282"/>
                    <a:pt x="4237438" y="3751"/>
                  </a:cubicBezTo>
                  <a:cubicBezTo>
                    <a:pt x="4159133" y="16880"/>
                    <a:pt x="4080360" y="29071"/>
                    <a:pt x="4002055" y="42669"/>
                  </a:cubicBezTo>
                  <a:cubicBezTo>
                    <a:pt x="3861388" y="66582"/>
                    <a:pt x="3721190" y="91902"/>
                    <a:pt x="3580523" y="114409"/>
                  </a:cubicBezTo>
                  <a:cubicBezTo>
                    <a:pt x="3519098" y="124256"/>
                    <a:pt x="3480649" y="155671"/>
                    <a:pt x="3459080" y="214283"/>
                  </a:cubicBezTo>
                  <a:cubicBezTo>
                    <a:pt x="3415474" y="331505"/>
                    <a:pt x="3368585" y="447790"/>
                    <a:pt x="3323102" y="564075"/>
                  </a:cubicBezTo>
                  <a:cubicBezTo>
                    <a:pt x="3269649" y="700991"/>
                    <a:pt x="3216195" y="837438"/>
                    <a:pt x="3163210" y="974354"/>
                  </a:cubicBezTo>
                  <a:cubicBezTo>
                    <a:pt x="3157584" y="988889"/>
                    <a:pt x="3150551" y="993578"/>
                    <a:pt x="3134608" y="994047"/>
                  </a:cubicBezTo>
                  <a:cubicBezTo>
                    <a:pt x="3064744" y="994985"/>
                    <a:pt x="2994410" y="997798"/>
                    <a:pt x="2924546" y="999674"/>
                  </a:cubicBezTo>
                  <a:cubicBezTo>
                    <a:pt x="2828892" y="1002018"/>
                    <a:pt x="2733239" y="1004363"/>
                    <a:pt x="2637585" y="1006707"/>
                  </a:cubicBezTo>
                  <a:cubicBezTo>
                    <a:pt x="2550840" y="1009051"/>
                    <a:pt x="2464564" y="1010927"/>
                    <a:pt x="2377820" y="1013271"/>
                  </a:cubicBezTo>
                  <a:cubicBezTo>
                    <a:pt x="2280759" y="1015616"/>
                    <a:pt x="2184168" y="1017960"/>
                    <a:pt x="2087108" y="1020305"/>
                  </a:cubicBezTo>
                  <a:cubicBezTo>
                    <a:pt x="2000363" y="1022649"/>
                    <a:pt x="1914087" y="1024525"/>
                    <a:pt x="1827343" y="1026869"/>
                  </a:cubicBezTo>
                  <a:cubicBezTo>
                    <a:pt x="1731220" y="1029214"/>
                    <a:pt x="1634629" y="1031558"/>
                    <a:pt x="1538507" y="1033903"/>
                  </a:cubicBezTo>
                  <a:cubicBezTo>
                    <a:pt x="1451762" y="1036247"/>
                    <a:pt x="1365486" y="1038123"/>
                    <a:pt x="1278741" y="1040467"/>
                  </a:cubicBezTo>
                  <a:cubicBezTo>
                    <a:pt x="1182619" y="1042811"/>
                    <a:pt x="1086028" y="1045156"/>
                    <a:pt x="989905" y="1047500"/>
                  </a:cubicBezTo>
                  <a:cubicBezTo>
                    <a:pt x="902692" y="1049845"/>
                    <a:pt x="815478" y="1051720"/>
                    <a:pt x="728264" y="1054065"/>
                  </a:cubicBezTo>
                  <a:cubicBezTo>
                    <a:pt x="632142" y="1056409"/>
                    <a:pt x="535551" y="1058754"/>
                    <a:pt x="439428" y="1061098"/>
                  </a:cubicBezTo>
                  <a:cubicBezTo>
                    <a:pt x="331115" y="1063443"/>
                    <a:pt x="222801" y="1064849"/>
                    <a:pt x="114487" y="1069069"/>
                  </a:cubicBezTo>
                  <a:cubicBezTo>
                    <a:pt x="48374" y="1072352"/>
                    <a:pt x="-2266" y="1125336"/>
                    <a:pt x="78" y="1193794"/>
                  </a:cubicBezTo>
                  <a:cubicBezTo>
                    <a:pt x="1954" y="1253343"/>
                    <a:pt x="12738" y="1312423"/>
                    <a:pt x="20240" y="1371503"/>
                  </a:cubicBezTo>
                  <a:cubicBezTo>
                    <a:pt x="27743" y="1433866"/>
                    <a:pt x="35714" y="1496697"/>
                    <a:pt x="43216" y="1559059"/>
                  </a:cubicBezTo>
                  <a:cubicBezTo>
                    <a:pt x="49312" y="1609700"/>
                    <a:pt x="55407" y="1660809"/>
                    <a:pt x="61503" y="1711449"/>
                  </a:cubicBezTo>
                  <a:cubicBezTo>
                    <a:pt x="69005" y="1773342"/>
                    <a:pt x="76976" y="1835236"/>
                    <a:pt x="84478" y="1897598"/>
                  </a:cubicBezTo>
                  <a:cubicBezTo>
                    <a:pt x="90574" y="1948238"/>
                    <a:pt x="96201" y="1999347"/>
                    <a:pt x="102296" y="2049987"/>
                  </a:cubicBezTo>
                  <a:cubicBezTo>
                    <a:pt x="109798" y="2111881"/>
                    <a:pt x="117770" y="2173774"/>
                    <a:pt x="125272" y="2236137"/>
                  </a:cubicBezTo>
                  <a:cubicBezTo>
                    <a:pt x="131367" y="2287246"/>
                    <a:pt x="136994" y="2338824"/>
                    <a:pt x="143090" y="2390402"/>
                  </a:cubicBezTo>
                  <a:cubicBezTo>
                    <a:pt x="150592" y="2453702"/>
                    <a:pt x="159970" y="2516533"/>
                    <a:pt x="166065" y="2579833"/>
                  </a:cubicBezTo>
                  <a:cubicBezTo>
                    <a:pt x="172161" y="2640789"/>
                    <a:pt x="208734" y="2685802"/>
                    <a:pt x="269221" y="2696587"/>
                  </a:cubicBezTo>
                  <a:cubicBezTo>
                    <a:pt x="301106" y="2702213"/>
                    <a:pt x="333459" y="2703151"/>
                    <a:pt x="365812" y="2705965"/>
                  </a:cubicBezTo>
                  <a:cubicBezTo>
                    <a:pt x="415515" y="2710185"/>
                    <a:pt x="465686" y="2713467"/>
                    <a:pt x="515388" y="2717218"/>
                  </a:cubicBezTo>
                  <a:cubicBezTo>
                    <a:pt x="581033" y="2722376"/>
                    <a:pt x="646678" y="2728002"/>
                    <a:pt x="712791" y="2733160"/>
                  </a:cubicBezTo>
                  <a:cubicBezTo>
                    <a:pt x="761556" y="2736911"/>
                    <a:pt x="810320" y="2740662"/>
                    <a:pt x="859085" y="2744414"/>
                  </a:cubicBezTo>
                  <a:cubicBezTo>
                    <a:pt x="925198" y="2749571"/>
                    <a:pt x="991781" y="2755198"/>
                    <a:pt x="1057894" y="2760825"/>
                  </a:cubicBezTo>
                  <a:cubicBezTo>
                    <a:pt x="1106190" y="2764576"/>
                    <a:pt x="1154486" y="2767858"/>
                    <a:pt x="1202312" y="2772078"/>
                  </a:cubicBezTo>
                  <a:cubicBezTo>
                    <a:pt x="1269364" y="2777236"/>
                    <a:pt x="1335946" y="2782863"/>
                    <a:pt x="1402997" y="2788489"/>
                  </a:cubicBezTo>
                  <a:cubicBezTo>
                    <a:pt x="1451293" y="2792240"/>
                    <a:pt x="1499589" y="2795991"/>
                    <a:pt x="1547415" y="2799743"/>
                  </a:cubicBezTo>
                  <a:cubicBezTo>
                    <a:pt x="1598993" y="2803963"/>
                    <a:pt x="1650571" y="2808182"/>
                    <a:pt x="1702149" y="2812403"/>
                  </a:cubicBezTo>
                  <a:cubicBezTo>
                    <a:pt x="1751383" y="2816154"/>
                    <a:pt x="1800616" y="2819905"/>
                    <a:pt x="1850318" y="2824125"/>
                  </a:cubicBezTo>
                  <a:cubicBezTo>
                    <a:pt x="1913619" y="2829283"/>
                    <a:pt x="1977388" y="2834909"/>
                    <a:pt x="2040688" y="2840067"/>
                  </a:cubicBezTo>
                  <a:cubicBezTo>
                    <a:pt x="2091328" y="2844287"/>
                    <a:pt x="2141499" y="2847569"/>
                    <a:pt x="2192139" y="2851320"/>
                  </a:cubicBezTo>
                  <a:cubicBezTo>
                    <a:pt x="2260597" y="2856478"/>
                    <a:pt x="2329524" y="2861167"/>
                    <a:pt x="2397982" y="2868200"/>
                  </a:cubicBezTo>
                  <a:cubicBezTo>
                    <a:pt x="2418613" y="2870076"/>
                    <a:pt x="2439713" y="2867263"/>
                    <a:pt x="2459407" y="2882736"/>
                  </a:cubicBezTo>
                  <a:cubicBezTo>
                    <a:pt x="2599605" y="2993863"/>
                    <a:pt x="2740741" y="3104052"/>
                    <a:pt x="2881408" y="3214241"/>
                  </a:cubicBezTo>
                  <a:cubicBezTo>
                    <a:pt x="2925014" y="3248470"/>
                    <a:pt x="2955492" y="3290670"/>
                    <a:pt x="2966746" y="3345999"/>
                  </a:cubicBezTo>
                  <a:cubicBezTo>
                    <a:pt x="2979406" y="3407893"/>
                    <a:pt x="2948459" y="3459471"/>
                    <a:pt x="2887034" y="3471193"/>
                  </a:cubicBezTo>
                  <a:cubicBezTo>
                    <a:pt x="2853274" y="3477757"/>
                    <a:pt x="2818107" y="3477757"/>
                    <a:pt x="2783410" y="3477757"/>
                  </a:cubicBezTo>
                  <a:cubicBezTo>
                    <a:pt x="2399858" y="3479164"/>
                    <a:pt x="2015837" y="3480571"/>
                    <a:pt x="1632285" y="3481509"/>
                  </a:cubicBezTo>
                  <a:cubicBezTo>
                    <a:pt x="1277804" y="3482446"/>
                    <a:pt x="922854" y="3483384"/>
                    <a:pt x="568373" y="3484322"/>
                  </a:cubicBezTo>
                  <a:cubicBezTo>
                    <a:pt x="449744" y="3484791"/>
                    <a:pt x="331115" y="3485260"/>
                    <a:pt x="212485" y="3485729"/>
                  </a:cubicBezTo>
                  <a:cubicBezTo>
                    <a:pt x="198888" y="3485729"/>
                    <a:pt x="184821" y="3486198"/>
                    <a:pt x="172161" y="3489949"/>
                  </a:cubicBezTo>
                  <a:cubicBezTo>
                    <a:pt x="118239" y="3504015"/>
                    <a:pt x="77914" y="3560282"/>
                    <a:pt x="83541" y="3612798"/>
                  </a:cubicBezTo>
                  <a:cubicBezTo>
                    <a:pt x="90105" y="3676567"/>
                    <a:pt x="134650" y="3724394"/>
                    <a:pt x="194668" y="3726269"/>
                  </a:cubicBezTo>
                  <a:cubicBezTo>
                    <a:pt x="254686" y="3728614"/>
                    <a:pt x="314235" y="3726738"/>
                    <a:pt x="374252" y="3727207"/>
                  </a:cubicBezTo>
                  <a:cubicBezTo>
                    <a:pt x="380348" y="3727207"/>
                    <a:pt x="386913" y="3728145"/>
                    <a:pt x="393008" y="3728614"/>
                  </a:cubicBezTo>
                  <a:cubicBezTo>
                    <a:pt x="333459" y="3775034"/>
                    <a:pt x="294541" y="3831301"/>
                    <a:pt x="283288" y="3905385"/>
                  </a:cubicBezTo>
                  <a:cubicBezTo>
                    <a:pt x="272034" y="3980408"/>
                    <a:pt x="292197" y="4046990"/>
                    <a:pt x="340961" y="4103726"/>
                  </a:cubicBezTo>
                  <a:cubicBezTo>
                    <a:pt x="425361" y="4201255"/>
                    <a:pt x="568373" y="4218604"/>
                    <a:pt x="670122" y="4146395"/>
                  </a:cubicBezTo>
                  <a:cubicBezTo>
                    <a:pt x="722638" y="4108884"/>
                    <a:pt x="759211" y="4059181"/>
                    <a:pt x="771402" y="3995412"/>
                  </a:cubicBezTo>
                  <a:cubicBezTo>
                    <a:pt x="793440" y="3884285"/>
                    <a:pt x="752647" y="3796603"/>
                    <a:pt x="661682" y="3730020"/>
                  </a:cubicBezTo>
                  <a:cubicBezTo>
                    <a:pt x="662620" y="3729083"/>
                    <a:pt x="663558" y="3728145"/>
                    <a:pt x="664964" y="3727207"/>
                  </a:cubicBezTo>
                  <a:cubicBezTo>
                    <a:pt x="1371582" y="3725332"/>
                    <a:pt x="2078668" y="3722987"/>
                    <a:pt x="2785285" y="3721111"/>
                  </a:cubicBezTo>
                  <a:cubicBezTo>
                    <a:pt x="2786223" y="3722518"/>
                    <a:pt x="2786692" y="3724394"/>
                    <a:pt x="2787630" y="3725800"/>
                  </a:cubicBezTo>
                  <a:cubicBezTo>
                    <a:pt x="2713545" y="3772689"/>
                    <a:pt x="2668063" y="3838803"/>
                    <a:pt x="2662436" y="3926485"/>
                  </a:cubicBezTo>
                  <a:cubicBezTo>
                    <a:pt x="2656809" y="4014636"/>
                    <a:pt x="2691976" y="4087314"/>
                    <a:pt x="2762309" y="4141706"/>
                  </a:cubicBezTo>
                  <a:cubicBezTo>
                    <a:pt x="2873906" y="4227513"/>
                    <a:pt x="3037548" y="4198911"/>
                    <a:pt x="3117259" y="4080750"/>
                  </a:cubicBezTo>
                  <a:cubicBezTo>
                    <a:pt x="3157115" y="4021670"/>
                    <a:pt x="3169306" y="3956494"/>
                    <a:pt x="3153364" y="3888505"/>
                  </a:cubicBezTo>
                  <a:cubicBezTo>
                    <a:pt x="3129919" y="3788163"/>
                    <a:pt x="3063806" y="3726738"/>
                    <a:pt x="2962526" y="3697667"/>
                  </a:cubicBezTo>
                  <a:cubicBezTo>
                    <a:pt x="2969559" y="3693447"/>
                    <a:pt x="2972841" y="3691102"/>
                    <a:pt x="2976592" y="3689696"/>
                  </a:cubicBezTo>
                  <a:cubicBezTo>
                    <a:pt x="3049739" y="3661094"/>
                    <a:pt x="3109288" y="3614205"/>
                    <a:pt x="3152426" y="3549029"/>
                  </a:cubicBezTo>
                  <a:cubicBezTo>
                    <a:pt x="3173057" y="3518082"/>
                    <a:pt x="3194157" y="3484791"/>
                    <a:pt x="3204004" y="3449624"/>
                  </a:cubicBezTo>
                  <a:cubicBezTo>
                    <a:pt x="3222760" y="3379760"/>
                    <a:pt x="3215257" y="3308957"/>
                    <a:pt x="3190875" y="3240030"/>
                  </a:cubicBezTo>
                  <a:cubicBezTo>
                    <a:pt x="3156646" y="3142501"/>
                    <a:pt x="3090532" y="3069354"/>
                    <a:pt x="3010352" y="3006992"/>
                  </a:cubicBezTo>
                  <a:cubicBezTo>
                    <a:pt x="2918919" y="2935252"/>
                    <a:pt x="2827485" y="2863511"/>
                    <a:pt x="2735583" y="2792240"/>
                  </a:cubicBezTo>
                  <a:cubicBezTo>
                    <a:pt x="2722454" y="2782394"/>
                    <a:pt x="2721985" y="2773954"/>
                    <a:pt x="2727612" y="2759418"/>
                  </a:cubicBezTo>
                  <a:cubicBezTo>
                    <a:pt x="2789036" y="2603747"/>
                    <a:pt x="2849992" y="2448075"/>
                    <a:pt x="2910479" y="2292403"/>
                  </a:cubicBezTo>
                  <a:cubicBezTo>
                    <a:pt x="3099910" y="1807102"/>
                    <a:pt x="3289811" y="1321801"/>
                    <a:pt x="3479242" y="836500"/>
                  </a:cubicBezTo>
                  <a:cubicBezTo>
                    <a:pt x="3540198" y="677546"/>
                    <a:pt x="3601154" y="520937"/>
                    <a:pt x="3662110" y="363859"/>
                  </a:cubicBezTo>
                  <a:cubicBezTo>
                    <a:pt x="3666798" y="352136"/>
                    <a:pt x="3672425" y="346041"/>
                    <a:pt x="3686023" y="344165"/>
                  </a:cubicBezTo>
                  <a:cubicBezTo>
                    <a:pt x="3747916" y="334788"/>
                    <a:pt x="3809341" y="324003"/>
                    <a:pt x="3870766" y="313219"/>
                  </a:cubicBezTo>
                  <a:cubicBezTo>
                    <a:pt x="4002993" y="290712"/>
                    <a:pt x="4134751" y="267736"/>
                    <a:pt x="4266978" y="245698"/>
                  </a:cubicBezTo>
                  <a:cubicBezTo>
                    <a:pt x="4318556" y="237258"/>
                    <a:pt x="4360756" y="198809"/>
                    <a:pt x="4371540" y="148169"/>
                  </a:cubicBezTo>
                  <a:cubicBezTo>
                    <a:pt x="4372947" y="142074"/>
                    <a:pt x="4374823" y="136447"/>
                    <a:pt x="4376698" y="130351"/>
                  </a:cubicBezTo>
                  <a:cubicBezTo>
                    <a:pt x="4376698" y="124725"/>
                    <a:pt x="4376698" y="119098"/>
                    <a:pt x="4376698" y="113471"/>
                  </a:cubicBezTo>
                  <a:cubicBezTo>
                    <a:pt x="4375760" y="111127"/>
                    <a:pt x="4373416" y="108782"/>
                    <a:pt x="4372947" y="105969"/>
                  </a:cubicBezTo>
                  <a:close/>
                  <a:moveTo>
                    <a:pt x="626046" y="1260377"/>
                  </a:moveTo>
                  <a:cubicBezTo>
                    <a:pt x="626046" y="1245841"/>
                    <a:pt x="630266" y="1240683"/>
                    <a:pt x="645740" y="1240683"/>
                  </a:cubicBezTo>
                  <a:cubicBezTo>
                    <a:pt x="749833" y="1238808"/>
                    <a:pt x="853927" y="1236463"/>
                    <a:pt x="958489" y="1234119"/>
                  </a:cubicBezTo>
                  <a:cubicBezTo>
                    <a:pt x="985216" y="1233650"/>
                    <a:pt x="1011943" y="1232243"/>
                    <a:pt x="1038670" y="1230836"/>
                  </a:cubicBezTo>
                  <a:cubicBezTo>
                    <a:pt x="1048516" y="1230367"/>
                    <a:pt x="1052736" y="1234119"/>
                    <a:pt x="1052736" y="1244434"/>
                  </a:cubicBezTo>
                  <a:cubicBezTo>
                    <a:pt x="1052736" y="1369159"/>
                    <a:pt x="1052268" y="1493884"/>
                    <a:pt x="1052736" y="1618608"/>
                  </a:cubicBezTo>
                  <a:cubicBezTo>
                    <a:pt x="1052736" y="1633144"/>
                    <a:pt x="1044296" y="1633613"/>
                    <a:pt x="1033981" y="1633613"/>
                  </a:cubicBezTo>
                  <a:cubicBezTo>
                    <a:pt x="968805" y="1633613"/>
                    <a:pt x="904098" y="1633613"/>
                    <a:pt x="838923" y="1633613"/>
                  </a:cubicBezTo>
                  <a:cubicBezTo>
                    <a:pt x="774685" y="1633613"/>
                    <a:pt x="709978" y="1633144"/>
                    <a:pt x="645740" y="1634082"/>
                  </a:cubicBezTo>
                  <a:cubicBezTo>
                    <a:pt x="630735" y="1634082"/>
                    <a:pt x="626046" y="1629393"/>
                    <a:pt x="626046" y="1614389"/>
                  </a:cubicBezTo>
                  <a:cubicBezTo>
                    <a:pt x="626515" y="1496697"/>
                    <a:pt x="626515" y="1378537"/>
                    <a:pt x="626046" y="1260377"/>
                  </a:cubicBezTo>
                  <a:close/>
                  <a:moveTo>
                    <a:pt x="287039" y="2094532"/>
                  </a:moveTo>
                  <a:cubicBezTo>
                    <a:pt x="274848" y="1991845"/>
                    <a:pt x="262188" y="1889158"/>
                    <a:pt x="249997" y="1786940"/>
                  </a:cubicBezTo>
                  <a:cubicBezTo>
                    <a:pt x="247183" y="1763964"/>
                    <a:pt x="245308" y="1740989"/>
                    <a:pt x="242494" y="1716606"/>
                  </a:cubicBezTo>
                  <a:cubicBezTo>
                    <a:pt x="250934" y="1715669"/>
                    <a:pt x="257499" y="1714731"/>
                    <a:pt x="264532" y="1714731"/>
                  </a:cubicBezTo>
                  <a:cubicBezTo>
                    <a:pt x="350808" y="1714731"/>
                    <a:pt x="436615" y="1714731"/>
                    <a:pt x="522891" y="1714731"/>
                  </a:cubicBezTo>
                  <a:cubicBezTo>
                    <a:pt x="544928" y="1714731"/>
                    <a:pt x="545397" y="1715669"/>
                    <a:pt x="545397" y="1738175"/>
                  </a:cubicBezTo>
                  <a:cubicBezTo>
                    <a:pt x="545397" y="1855398"/>
                    <a:pt x="545397" y="1973089"/>
                    <a:pt x="545397" y="2090312"/>
                  </a:cubicBezTo>
                  <a:cubicBezTo>
                    <a:pt x="545397" y="2112819"/>
                    <a:pt x="545397" y="2112819"/>
                    <a:pt x="522422" y="2112819"/>
                  </a:cubicBezTo>
                  <a:cubicBezTo>
                    <a:pt x="450682" y="2112819"/>
                    <a:pt x="378941" y="2112350"/>
                    <a:pt x="307201" y="2113288"/>
                  </a:cubicBezTo>
                  <a:cubicBezTo>
                    <a:pt x="292666" y="2113288"/>
                    <a:pt x="288446" y="2107192"/>
                    <a:pt x="287039" y="2094532"/>
                  </a:cubicBezTo>
                  <a:close/>
                  <a:moveTo>
                    <a:pt x="545397" y="2465424"/>
                  </a:moveTo>
                  <a:cubicBezTo>
                    <a:pt x="545397" y="2479491"/>
                    <a:pt x="540240" y="2482773"/>
                    <a:pt x="526642" y="2481366"/>
                  </a:cubicBezTo>
                  <a:cubicBezTo>
                    <a:pt x="473657" y="2476677"/>
                    <a:pt x="420204" y="2472457"/>
                    <a:pt x="367219" y="2468237"/>
                  </a:cubicBezTo>
                  <a:cubicBezTo>
                    <a:pt x="366281" y="2468237"/>
                    <a:pt x="364875" y="2468237"/>
                    <a:pt x="363937" y="2468237"/>
                  </a:cubicBezTo>
                  <a:cubicBezTo>
                    <a:pt x="333459" y="2466831"/>
                    <a:pt x="332052" y="2464955"/>
                    <a:pt x="328301" y="2434477"/>
                  </a:cubicBezTo>
                  <a:cubicBezTo>
                    <a:pt x="319392" y="2359455"/>
                    <a:pt x="310483" y="2284432"/>
                    <a:pt x="301575" y="2209879"/>
                  </a:cubicBezTo>
                  <a:cubicBezTo>
                    <a:pt x="301106" y="2206128"/>
                    <a:pt x="301575" y="2201908"/>
                    <a:pt x="301575" y="2195812"/>
                  </a:cubicBezTo>
                  <a:cubicBezTo>
                    <a:pt x="330646" y="2195812"/>
                    <a:pt x="357372" y="2195812"/>
                    <a:pt x="384099" y="2195812"/>
                  </a:cubicBezTo>
                  <a:cubicBezTo>
                    <a:pt x="431926" y="2195812"/>
                    <a:pt x="479753" y="2196281"/>
                    <a:pt x="527580" y="2195343"/>
                  </a:cubicBezTo>
                  <a:cubicBezTo>
                    <a:pt x="540708" y="2195343"/>
                    <a:pt x="545866" y="2199094"/>
                    <a:pt x="545866" y="2212692"/>
                  </a:cubicBezTo>
                  <a:cubicBezTo>
                    <a:pt x="545397" y="2297092"/>
                    <a:pt x="545397" y="2381024"/>
                    <a:pt x="545397" y="2465424"/>
                  </a:cubicBezTo>
                  <a:close/>
                  <a:moveTo>
                    <a:pt x="545397" y="1439961"/>
                  </a:moveTo>
                  <a:cubicBezTo>
                    <a:pt x="545397" y="1497635"/>
                    <a:pt x="544928" y="1555308"/>
                    <a:pt x="545866" y="1612513"/>
                  </a:cubicBezTo>
                  <a:cubicBezTo>
                    <a:pt x="545866" y="1628455"/>
                    <a:pt x="541177" y="1634082"/>
                    <a:pt x="524297" y="1634082"/>
                  </a:cubicBezTo>
                  <a:cubicBezTo>
                    <a:pt x="433802" y="1633144"/>
                    <a:pt x="342837" y="1633144"/>
                    <a:pt x="252341" y="1634082"/>
                  </a:cubicBezTo>
                  <a:cubicBezTo>
                    <a:pt x="234523" y="1634082"/>
                    <a:pt x="230303" y="1627048"/>
                    <a:pt x="228428" y="1611575"/>
                  </a:cubicBezTo>
                  <a:cubicBezTo>
                    <a:pt x="221394" y="1547806"/>
                    <a:pt x="212954" y="1484037"/>
                    <a:pt x="205452" y="1420737"/>
                  </a:cubicBezTo>
                  <a:cubicBezTo>
                    <a:pt x="199356" y="1371503"/>
                    <a:pt x="193261" y="1322739"/>
                    <a:pt x="188103" y="1273505"/>
                  </a:cubicBezTo>
                  <a:cubicBezTo>
                    <a:pt x="185759" y="1251936"/>
                    <a:pt x="186228" y="1251936"/>
                    <a:pt x="208265" y="1251468"/>
                  </a:cubicBezTo>
                  <a:cubicBezTo>
                    <a:pt x="313766" y="1249123"/>
                    <a:pt x="418797" y="1247248"/>
                    <a:pt x="524297" y="1243965"/>
                  </a:cubicBezTo>
                  <a:cubicBezTo>
                    <a:pt x="541177" y="1243496"/>
                    <a:pt x="545866" y="1249123"/>
                    <a:pt x="545397" y="1265065"/>
                  </a:cubicBezTo>
                  <a:cubicBezTo>
                    <a:pt x="544928" y="1323677"/>
                    <a:pt x="545397" y="1381819"/>
                    <a:pt x="545397" y="1439961"/>
                  </a:cubicBezTo>
                  <a:close/>
                  <a:moveTo>
                    <a:pt x="1052736" y="2504811"/>
                  </a:moveTo>
                  <a:cubicBezTo>
                    <a:pt x="1052736" y="2519815"/>
                    <a:pt x="1048047" y="2522160"/>
                    <a:pt x="1033512" y="2520753"/>
                  </a:cubicBezTo>
                  <a:cubicBezTo>
                    <a:pt x="983341" y="2516064"/>
                    <a:pt x="932701" y="2513251"/>
                    <a:pt x="882060" y="2509499"/>
                  </a:cubicBezTo>
                  <a:cubicBezTo>
                    <a:pt x="817822" y="2504342"/>
                    <a:pt x="754053" y="2498715"/>
                    <a:pt x="690284" y="2493088"/>
                  </a:cubicBezTo>
                  <a:cubicBezTo>
                    <a:pt x="675749" y="2491682"/>
                    <a:pt x="660744" y="2488868"/>
                    <a:pt x="646209" y="2489806"/>
                  </a:cubicBezTo>
                  <a:cubicBezTo>
                    <a:pt x="627922" y="2490744"/>
                    <a:pt x="626046" y="2481835"/>
                    <a:pt x="626046" y="2466831"/>
                  </a:cubicBezTo>
                  <a:cubicBezTo>
                    <a:pt x="626515" y="2390870"/>
                    <a:pt x="626046" y="2315379"/>
                    <a:pt x="626046" y="2239419"/>
                  </a:cubicBezTo>
                  <a:cubicBezTo>
                    <a:pt x="626046" y="2230510"/>
                    <a:pt x="626515" y="2221132"/>
                    <a:pt x="626046" y="2212223"/>
                  </a:cubicBezTo>
                  <a:cubicBezTo>
                    <a:pt x="625578" y="2200032"/>
                    <a:pt x="630266" y="2195343"/>
                    <a:pt x="642927" y="2195343"/>
                  </a:cubicBezTo>
                  <a:cubicBezTo>
                    <a:pt x="708571" y="2195812"/>
                    <a:pt x="774216" y="2195812"/>
                    <a:pt x="839391" y="2195812"/>
                  </a:cubicBezTo>
                  <a:cubicBezTo>
                    <a:pt x="904567" y="2195812"/>
                    <a:pt x="969274" y="2196281"/>
                    <a:pt x="1034450" y="2195343"/>
                  </a:cubicBezTo>
                  <a:cubicBezTo>
                    <a:pt x="1047579" y="2195343"/>
                    <a:pt x="1052268" y="2198625"/>
                    <a:pt x="1052268" y="2212223"/>
                  </a:cubicBezTo>
                  <a:cubicBezTo>
                    <a:pt x="1052268" y="2309752"/>
                    <a:pt x="1052268" y="2407282"/>
                    <a:pt x="1052736" y="2504811"/>
                  </a:cubicBezTo>
                  <a:close/>
                  <a:moveTo>
                    <a:pt x="1052736" y="2095470"/>
                  </a:moveTo>
                  <a:cubicBezTo>
                    <a:pt x="1052736" y="2109068"/>
                    <a:pt x="1048516" y="2113288"/>
                    <a:pt x="1035387" y="2112819"/>
                  </a:cubicBezTo>
                  <a:cubicBezTo>
                    <a:pt x="970212" y="2112350"/>
                    <a:pt x="905505" y="2112350"/>
                    <a:pt x="840329" y="2112350"/>
                  </a:cubicBezTo>
                  <a:cubicBezTo>
                    <a:pt x="776091" y="2112350"/>
                    <a:pt x="711384" y="2111881"/>
                    <a:pt x="647147" y="2112819"/>
                  </a:cubicBezTo>
                  <a:cubicBezTo>
                    <a:pt x="632142" y="2112819"/>
                    <a:pt x="626046" y="2109068"/>
                    <a:pt x="626046" y="2093125"/>
                  </a:cubicBezTo>
                  <a:cubicBezTo>
                    <a:pt x="626515" y="1973558"/>
                    <a:pt x="626515" y="1853522"/>
                    <a:pt x="626046" y="1733955"/>
                  </a:cubicBezTo>
                  <a:cubicBezTo>
                    <a:pt x="626046" y="1718951"/>
                    <a:pt x="631204" y="1714262"/>
                    <a:pt x="645740" y="1714262"/>
                  </a:cubicBezTo>
                  <a:cubicBezTo>
                    <a:pt x="775153" y="1714731"/>
                    <a:pt x="904567" y="1714731"/>
                    <a:pt x="1033981" y="1714262"/>
                  </a:cubicBezTo>
                  <a:cubicBezTo>
                    <a:pt x="1047579" y="1714262"/>
                    <a:pt x="1052736" y="1718013"/>
                    <a:pt x="1052736" y="1733018"/>
                  </a:cubicBezTo>
                  <a:cubicBezTo>
                    <a:pt x="1052268" y="1853991"/>
                    <a:pt x="1052268" y="1974965"/>
                    <a:pt x="1052736" y="2095470"/>
                  </a:cubicBezTo>
                  <a:close/>
                  <a:moveTo>
                    <a:pt x="1135261" y="1246779"/>
                  </a:moveTo>
                  <a:cubicBezTo>
                    <a:pt x="1135261" y="1231305"/>
                    <a:pt x="1140419" y="1227554"/>
                    <a:pt x="1154954" y="1227554"/>
                  </a:cubicBezTo>
                  <a:cubicBezTo>
                    <a:pt x="1224350" y="1227085"/>
                    <a:pt x="1294215" y="1225679"/>
                    <a:pt x="1363610" y="1223803"/>
                  </a:cubicBezTo>
                  <a:cubicBezTo>
                    <a:pt x="1419877" y="1222396"/>
                    <a:pt x="1476144" y="1220052"/>
                    <a:pt x="1532880" y="1217708"/>
                  </a:cubicBezTo>
                  <a:cubicBezTo>
                    <a:pt x="1559607" y="1216770"/>
                    <a:pt x="1559607" y="1216770"/>
                    <a:pt x="1559607" y="1242559"/>
                  </a:cubicBezTo>
                  <a:cubicBezTo>
                    <a:pt x="1559607" y="1366346"/>
                    <a:pt x="1559138" y="1490133"/>
                    <a:pt x="1560076" y="1613920"/>
                  </a:cubicBezTo>
                  <a:cubicBezTo>
                    <a:pt x="1560076" y="1629862"/>
                    <a:pt x="1555387" y="1634551"/>
                    <a:pt x="1539913" y="1634082"/>
                  </a:cubicBezTo>
                  <a:cubicBezTo>
                    <a:pt x="1476144" y="1633144"/>
                    <a:pt x="1412375" y="1633613"/>
                    <a:pt x="1348137" y="1633613"/>
                  </a:cubicBezTo>
                  <a:cubicBezTo>
                    <a:pt x="1283899" y="1633613"/>
                    <a:pt x="1219192" y="1633144"/>
                    <a:pt x="1154954" y="1634082"/>
                  </a:cubicBezTo>
                  <a:cubicBezTo>
                    <a:pt x="1139950" y="1634082"/>
                    <a:pt x="1135730" y="1629393"/>
                    <a:pt x="1135730" y="1614389"/>
                  </a:cubicBezTo>
                  <a:cubicBezTo>
                    <a:pt x="1135730" y="1492008"/>
                    <a:pt x="1135730" y="1369159"/>
                    <a:pt x="1135261" y="1246779"/>
                  </a:cubicBezTo>
                  <a:close/>
                  <a:moveTo>
                    <a:pt x="1558200" y="2562015"/>
                  </a:moveTo>
                  <a:cubicBezTo>
                    <a:pt x="1529598" y="2560140"/>
                    <a:pt x="1501933" y="2558733"/>
                    <a:pt x="1474269" y="2556858"/>
                  </a:cubicBezTo>
                  <a:cubicBezTo>
                    <a:pt x="1438633" y="2554044"/>
                    <a:pt x="1402997" y="2550762"/>
                    <a:pt x="1367362" y="2547949"/>
                  </a:cubicBezTo>
                  <a:cubicBezTo>
                    <a:pt x="1293746" y="2541853"/>
                    <a:pt x="1220130" y="2536226"/>
                    <a:pt x="1146514" y="2530600"/>
                  </a:cubicBezTo>
                  <a:cubicBezTo>
                    <a:pt x="1135730" y="2529662"/>
                    <a:pt x="1135261" y="2523566"/>
                    <a:pt x="1135261" y="2515595"/>
                  </a:cubicBezTo>
                  <a:cubicBezTo>
                    <a:pt x="1135261" y="2479022"/>
                    <a:pt x="1135261" y="2442448"/>
                    <a:pt x="1135261" y="2406344"/>
                  </a:cubicBezTo>
                  <a:cubicBezTo>
                    <a:pt x="1135261" y="2342106"/>
                    <a:pt x="1135261" y="2277399"/>
                    <a:pt x="1135261" y="2213161"/>
                  </a:cubicBezTo>
                  <a:cubicBezTo>
                    <a:pt x="1135261" y="2203314"/>
                    <a:pt x="1135261" y="2195812"/>
                    <a:pt x="1149328" y="2195812"/>
                  </a:cubicBezTo>
                  <a:cubicBezTo>
                    <a:pt x="1282493" y="2196281"/>
                    <a:pt x="1416126" y="2196281"/>
                    <a:pt x="1549291" y="2196281"/>
                  </a:cubicBezTo>
                  <a:cubicBezTo>
                    <a:pt x="1551635" y="2196281"/>
                    <a:pt x="1553980" y="2196750"/>
                    <a:pt x="1558200" y="2197219"/>
                  </a:cubicBezTo>
                  <a:cubicBezTo>
                    <a:pt x="1558200" y="2318661"/>
                    <a:pt x="1558200" y="2439166"/>
                    <a:pt x="1558200" y="2562015"/>
                  </a:cubicBezTo>
                  <a:close/>
                  <a:moveTo>
                    <a:pt x="1540382" y="2113288"/>
                  </a:moveTo>
                  <a:cubicBezTo>
                    <a:pt x="1411437" y="2112819"/>
                    <a:pt x="1282493" y="2112819"/>
                    <a:pt x="1154017" y="2113288"/>
                  </a:cubicBezTo>
                  <a:cubicBezTo>
                    <a:pt x="1139950" y="2113288"/>
                    <a:pt x="1135261" y="2110005"/>
                    <a:pt x="1135261" y="2095470"/>
                  </a:cubicBezTo>
                  <a:cubicBezTo>
                    <a:pt x="1135730" y="1974496"/>
                    <a:pt x="1135730" y="1853522"/>
                    <a:pt x="1135261" y="1733018"/>
                  </a:cubicBezTo>
                  <a:cubicBezTo>
                    <a:pt x="1135261" y="1719420"/>
                    <a:pt x="1139950" y="1715200"/>
                    <a:pt x="1152610" y="1715200"/>
                  </a:cubicBezTo>
                  <a:cubicBezTo>
                    <a:pt x="1282493" y="1715200"/>
                    <a:pt x="1412844" y="1715200"/>
                    <a:pt x="1542727" y="1715200"/>
                  </a:cubicBezTo>
                  <a:cubicBezTo>
                    <a:pt x="1547884" y="1715200"/>
                    <a:pt x="1552573" y="1716606"/>
                    <a:pt x="1559138" y="1717544"/>
                  </a:cubicBezTo>
                  <a:cubicBezTo>
                    <a:pt x="1559138" y="1724109"/>
                    <a:pt x="1559138" y="1729735"/>
                    <a:pt x="1559138" y="1735362"/>
                  </a:cubicBezTo>
                  <a:cubicBezTo>
                    <a:pt x="1559138" y="1854929"/>
                    <a:pt x="1558669" y="1974965"/>
                    <a:pt x="1559607" y="2094532"/>
                  </a:cubicBezTo>
                  <a:cubicBezTo>
                    <a:pt x="1559607" y="2109068"/>
                    <a:pt x="1555387" y="2113288"/>
                    <a:pt x="1540382" y="2113288"/>
                  </a:cubicBezTo>
                  <a:close/>
                  <a:moveTo>
                    <a:pt x="1641662" y="1733487"/>
                  </a:moveTo>
                  <a:cubicBezTo>
                    <a:pt x="1641662" y="1718951"/>
                    <a:pt x="1646820" y="1714731"/>
                    <a:pt x="1660418" y="1714731"/>
                  </a:cubicBezTo>
                  <a:cubicBezTo>
                    <a:pt x="1790300" y="1715200"/>
                    <a:pt x="1920652" y="1715200"/>
                    <a:pt x="2050534" y="1714731"/>
                  </a:cubicBezTo>
                  <a:cubicBezTo>
                    <a:pt x="2064601" y="1714731"/>
                    <a:pt x="2068821" y="1720358"/>
                    <a:pt x="2068821" y="1733955"/>
                  </a:cubicBezTo>
                  <a:cubicBezTo>
                    <a:pt x="2068352" y="1854460"/>
                    <a:pt x="2068352" y="1974496"/>
                    <a:pt x="2068821" y="2095001"/>
                  </a:cubicBezTo>
                  <a:cubicBezTo>
                    <a:pt x="2068821" y="2109536"/>
                    <a:pt x="2064132" y="2113288"/>
                    <a:pt x="2050066" y="2113288"/>
                  </a:cubicBezTo>
                  <a:cubicBezTo>
                    <a:pt x="1984890" y="2112819"/>
                    <a:pt x="1920183" y="2112819"/>
                    <a:pt x="1855007" y="2112819"/>
                  </a:cubicBezTo>
                  <a:cubicBezTo>
                    <a:pt x="1790769" y="2112819"/>
                    <a:pt x="1726063" y="2112350"/>
                    <a:pt x="1661825" y="2113288"/>
                  </a:cubicBezTo>
                  <a:cubicBezTo>
                    <a:pt x="1647758" y="2113288"/>
                    <a:pt x="1641662" y="2110474"/>
                    <a:pt x="1641662" y="2094532"/>
                  </a:cubicBezTo>
                  <a:cubicBezTo>
                    <a:pt x="1642131" y="1974027"/>
                    <a:pt x="1642131" y="1853522"/>
                    <a:pt x="1641662" y="1733487"/>
                  </a:cubicBezTo>
                  <a:close/>
                  <a:moveTo>
                    <a:pt x="2049128" y="2602340"/>
                  </a:moveTo>
                  <a:cubicBezTo>
                    <a:pt x="1997550" y="2597651"/>
                    <a:pt x="1945972" y="2593431"/>
                    <a:pt x="1894394" y="2589211"/>
                  </a:cubicBezTo>
                  <a:cubicBezTo>
                    <a:pt x="1847505" y="2585460"/>
                    <a:pt x="1800147" y="2581709"/>
                    <a:pt x="1753258" y="2577958"/>
                  </a:cubicBezTo>
                  <a:cubicBezTo>
                    <a:pt x="1720436" y="2575613"/>
                    <a:pt x="1687614" y="2572800"/>
                    <a:pt x="1654791" y="2570924"/>
                  </a:cubicBezTo>
                  <a:cubicBezTo>
                    <a:pt x="1641193" y="2569986"/>
                    <a:pt x="1642131" y="2561077"/>
                    <a:pt x="1642131" y="2551700"/>
                  </a:cubicBezTo>
                  <a:cubicBezTo>
                    <a:pt x="1642131" y="2484648"/>
                    <a:pt x="1642131" y="2417128"/>
                    <a:pt x="1642131" y="2350077"/>
                  </a:cubicBezTo>
                  <a:cubicBezTo>
                    <a:pt x="1642131" y="2305064"/>
                    <a:pt x="1642600" y="2260050"/>
                    <a:pt x="1641662" y="2215037"/>
                  </a:cubicBezTo>
                  <a:cubicBezTo>
                    <a:pt x="1641193" y="2200501"/>
                    <a:pt x="1645413" y="2195343"/>
                    <a:pt x="1660887" y="2195343"/>
                  </a:cubicBezTo>
                  <a:cubicBezTo>
                    <a:pt x="1726063" y="2196281"/>
                    <a:pt x="1790769" y="2195812"/>
                    <a:pt x="1855945" y="2195812"/>
                  </a:cubicBezTo>
                  <a:cubicBezTo>
                    <a:pt x="1920183" y="2195812"/>
                    <a:pt x="1984890" y="2196281"/>
                    <a:pt x="2049128" y="2195343"/>
                  </a:cubicBezTo>
                  <a:cubicBezTo>
                    <a:pt x="2063663" y="2195343"/>
                    <a:pt x="2068821" y="2198625"/>
                    <a:pt x="2068821" y="2214099"/>
                  </a:cubicBezTo>
                  <a:cubicBezTo>
                    <a:pt x="2068352" y="2337417"/>
                    <a:pt x="2068352" y="2460266"/>
                    <a:pt x="2068821" y="2583584"/>
                  </a:cubicBezTo>
                  <a:cubicBezTo>
                    <a:pt x="2068821" y="2599058"/>
                    <a:pt x="2064132" y="2603747"/>
                    <a:pt x="2049128" y="2602340"/>
                  </a:cubicBezTo>
                  <a:close/>
                  <a:moveTo>
                    <a:pt x="2048659" y="1634082"/>
                  </a:moveTo>
                  <a:cubicBezTo>
                    <a:pt x="1919714" y="1633613"/>
                    <a:pt x="1791238" y="1633613"/>
                    <a:pt x="1662293" y="1634082"/>
                  </a:cubicBezTo>
                  <a:cubicBezTo>
                    <a:pt x="1646351" y="1634082"/>
                    <a:pt x="1642131" y="1628924"/>
                    <a:pt x="1642131" y="1613451"/>
                  </a:cubicBezTo>
                  <a:cubicBezTo>
                    <a:pt x="1642600" y="1487319"/>
                    <a:pt x="1642600" y="1361657"/>
                    <a:pt x="1642131" y="1235525"/>
                  </a:cubicBezTo>
                  <a:cubicBezTo>
                    <a:pt x="1642131" y="1219114"/>
                    <a:pt x="1648696" y="1214894"/>
                    <a:pt x="1662762" y="1214894"/>
                  </a:cubicBezTo>
                  <a:cubicBezTo>
                    <a:pt x="1708245" y="1213956"/>
                    <a:pt x="1753727" y="1212550"/>
                    <a:pt x="1799209" y="1211612"/>
                  </a:cubicBezTo>
                  <a:cubicBezTo>
                    <a:pt x="1884547" y="1209736"/>
                    <a:pt x="1969885" y="1208330"/>
                    <a:pt x="2055692" y="1205985"/>
                  </a:cubicBezTo>
                  <a:cubicBezTo>
                    <a:pt x="2068821" y="1205516"/>
                    <a:pt x="2068821" y="1213019"/>
                    <a:pt x="2068821" y="1222396"/>
                  </a:cubicBezTo>
                  <a:cubicBezTo>
                    <a:pt x="2068821" y="1288510"/>
                    <a:pt x="2068821" y="1354623"/>
                    <a:pt x="2068821" y="1420737"/>
                  </a:cubicBezTo>
                  <a:cubicBezTo>
                    <a:pt x="2068821" y="1484975"/>
                    <a:pt x="2068352" y="1549682"/>
                    <a:pt x="2069290" y="1613920"/>
                  </a:cubicBezTo>
                  <a:cubicBezTo>
                    <a:pt x="2069290" y="1629393"/>
                    <a:pt x="2064132" y="1634082"/>
                    <a:pt x="2048659" y="1634082"/>
                  </a:cubicBezTo>
                  <a:close/>
                  <a:moveTo>
                    <a:pt x="2575691" y="2092187"/>
                  </a:moveTo>
                  <a:cubicBezTo>
                    <a:pt x="2575691" y="2108599"/>
                    <a:pt x="2571471" y="2113288"/>
                    <a:pt x="2555060" y="2113288"/>
                  </a:cubicBezTo>
                  <a:cubicBezTo>
                    <a:pt x="2427522" y="2112819"/>
                    <a:pt x="2299515" y="2112819"/>
                    <a:pt x="2171977" y="2112819"/>
                  </a:cubicBezTo>
                  <a:cubicBezTo>
                    <a:pt x="2166350" y="2112819"/>
                    <a:pt x="2160724" y="2112819"/>
                    <a:pt x="2153690" y="2112819"/>
                  </a:cubicBezTo>
                  <a:cubicBezTo>
                    <a:pt x="2153690" y="1980592"/>
                    <a:pt x="2153690" y="1849771"/>
                    <a:pt x="2153690" y="1717075"/>
                  </a:cubicBezTo>
                  <a:cubicBezTo>
                    <a:pt x="2293420" y="1717075"/>
                    <a:pt x="2433618" y="1717075"/>
                    <a:pt x="2575691" y="1717075"/>
                  </a:cubicBezTo>
                  <a:cubicBezTo>
                    <a:pt x="2575691" y="1723640"/>
                    <a:pt x="2575691" y="1729267"/>
                    <a:pt x="2575691" y="1734893"/>
                  </a:cubicBezTo>
                  <a:cubicBezTo>
                    <a:pt x="2575223" y="1853991"/>
                    <a:pt x="2574753" y="1973089"/>
                    <a:pt x="2575691" y="2092187"/>
                  </a:cubicBezTo>
                  <a:close/>
                  <a:moveTo>
                    <a:pt x="2151815" y="1215363"/>
                  </a:moveTo>
                  <a:cubicBezTo>
                    <a:pt x="2151815" y="1212550"/>
                    <a:pt x="2152284" y="1209736"/>
                    <a:pt x="2152753" y="1204110"/>
                  </a:cubicBezTo>
                  <a:cubicBezTo>
                    <a:pt x="2196359" y="1202703"/>
                    <a:pt x="2239028" y="1201296"/>
                    <a:pt x="2281697" y="1200359"/>
                  </a:cubicBezTo>
                  <a:cubicBezTo>
                    <a:pt x="2372662" y="1198014"/>
                    <a:pt x="2463627" y="1196139"/>
                    <a:pt x="2555060" y="1193325"/>
                  </a:cubicBezTo>
                  <a:cubicBezTo>
                    <a:pt x="2571471" y="1192856"/>
                    <a:pt x="2576160" y="1197545"/>
                    <a:pt x="2576160" y="1213956"/>
                  </a:cubicBezTo>
                  <a:cubicBezTo>
                    <a:pt x="2575691" y="1347121"/>
                    <a:pt x="2575691" y="1480755"/>
                    <a:pt x="2576160" y="1613920"/>
                  </a:cubicBezTo>
                  <a:cubicBezTo>
                    <a:pt x="2576160" y="1629393"/>
                    <a:pt x="2571940" y="1634551"/>
                    <a:pt x="2555998" y="1634551"/>
                  </a:cubicBezTo>
                  <a:cubicBezTo>
                    <a:pt x="2427991" y="1634082"/>
                    <a:pt x="2299515" y="1634082"/>
                    <a:pt x="2171508" y="1634082"/>
                  </a:cubicBezTo>
                  <a:cubicBezTo>
                    <a:pt x="2160724" y="1634082"/>
                    <a:pt x="2151815" y="1635020"/>
                    <a:pt x="2151815" y="1618608"/>
                  </a:cubicBezTo>
                  <a:cubicBezTo>
                    <a:pt x="2151815" y="1484037"/>
                    <a:pt x="2151815" y="1349466"/>
                    <a:pt x="2151815" y="1215363"/>
                  </a:cubicBezTo>
                  <a:close/>
                  <a:moveTo>
                    <a:pt x="2575223" y="2425099"/>
                  </a:moveTo>
                  <a:cubicBezTo>
                    <a:pt x="2575223" y="2432133"/>
                    <a:pt x="2574285" y="2440104"/>
                    <a:pt x="2571940" y="2446668"/>
                  </a:cubicBezTo>
                  <a:cubicBezTo>
                    <a:pt x="2548027" y="2508562"/>
                    <a:pt x="2524113" y="2570455"/>
                    <a:pt x="2499731" y="2632818"/>
                  </a:cubicBezTo>
                  <a:cubicBezTo>
                    <a:pt x="2498324" y="2636100"/>
                    <a:pt x="2496449" y="2638913"/>
                    <a:pt x="2496918" y="2638444"/>
                  </a:cubicBezTo>
                  <a:cubicBezTo>
                    <a:pt x="2429867" y="2632818"/>
                    <a:pt x="2365160" y="2627660"/>
                    <a:pt x="2300453" y="2622502"/>
                  </a:cubicBezTo>
                  <a:cubicBezTo>
                    <a:pt x="2256377" y="2618751"/>
                    <a:pt x="2212302" y="2615469"/>
                    <a:pt x="2167757" y="2612187"/>
                  </a:cubicBezTo>
                  <a:cubicBezTo>
                    <a:pt x="2156973" y="2611249"/>
                    <a:pt x="2151815" y="2607966"/>
                    <a:pt x="2151815" y="2595775"/>
                  </a:cubicBezTo>
                  <a:cubicBezTo>
                    <a:pt x="2152284" y="2466831"/>
                    <a:pt x="2152284" y="2338355"/>
                    <a:pt x="2152284" y="2209410"/>
                  </a:cubicBezTo>
                  <a:cubicBezTo>
                    <a:pt x="2152284" y="2205659"/>
                    <a:pt x="2152753" y="2201908"/>
                    <a:pt x="2153221" y="2196750"/>
                  </a:cubicBezTo>
                  <a:cubicBezTo>
                    <a:pt x="2160255" y="2196281"/>
                    <a:pt x="2166350" y="2195812"/>
                    <a:pt x="2172446" y="2195812"/>
                  </a:cubicBezTo>
                  <a:cubicBezTo>
                    <a:pt x="2299984" y="2195812"/>
                    <a:pt x="2427522" y="2196281"/>
                    <a:pt x="2555529" y="2195343"/>
                  </a:cubicBezTo>
                  <a:cubicBezTo>
                    <a:pt x="2572409" y="2195343"/>
                    <a:pt x="2576160" y="2200501"/>
                    <a:pt x="2576160" y="2216443"/>
                  </a:cubicBezTo>
                  <a:cubicBezTo>
                    <a:pt x="2574753" y="2285839"/>
                    <a:pt x="2575223" y="2355704"/>
                    <a:pt x="2575223" y="2425099"/>
                  </a:cubicBezTo>
                  <a:close/>
                  <a:moveTo>
                    <a:pt x="679500" y="3940083"/>
                  </a:moveTo>
                  <a:cubicBezTo>
                    <a:pt x="679969" y="4021670"/>
                    <a:pt x="611980" y="4090128"/>
                    <a:pt x="529455" y="4090597"/>
                  </a:cubicBezTo>
                  <a:cubicBezTo>
                    <a:pt x="446462" y="4090597"/>
                    <a:pt x="379410" y="4024483"/>
                    <a:pt x="379410" y="3941490"/>
                  </a:cubicBezTo>
                  <a:cubicBezTo>
                    <a:pt x="378472" y="3865530"/>
                    <a:pt x="436615" y="3792852"/>
                    <a:pt x="528517" y="3790976"/>
                  </a:cubicBezTo>
                  <a:cubicBezTo>
                    <a:pt x="610104" y="3788632"/>
                    <a:pt x="679031" y="3858027"/>
                    <a:pt x="679500" y="3940083"/>
                  </a:cubicBezTo>
                  <a:close/>
                  <a:moveTo>
                    <a:pt x="3060992" y="3941021"/>
                  </a:moveTo>
                  <a:cubicBezTo>
                    <a:pt x="3060992" y="4023077"/>
                    <a:pt x="2993003" y="4090597"/>
                    <a:pt x="2910010" y="4090128"/>
                  </a:cubicBezTo>
                  <a:cubicBezTo>
                    <a:pt x="2827017" y="4090128"/>
                    <a:pt x="2760434" y="4023077"/>
                    <a:pt x="2760434" y="3940083"/>
                  </a:cubicBezTo>
                  <a:cubicBezTo>
                    <a:pt x="2761372" y="3859903"/>
                    <a:pt x="2822328" y="3791914"/>
                    <a:pt x="2910948" y="3790507"/>
                  </a:cubicBezTo>
                  <a:cubicBezTo>
                    <a:pt x="2993003" y="3789569"/>
                    <a:pt x="3060992" y="3858965"/>
                    <a:pt x="3060992" y="3941021"/>
                  </a:cubicBezTo>
                  <a:close/>
                  <a:moveTo>
                    <a:pt x="2842021" y="1755056"/>
                  </a:moveTo>
                  <a:cubicBezTo>
                    <a:pt x="2797476" y="1868996"/>
                    <a:pt x="2753401" y="1982467"/>
                    <a:pt x="2708856" y="2096407"/>
                  </a:cubicBezTo>
                  <a:cubicBezTo>
                    <a:pt x="2703698" y="2110005"/>
                    <a:pt x="2674158" y="2119852"/>
                    <a:pt x="2661967" y="2110943"/>
                  </a:cubicBezTo>
                  <a:cubicBezTo>
                    <a:pt x="2659154" y="2109068"/>
                    <a:pt x="2658216" y="2102972"/>
                    <a:pt x="2658216" y="2098752"/>
                  </a:cubicBezTo>
                  <a:cubicBezTo>
                    <a:pt x="2658216" y="1974965"/>
                    <a:pt x="2657747" y="1851647"/>
                    <a:pt x="2658685" y="1727860"/>
                  </a:cubicBezTo>
                  <a:cubicBezTo>
                    <a:pt x="2658685" y="1723171"/>
                    <a:pt x="2665718" y="1715200"/>
                    <a:pt x="2669469" y="1715200"/>
                  </a:cubicBezTo>
                  <a:cubicBezTo>
                    <a:pt x="2729018" y="1714731"/>
                    <a:pt x="2789036" y="1714731"/>
                    <a:pt x="2849054" y="1715200"/>
                  </a:cubicBezTo>
                  <a:cubicBezTo>
                    <a:pt x="2850930" y="1715200"/>
                    <a:pt x="2853274" y="1716606"/>
                    <a:pt x="2856557" y="1718013"/>
                  </a:cubicBezTo>
                  <a:cubicBezTo>
                    <a:pt x="2851399" y="1731142"/>
                    <a:pt x="2846710" y="1743333"/>
                    <a:pt x="2842021" y="1755056"/>
                  </a:cubicBezTo>
                  <a:close/>
                  <a:moveTo>
                    <a:pt x="3046457" y="1231774"/>
                  </a:moveTo>
                  <a:cubicBezTo>
                    <a:pt x="2997224" y="1358375"/>
                    <a:pt x="2947521" y="1484975"/>
                    <a:pt x="2898757" y="1612044"/>
                  </a:cubicBezTo>
                  <a:cubicBezTo>
                    <a:pt x="2892661" y="1628455"/>
                    <a:pt x="2885159" y="1634551"/>
                    <a:pt x="2866872" y="1634551"/>
                  </a:cubicBezTo>
                  <a:cubicBezTo>
                    <a:pt x="2804041" y="1633144"/>
                    <a:pt x="2741209" y="1633613"/>
                    <a:pt x="2678847" y="1634551"/>
                  </a:cubicBezTo>
                  <a:cubicBezTo>
                    <a:pt x="2663843" y="1634551"/>
                    <a:pt x="2658216" y="1630800"/>
                    <a:pt x="2658216" y="1614389"/>
                  </a:cubicBezTo>
                  <a:cubicBezTo>
                    <a:pt x="2658685" y="1479817"/>
                    <a:pt x="2658685" y="1345246"/>
                    <a:pt x="2658216" y="1210674"/>
                  </a:cubicBezTo>
                  <a:cubicBezTo>
                    <a:pt x="2658216" y="1195201"/>
                    <a:pt x="2662436" y="1190512"/>
                    <a:pt x="2678378" y="1190043"/>
                  </a:cubicBezTo>
                  <a:cubicBezTo>
                    <a:pt x="2789036" y="1188167"/>
                    <a:pt x="2899225" y="1185823"/>
                    <a:pt x="3009884" y="1183010"/>
                  </a:cubicBezTo>
                  <a:cubicBezTo>
                    <a:pt x="3027232" y="1182541"/>
                    <a:pt x="3044581" y="1181134"/>
                    <a:pt x="3066619" y="1179727"/>
                  </a:cubicBezTo>
                  <a:cubicBezTo>
                    <a:pt x="3058648" y="1200359"/>
                    <a:pt x="3052553" y="1215832"/>
                    <a:pt x="3046457" y="12317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52"/>
            <p:cNvSpPr/>
            <p:nvPr/>
          </p:nvSpPr>
          <p:spPr>
            <a:xfrm>
              <a:off x="9384139" y="3721295"/>
              <a:ext cx="154734" cy="150045"/>
            </a:xfrm>
            <a:custGeom>
              <a:avLst/>
              <a:gdLst/>
              <a:ahLst/>
              <a:cxnLst/>
              <a:rect l="l" t="t" r="r" b="b"/>
              <a:pathLst>
                <a:path w="154733" h="150044" extrusionOk="0">
                  <a:moveTo>
                    <a:pt x="6" y="78323"/>
                  </a:moveTo>
                  <a:cubicBezTo>
                    <a:pt x="6" y="127556"/>
                    <a:pt x="38455" y="155690"/>
                    <a:pt x="79248" y="154283"/>
                  </a:cubicBezTo>
                  <a:cubicBezTo>
                    <a:pt x="123324" y="152876"/>
                    <a:pt x="155208" y="120992"/>
                    <a:pt x="154739" y="76916"/>
                  </a:cubicBezTo>
                  <a:cubicBezTo>
                    <a:pt x="155208" y="34716"/>
                    <a:pt x="123324" y="-920"/>
                    <a:pt x="77841" y="18"/>
                  </a:cubicBezTo>
                  <a:cubicBezTo>
                    <a:pt x="27670" y="956"/>
                    <a:pt x="-463" y="34247"/>
                    <a:pt x="6" y="78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52"/>
            <p:cNvSpPr/>
            <p:nvPr/>
          </p:nvSpPr>
          <p:spPr>
            <a:xfrm>
              <a:off x="7001696" y="3720806"/>
              <a:ext cx="154734" cy="154734"/>
            </a:xfrm>
            <a:custGeom>
              <a:avLst/>
              <a:gdLst/>
              <a:ahLst/>
              <a:cxnLst/>
              <a:rect l="l" t="t" r="r" b="b"/>
              <a:pathLst>
                <a:path w="154733" h="154733" extrusionOk="0">
                  <a:moveTo>
                    <a:pt x="77854" y="39"/>
                  </a:moveTo>
                  <a:cubicBezTo>
                    <a:pt x="36592" y="-1368"/>
                    <a:pt x="487" y="35674"/>
                    <a:pt x="18" y="77406"/>
                  </a:cubicBezTo>
                  <a:cubicBezTo>
                    <a:pt x="-920" y="119137"/>
                    <a:pt x="34716" y="154303"/>
                    <a:pt x="76916" y="154773"/>
                  </a:cubicBezTo>
                  <a:cubicBezTo>
                    <a:pt x="122398" y="155241"/>
                    <a:pt x="155221" y="123357"/>
                    <a:pt x="155221" y="78344"/>
                  </a:cubicBezTo>
                  <a:cubicBezTo>
                    <a:pt x="157096" y="37550"/>
                    <a:pt x="125681" y="1445"/>
                    <a:pt x="77854" y="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52"/>
          <p:cNvSpPr/>
          <p:nvPr/>
        </p:nvSpPr>
        <p:spPr>
          <a:xfrm>
            <a:off x="344152" y="372710"/>
            <a:ext cx="11503696" cy="6139485"/>
          </a:xfrm>
          <a:custGeom>
            <a:avLst/>
            <a:gdLst/>
            <a:ahLst/>
            <a:cxnLst/>
            <a:rect l="l" t="t" r="r" b="b"/>
            <a:pathLst>
              <a:path w="11503696" h="6139485" extrusionOk="0">
                <a:moveTo>
                  <a:pt x="0" y="0"/>
                </a:moveTo>
                <a:lnTo>
                  <a:pt x="11503696" y="0"/>
                </a:lnTo>
                <a:lnTo>
                  <a:pt x="11503696" y="6139485"/>
                </a:lnTo>
                <a:lnTo>
                  <a:pt x="1614578" y="6139485"/>
                </a:lnTo>
                <a:lnTo>
                  <a:pt x="1614578" y="6045674"/>
                </a:lnTo>
                <a:lnTo>
                  <a:pt x="11409885" y="6045674"/>
                </a:lnTo>
                <a:lnTo>
                  <a:pt x="11409885" y="93811"/>
                </a:lnTo>
                <a:lnTo>
                  <a:pt x="93811" y="93811"/>
                </a:lnTo>
                <a:lnTo>
                  <a:pt x="93811" y="4732690"/>
                </a:lnTo>
                <a:lnTo>
                  <a:pt x="0" y="47326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A32C21-FD13-4697-ADCD-F9E33DDFF06F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9873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341822" y="667462"/>
            <a:ext cx="9721436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124"/>
          <p:cNvGrpSpPr/>
          <p:nvPr userDrawn="1"/>
        </p:nvGrpSpPr>
        <p:grpSpPr>
          <a:xfrm>
            <a:off x="11236542" y="459432"/>
            <a:ext cx="258652" cy="233265"/>
            <a:chOff x="3720691" y="2824413"/>
            <a:chExt cx="1341120" cy="120917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66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66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0" name="组合 39"/>
          <p:cNvGrpSpPr/>
          <p:nvPr userDrawn="1"/>
        </p:nvGrpSpPr>
        <p:grpSpPr>
          <a:xfrm>
            <a:off x="574771" y="208120"/>
            <a:ext cx="632151" cy="570104"/>
            <a:chOff x="5446701" y="1360245"/>
            <a:chExt cx="632315" cy="570104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855731">
              <a:off x="5446701" y="1360245"/>
              <a:ext cx="632315" cy="5701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66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chemeClr val="accent1">
                  <a:lumMod val="75000"/>
                </a:schemeClr>
              </a:solidFill>
              <a:prstDash val="sys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66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KSO_Shape"/>
          <p:cNvSpPr>
            <a:spLocks/>
          </p:cNvSpPr>
          <p:nvPr userDrawn="1"/>
        </p:nvSpPr>
        <p:spPr bwMode="auto">
          <a:xfrm>
            <a:off x="715294" y="345330"/>
            <a:ext cx="342503" cy="291202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00" tIns="45699" rIns="91400" bIns="45699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866" dirty="0">
              <a:solidFill>
                <a:srgbClr val="1C666E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08782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Agenda slide layout">
  <p:cSld name="3_Agenda slide layout">
    <p:bg>
      <p:bgPr>
        <a:solidFill>
          <a:schemeClr val="accent1">
            <a:alpha val="60000"/>
          </a:schemeClr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/>
          <p:nvPr/>
        </p:nvSpPr>
        <p:spPr>
          <a:xfrm>
            <a:off x="1966786" y="595265"/>
            <a:ext cx="9675969" cy="5667470"/>
          </a:xfrm>
          <a:custGeom>
            <a:avLst/>
            <a:gdLst/>
            <a:ahLst/>
            <a:cxnLst/>
            <a:rect l="l" t="t" r="r" b="b"/>
            <a:pathLst>
              <a:path w="9675969" h="5667470" extrusionOk="0">
                <a:moveTo>
                  <a:pt x="0" y="0"/>
                </a:moveTo>
                <a:lnTo>
                  <a:pt x="9675969" y="0"/>
                </a:lnTo>
                <a:lnTo>
                  <a:pt x="9675969" y="5667470"/>
                </a:lnTo>
                <a:lnTo>
                  <a:pt x="97402" y="5667470"/>
                </a:lnTo>
                <a:lnTo>
                  <a:pt x="97402" y="5583705"/>
                </a:lnTo>
                <a:lnTo>
                  <a:pt x="9592204" y="5583705"/>
                </a:lnTo>
                <a:lnTo>
                  <a:pt x="9592204" y="83765"/>
                </a:lnTo>
                <a:lnTo>
                  <a:pt x="83765" y="83765"/>
                </a:lnTo>
                <a:lnTo>
                  <a:pt x="83765" y="3424474"/>
                </a:lnTo>
                <a:lnTo>
                  <a:pt x="0" y="34244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0" name="Google Shape;250;p34"/>
          <p:cNvGrpSpPr/>
          <p:nvPr/>
        </p:nvGrpSpPr>
        <p:grpSpPr>
          <a:xfrm flipH="1">
            <a:off x="1969324" y="3881675"/>
            <a:ext cx="2329154" cy="2229298"/>
            <a:chOff x="6551033" y="-144216"/>
            <a:chExt cx="4374744" cy="4187188"/>
          </a:xfrm>
        </p:grpSpPr>
        <p:sp>
          <p:nvSpPr>
            <p:cNvPr id="251" name="Google Shape;251;p34"/>
            <p:cNvSpPr/>
            <p:nvPr/>
          </p:nvSpPr>
          <p:spPr>
            <a:xfrm>
              <a:off x="6551033" y="-144216"/>
              <a:ext cx="4374744" cy="4187188"/>
            </a:xfrm>
            <a:custGeom>
              <a:avLst/>
              <a:gdLst/>
              <a:ahLst/>
              <a:cxnLst/>
              <a:rect l="l" t="t" r="r" b="b"/>
              <a:pathLst>
                <a:path w="4374744" h="4187188" extrusionOk="0">
                  <a:moveTo>
                    <a:pt x="4372947" y="105969"/>
                  </a:moveTo>
                  <a:cubicBezTo>
                    <a:pt x="4360756" y="49233"/>
                    <a:pt x="4326996" y="15004"/>
                    <a:pt x="4269791" y="4220"/>
                  </a:cubicBezTo>
                  <a:cubicBezTo>
                    <a:pt x="4266509" y="3751"/>
                    <a:pt x="4263696" y="1407"/>
                    <a:pt x="4260413" y="0"/>
                  </a:cubicBezTo>
                  <a:cubicBezTo>
                    <a:pt x="4255724" y="0"/>
                    <a:pt x="4251505" y="0"/>
                    <a:pt x="4246816" y="0"/>
                  </a:cubicBezTo>
                  <a:cubicBezTo>
                    <a:pt x="4243533" y="1407"/>
                    <a:pt x="4240720" y="3282"/>
                    <a:pt x="4237438" y="3751"/>
                  </a:cubicBezTo>
                  <a:cubicBezTo>
                    <a:pt x="4159133" y="16880"/>
                    <a:pt x="4080360" y="29071"/>
                    <a:pt x="4002055" y="42669"/>
                  </a:cubicBezTo>
                  <a:cubicBezTo>
                    <a:pt x="3861388" y="66582"/>
                    <a:pt x="3721190" y="91902"/>
                    <a:pt x="3580523" y="114409"/>
                  </a:cubicBezTo>
                  <a:cubicBezTo>
                    <a:pt x="3519098" y="124256"/>
                    <a:pt x="3480649" y="155671"/>
                    <a:pt x="3459080" y="214283"/>
                  </a:cubicBezTo>
                  <a:cubicBezTo>
                    <a:pt x="3415474" y="331505"/>
                    <a:pt x="3368585" y="447790"/>
                    <a:pt x="3323102" y="564075"/>
                  </a:cubicBezTo>
                  <a:cubicBezTo>
                    <a:pt x="3269649" y="700991"/>
                    <a:pt x="3216195" y="837438"/>
                    <a:pt x="3163210" y="974354"/>
                  </a:cubicBezTo>
                  <a:cubicBezTo>
                    <a:pt x="3157584" y="988889"/>
                    <a:pt x="3150551" y="993578"/>
                    <a:pt x="3134608" y="994047"/>
                  </a:cubicBezTo>
                  <a:cubicBezTo>
                    <a:pt x="3064744" y="994985"/>
                    <a:pt x="2994410" y="997798"/>
                    <a:pt x="2924546" y="999674"/>
                  </a:cubicBezTo>
                  <a:cubicBezTo>
                    <a:pt x="2828892" y="1002018"/>
                    <a:pt x="2733239" y="1004363"/>
                    <a:pt x="2637585" y="1006707"/>
                  </a:cubicBezTo>
                  <a:cubicBezTo>
                    <a:pt x="2550840" y="1009051"/>
                    <a:pt x="2464564" y="1010927"/>
                    <a:pt x="2377820" y="1013271"/>
                  </a:cubicBezTo>
                  <a:cubicBezTo>
                    <a:pt x="2280759" y="1015616"/>
                    <a:pt x="2184168" y="1017960"/>
                    <a:pt x="2087108" y="1020305"/>
                  </a:cubicBezTo>
                  <a:cubicBezTo>
                    <a:pt x="2000363" y="1022649"/>
                    <a:pt x="1914087" y="1024525"/>
                    <a:pt x="1827343" y="1026869"/>
                  </a:cubicBezTo>
                  <a:cubicBezTo>
                    <a:pt x="1731220" y="1029214"/>
                    <a:pt x="1634629" y="1031558"/>
                    <a:pt x="1538507" y="1033903"/>
                  </a:cubicBezTo>
                  <a:cubicBezTo>
                    <a:pt x="1451762" y="1036247"/>
                    <a:pt x="1365486" y="1038123"/>
                    <a:pt x="1278741" y="1040467"/>
                  </a:cubicBezTo>
                  <a:cubicBezTo>
                    <a:pt x="1182619" y="1042811"/>
                    <a:pt x="1086028" y="1045156"/>
                    <a:pt x="989905" y="1047500"/>
                  </a:cubicBezTo>
                  <a:cubicBezTo>
                    <a:pt x="902692" y="1049845"/>
                    <a:pt x="815478" y="1051720"/>
                    <a:pt x="728264" y="1054065"/>
                  </a:cubicBezTo>
                  <a:cubicBezTo>
                    <a:pt x="632142" y="1056409"/>
                    <a:pt x="535551" y="1058754"/>
                    <a:pt x="439428" y="1061098"/>
                  </a:cubicBezTo>
                  <a:cubicBezTo>
                    <a:pt x="331115" y="1063443"/>
                    <a:pt x="222801" y="1064849"/>
                    <a:pt x="114487" y="1069069"/>
                  </a:cubicBezTo>
                  <a:cubicBezTo>
                    <a:pt x="48374" y="1072352"/>
                    <a:pt x="-2266" y="1125336"/>
                    <a:pt x="78" y="1193794"/>
                  </a:cubicBezTo>
                  <a:cubicBezTo>
                    <a:pt x="1954" y="1253343"/>
                    <a:pt x="12738" y="1312423"/>
                    <a:pt x="20240" y="1371503"/>
                  </a:cubicBezTo>
                  <a:cubicBezTo>
                    <a:pt x="27743" y="1433866"/>
                    <a:pt x="35714" y="1496697"/>
                    <a:pt x="43216" y="1559059"/>
                  </a:cubicBezTo>
                  <a:cubicBezTo>
                    <a:pt x="49312" y="1609700"/>
                    <a:pt x="55407" y="1660809"/>
                    <a:pt x="61503" y="1711449"/>
                  </a:cubicBezTo>
                  <a:cubicBezTo>
                    <a:pt x="69005" y="1773342"/>
                    <a:pt x="76976" y="1835236"/>
                    <a:pt x="84478" y="1897598"/>
                  </a:cubicBezTo>
                  <a:cubicBezTo>
                    <a:pt x="90574" y="1948238"/>
                    <a:pt x="96201" y="1999347"/>
                    <a:pt x="102296" y="2049987"/>
                  </a:cubicBezTo>
                  <a:cubicBezTo>
                    <a:pt x="109798" y="2111881"/>
                    <a:pt x="117770" y="2173774"/>
                    <a:pt x="125272" y="2236137"/>
                  </a:cubicBezTo>
                  <a:cubicBezTo>
                    <a:pt x="131367" y="2287246"/>
                    <a:pt x="136994" y="2338824"/>
                    <a:pt x="143090" y="2390402"/>
                  </a:cubicBezTo>
                  <a:cubicBezTo>
                    <a:pt x="150592" y="2453702"/>
                    <a:pt x="159970" y="2516533"/>
                    <a:pt x="166065" y="2579833"/>
                  </a:cubicBezTo>
                  <a:cubicBezTo>
                    <a:pt x="172161" y="2640789"/>
                    <a:pt x="208734" y="2685802"/>
                    <a:pt x="269221" y="2696587"/>
                  </a:cubicBezTo>
                  <a:cubicBezTo>
                    <a:pt x="301106" y="2702213"/>
                    <a:pt x="333459" y="2703151"/>
                    <a:pt x="365812" y="2705965"/>
                  </a:cubicBezTo>
                  <a:cubicBezTo>
                    <a:pt x="415515" y="2710185"/>
                    <a:pt x="465686" y="2713467"/>
                    <a:pt x="515388" y="2717218"/>
                  </a:cubicBezTo>
                  <a:cubicBezTo>
                    <a:pt x="581033" y="2722376"/>
                    <a:pt x="646678" y="2728002"/>
                    <a:pt x="712791" y="2733160"/>
                  </a:cubicBezTo>
                  <a:cubicBezTo>
                    <a:pt x="761556" y="2736911"/>
                    <a:pt x="810320" y="2740662"/>
                    <a:pt x="859085" y="2744414"/>
                  </a:cubicBezTo>
                  <a:cubicBezTo>
                    <a:pt x="925198" y="2749571"/>
                    <a:pt x="991781" y="2755198"/>
                    <a:pt x="1057894" y="2760825"/>
                  </a:cubicBezTo>
                  <a:cubicBezTo>
                    <a:pt x="1106190" y="2764576"/>
                    <a:pt x="1154486" y="2767858"/>
                    <a:pt x="1202312" y="2772078"/>
                  </a:cubicBezTo>
                  <a:cubicBezTo>
                    <a:pt x="1269364" y="2777236"/>
                    <a:pt x="1335946" y="2782863"/>
                    <a:pt x="1402997" y="2788489"/>
                  </a:cubicBezTo>
                  <a:cubicBezTo>
                    <a:pt x="1451293" y="2792240"/>
                    <a:pt x="1499589" y="2795991"/>
                    <a:pt x="1547415" y="2799743"/>
                  </a:cubicBezTo>
                  <a:cubicBezTo>
                    <a:pt x="1598993" y="2803963"/>
                    <a:pt x="1650571" y="2808182"/>
                    <a:pt x="1702149" y="2812403"/>
                  </a:cubicBezTo>
                  <a:cubicBezTo>
                    <a:pt x="1751383" y="2816154"/>
                    <a:pt x="1800616" y="2819905"/>
                    <a:pt x="1850318" y="2824125"/>
                  </a:cubicBezTo>
                  <a:cubicBezTo>
                    <a:pt x="1913619" y="2829283"/>
                    <a:pt x="1977388" y="2834909"/>
                    <a:pt x="2040688" y="2840067"/>
                  </a:cubicBezTo>
                  <a:cubicBezTo>
                    <a:pt x="2091328" y="2844287"/>
                    <a:pt x="2141499" y="2847569"/>
                    <a:pt x="2192139" y="2851320"/>
                  </a:cubicBezTo>
                  <a:cubicBezTo>
                    <a:pt x="2260597" y="2856478"/>
                    <a:pt x="2329524" y="2861167"/>
                    <a:pt x="2397982" y="2868200"/>
                  </a:cubicBezTo>
                  <a:cubicBezTo>
                    <a:pt x="2418613" y="2870076"/>
                    <a:pt x="2439713" y="2867263"/>
                    <a:pt x="2459407" y="2882736"/>
                  </a:cubicBezTo>
                  <a:cubicBezTo>
                    <a:pt x="2599605" y="2993863"/>
                    <a:pt x="2740741" y="3104052"/>
                    <a:pt x="2881408" y="3214241"/>
                  </a:cubicBezTo>
                  <a:cubicBezTo>
                    <a:pt x="2925014" y="3248470"/>
                    <a:pt x="2955492" y="3290670"/>
                    <a:pt x="2966746" y="3345999"/>
                  </a:cubicBezTo>
                  <a:cubicBezTo>
                    <a:pt x="2979406" y="3407893"/>
                    <a:pt x="2948459" y="3459471"/>
                    <a:pt x="2887034" y="3471193"/>
                  </a:cubicBezTo>
                  <a:cubicBezTo>
                    <a:pt x="2853274" y="3477757"/>
                    <a:pt x="2818107" y="3477757"/>
                    <a:pt x="2783410" y="3477757"/>
                  </a:cubicBezTo>
                  <a:cubicBezTo>
                    <a:pt x="2399858" y="3479164"/>
                    <a:pt x="2015837" y="3480571"/>
                    <a:pt x="1632285" y="3481509"/>
                  </a:cubicBezTo>
                  <a:cubicBezTo>
                    <a:pt x="1277804" y="3482446"/>
                    <a:pt x="922854" y="3483384"/>
                    <a:pt x="568373" y="3484322"/>
                  </a:cubicBezTo>
                  <a:cubicBezTo>
                    <a:pt x="449744" y="3484791"/>
                    <a:pt x="331115" y="3485260"/>
                    <a:pt x="212485" y="3485729"/>
                  </a:cubicBezTo>
                  <a:cubicBezTo>
                    <a:pt x="198888" y="3485729"/>
                    <a:pt x="184821" y="3486198"/>
                    <a:pt x="172161" y="3489949"/>
                  </a:cubicBezTo>
                  <a:cubicBezTo>
                    <a:pt x="118239" y="3504015"/>
                    <a:pt x="77914" y="3560282"/>
                    <a:pt x="83541" y="3612798"/>
                  </a:cubicBezTo>
                  <a:cubicBezTo>
                    <a:pt x="90105" y="3676567"/>
                    <a:pt x="134650" y="3724394"/>
                    <a:pt x="194668" y="3726269"/>
                  </a:cubicBezTo>
                  <a:cubicBezTo>
                    <a:pt x="254686" y="3728614"/>
                    <a:pt x="314235" y="3726738"/>
                    <a:pt x="374252" y="3727207"/>
                  </a:cubicBezTo>
                  <a:cubicBezTo>
                    <a:pt x="380348" y="3727207"/>
                    <a:pt x="386913" y="3728145"/>
                    <a:pt x="393008" y="3728614"/>
                  </a:cubicBezTo>
                  <a:cubicBezTo>
                    <a:pt x="333459" y="3775034"/>
                    <a:pt x="294541" y="3831301"/>
                    <a:pt x="283288" y="3905385"/>
                  </a:cubicBezTo>
                  <a:cubicBezTo>
                    <a:pt x="272034" y="3980408"/>
                    <a:pt x="292197" y="4046990"/>
                    <a:pt x="340961" y="4103726"/>
                  </a:cubicBezTo>
                  <a:cubicBezTo>
                    <a:pt x="425361" y="4201255"/>
                    <a:pt x="568373" y="4218604"/>
                    <a:pt x="670122" y="4146395"/>
                  </a:cubicBezTo>
                  <a:cubicBezTo>
                    <a:pt x="722638" y="4108884"/>
                    <a:pt x="759211" y="4059181"/>
                    <a:pt x="771402" y="3995412"/>
                  </a:cubicBezTo>
                  <a:cubicBezTo>
                    <a:pt x="793440" y="3884285"/>
                    <a:pt x="752647" y="3796603"/>
                    <a:pt x="661682" y="3730020"/>
                  </a:cubicBezTo>
                  <a:cubicBezTo>
                    <a:pt x="662620" y="3729083"/>
                    <a:pt x="663558" y="3728145"/>
                    <a:pt x="664964" y="3727207"/>
                  </a:cubicBezTo>
                  <a:cubicBezTo>
                    <a:pt x="1371582" y="3725332"/>
                    <a:pt x="2078668" y="3722987"/>
                    <a:pt x="2785285" y="3721111"/>
                  </a:cubicBezTo>
                  <a:cubicBezTo>
                    <a:pt x="2786223" y="3722518"/>
                    <a:pt x="2786692" y="3724394"/>
                    <a:pt x="2787630" y="3725800"/>
                  </a:cubicBezTo>
                  <a:cubicBezTo>
                    <a:pt x="2713545" y="3772689"/>
                    <a:pt x="2668063" y="3838803"/>
                    <a:pt x="2662436" y="3926485"/>
                  </a:cubicBezTo>
                  <a:cubicBezTo>
                    <a:pt x="2656809" y="4014636"/>
                    <a:pt x="2691976" y="4087314"/>
                    <a:pt x="2762309" y="4141706"/>
                  </a:cubicBezTo>
                  <a:cubicBezTo>
                    <a:pt x="2873906" y="4227513"/>
                    <a:pt x="3037548" y="4198911"/>
                    <a:pt x="3117259" y="4080750"/>
                  </a:cubicBezTo>
                  <a:cubicBezTo>
                    <a:pt x="3157115" y="4021670"/>
                    <a:pt x="3169306" y="3956494"/>
                    <a:pt x="3153364" y="3888505"/>
                  </a:cubicBezTo>
                  <a:cubicBezTo>
                    <a:pt x="3129919" y="3788163"/>
                    <a:pt x="3063806" y="3726738"/>
                    <a:pt x="2962526" y="3697667"/>
                  </a:cubicBezTo>
                  <a:cubicBezTo>
                    <a:pt x="2969559" y="3693447"/>
                    <a:pt x="2972841" y="3691102"/>
                    <a:pt x="2976592" y="3689696"/>
                  </a:cubicBezTo>
                  <a:cubicBezTo>
                    <a:pt x="3049739" y="3661094"/>
                    <a:pt x="3109288" y="3614205"/>
                    <a:pt x="3152426" y="3549029"/>
                  </a:cubicBezTo>
                  <a:cubicBezTo>
                    <a:pt x="3173057" y="3518082"/>
                    <a:pt x="3194157" y="3484791"/>
                    <a:pt x="3204004" y="3449624"/>
                  </a:cubicBezTo>
                  <a:cubicBezTo>
                    <a:pt x="3222760" y="3379760"/>
                    <a:pt x="3215257" y="3308957"/>
                    <a:pt x="3190875" y="3240030"/>
                  </a:cubicBezTo>
                  <a:cubicBezTo>
                    <a:pt x="3156646" y="3142501"/>
                    <a:pt x="3090532" y="3069354"/>
                    <a:pt x="3010352" y="3006992"/>
                  </a:cubicBezTo>
                  <a:cubicBezTo>
                    <a:pt x="2918919" y="2935252"/>
                    <a:pt x="2827485" y="2863511"/>
                    <a:pt x="2735583" y="2792240"/>
                  </a:cubicBezTo>
                  <a:cubicBezTo>
                    <a:pt x="2722454" y="2782394"/>
                    <a:pt x="2721985" y="2773954"/>
                    <a:pt x="2727612" y="2759418"/>
                  </a:cubicBezTo>
                  <a:cubicBezTo>
                    <a:pt x="2789036" y="2603747"/>
                    <a:pt x="2849992" y="2448075"/>
                    <a:pt x="2910479" y="2292403"/>
                  </a:cubicBezTo>
                  <a:cubicBezTo>
                    <a:pt x="3099910" y="1807102"/>
                    <a:pt x="3289811" y="1321801"/>
                    <a:pt x="3479242" y="836500"/>
                  </a:cubicBezTo>
                  <a:cubicBezTo>
                    <a:pt x="3540198" y="677546"/>
                    <a:pt x="3601154" y="520937"/>
                    <a:pt x="3662110" y="363859"/>
                  </a:cubicBezTo>
                  <a:cubicBezTo>
                    <a:pt x="3666798" y="352136"/>
                    <a:pt x="3672425" y="346041"/>
                    <a:pt x="3686023" y="344165"/>
                  </a:cubicBezTo>
                  <a:cubicBezTo>
                    <a:pt x="3747916" y="334788"/>
                    <a:pt x="3809341" y="324003"/>
                    <a:pt x="3870766" y="313219"/>
                  </a:cubicBezTo>
                  <a:cubicBezTo>
                    <a:pt x="4002993" y="290712"/>
                    <a:pt x="4134751" y="267736"/>
                    <a:pt x="4266978" y="245698"/>
                  </a:cubicBezTo>
                  <a:cubicBezTo>
                    <a:pt x="4318556" y="237258"/>
                    <a:pt x="4360756" y="198809"/>
                    <a:pt x="4371540" y="148169"/>
                  </a:cubicBezTo>
                  <a:cubicBezTo>
                    <a:pt x="4372947" y="142074"/>
                    <a:pt x="4374823" y="136447"/>
                    <a:pt x="4376698" y="130351"/>
                  </a:cubicBezTo>
                  <a:cubicBezTo>
                    <a:pt x="4376698" y="124725"/>
                    <a:pt x="4376698" y="119098"/>
                    <a:pt x="4376698" y="113471"/>
                  </a:cubicBezTo>
                  <a:cubicBezTo>
                    <a:pt x="4375760" y="111127"/>
                    <a:pt x="4373416" y="108782"/>
                    <a:pt x="4372947" y="105969"/>
                  </a:cubicBezTo>
                  <a:close/>
                  <a:moveTo>
                    <a:pt x="626046" y="1260377"/>
                  </a:moveTo>
                  <a:cubicBezTo>
                    <a:pt x="626046" y="1245841"/>
                    <a:pt x="630266" y="1240683"/>
                    <a:pt x="645740" y="1240683"/>
                  </a:cubicBezTo>
                  <a:cubicBezTo>
                    <a:pt x="749833" y="1238808"/>
                    <a:pt x="853927" y="1236463"/>
                    <a:pt x="958489" y="1234119"/>
                  </a:cubicBezTo>
                  <a:cubicBezTo>
                    <a:pt x="985216" y="1233650"/>
                    <a:pt x="1011943" y="1232243"/>
                    <a:pt x="1038670" y="1230836"/>
                  </a:cubicBezTo>
                  <a:cubicBezTo>
                    <a:pt x="1048516" y="1230367"/>
                    <a:pt x="1052736" y="1234119"/>
                    <a:pt x="1052736" y="1244434"/>
                  </a:cubicBezTo>
                  <a:cubicBezTo>
                    <a:pt x="1052736" y="1369159"/>
                    <a:pt x="1052268" y="1493884"/>
                    <a:pt x="1052736" y="1618608"/>
                  </a:cubicBezTo>
                  <a:cubicBezTo>
                    <a:pt x="1052736" y="1633144"/>
                    <a:pt x="1044296" y="1633613"/>
                    <a:pt x="1033981" y="1633613"/>
                  </a:cubicBezTo>
                  <a:cubicBezTo>
                    <a:pt x="968805" y="1633613"/>
                    <a:pt x="904098" y="1633613"/>
                    <a:pt x="838923" y="1633613"/>
                  </a:cubicBezTo>
                  <a:cubicBezTo>
                    <a:pt x="774685" y="1633613"/>
                    <a:pt x="709978" y="1633144"/>
                    <a:pt x="645740" y="1634082"/>
                  </a:cubicBezTo>
                  <a:cubicBezTo>
                    <a:pt x="630735" y="1634082"/>
                    <a:pt x="626046" y="1629393"/>
                    <a:pt x="626046" y="1614389"/>
                  </a:cubicBezTo>
                  <a:cubicBezTo>
                    <a:pt x="626515" y="1496697"/>
                    <a:pt x="626515" y="1378537"/>
                    <a:pt x="626046" y="1260377"/>
                  </a:cubicBezTo>
                  <a:close/>
                  <a:moveTo>
                    <a:pt x="287039" y="2094532"/>
                  </a:moveTo>
                  <a:cubicBezTo>
                    <a:pt x="274848" y="1991845"/>
                    <a:pt x="262188" y="1889158"/>
                    <a:pt x="249997" y="1786940"/>
                  </a:cubicBezTo>
                  <a:cubicBezTo>
                    <a:pt x="247183" y="1763964"/>
                    <a:pt x="245308" y="1740989"/>
                    <a:pt x="242494" y="1716606"/>
                  </a:cubicBezTo>
                  <a:cubicBezTo>
                    <a:pt x="250934" y="1715669"/>
                    <a:pt x="257499" y="1714731"/>
                    <a:pt x="264532" y="1714731"/>
                  </a:cubicBezTo>
                  <a:cubicBezTo>
                    <a:pt x="350808" y="1714731"/>
                    <a:pt x="436615" y="1714731"/>
                    <a:pt x="522891" y="1714731"/>
                  </a:cubicBezTo>
                  <a:cubicBezTo>
                    <a:pt x="544928" y="1714731"/>
                    <a:pt x="545397" y="1715669"/>
                    <a:pt x="545397" y="1738175"/>
                  </a:cubicBezTo>
                  <a:cubicBezTo>
                    <a:pt x="545397" y="1855398"/>
                    <a:pt x="545397" y="1973089"/>
                    <a:pt x="545397" y="2090312"/>
                  </a:cubicBezTo>
                  <a:cubicBezTo>
                    <a:pt x="545397" y="2112819"/>
                    <a:pt x="545397" y="2112819"/>
                    <a:pt x="522422" y="2112819"/>
                  </a:cubicBezTo>
                  <a:cubicBezTo>
                    <a:pt x="450682" y="2112819"/>
                    <a:pt x="378941" y="2112350"/>
                    <a:pt x="307201" y="2113288"/>
                  </a:cubicBezTo>
                  <a:cubicBezTo>
                    <a:pt x="292666" y="2113288"/>
                    <a:pt x="288446" y="2107192"/>
                    <a:pt x="287039" y="2094532"/>
                  </a:cubicBezTo>
                  <a:close/>
                  <a:moveTo>
                    <a:pt x="545397" y="2465424"/>
                  </a:moveTo>
                  <a:cubicBezTo>
                    <a:pt x="545397" y="2479491"/>
                    <a:pt x="540240" y="2482773"/>
                    <a:pt x="526642" y="2481366"/>
                  </a:cubicBezTo>
                  <a:cubicBezTo>
                    <a:pt x="473657" y="2476677"/>
                    <a:pt x="420204" y="2472457"/>
                    <a:pt x="367219" y="2468237"/>
                  </a:cubicBezTo>
                  <a:cubicBezTo>
                    <a:pt x="366281" y="2468237"/>
                    <a:pt x="364875" y="2468237"/>
                    <a:pt x="363937" y="2468237"/>
                  </a:cubicBezTo>
                  <a:cubicBezTo>
                    <a:pt x="333459" y="2466831"/>
                    <a:pt x="332052" y="2464955"/>
                    <a:pt x="328301" y="2434477"/>
                  </a:cubicBezTo>
                  <a:cubicBezTo>
                    <a:pt x="319392" y="2359455"/>
                    <a:pt x="310483" y="2284432"/>
                    <a:pt x="301575" y="2209879"/>
                  </a:cubicBezTo>
                  <a:cubicBezTo>
                    <a:pt x="301106" y="2206128"/>
                    <a:pt x="301575" y="2201908"/>
                    <a:pt x="301575" y="2195812"/>
                  </a:cubicBezTo>
                  <a:cubicBezTo>
                    <a:pt x="330646" y="2195812"/>
                    <a:pt x="357372" y="2195812"/>
                    <a:pt x="384099" y="2195812"/>
                  </a:cubicBezTo>
                  <a:cubicBezTo>
                    <a:pt x="431926" y="2195812"/>
                    <a:pt x="479753" y="2196281"/>
                    <a:pt x="527580" y="2195343"/>
                  </a:cubicBezTo>
                  <a:cubicBezTo>
                    <a:pt x="540708" y="2195343"/>
                    <a:pt x="545866" y="2199094"/>
                    <a:pt x="545866" y="2212692"/>
                  </a:cubicBezTo>
                  <a:cubicBezTo>
                    <a:pt x="545397" y="2297092"/>
                    <a:pt x="545397" y="2381024"/>
                    <a:pt x="545397" y="2465424"/>
                  </a:cubicBezTo>
                  <a:close/>
                  <a:moveTo>
                    <a:pt x="545397" y="1439961"/>
                  </a:moveTo>
                  <a:cubicBezTo>
                    <a:pt x="545397" y="1497635"/>
                    <a:pt x="544928" y="1555308"/>
                    <a:pt x="545866" y="1612513"/>
                  </a:cubicBezTo>
                  <a:cubicBezTo>
                    <a:pt x="545866" y="1628455"/>
                    <a:pt x="541177" y="1634082"/>
                    <a:pt x="524297" y="1634082"/>
                  </a:cubicBezTo>
                  <a:cubicBezTo>
                    <a:pt x="433802" y="1633144"/>
                    <a:pt x="342837" y="1633144"/>
                    <a:pt x="252341" y="1634082"/>
                  </a:cubicBezTo>
                  <a:cubicBezTo>
                    <a:pt x="234523" y="1634082"/>
                    <a:pt x="230303" y="1627048"/>
                    <a:pt x="228428" y="1611575"/>
                  </a:cubicBezTo>
                  <a:cubicBezTo>
                    <a:pt x="221394" y="1547806"/>
                    <a:pt x="212954" y="1484037"/>
                    <a:pt x="205452" y="1420737"/>
                  </a:cubicBezTo>
                  <a:cubicBezTo>
                    <a:pt x="199356" y="1371503"/>
                    <a:pt x="193261" y="1322739"/>
                    <a:pt x="188103" y="1273505"/>
                  </a:cubicBezTo>
                  <a:cubicBezTo>
                    <a:pt x="185759" y="1251936"/>
                    <a:pt x="186228" y="1251936"/>
                    <a:pt x="208265" y="1251468"/>
                  </a:cubicBezTo>
                  <a:cubicBezTo>
                    <a:pt x="313766" y="1249123"/>
                    <a:pt x="418797" y="1247248"/>
                    <a:pt x="524297" y="1243965"/>
                  </a:cubicBezTo>
                  <a:cubicBezTo>
                    <a:pt x="541177" y="1243496"/>
                    <a:pt x="545866" y="1249123"/>
                    <a:pt x="545397" y="1265065"/>
                  </a:cubicBezTo>
                  <a:cubicBezTo>
                    <a:pt x="544928" y="1323677"/>
                    <a:pt x="545397" y="1381819"/>
                    <a:pt x="545397" y="1439961"/>
                  </a:cubicBezTo>
                  <a:close/>
                  <a:moveTo>
                    <a:pt x="1052736" y="2504811"/>
                  </a:moveTo>
                  <a:cubicBezTo>
                    <a:pt x="1052736" y="2519815"/>
                    <a:pt x="1048047" y="2522160"/>
                    <a:pt x="1033512" y="2520753"/>
                  </a:cubicBezTo>
                  <a:cubicBezTo>
                    <a:pt x="983341" y="2516064"/>
                    <a:pt x="932701" y="2513251"/>
                    <a:pt x="882060" y="2509499"/>
                  </a:cubicBezTo>
                  <a:cubicBezTo>
                    <a:pt x="817822" y="2504342"/>
                    <a:pt x="754053" y="2498715"/>
                    <a:pt x="690284" y="2493088"/>
                  </a:cubicBezTo>
                  <a:cubicBezTo>
                    <a:pt x="675749" y="2491682"/>
                    <a:pt x="660744" y="2488868"/>
                    <a:pt x="646209" y="2489806"/>
                  </a:cubicBezTo>
                  <a:cubicBezTo>
                    <a:pt x="627922" y="2490744"/>
                    <a:pt x="626046" y="2481835"/>
                    <a:pt x="626046" y="2466831"/>
                  </a:cubicBezTo>
                  <a:cubicBezTo>
                    <a:pt x="626515" y="2390870"/>
                    <a:pt x="626046" y="2315379"/>
                    <a:pt x="626046" y="2239419"/>
                  </a:cubicBezTo>
                  <a:cubicBezTo>
                    <a:pt x="626046" y="2230510"/>
                    <a:pt x="626515" y="2221132"/>
                    <a:pt x="626046" y="2212223"/>
                  </a:cubicBezTo>
                  <a:cubicBezTo>
                    <a:pt x="625578" y="2200032"/>
                    <a:pt x="630266" y="2195343"/>
                    <a:pt x="642927" y="2195343"/>
                  </a:cubicBezTo>
                  <a:cubicBezTo>
                    <a:pt x="708571" y="2195812"/>
                    <a:pt x="774216" y="2195812"/>
                    <a:pt x="839391" y="2195812"/>
                  </a:cubicBezTo>
                  <a:cubicBezTo>
                    <a:pt x="904567" y="2195812"/>
                    <a:pt x="969274" y="2196281"/>
                    <a:pt x="1034450" y="2195343"/>
                  </a:cubicBezTo>
                  <a:cubicBezTo>
                    <a:pt x="1047579" y="2195343"/>
                    <a:pt x="1052268" y="2198625"/>
                    <a:pt x="1052268" y="2212223"/>
                  </a:cubicBezTo>
                  <a:cubicBezTo>
                    <a:pt x="1052268" y="2309752"/>
                    <a:pt x="1052268" y="2407282"/>
                    <a:pt x="1052736" y="2504811"/>
                  </a:cubicBezTo>
                  <a:close/>
                  <a:moveTo>
                    <a:pt x="1052736" y="2095470"/>
                  </a:moveTo>
                  <a:cubicBezTo>
                    <a:pt x="1052736" y="2109068"/>
                    <a:pt x="1048516" y="2113288"/>
                    <a:pt x="1035387" y="2112819"/>
                  </a:cubicBezTo>
                  <a:cubicBezTo>
                    <a:pt x="970212" y="2112350"/>
                    <a:pt x="905505" y="2112350"/>
                    <a:pt x="840329" y="2112350"/>
                  </a:cubicBezTo>
                  <a:cubicBezTo>
                    <a:pt x="776091" y="2112350"/>
                    <a:pt x="711384" y="2111881"/>
                    <a:pt x="647147" y="2112819"/>
                  </a:cubicBezTo>
                  <a:cubicBezTo>
                    <a:pt x="632142" y="2112819"/>
                    <a:pt x="626046" y="2109068"/>
                    <a:pt x="626046" y="2093125"/>
                  </a:cubicBezTo>
                  <a:cubicBezTo>
                    <a:pt x="626515" y="1973558"/>
                    <a:pt x="626515" y="1853522"/>
                    <a:pt x="626046" y="1733955"/>
                  </a:cubicBezTo>
                  <a:cubicBezTo>
                    <a:pt x="626046" y="1718951"/>
                    <a:pt x="631204" y="1714262"/>
                    <a:pt x="645740" y="1714262"/>
                  </a:cubicBezTo>
                  <a:cubicBezTo>
                    <a:pt x="775153" y="1714731"/>
                    <a:pt x="904567" y="1714731"/>
                    <a:pt x="1033981" y="1714262"/>
                  </a:cubicBezTo>
                  <a:cubicBezTo>
                    <a:pt x="1047579" y="1714262"/>
                    <a:pt x="1052736" y="1718013"/>
                    <a:pt x="1052736" y="1733018"/>
                  </a:cubicBezTo>
                  <a:cubicBezTo>
                    <a:pt x="1052268" y="1853991"/>
                    <a:pt x="1052268" y="1974965"/>
                    <a:pt x="1052736" y="2095470"/>
                  </a:cubicBezTo>
                  <a:close/>
                  <a:moveTo>
                    <a:pt x="1135261" y="1246779"/>
                  </a:moveTo>
                  <a:cubicBezTo>
                    <a:pt x="1135261" y="1231305"/>
                    <a:pt x="1140419" y="1227554"/>
                    <a:pt x="1154954" y="1227554"/>
                  </a:cubicBezTo>
                  <a:cubicBezTo>
                    <a:pt x="1224350" y="1227085"/>
                    <a:pt x="1294215" y="1225679"/>
                    <a:pt x="1363610" y="1223803"/>
                  </a:cubicBezTo>
                  <a:cubicBezTo>
                    <a:pt x="1419877" y="1222396"/>
                    <a:pt x="1476144" y="1220052"/>
                    <a:pt x="1532880" y="1217708"/>
                  </a:cubicBezTo>
                  <a:cubicBezTo>
                    <a:pt x="1559607" y="1216770"/>
                    <a:pt x="1559607" y="1216770"/>
                    <a:pt x="1559607" y="1242559"/>
                  </a:cubicBezTo>
                  <a:cubicBezTo>
                    <a:pt x="1559607" y="1366346"/>
                    <a:pt x="1559138" y="1490133"/>
                    <a:pt x="1560076" y="1613920"/>
                  </a:cubicBezTo>
                  <a:cubicBezTo>
                    <a:pt x="1560076" y="1629862"/>
                    <a:pt x="1555387" y="1634551"/>
                    <a:pt x="1539913" y="1634082"/>
                  </a:cubicBezTo>
                  <a:cubicBezTo>
                    <a:pt x="1476144" y="1633144"/>
                    <a:pt x="1412375" y="1633613"/>
                    <a:pt x="1348137" y="1633613"/>
                  </a:cubicBezTo>
                  <a:cubicBezTo>
                    <a:pt x="1283899" y="1633613"/>
                    <a:pt x="1219192" y="1633144"/>
                    <a:pt x="1154954" y="1634082"/>
                  </a:cubicBezTo>
                  <a:cubicBezTo>
                    <a:pt x="1139950" y="1634082"/>
                    <a:pt x="1135730" y="1629393"/>
                    <a:pt x="1135730" y="1614389"/>
                  </a:cubicBezTo>
                  <a:cubicBezTo>
                    <a:pt x="1135730" y="1492008"/>
                    <a:pt x="1135730" y="1369159"/>
                    <a:pt x="1135261" y="1246779"/>
                  </a:cubicBezTo>
                  <a:close/>
                  <a:moveTo>
                    <a:pt x="1558200" y="2562015"/>
                  </a:moveTo>
                  <a:cubicBezTo>
                    <a:pt x="1529598" y="2560140"/>
                    <a:pt x="1501933" y="2558733"/>
                    <a:pt x="1474269" y="2556858"/>
                  </a:cubicBezTo>
                  <a:cubicBezTo>
                    <a:pt x="1438633" y="2554044"/>
                    <a:pt x="1402997" y="2550762"/>
                    <a:pt x="1367362" y="2547949"/>
                  </a:cubicBezTo>
                  <a:cubicBezTo>
                    <a:pt x="1293746" y="2541853"/>
                    <a:pt x="1220130" y="2536226"/>
                    <a:pt x="1146514" y="2530600"/>
                  </a:cubicBezTo>
                  <a:cubicBezTo>
                    <a:pt x="1135730" y="2529662"/>
                    <a:pt x="1135261" y="2523566"/>
                    <a:pt x="1135261" y="2515595"/>
                  </a:cubicBezTo>
                  <a:cubicBezTo>
                    <a:pt x="1135261" y="2479022"/>
                    <a:pt x="1135261" y="2442448"/>
                    <a:pt x="1135261" y="2406344"/>
                  </a:cubicBezTo>
                  <a:cubicBezTo>
                    <a:pt x="1135261" y="2342106"/>
                    <a:pt x="1135261" y="2277399"/>
                    <a:pt x="1135261" y="2213161"/>
                  </a:cubicBezTo>
                  <a:cubicBezTo>
                    <a:pt x="1135261" y="2203314"/>
                    <a:pt x="1135261" y="2195812"/>
                    <a:pt x="1149328" y="2195812"/>
                  </a:cubicBezTo>
                  <a:cubicBezTo>
                    <a:pt x="1282493" y="2196281"/>
                    <a:pt x="1416126" y="2196281"/>
                    <a:pt x="1549291" y="2196281"/>
                  </a:cubicBezTo>
                  <a:cubicBezTo>
                    <a:pt x="1551635" y="2196281"/>
                    <a:pt x="1553980" y="2196750"/>
                    <a:pt x="1558200" y="2197219"/>
                  </a:cubicBezTo>
                  <a:cubicBezTo>
                    <a:pt x="1558200" y="2318661"/>
                    <a:pt x="1558200" y="2439166"/>
                    <a:pt x="1558200" y="2562015"/>
                  </a:cubicBezTo>
                  <a:close/>
                  <a:moveTo>
                    <a:pt x="1540382" y="2113288"/>
                  </a:moveTo>
                  <a:cubicBezTo>
                    <a:pt x="1411437" y="2112819"/>
                    <a:pt x="1282493" y="2112819"/>
                    <a:pt x="1154017" y="2113288"/>
                  </a:cubicBezTo>
                  <a:cubicBezTo>
                    <a:pt x="1139950" y="2113288"/>
                    <a:pt x="1135261" y="2110005"/>
                    <a:pt x="1135261" y="2095470"/>
                  </a:cubicBezTo>
                  <a:cubicBezTo>
                    <a:pt x="1135730" y="1974496"/>
                    <a:pt x="1135730" y="1853522"/>
                    <a:pt x="1135261" y="1733018"/>
                  </a:cubicBezTo>
                  <a:cubicBezTo>
                    <a:pt x="1135261" y="1719420"/>
                    <a:pt x="1139950" y="1715200"/>
                    <a:pt x="1152610" y="1715200"/>
                  </a:cubicBezTo>
                  <a:cubicBezTo>
                    <a:pt x="1282493" y="1715200"/>
                    <a:pt x="1412844" y="1715200"/>
                    <a:pt x="1542727" y="1715200"/>
                  </a:cubicBezTo>
                  <a:cubicBezTo>
                    <a:pt x="1547884" y="1715200"/>
                    <a:pt x="1552573" y="1716606"/>
                    <a:pt x="1559138" y="1717544"/>
                  </a:cubicBezTo>
                  <a:cubicBezTo>
                    <a:pt x="1559138" y="1724109"/>
                    <a:pt x="1559138" y="1729735"/>
                    <a:pt x="1559138" y="1735362"/>
                  </a:cubicBezTo>
                  <a:cubicBezTo>
                    <a:pt x="1559138" y="1854929"/>
                    <a:pt x="1558669" y="1974965"/>
                    <a:pt x="1559607" y="2094532"/>
                  </a:cubicBezTo>
                  <a:cubicBezTo>
                    <a:pt x="1559607" y="2109068"/>
                    <a:pt x="1555387" y="2113288"/>
                    <a:pt x="1540382" y="2113288"/>
                  </a:cubicBezTo>
                  <a:close/>
                  <a:moveTo>
                    <a:pt x="1641662" y="1733487"/>
                  </a:moveTo>
                  <a:cubicBezTo>
                    <a:pt x="1641662" y="1718951"/>
                    <a:pt x="1646820" y="1714731"/>
                    <a:pt x="1660418" y="1714731"/>
                  </a:cubicBezTo>
                  <a:cubicBezTo>
                    <a:pt x="1790300" y="1715200"/>
                    <a:pt x="1920652" y="1715200"/>
                    <a:pt x="2050534" y="1714731"/>
                  </a:cubicBezTo>
                  <a:cubicBezTo>
                    <a:pt x="2064601" y="1714731"/>
                    <a:pt x="2068821" y="1720358"/>
                    <a:pt x="2068821" y="1733955"/>
                  </a:cubicBezTo>
                  <a:cubicBezTo>
                    <a:pt x="2068352" y="1854460"/>
                    <a:pt x="2068352" y="1974496"/>
                    <a:pt x="2068821" y="2095001"/>
                  </a:cubicBezTo>
                  <a:cubicBezTo>
                    <a:pt x="2068821" y="2109536"/>
                    <a:pt x="2064132" y="2113288"/>
                    <a:pt x="2050066" y="2113288"/>
                  </a:cubicBezTo>
                  <a:cubicBezTo>
                    <a:pt x="1984890" y="2112819"/>
                    <a:pt x="1920183" y="2112819"/>
                    <a:pt x="1855007" y="2112819"/>
                  </a:cubicBezTo>
                  <a:cubicBezTo>
                    <a:pt x="1790769" y="2112819"/>
                    <a:pt x="1726063" y="2112350"/>
                    <a:pt x="1661825" y="2113288"/>
                  </a:cubicBezTo>
                  <a:cubicBezTo>
                    <a:pt x="1647758" y="2113288"/>
                    <a:pt x="1641662" y="2110474"/>
                    <a:pt x="1641662" y="2094532"/>
                  </a:cubicBezTo>
                  <a:cubicBezTo>
                    <a:pt x="1642131" y="1974027"/>
                    <a:pt x="1642131" y="1853522"/>
                    <a:pt x="1641662" y="1733487"/>
                  </a:cubicBezTo>
                  <a:close/>
                  <a:moveTo>
                    <a:pt x="2049128" y="2602340"/>
                  </a:moveTo>
                  <a:cubicBezTo>
                    <a:pt x="1997550" y="2597651"/>
                    <a:pt x="1945972" y="2593431"/>
                    <a:pt x="1894394" y="2589211"/>
                  </a:cubicBezTo>
                  <a:cubicBezTo>
                    <a:pt x="1847505" y="2585460"/>
                    <a:pt x="1800147" y="2581709"/>
                    <a:pt x="1753258" y="2577958"/>
                  </a:cubicBezTo>
                  <a:cubicBezTo>
                    <a:pt x="1720436" y="2575613"/>
                    <a:pt x="1687614" y="2572800"/>
                    <a:pt x="1654791" y="2570924"/>
                  </a:cubicBezTo>
                  <a:cubicBezTo>
                    <a:pt x="1641193" y="2569986"/>
                    <a:pt x="1642131" y="2561077"/>
                    <a:pt x="1642131" y="2551700"/>
                  </a:cubicBezTo>
                  <a:cubicBezTo>
                    <a:pt x="1642131" y="2484648"/>
                    <a:pt x="1642131" y="2417128"/>
                    <a:pt x="1642131" y="2350077"/>
                  </a:cubicBezTo>
                  <a:cubicBezTo>
                    <a:pt x="1642131" y="2305064"/>
                    <a:pt x="1642600" y="2260050"/>
                    <a:pt x="1641662" y="2215037"/>
                  </a:cubicBezTo>
                  <a:cubicBezTo>
                    <a:pt x="1641193" y="2200501"/>
                    <a:pt x="1645413" y="2195343"/>
                    <a:pt x="1660887" y="2195343"/>
                  </a:cubicBezTo>
                  <a:cubicBezTo>
                    <a:pt x="1726063" y="2196281"/>
                    <a:pt x="1790769" y="2195812"/>
                    <a:pt x="1855945" y="2195812"/>
                  </a:cubicBezTo>
                  <a:cubicBezTo>
                    <a:pt x="1920183" y="2195812"/>
                    <a:pt x="1984890" y="2196281"/>
                    <a:pt x="2049128" y="2195343"/>
                  </a:cubicBezTo>
                  <a:cubicBezTo>
                    <a:pt x="2063663" y="2195343"/>
                    <a:pt x="2068821" y="2198625"/>
                    <a:pt x="2068821" y="2214099"/>
                  </a:cubicBezTo>
                  <a:cubicBezTo>
                    <a:pt x="2068352" y="2337417"/>
                    <a:pt x="2068352" y="2460266"/>
                    <a:pt x="2068821" y="2583584"/>
                  </a:cubicBezTo>
                  <a:cubicBezTo>
                    <a:pt x="2068821" y="2599058"/>
                    <a:pt x="2064132" y="2603747"/>
                    <a:pt x="2049128" y="2602340"/>
                  </a:cubicBezTo>
                  <a:close/>
                  <a:moveTo>
                    <a:pt x="2048659" y="1634082"/>
                  </a:moveTo>
                  <a:cubicBezTo>
                    <a:pt x="1919714" y="1633613"/>
                    <a:pt x="1791238" y="1633613"/>
                    <a:pt x="1662293" y="1634082"/>
                  </a:cubicBezTo>
                  <a:cubicBezTo>
                    <a:pt x="1646351" y="1634082"/>
                    <a:pt x="1642131" y="1628924"/>
                    <a:pt x="1642131" y="1613451"/>
                  </a:cubicBezTo>
                  <a:cubicBezTo>
                    <a:pt x="1642600" y="1487319"/>
                    <a:pt x="1642600" y="1361657"/>
                    <a:pt x="1642131" y="1235525"/>
                  </a:cubicBezTo>
                  <a:cubicBezTo>
                    <a:pt x="1642131" y="1219114"/>
                    <a:pt x="1648696" y="1214894"/>
                    <a:pt x="1662762" y="1214894"/>
                  </a:cubicBezTo>
                  <a:cubicBezTo>
                    <a:pt x="1708245" y="1213956"/>
                    <a:pt x="1753727" y="1212550"/>
                    <a:pt x="1799209" y="1211612"/>
                  </a:cubicBezTo>
                  <a:cubicBezTo>
                    <a:pt x="1884547" y="1209736"/>
                    <a:pt x="1969885" y="1208330"/>
                    <a:pt x="2055692" y="1205985"/>
                  </a:cubicBezTo>
                  <a:cubicBezTo>
                    <a:pt x="2068821" y="1205516"/>
                    <a:pt x="2068821" y="1213019"/>
                    <a:pt x="2068821" y="1222396"/>
                  </a:cubicBezTo>
                  <a:cubicBezTo>
                    <a:pt x="2068821" y="1288510"/>
                    <a:pt x="2068821" y="1354623"/>
                    <a:pt x="2068821" y="1420737"/>
                  </a:cubicBezTo>
                  <a:cubicBezTo>
                    <a:pt x="2068821" y="1484975"/>
                    <a:pt x="2068352" y="1549682"/>
                    <a:pt x="2069290" y="1613920"/>
                  </a:cubicBezTo>
                  <a:cubicBezTo>
                    <a:pt x="2069290" y="1629393"/>
                    <a:pt x="2064132" y="1634082"/>
                    <a:pt x="2048659" y="1634082"/>
                  </a:cubicBezTo>
                  <a:close/>
                  <a:moveTo>
                    <a:pt x="2575691" y="2092187"/>
                  </a:moveTo>
                  <a:cubicBezTo>
                    <a:pt x="2575691" y="2108599"/>
                    <a:pt x="2571471" y="2113288"/>
                    <a:pt x="2555060" y="2113288"/>
                  </a:cubicBezTo>
                  <a:cubicBezTo>
                    <a:pt x="2427522" y="2112819"/>
                    <a:pt x="2299515" y="2112819"/>
                    <a:pt x="2171977" y="2112819"/>
                  </a:cubicBezTo>
                  <a:cubicBezTo>
                    <a:pt x="2166350" y="2112819"/>
                    <a:pt x="2160724" y="2112819"/>
                    <a:pt x="2153690" y="2112819"/>
                  </a:cubicBezTo>
                  <a:cubicBezTo>
                    <a:pt x="2153690" y="1980592"/>
                    <a:pt x="2153690" y="1849771"/>
                    <a:pt x="2153690" y="1717075"/>
                  </a:cubicBezTo>
                  <a:cubicBezTo>
                    <a:pt x="2293420" y="1717075"/>
                    <a:pt x="2433618" y="1717075"/>
                    <a:pt x="2575691" y="1717075"/>
                  </a:cubicBezTo>
                  <a:cubicBezTo>
                    <a:pt x="2575691" y="1723640"/>
                    <a:pt x="2575691" y="1729267"/>
                    <a:pt x="2575691" y="1734893"/>
                  </a:cubicBezTo>
                  <a:cubicBezTo>
                    <a:pt x="2575223" y="1853991"/>
                    <a:pt x="2574753" y="1973089"/>
                    <a:pt x="2575691" y="2092187"/>
                  </a:cubicBezTo>
                  <a:close/>
                  <a:moveTo>
                    <a:pt x="2151815" y="1215363"/>
                  </a:moveTo>
                  <a:cubicBezTo>
                    <a:pt x="2151815" y="1212550"/>
                    <a:pt x="2152284" y="1209736"/>
                    <a:pt x="2152753" y="1204110"/>
                  </a:cubicBezTo>
                  <a:cubicBezTo>
                    <a:pt x="2196359" y="1202703"/>
                    <a:pt x="2239028" y="1201296"/>
                    <a:pt x="2281697" y="1200359"/>
                  </a:cubicBezTo>
                  <a:cubicBezTo>
                    <a:pt x="2372662" y="1198014"/>
                    <a:pt x="2463627" y="1196139"/>
                    <a:pt x="2555060" y="1193325"/>
                  </a:cubicBezTo>
                  <a:cubicBezTo>
                    <a:pt x="2571471" y="1192856"/>
                    <a:pt x="2576160" y="1197545"/>
                    <a:pt x="2576160" y="1213956"/>
                  </a:cubicBezTo>
                  <a:cubicBezTo>
                    <a:pt x="2575691" y="1347121"/>
                    <a:pt x="2575691" y="1480755"/>
                    <a:pt x="2576160" y="1613920"/>
                  </a:cubicBezTo>
                  <a:cubicBezTo>
                    <a:pt x="2576160" y="1629393"/>
                    <a:pt x="2571940" y="1634551"/>
                    <a:pt x="2555998" y="1634551"/>
                  </a:cubicBezTo>
                  <a:cubicBezTo>
                    <a:pt x="2427991" y="1634082"/>
                    <a:pt x="2299515" y="1634082"/>
                    <a:pt x="2171508" y="1634082"/>
                  </a:cubicBezTo>
                  <a:cubicBezTo>
                    <a:pt x="2160724" y="1634082"/>
                    <a:pt x="2151815" y="1635020"/>
                    <a:pt x="2151815" y="1618608"/>
                  </a:cubicBezTo>
                  <a:cubicBezTo>
                    <a:pt x="2151815" y="1484037"/>
                    <a:pt x="2151815" y="1349466"/>
                    <a:pt x="2151815" y="1215363"/>
                  </a:cubicBezTo>
                  <a:close/>
                  <a:moveTo>
                    <a:pt x="2575223" y="2425099"/>
                  </a:moveTo>
                  <a:cubicBezTo>
                    <a:pt x="2575223" y="2432133"/>
                    <a:pt x="2574285" y="2440104"/>
                    <a:pt x="2571940" y="2446668"/>
                  </a:cubicBezTo>
                  <a:cubicBezTo>
                    <a:pt x="2548027" y="2508562"/>
                    <a:pt x="2524113" y="2570455"/>
                    <a:pt x="2499731" y="2632818"/>
                  </a:cubicBezTo>
                  <a:cubicBezTo>
                    <a:pt x="2498324" y="2636100"/>
                    <a:pt x="2496449" y="2638913"/>
                    <a:pt x="2496918" y="2638444"/>
                  </a:cubicBezTo>
                  <a:cubicBezTo>
                    <a:pt x="2429867" y="2632818"/>
                    <a:pt x="2365160" y="2627660"/>
                    <a:pt x="2300453" y="2622502"/>
                  </a:cubicBezTo>
                  <a:cubicBezTo>
                    <a:pt x="2256377" y="2618751"/>
                    <a:pt x="2212302" y="2615469"/>
                    <a:pt x="2167757" y="2612187"/>
                  </a:cubicBezTo>
                  <a:cubicBezTo>
                    <a:pt x="2156973" y="2611249"/>
                    <a:pt x="2151815" y="2607966"/>
                    <a:pt x="2151815" y="2595775"/>
                  </a:cubicBezTo>
                  <a:cubicBezTo>
                    <a:pt x="2152284" y="2466831"/>
                    <a:pt x="2152284" y="2338355"/>
                    <a:pt x="2152284" y="2209410"/>
                  </a:cubicBezTo>
                  <a:cubicBezTo>
                    <a:pt x="2152284" y="2205659"/>
                    <a:pt x="2152753" y="2201908"/>
                    <a:pt x="2153221" y="2196750"/>
                  </a:cubicBezTo>
                  <a:cubicBezTo>
                    <a:pt x="2160255" y="2196281"/>
                    <a:pt x="2166350" y="2195812"/>
                    <a:pt x="2172446" y="2195812"/>
                  </a:cubicBezTo>
                  <a:cubicBezTo>
                    <a:pt x="2299984" y="2195812"/>
                    <a:pt x="2427522" y="2196281"/>
                    <a:pt x="2555529" y="2195343"/>
                  </a:cubicBezTo>
                  <a:cubicBezTo>
                    <a:pt x="2572409" y="2195343"/>
                    <a:pt x="2576160" y="2200501"/>
                    <a:pt x="2576160" y="2216443"/>
                  </a:cubicBezTo>
                  <a:cubicBezTo>
                    <a:pt x="2574753" y="2285839"/>
                    <a:pt x="2575223" y="2355704"/>
                    <a:pt x="2575223" y="2425099"/>
                  </a:cubicBezTo>
                  <a:close/>
                  <a:moveTo>
                    <a:pt x="679500" y="3940083"/>
                  </a:moveTo>
                  <a:cubicBezTo>
                    <a:pt x="679969" y="4021670"/>
                    <a:pt x="611980" y="4090128"/>
                    <a:pt x="529455" y="4090597"/>
                  </a:cubicBezTo>
                  <a:cubicBezTo>
                    <a:pt x="446462" y="4090597"/>
                    <a:pt x="379410" y="4024483"/>
                    <a:pt x="379410" y="3941490"/>
                  </a:cubicBezTo>
                  <a:cubicBezTo>
                    <a:pt x="378472" y="3865530"/>
                    <a:pt x="436615" y="3792852"/>
                    <a:pt x="528517" y="3790976"/>
                  </a:cubicBezTo>
                  <a:cubicBezTo>
                    <a:pt x="610104" y="3788632"/>
                    <a:pt x="679031" y="3858027"/>
                    <a:pt x="679500" y="3940083"/>
                  </a:cubicBezTo>
                  <a:close/>
                  <a:moveTo>
                    <a:pt x="3060992" y="3941021"/>
                  </a:moveTo>
                  <a:cubicBezTo>
                    <a:pt x="3060992" y="4023077"/>
                    <a:pt x="2993003" y="4090597"/>
                    <a:pt x="2910010" y="4090128"/>
                  </a:cubicBezTo>
                  <a:cubicBezTo>
                    <a:pt x="2827017" y="4090128"/>
                    <a:pt x="2760434" y="4023077"/>
                    <a:pt x="2760434" y="3940083"/>
                  </a:cubicBezTo>
                  <a:cubicBezTo>
                    <a:pt x="2761372" y="3859903"/>
                    <a:pt x="2822328" y="3791914"/>
                    <a:pt x="2910948" y="3790507"/>
                  </a:cubicBezTo>
                  <a:cubicBezTo>
                    <a:pt x="2993003" y="3789569"/>
                    <a:pt x="3060992" y="3858965"/>
                    <a:pt x="3060992" y="3941021"/>
                  </a:cubicBezTo>
                  <a:close/>
                  <a:moveTo>
                    <a:pt x="2842021" y="1755056"/>
                  </a:moveTo>
                  <a:cubicBezTo>
                    <a:pt x="2797476" y="1868996"/>
                    <a:pt x="2753401" y="1982467"/>
                    <a:pt x="2708856" y="2096407"/>
                  </a:cubicBezTo>
                  <a:cubicBezTo>
                    <a:pt x="2703698" y="2110005"/>
                    <a:pt x="2674158" y="2119852"/>
                    <a:pt x="2661967" y="2110943"/>
                  </a:cubicBezTo>
                  <a:cubicBezTo>
                    <a:pt x="2659154" y="2109068"/>
                    <a:pt x="2658216" y="2102972"/>
                    <a:pt x="2658216" y="2098752"/>
                  </a:cubicBezTo>
                  <a:cubicBezTo>
                    <a:pt x="2658216" y="1974965"/>
                    <a:pt x="2657747" y="1851647"/>
                    <a:pt x="2658685" y="1727860"/>
                  </a:cubicBezTo>
                  <a:cubicBezTo>
                    <a:pt x="2658685" y="1723171"/>
                    <a:pt x="2665718" y="1715200"/>
                    <a:pt x="2669469" y="1715200"/>
                  </a:cubicBezTo>
                  <a:cubicBezTo>
                    <a:pt x="2729018" y="1714731"/>
                    <a:pt x="2789036" y="1714731"/>
                    <a:pt x="2849054" y="1715200"/>
                  </a:cubicBezTo>
                  <a:cubicBezTo>
                    <a:pt x="2850930" y="1715200"/>
                    <a:pt x="2853274" y="1716606"/>
                    <a:pt x="2856557" y="1718013"/>
                  </a:cubicBezTo>
                  <a:cubicBezTo>
                    <a:pt x="2851399" y="1731142"/>
                    <a:pt x="2846710" y="1743333"/>
                    <a:pt x="2842021" y="1755056"/>
                  </a:cubicBezTo>
                  <a:close/>
                  <a:moveTo>
                    <a:pt x="3046457" y="1231774"/>
                  </a:moveTo>
                  <a:cubicBezTo>
                    <a:pt x="2997224" y="1358375"/>
                    <a:pt x="2947521" y="1484975"/>
                    <a:pt x="2898757" y="1612044"/>
                  </a:cubicBezTo>
                  <a:cubicBezTo>
                    <a:pt x="2892661" y="1628455"/>
                    <a:pt x="2885159" y="1634551"/>
                    <a:pt x="2866872" y="1634551"/>
                  </a:cubicBezTo>
                  <a:cubicBezTo>
                    <a:pt x="2804041" y="1633144"/>
                    <a:pt x="2741209" y="1633613"/>
                    <a:pt x="2678847" y="1634551"/>
                  </a:cubicBezTo>
                  <a:cubicBezTo>
                    <a:pt x="2663843" y="1634551"/>
                    <a:pt x="2658216" y="1630800"/>
                    <a:pt x="2658216" y="1614389"/>
                  </a:cubicBezTo>
                  <a:cubicBezTo>
                    <a:pt x="2658685" y="1479817"/>
                    <a:pt x="2658685" y="1345246"/>
                    <a:pt x="2658216" y="1210674"/>
                  </a:cubicBezTo>
                  <a:cubicBezTo>
                    <a:pt x="2658216" y="1195201"/>
                    <a:pt x="2662436" y="1190512"/>
                    <a:pt x="2678378" y="1190043"/>
                  </a:cubicBezTo>
                  <a:cubicBezTo>
                    <a:pt x="2789036" y="1188167"/>
                    <a:pt x="2899225" y="1185823"/>
                    <a:pt x="3009884" y="1183010"/>
                  </a:cubicBezTo>
                  <a:cubicBezTo>
                    <a:pt x="3027232" y="1182541"/>
                    <a:pt x="3044581" y="1181134"/>
                    <a:pt x="3066619" y="1179727"/>
                  </a:cubicBezTo>
                  <a:cubicBezTo>
                    <a:pt x="3058648" y="1200359"/>
                    <a:pt x="3052553" y="1215832"/>
                    <a:pt x="3046457" y="12317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9384139" y="3721295"/>
              <a:ext cx="154734" cy="150045"/>
            </a:xfrm>
            <a:custGeom>
              <a:avLst/>
              <a:gdLst/>
              <a:ahLst/>
              <a:cxnLst/>
              <a:rect l="l" t="t" r="r" b="b"/>
              <a:pathLst>
                <a:path w="154733" h="150044" extrusionOk="0">
                  <a:moveTo>
                    <a:pt x="6" y="78323"/>
                  </a:moveTo>
                  <a:cubicBezTo>
                    <a:pt x="6" y="127556"/>
                    <a:pt x="38455" y="155690"/>
                    <a:pt x="79248" y="154283"/>
                  </a:cubicBezTo>
                  <a:cubicBezTo>
                    <a:pt x="123324" y="152876"/>
                    <a:pt x="155208" y="120992"/>
                    <a:pt x="154739" y="76916"/>
                  </a:cubicBezTo>
                  <a:cubicBezTo>
                    <a:pt x="155208" y="34716"/>
                    <a:pt x="123324" y="-920"/>
                    <a:pt x="77841" y="18"/>
                  </a:cubicBezTo>
                  <a:cubicBezTo>
                    <a:pt x="27670" y="956"/>
                    <a:pt x="-463" y="34247"/>
                    <a:pt x="6" y="78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7001696" y="3720806"/>
              <a:ext cx="154734" cy="154734"/>
            </a:xfrm>
            <a:custGeom>
              <a:avLst/>
              <a:gdLst/>
              <a:ahLst/>
              <a:cxnLst/>
              <a:rect l="l" t="t" r="r" b="b"/>
              <a:pathLst>
                <a:path w="154733" h="154733" extrusionOk="0">
                  <a:moveTo>
                    <a:pt x="77854" y="39"/>
                  </a:moveTo>
                  <a:cubicBezTo>
                    <a:pt x="36592" y="-1368"/>
                    <a:pt x="487" y="35674"/>
                    <a:pt x="18" y="77406"/>
                  </a:cubicBezTo>
                  <a:cubicBezTo>
                    <a:pt x="-920" y="119137"/>
                    <a:pt x="34716" y="154303"/>
                    <a:pt x="76916" y="154773"/>
                  </a:cubicBezTo>
                  <a:cubicBezTo>
                    <a:pt x="122398" y="155241"/>
                    <a:pt x="155221" y="123357"/>
                    <a:pt x="155221" y="78344"/>
                  </a:cubicBezTo>
                  <a:cubicBezTo>
                    <a:pt x="157096" y="37550"/>
                    <a:pt x="125681" y="1445"/>
                    <a:pt x="77854" y="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34"/>
          <p:cNvGrpSpPr/>
          <p:nvPr/>
        </p:nvGrpSpPr>
        <p:grpSpPr>
          <a:xfrm>
            <a:off x="342288" y="5278574"/>
            <a:ext cx="1920177" cy="1275995"/>
            <a:chOff x="342288" y="5278574"/>
            <a:chExt cx="1920177" cy="1275995"/>
          </a:xfrm>
        </p:grpSpPr>
        <p:sp>
          <p:nvSpPr>
            <p:cNvPr id="255" name="Google Shape;255;p34"/>
            <p:cNvSpPr/>
            <p:nvPr/>
          </p:nvSpPr>
          <p:spPr>
            <a:xfrm>
              <a:off x="342288" y="5278574"/>
              <a:ext cx="1920177" cy="1275995"/>
            </a:xfrm>
            <a:custGeom>
              <a:avLst/>
              <a:gdLst/>
              <a:ahLst/>
              <a:cxnLst/>
              <a:rect l="l" t="t" r="r" b="b"/>
              <a:pathLst>
                <a:path w="1920177" h="1275995" extrusionOk="0">
                  <a:moveTo>
                    <a:pt x="1895460" y="616030"/>
                  </a:moveTo>
                  <a:cubicBezTo>
                    <a:pt x="1875244" y="588994"/>
                    <a:pt x="1853809" y="563175"/>
                    <a:pt x="1829939" y="539306"/>
                  </a:cubicBezTo>
                  <a:cubicBezTo>
                    <a:pt x="1768560" y="476952"/>
                    <a:pt x="1701822" y="420930"/>
                    <a:pt x="1633135" y="367101"/>
                  </a:cubicBezTo>
                  <a:cubicBezTo>
                    <a:pt x="1567614" y="315952"/>
                    <a:pt x="1502094" y="264558"/>
                    <a:pt x="1431946" y="220229"/>
                  </a:cubicBezTo>
                  <a:cubicBezTo>
                    <a:pt x="1334518" y="158605"/>
                    <a:pt x="1230513" y="111353"/>
                    <a:pt x="1122124" y="73112"/>
                  </a:cubicBezTo>
                  <a:cubicBezTo>
                    <a:pt x="1022991" y="38038"/>
                    <a:pt x="921909" y="12220"/>
                    <a:pt x="816931" y="2964"/>
                  </a:cubicBezTo>
                  <a:cubicBezTo>
                    <a:pt x="735334" y="-4100"/>
                    <a:pt x="653982" y="1990"/>
                    <a:pt x="573360" y="15630"/>
                  </a:cubicBezTo>
                  <a:cubicBezTo>
                    <a:pt x="473496" y="32680"/>
                    <a:pt x="378017" y="63369"/>
                    <a:pt x="289114" y="113058"/>
                  </a:cubicBezTo>
                  <a:cubicBezTo>
                    <a:pt x="218478" y="152516"/>
                    <a:pt x="153201" y="198551"/>
                    <a:pt x="102052" y="262123"/>
                  </a:cubicBezTo>
                  <a:cubicBezTo>
                    <a:pt x="-4389" y="394381"/>
                    <a:pt x="-40681" y="562932"/>
                    <a:pt x="56991" y="711266"/>
                  </a:cubicBezTo>
                  <a:cubicBezTo>
                    <a:pt x="108872" y="789939"/>
                    <a:pt x="180238" y="848396"/>
                    <a:pt x="258180" y="899302"/>
                  </a:cubicBezTo>
                  <a:cubicBezTo>
                    <a:pt x="350250" y="959464"/>
                    <a:pt x="448896" y="1007204"/>
                    <a:pt x="549977" y="1050316"/>
                  </a:cubicBezTo>
                  <a:cubicBezTo>
                    <a:pt x="658853" y="1096594"/>
                    <a:pt x="769921" y="1137758"/>
                    <a:pt x="879772" y="1181844"/>
                  </a:cubicBezTo>
                  <a:cubicBezTo>
                    <a:pt x="970867" y="1218379"/>
                    <a:pt x="1061719" y="1255645"/>
                    <a:pt x="1159634" y="1270503"/>
                  </a:cubicBezTo>
                  <a:cubicBezTo>
                    <a:pt x="1197144" y="1276105"/>
                    <a:pt x="1229217" y="1279367"/>
                    <a:pt x="1272163" y="1270503"/>
                  </a:cubicBezTo>
                  <a:cubicBezTo>
                    <a:pt x="1315109" y="1261639"/>
                    <a:pt x="1374444" y="1241674"/>
                    <a:pt x="1417313" y="1217317"/>
                  </a:cubicBezTo>
                  <a:cubicBezTo>
                    <a:pt x="1538367" y="1148630"/>
                    <a:pt x="1669058" y="1024199"/>
                    <a:pt x="1738844" y="964579"/>
                  </a:cubicBezTo>
                  <a:cubicBezTo>
                    <a:pt x="1808630" y="904960"/>
                    <a:pt x="1807369" y="897840"/>
                    <a:pt x="1836029" y="859600"/>
                  </a:cubicBezTo>
                  <a:cubicBezTo>
                    <a:pt x="1865988" y="821116"/>
                    <a:pt x="1893268" y="781414"/>
                    <a:pt x="1910805" y="735136"/>
                  </a:cubicBezTo>
                  <a:cubicBezTo>
                    <a:pt x="1926637" y="692268"/>
                    <a:pt x="1922983" y="653053"/>
                    <a:pt x="1895460" y="6160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388529" y="5703379"/>
              <a:ext cx="1373967" cy="810074"/>
            </a:xfrm>
            <a:custGeom>
              <a:avLst/>
              <a:gdLst/>
              <a:ahLst/>
              <a:cxnLst/>
              <a:rect l="l" t="t" r="r" b="b"/>
              <a:pathLst>
                <a:path w="1373967" h="810074" extrusionOk="0">
                  <a:moveTo>
                    <a:pt x="1373526" y="753142"/>
                  </a:moveTo>
                  <a:cubicBezTo>
                    <a:pt x="1382051" y="766295"/>
                    <a:pt x="1264894" y="805997"/>
                    <a:pt x="1205950" y="809894"/>
                  </a:cubicBezTo>
                  <a:cubicBezTo>
                    <a:pt x="1156992" y="811843"/>
                    <a:pt x="1086600" y="797715"/>
                    <a:pt x="1036425" y="784319"/>
                  </a:cubicBezTo>
                  <a:cubicBezTo>
                    <a:pt x="976507" y="768487"/>
                    <a:pt x="728065" y="674956"/>
                    <a:pt x="640623" y="639395"/>
                  </a:cubicBezTo>
                  <a:cubicBezTo>
                    <a:pt x="561463" y="606269"/>
                    <a:pt x="375132" y="539531"/>
                    <a:pt x="279896" y="474741"/>
                  </a:cubicBezTo>
                  <a:cubicBezTo>
                    <a:pt x="192941" y="420425"/>
                    <a:pt x="82847" y="336150"/>
                    <a:pt x="44119" y="277449"/>
                  </a:cubicBezTo>
                  <a:cubicBezTo>
                    <a:pt x="10507" y="218506"/>
                    <a:pt x="-697" y="176368"/>
                    <a:pt x="33" y="87465"/>
                  </a:cubicBezTo>
                  <a:cubicBezTo>
                    <a:pt x="5148" y="47519"/>
                    <a:pt x="30480" y="24624"/>
                    <a:pt x="66041" y="10740"/>
                  </a:cubicBezTo>
                  <a:cubicBezTo>
                    <a:pt x="126446" y="-13130"/>
                    <a:pt x="242142" y="-951"/>
                    <a:pt x="368068" y="85516"/>
                  </a:cubicBezTo>
                  <a:cubicBezTo>
                    <a:pt x="428717" y="134961"/>
                    <a:pt x="500083" y="190982"/>
                    <a:pt x="587038" y="267707"/>
                  </a:cubicBezTo>
                  <a:cubicBezTo>
                    <a:pt x="730988" y="386082"/>
                    <a:pt x="911717" y="531493"/>
                    <a:pt x="935100" y="548056"/>
                  </a:cubicBezTo>
                  <a:cubicBezTo>
                    <a:pt x="1020593" y="608218"/>
                    <a:pt x="1117777" y="665700"/>
                    <a:pt x="1215693" y="704672"/>
                  </a:cubicBezTo>
                  <a:cubicBezTo>
                    <a:pt x="1313852" y="755334"/>
                    <a:pt x="1357694" y="735849"/>
                    <a:pt x="1373526" y="753142"/>
                  </a:cubicBezTo>
                  <a:close/>
                </a:path>
              </a:pathLst>
            </a:custGeom>
            <a:solidFill>
              <a:srgbClr val="045F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419739" y="5303974"/>
              <a:ext cx="1825422" cy="1109932"/>
            </a:xfrm>
            <a:custGeom>
              <a:avLst/>
              <a:gdLst/>
              <a:ahLst/>
              <a:cxnLst/>
              <a:rect l="l" t="t" r="r" b="b"/>
              <a:pathLst>
                <a:path w="1825422" h="1109932" extrusionOk="0">
                  <a:moveTo>
                    <a:pt x="1782224" y="754418"/>
                  </a:moveTo>
                  <a:cubicBezTo>
                    <a:pt x="1824448" y="705612"/>
                    <a:pt x="1828326" y="661414"/>
                    <a:pt x="1824098" y="635692"/>
                  </a:cubicBezTo>
                  <a:cubicBezTo>
                    <a:pt x="1804612" y="598669"/>
                    <a:pt x="1776358" y="568223"/>
                    <a:pt x="1747617" y="538507"/>
                  </a:cubicBezTo>
                  <a:cubicBezTo>
                    <a:pt x="1678687" y="468359"/>
                    <a:pt x="1602693" y="406249"/>
                    <a:pt x="1524994" y="346087"/>
                  </a:cubicBezTo>
                  <a:cubicBezTo>
                    <a:pt x="1488702" y="318076"/>
                    <a:pt x="1390786" y="245980"/>
                    <a:pt x="1378121" y="237942"/>
                  </a:cubicBezTo>
                  <a:cubicBezTo>
                    <a:pt x="1244401" y="149526"/>
                    <a:pt x="1098746" y="86928"/>
                    <a:pt x="945053" y="43086"/>
                  </a:cubicBezTo>
                  <a:cubicBezTo>
                    <a:pt x="871495" y="22139"/>
                    <a:pt x="796962" y="7768"/>
                    <a:pt x="720481" y="3384"/>
                  </a:cubicBezTo>
                  <a:cubicBezTo>
                    <a:pt x="710982" y="-26"/>
                    <a:pt x="654717" y="-2949"/>
                    <a:pt x="583594" y="5576"/>
                  </a:cubicBezTo>
                  <a:cubicBezTo>
                    <a:pt x="466437" y="19703"/>
                    <a:pt x="352690" y="45765"/>
                    <a:pt x="245519" y="96428"/>
                  </a:cubicBezTo>
                  <a:cubicBezTo>
                    <a:pt x="160756" y="136373"/>
                    <a:pt x="84762" y="187766"/>
                    <a:pt x="26549" y="262786"/>
                  </a:cubicBezTo>
                  <a:cubicBezTo>
                    <a:pt x="17537" y="274477"/>
                    <a:pt x="8525" y="286169"/>
                    <a:pt x="0" y="301757"/>
                  </a:cubicBezTo>
                  <a:cubicBezTo>
                    <a:pt x="35318" y="286169"/>
                    <a:pt x="69418" y="280323"/>
                    <a:pt x="104492" y="282759"/>
                  </a:cubicBezTo>
                  <a:cubicBezTo>
                    <a:pt x="155885" y="286169"/>
                    <a:pt x="205086" y="300052"/>
                    <a:pt x="252826" y="318807"/>
                  </a:cubicBezTo>
                  <a:cubicBezTo>
                    <a:pt x="300079" y="337318"/>
                    <a:pt x="344652" y="361432"/>
                    <a:pt x="388982" y="386276"/>
                  </a:cubicBezTo>
                  <a:cubicBezTo>
                    <a:pt x="408467" y="398455"/>
                    <a:pt x="532688" y="482973"/>
                    <a:pt x="549738" y="495639"/>
                  </a:cubicBezTo>
                  <a:cubicBezTo>
                    <a:pt x="569955" y="511958"/>
                    <a:pt x="718776" y="640320"/>
                    <a:pt x="739236" y="655421"/>
                  </a:cubicBezTo>
                  <a:lnTo>
                    <a:pt x="739236" y="655421"/>
                  </a:lnTo>
                  <a:cubicBezTo>
                    <a:pt x="772118" y="684649"/>
                    <a:pt x="926054" y="803755"/>
                    <a:pt x="968192" y="833471"/>
                  </a:cubicBezTo>
                  <a:lnTo>
                    <a:pt x="968192" y="833471"/>
                  </a:lnTo>
                  <a:lnTo>
                    <a:pt x="1216390" y="1002996"/>
                  </a:lnTo>
                  <a:cubicBezTo>
                    <a:pt x="1228812" y="1012251"/>
                    <a:pt x="1320151" y="1072900"/>
                    <a:pt x="1343047" y="1085810"/>
                  </a:cubicBezTo>
                  <a:cubicBezTo>
                    <a:pt x="1354982" y="1094335"/>
                    <a:pt x="1385184" y="1105295"/>
                    <a:pt x="1386646" y="1104808"/>
                  </a:cubicBezTo>
                  <a:cubicBezTo>
                    <a:pt x="1406131" y="1097745"/>
                    <a:pt x="1375519" y="1134708"/>
                    <a:pt x="1441449" y="1076310"/>
                  </a:cubicBezTo>
                  <a:cubicBezTo>
                    <a:pt x="1507379" y="1017912"/>
                    <a:pt x="1748580" y="799576"/>
                    <a:pt x="1782224" y="754418"/>
                  </a:cubicBezTo>
                  <a:close/>
                  <a:moveTo>
                    <a:pt x="840318" y="736286"/>
                  </a:moveTo>
                  <a:cubicBezTo>
                    <a:pt x="840805" y="736773"/>
                    <a:pt x="841292" y="737504"/>
                    <a:pt x="841779" y="738235"/>
                  </a:cubicBezTo>
                  <a:cubicBezTo>
                    <a:pt x="841292" y="737504"/>
                    <a:pt x="840805" y="736773"/>
                    <a:pt x="840318" y="736286"/>
                  </a:cubicBezTo>
                  <a:close/>
                  <a:moveTo>
                    <a:pt x="1254631" y="1026135"/>
                  </a:moveTo>
                  <a:lnTo>
                    <a:pt x="1254631" y="1026135"/>
                  </a:lnTo>
                  <a:cubicBezTo>
                    <a:pt x="1255361" y="1026378"/>
                    <a:pt x="1255605" y="1027353"/>
                    <a:pt x="1256092" y="1028083"/>
                  </a:cubicBezTo>
                  <a:cubicBezTo>
                    <a:pt x="1255361" y="1027353"/>
                    <a:pt x="1254874" y="1026866"/>
                    <a:pt x="1254631" y="1026135"/>
                  </a:cubicBezTo>
                  <a:close/>
                </a:path>
              </a:pathLst>
            </a:custGeom>
            <a:solidFill>
              <a:srgbClr val="49BA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1114199" y="5450886"/>
              <a:ext cx="1037568" cy="782036"/>
            </a:xfrm>
            <a:custGeom>
              <a:avLst/>
              <a:gdLst/>
              <a:ahLst/>
              <a:cxnLst/>
              <a:rect l="l" t="t" r="r" b="b"/>
              <a:pathLst>
                <a:path w="1037568" h="782036" extrusionOk="0">
                  <a:moveTo>
                    <a:pt x="1037568" y="662931"/>
                  </a:moveTo>
                  <a:cubicBezTo>
                    <a:pt x="984226" y="646125"/>
                    <a:pt x="783281" y="390863"/>
                    <a:pt x="557978" y="235709"/>
                  </a:cubicBezTo>
                  <a:cubicBezTo>
                    <a:pt x="437168" y="152408"/>
                    <a:pt x="342906" y="54980"/>
                    <a:pt x="153895" y="3343"/>
                  </a:cubicBezTo>
                  <a:cubicBezTo>
                    <a:pt x="118821" y="-6156"/>
                    <a:pt x="40879" y="5048"/>
                    <a:pt x="5317" y="31110"/>
                  </a:cubicBezTo>
                  <a:cubicBezTo>
                    <a:pt x="-19283" y="49134"/>
                    <a:pt x="45263" y="84696"/>
                    <a:pt x="121013" y="127320"/>
                  </a:cubicBezTo>
                  <a:cubicBezTo>
                    <a:pt x="196764" y="169945"/>
                    <a:pt x="460550" y="379659"/>
                    <a:pt x="546774" y="450051"/>
                  </a:cubicBezTo>
                  <a:cubicBezTo>
                    <a:pt x="662226" y="544313"/>
                    <a:pt x="782550" y="629075"/>
                    <a:pt x="844174" y="691916"/>
                  </a:cubicBezTo>
                  <a:cubicBezTo>
                    <a:pt x="899951" y="748668"/>
                    <a:pt x="907989" y="753296"/>
                    <a:pt x="920168" y="782037"/>
                  </a:cubicBezTo>
                  <a:cubicBezTo>
                    <a:pt x="949639" y="749886"/>
                    <a:pt x="1008583" y="702877"/>
                    <a:pt x="1037568" y="662931"/>
                  </a:cubicBezTo>
                  <a:close/>
                </a:path>
              </a:pathLst>
            </a:custGeom>
            <a:solidFill>
              <a:srgbClr val="023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1532379" y="5663711"/>
              <a:ext cx="336957" cy="311260"/>
            </a:xfrm>
            <a:custGeom>
              <a:avLst/>
              <a:gdLst/>
              <a:ahLst/>
              <a:cxnLst/>
              <a:rect l="l" t="t" r="r" b="b"/>
              <a:pathLst>
                <a:path w="336957" h="311260" extrusionOk="0">
                  <a:moveTo>
                    <a:pt x="331975" y="249648"/>
                  </a:moveTo>
                  <a:lnTo>
                    <a:pt x="284723" y="304208"/>
                  </a:lnTo>
                  <a:cubicBezTo>
                    <a:pt x="277172" y="312733"/>
                    <a:pt x="264263" y="313707"/>
                    <a:pt x="255738" y="306157"/>
                  </a:cubicBezTo>
                  <a:lnTo>
                    <a:pt x="7052" y="90597"/>
                  </a:lnTo>
                  <a:cubicBezTo>
                    <a:pt x="-1473" y="83046"/>
                    <a:pt x="-2447" y="70137"/>
                    <a:pt x="5104" y="61612"/>
                  </a:cubicBezTo>
                  <a:lnTo>
                    <a:pt x="52356" y="7052"/>
                  </a:lnTo>
                  <a:cubicBezTo>
                    <a:pt x="59907" y="-1473"/>
                    <a:pt x="72816" y="-2447"/>
                    <a:pt x="81341" y="5104"/>
                  </a:cubicBezTo>
                  <a:lnTo>
                    <a:pt x="329783" y="220420"/>
                  </a:lnTo>
                  <a:cubicBezTo>
                    <a:pt x="338552" y="227971"/>
                    <a:pt x="339282" y="240880"/>
                    <a:pt x="331975" y="249648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1309685" y="5512626"/>
              <a:ext cx="230116" cy="192783"/>
            </a:xfrm>
            <a:custGeom>
              <a:avLst/>
              <a:gdLst/>
              <a:ahLst/>
              <a:cxnLst/>
              <a:rect l="l" t="t" r="r" b="b"/>
              <a:pathLst>
                <a:path w="230116" h="192783" extrusionOk="0">
                  <a:moveTo>
                    <a:pt x="226337" y="145715"/>
                  </a:moveTo>
                  <a:lnTo>
                    <a:pt x="199544" y="183955"/>
                  </a:lnTo>
                  <a:cubicBezTo>
                    <a:pt x="192968" y="193211"/>
                    <a:pt x="180302" y="195647"/>
                    <a:pt x="170803" y="189070"/>
                  </a:cubicBezTo>
                  <a:lnTo>
                    <a:pt x="8828" y="75810"/>
                  </a:lnTo>
                  <a:cubicBezTo>
                    <a:pt x="-427" y="69234"/>
                    <a:pt x="-2863" y="56568"/>
                    <a:pt x="3714" y="47069"/>
                  </a:cubicBezTo>
                  <a:lnTo>
                    <a:pt x="30506" y="8828"/>
                  </a:lnTo>
                  <a:cubicBezTo>
                    <a:pt x="37083" y="-427"/>
                    <a:pt x="49748" y="-2863"/>
                    <a:pt x="59248" y="3714"/>
                  </a:cubicBezTo>
                  <a:lnTo>
                    <a:pt x="221222" y="116974"/>
                  </a:lnTo>
                  <a:cubicBezTo>
                    <a:pt x="230721" y="123550"/>
                    <a:pt x="232913" y="136459"/>
                    <a:pt x="226337" y="145715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1538457" y="5683576"/>
              <a:ext cx="331081" cy="283507"/>
            </a:xfrm>
            <a:custGeom>
              <a:avLst/>
              <a:gdLst/>
              <a:ahLst/>
              <a:cxnLst/>
              <a:rect l="l" t="t" r="r" b="b"/>
              <a:pathLst>
                <a:path w="331081" h="283507" extrusionOk="0">
                  <a:moveTo>
                    <a:pt x="0" y="51248"/>
                  </a:moveTo>
                  <a:cubicBezTo>
                    <a:pt x="19209" y="68150"/>
                    <a:pt x="134245" y="63531"/>
                    <a:pt x="181265" y="102241"/>
                  </a:cubicBezTo>
                  <a:cubicBezTo>
                    <a:pt x="228285" y="140951"/>
                    <a:pt x="274329" y="251112"/>
                    <a:pt x="282123" y="283507"/>
                  </a:cubicBezTo>
                  <a:cubicBezTo>
                    <a:pt x="304288" y="263777"/>
                    <a:pt x="307452" y="249542"/>
                    <a:pt x="331081" y="226931"/>
                  </a:cubicBezTo>
                  <a:cubicBezTo>
                    <a:pt x="323922" y="188926"/>
                    <a:pt x="299328" y="103946"/>
                    <a:pt x="239166" y="55476"/>
                  </a:cubicBezTo>
                  <a:cubicBezTo>
                    <a:pt x="179004" y="7005"/>
                    <a:pt x="136730" y="-3312"/>
                    <a:pt x="62929" y="829"/>
                  </a:cubicBezTo>
                  <a:cubicBezTo>
                    <a:pt x="37110" y="17148"/>
                    <a:pt x="17736" y="28188"/>
                    <a:pt x="0" y="51248"/>
                  </a:cubicBezTo>
                  <a:close/>
                </a:path>
              </a:pathLst>
            </a:custGeom>
            <a:solidFill>
              <a:srgbClr val="86D2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1341105" y="5530894"/>
              <a:ext cx="179387" cy="149428"/>
            </a:xfrm>
            <a:custGeom>
              <a:avLst/>
              <a:gdLst/>
              <a:ahLst/>
              <a:cxnLst/>
              <a:rect l="l" t="t" r="r" b="b"/>
              <a:pathLst>
                <a:path w="179387" h="149428" extrusionOk="0">
                  <a:moveTo>
                    <a:pt x="175674" y="118192"/>
                  </a:moveTo>
                  <a:lnTo>
                    <a:pt x="160086" y="140600"/>
                  </a:lnTo>
                  <a:cubicBezTo>
                    <a:pt x="153509" y="149856"/>
                    <a:pt x="140844" y="152291"/>
                    <a:pt x="131344" y="145715"/>
                  </a:cubicBezTo>
                  <a:lnTo>
                    <a:pt x="8829" y="59978"/>
                  </a:lnTo>
                  <a:cubicBezTo>
                    <a:pt x="-427" y="53402"/>
                    <a:pt x="-2863" y="40736"/>
                    <a:pt x="3714" y="31237"/>
                  </a:cubicBezTo>
                  <a:lnTo>
                    <a:pt x="19302" y="8828"/>
                  </a:lnTo>
                  <a:cubicBezTo>
                    <a:pt x="25878" y="-427"/>
                    <a:pt x="38544" y="-2863"/>
                    <a:pt x="48043" y="3714"/>
                  </a:cubicBezTo>
                  <a:lnTo>
                    <a:pt x="170559" y="89450"/>
                  </a:lnTo>
                  <a:cubicBezTo>
                    <a:pt x="179815" y="96027"/>
                    <a:pt x="182251" y="108936"/>
                    <a:pt x="175674" y="118192"/>
                  </a:cubicBezTo>
                  <a:close/>
                </a:path>
              </a:pathLst>
            </a:custGeom>
            <a:solidFill>
              <a:srgbClr val="86D2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ontents slide layout">
  <p:cSld name="15_Contents slide layou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39"/>
          <p:cNvGrpSpPr/>
          <p:nvPr/>
        </p:nvGrpSpPr>
        <p:grpSpPr>
          <a:xfrm>
            <a:off x="174448" y="261016"/>
            <a:ext cx="10410651" cy="5719948"/>
            <a:chOff x="-548507" y="477868"/>
            <a:chExt cx="11570450" cy="6357177"/>
          </a:xfrm>
        </p:grpSpPr>
        <p:sp>
          <p:nvSpPr>
            <p:cNvPr id="276" name="Google Shape;276;p39"/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/>
              <a:ahLst/>
              <a:cxnLst/>
              <a:rect l="l" t="t" r="r" b="b"/>
              <a:pathLst>
                <a:path w="1657350" h="57150" extrusionOk="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9"/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/>
              <a:ahLst/>
              <a:cxnLst/>
              <a:rect l="l" t="t" r="r" b="b"/>
              <a:pathLst>
                <a:path w="1314450" h="857250" extrusionOk="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9"/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/>
              <a:ahLst/>
              <a:cxnLst/>
              <a:rect l="l" t="t" r="r" b="b"/>
              <a:pathLst>
                <a:path w="1200150" h="733425" extrusionOk="0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9"/>
            <p:cNvSpPr/>
            <p:nvPr/>
          </p:nvSpPr>
          <p:spPr>
            <a:xfrm>
              <a:off x="-548507" y="6164484"/>
              <a:ext cx="11570450" cy="460187"/>
            </a:xfrm>
            <a:custGeom>
              <a:avLst/>
              <a:gdLst/>
              <a:ahLst/>
              <a:cxnLst/>
              <a:rect l="l" t="t" r="r" b="b"/>
              <a:pathLst>
                <a:path w="1676400" h="66675" extrusionOk="0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9"/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/>
              <a:ahLst/>
              <a:cxnLst/>
              <a:rect l="l" t="t" r="r" b="b"/>
              <a:pathLst>
                <a:path w="1618413" h="184076" extrusionOk="0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1" name="Google Shape;281;p39"/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82" name="Google Shape;282;p39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39"/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4" name="Google Shape;284;p39"/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85" name="Google Shape;285;p39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39"/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7" name="Google Shape;287;p39"/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/>
              <a:ahLst/>
              <a:cxnLst/>
              <a:rect l="l" t="t" r="r" b="b"/>
              <a:pathLst>
                <a:path w="3976489" h="4035268" extrusionOk="0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8" name="Google Shape;288;p39"/>
          <p:cNvGrpSpPr/>
          <p:nvPr/>
        </p:nvGrpSpPr>
        <p:grpSpPr>
          <a:xfrm>
            <a:off x="301857" y="4848223"/>
            <a:ext cx="11611697" cy="1997448"/>
            <a:chOff x="3271130" y="4981887"/>
            <a:chExt cx="8577971" cy="1475586"/>
          </a:xfrm>
        </p:grpSpPr>
        <p:grpSp>
          <p:nvGrpSpPr>
            <p:cNvPr id="289" name="Google Shape;289;p39"/>
            <p:cNvGrpSpPr/>
            <p:nvPr/>
          </p:nvGrpSpPr>
          <p:grpSpPr>
            <a:xfrm>
              <a:off x="10175667" y="4981887"/>
              <a:ext cx="1673434" cy="1352946"/>
              <a:chOff x="8851691" y="3742138"/>
              <a:chExt cx="2515051" cy="2033381"/>
            </a:xfrm>
          </p:grpSpPr>
          <p:sp>
            <p:nvSpPr>
              <p:cNvPr id="290" name="Google Shape;290;p39"/>
              <p:cNvSpPr/>
              <p:nvPr/>
            </p:nvSpPr>
            <p:spPr>
              <a:xfrm>
                <a:off x="8851691" y="3742138"/>
                <a:ext cx="2501423" cy="2033381"/>
              </a:xfrm>
              <a:custGeom>
                <a:avLst/>
                <a:gdLst/>
                <a:ahLst/>
                <a:cxnLst/>
                <a:rect l="l" t="t" r="r" b="b"/>
                <a:pathLst>
                  <a:path w="3831088" h="3114252" extrusionOk="0">
                    <a:moveTo>
                      <a:pt x="3817888" y="722004"/>
                    </a:moveTo>
                    <a:cubicBezTo>
                      <a:pt x="3782528" y="565714"/>
                      <a:pt x="3521574" y="325976"/>
                      <a:pt x="3452269" y="280008"/>
                    </a:cubicBezTo>
                    <a:cubicBezTo>
                      <a:pt x="3124839" y="63607"/>
                      <a:pt x="2569693" y="-14184"/>
                      <a:pt x="2264893" y="2082"/>
                    </a:cubicBezTo>
                    <a:cubicBezTo>
                      <a:pt x="2037176" y="14104"/>
                      <a:pt x="1734498" y="94724"/>
                      <a:pt x="1600132" y="195852"/>
                    </a:cubicBezTo>
                    <a:cubicBezTo>
                      <a:pt x="1465765" y="296981"/>
                      <a:pt x="1179352" y="499238"/>
                      <a:pt x="1027306" y="642091"/>
                    </a:cubicBezTo>
                    <a:cubicBezTo>
                      <a:pt x="875259" y="784944"/>
                      <a:pt x="615719" y="1020439"/>
                      <a:pt x="513884" y="1130054"/>
                    </a:cubicBezTo>
                    <a:cubicBezTo>
                      <a:pt x="419827" y="1231182"/>
                      <a:pt x="105127" y="1612359"/>
                      <a:pt x="66231" y="1725510"/>
                    </a:cubicBezTo>
                    <a:cubicBezTo>
                      <a:pt x="20263" y="1859169"/>
                      <a:pt x="-32776" y="2005558"/>
                      <a:pt x="25921" y="2132146"/>
                    </a:cubicBezTo>
                    <a:cubicBezTo>
                      <a:pt x="168774" y="2511201"/>
                      <a:pt x="751501" y="2843581"/>
                      <a:pt x="907790" y="2922787"/>
                    </a:cubicBezTo>
                    <a:cubicBezTo>
                      <a:pt x="1086002" y="3012600"/>
                      <a:pt x="1487688" y="3140602"/>
                      <a:pt x="1745106" y="3109486"/>
                    </a:cubicBezTo>
                    <a:cubicBezTo>
                      <a:pt x="1995453" y="3079076"/>
                      <a:pt x="2046370" y="3016843"/>
                      <a:pt x="2197710" y="2873283"/>
                    </a:cubicBezTo>
                    <a:cubicBezTo>
                      <a:pt x="2349049" y="2729723"/>
                      <a:pt x="2399967" y="2662540"/>
                      <a:pt x="2551306" y="2477255"/>
                    </a:cubicBezTo>
                    <a:cubicBezTo>
                      <a:pt x="2702645" y="2291971"/>
                      <a:pt x="2904902" y="2089714"/>
                      <a:pt x="3064728" y="1989293"/>
                    </a:cubicBezTo>
                    <a:cubicBezTo>
                      <a:pt x="3224553" y="1888164"/>
                      <a:pt x="3471363" y="1666106"/>
                      <a:pt x="3629068" y="1458898"/>
                    </a:cubicBezTo>
                    <a:cubicBezTo>
                      <a:pt x="3755654" y="1293415"/>
                      <a:pt x="3817888" y="1005588"/>
                      <a:pt x="3817888" y="1005588"/>
                    </a:cubicBezTo>
                    <a:cubicBezTo>
                      <a:pt x="3817888" y="1005588"/>
                      <a:pt x="3847589" y="852127"/>
                      <a:pt x="3817888" y="72200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39"/>
              <p:cNvSpPr/>
              <p:nvPr/>
            </p:nvSpPr>
            <p:spPr>
              <a:xfrm>
                <a:off x="8851691" y="4222145"/>
                <a:ext cx="1229006" cy="1229348"/>
              </a:xfrm>
              <a:custGeom>
                <a:avLst/>
                <a:gdLst/>
                <a:ahLst/>
                <a:cxnLst/>
                <a:rect l="l" t="t" r="r" b="b"/>
                <a:pathLst>
                  <a:path w="1882301" h="1882825" extrusionOk="0">
                    <a:moveTo>
                      <a:pt x="1040743" y="1158660"/>
                    </a:moveTo>
                    <a:cubicBezTo>
                      <a:pt x="1044986" y="1153710"/>
                      <a:pt x="1503246" y="603514"/>
                      <a:pt x="1544970" y="517237"/>
                    </a:cubicBezTo>
                    <a:cubicBezTo>
                      <a:pt x="1584573" y="435202"/>
                      <a:pt x="1839162" y="70998"/>
                      <a:pt x="1882302" y="8765"/>
                    </a:cubicBezTo>
                    <a:cubicBezTo>
                      <a:pt x="1718233" y="-28716"/>
                      <a:pt x="1580330" y="61098"/>
                      <a:pt x="1492638" y="143839"/>
                    </a:cubicBezTo>
                    <a:lnTo>
                      <a:pt x="1486981" y="149497"/>
                    </a:lnTo>
                    <a:lnTo>
                      <a:pt x="1482030" y="143132"/>
                    </a:lnTo>
                    <a:cubicBezTo>
                      <a:pt x="1443135" y="87971"/>
                      <a:pt x="1063373" y="29981"/>
                      <a:pt x="915569" y="12301"/>
                    </a:cubicBezTo>
                    <a:cubicBezTo>
                      <a:pt x="769888" y="147375"/>
                      <a:pt x="593796" y="310029"/>
                      <a:pt x="513884" y="395600"/>
                    </a:cubicBezTo>
                    <a:cubicBezTo>
                      <a:pt x="419827" y="496728"/>
                      <a:pt x="105127" y="877905"/>
                      <a:pt x="66231" y="991056"/>
                    </a:cubicBezTo>
                    <a:cubicBezTo>
                      <a:pt x="20263" y="1124715"/>
                      <a:pt x="-32776" y="1271104"/>
                      <a:pt x="25921" y="1397692"/>
                    </a:cubicBezTo>
                    <a:cubicBezTo>
                      <a:pt x="84618" y="1524279"/>
                      <a:pt x="257173" y="1655817"/>
                      <a:pt x="375274" y="1727950"/>
                    </a:cubicBezTo>
                    <a:cubicBezTo>
                      <a:pt x="455894" y="1777454"/>
                      <a:pt x="563388" y="1831908"/>
                      <a:pt x="673710" y="1882826"/>
                    </a:cubicBezTo>
                    <a:cubicBezTo>
                      <a:pt x="702704" y="1725122"/>
                      <a:pt x="896475" y="1331216"/>
                      <a:pt x="937492" y="1276762"/>
                    </a:cubicBezTo>
                    <a:cubicBezTo>
                      <a:pt x="979923" y="1220186"/>
                      <a:pt x="1040035" y="1159368"/>
                      <a:pt x="1040743" y="1158660"/>
                    </a:cubicBezTo>
                    <a:close/>
                  </a:path>
                </a:pathLst>
              </a:custGeom>
              <a:solidFill>
                <a:srgbClr val="FFC763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39"/>
              <p:cNvSpPr/>
              <p:nvPr/>
            </p:nvSpPr>
            <p:spPr>
              <a:xfrm>
                <a:off x="9295730" y="4230177"/>
                <a:ext cx="1386621" cy="1393929"/>
              </a:xfrm>
              <a:custGeom>
                <a:avLst/>
                <a:gdLst/>
                <a:ahLst/>
                <a:cxnLst/>
                <a:rect l="l" t="t" r="r" b="b"/>
                <a:pathLst>
                  <a:path w="2123698" h="2134891" extrusionOk="0">
                    <a:moveTo>
                      <a:pt x="1260924" y="313286"/>
                    </a:moveTo>
                    <a:lnTo>
                      <a:pt x="1253852" y="310458"/>
                    </a:lnTo>
                    <a:lnTo>
                      <a:pt x="1256681" y="303386"/>
                    </a:lnTo>
                    <a:cubicBezTo>
                      <a:pt x="1258095" y="300557"/>
                      <a:pt x="1259510" y="297021"/>
                      <a:pt x="1261631" y="292071"/>
                    </a:cubicBezTo>
                    <a:cubicBezTo>
                      <a:pt x="1278604" y="253175"/>
                      <a:pt x="1324571" y="148510"/>
                      <a:pt x="1292041" y="71426"/>
                    </a:cubicBezTo>
                    <a:cubicBezTo>
                      <a:pt x="1278604" y="39603"/>
                      <a:pt x="1253145" y="15558"/>
                      <a:pt x="1216371" y="0"/>
                    </a:cubicBezTo>
                    <a:cubicBezTo>
                      <a:pt x="1183840" y="46675"/>
                      <a:pt x="916521" y="428559"/>
                      <a:pt x="877626" y="510593"/>
                    </a:cubicBezTo>
                    <a:cubicBezTo>
                      <a:pt x="835194" y="598992"/>
                      <a:pt x="389663" y="1132922"/>
                      <a:pt x="371276" y="1155553"/>
                    </a:cubicBezTo>
                    <a:cubicBezTo>
                      <a:pt x="370568" y="1156967"/>
                      <a:pt x="310457" y="1216371"/>
                      <a:pt x="268733" y="1272239"/>
                    </a:cubicBezTo>
                    <a:cubicBezTo>
                      <a:pt x="228423" y="1325986"/>
                      <a:pt x="35360" y="1718478"/>
                      <a:pt x="7072" y="1874060"/>
                    </a:cubicBezTo>
                    <a:lnTo>
                      <a:pt x="0" y="1872646"/>
                    </a:lnTo>
                    <a:cubicBezTo>
                      <a:pt x="169018" y="1950437"/>
                      <a:pt x="342988" y="2020449"/>
                      <a:pt x="438459" y="2050151"/>
                    </a:cubicBezTo>
                    <a:cubicBezTo>
                      <a:pt x="606771" y="2103191"/>
                      <a:pt x="894599" y="2166838"/>
                      <a:pt x="1079883" y="2116627"/>
                    </a:cubicBezTo>
                    <a:cubicBezTo>
                      <a:pt x="1168989" y="2092583"/>
                      <a:pt x="1310427" y="1991454"/>
                      <a:pt x="1440551" y="1869110"/>
                    </a:cubicBezTo>
                    <a:cubicBezTo>
                      <a:pt x="1695140" y="1628664"/>
                      <a:pt x="1879010" y="1207885"/>
                      <a:pt x="2023985" y="988655"/>
                    </a:cubicBezTo>
                    <a:cubicBezTo>
                      <a:pt x="2050859" y="947638"/>
                      <a:pt x="2084803" y="903792"/>
                      <a:pt x="2123699" y="858532"/>
                    </a:cubicBezTo>
                    <a:cubicBezTo>
                      <a:pt x="2034593" y="741138"/>
                      <a:pt x="1751716" y="490792"/>
                      <a:pt x="1260924" y="313286"/>
                    </a:cubicBezTo>
                    <a:close/>
                  </a:path>
                </a:pathLst>
              </a:custGeom>
              <a:solidFill>
                <a:srgbClr val="FFC763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39"/>
              <p:cNvSpPr/>
              <p:nvPr/>
            </p:nvSpPr>
            <p:spPr>
              <a:xfrm>
                <a:off x="9450699" y="4367989"/>
                <a:ext cx="532569" cy="691021"/>
              </a:xfrm>
              <a:custGeom>
                <a:avLst/>
                <a:gdLst/>
                <a:ahLst/>
                <a:cxnLst/>
                <a:rect l="l" t="t" r="r" b="b"/>
                <a:pathLst>
                  <a:path w="815663" h="1058343" extrusionOk="0">
                    <a:moveTo>
                      <a:pt x="123323" y="935292"/>
                    </a:moveTo>
                    <a:cubicBezTo>
                      <a:pt x="127566" y="930342"/>
                      <a:pt x="585826" y="380146"/>
                      <a:pt x="627551" y="293869"/>
                    </a:cubicBezTo>
                    <a:cubicBezTo>
                      <a:pt x="648766" y="249316"/>
                      <a:pt x="735044" y="119899"/>
                      <a:pt x="815664" y="1798"/>
                    </a:cubicBezTo>
                    <a:cubicBezTo>
                      <a:pt x="696149" y="-19418"/>
                      <a:pt x="464189" y="148894"/>
                      <a:pt x="263346" y="411970"/>
                    </a:cubicBezTo>
                    <a:cubicBezTo>
                      <a:pt x="58968" y="679289"/>
                      <a:pt x="-42160" y="952972"/>
                      <a:pt x="16536" y="1058344"/>
                    </a:cubicBezTo>
                    <a:cubicBezTo>
                      <a:pt x="17951" y="1056222"/>
                      <a:pt x="19365" y="1054808"/>
                      <a:pt x="20072" y="1053393"/>
                    </a:cubicBezTo>
                    <a:cubicBezTo>
                      <a:pt x="62504" y="996111"/>
                      <a:pt x="122615" y="935999"/>
                      <a:pt x="123323" y="935292"/>
                    </a:cubicBezTo>
                    <a:close/>
                  </a:path>
                </a:pathLst>
              </a:custGeom>
              <a:solidFill>
                <a:srgbClr val="BC7900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39"/>
              <p:cNvSpPr/>
              <p:nvPr/>
            </p:nvSpPr>
            <p:spPr>
              <a:xfrm>
                <a:off x="9467038" y="4371471"/>
                <a:ext cx="566871" cy="716446"/>
              </a:xfrm>
              <a:custGeom>
                <a:avLst/>
                <a:gdLst/>
                <a:ahLst/>
                <a:cxnLst/>
                <a:rect l="l" t="t" r="r" b="b"/>
                <a:pathLst>
                  <a:path w="868199" h="1097283" extrusionOk="0">
                    <a:moveTo>
                      <a:pt x="14144" y="1079176"/>
                    </a:moveTo>
                    <a:cubicBezTo>
                      <a:pt x="115272" y="1156260"/>
                      <a:pt x="379762" y="980169"/>
                      <a:pt x="604650" y="685270"/>
                    </a:cubicBezTo>
                    <a:cubicBezTo>
                      <a:pt x="829536" y="390370"/>
                      <a:pt x="929958" y="89106"/>
                      <a:pt x="828829" y="12022"/>
                    </a:cubicBezTo>
                    <a:cubicBezTo>
                      <a:pt x="821757" y="6365"/>
                      <a:pt x="813979" y="2829"/>
                      <a:pt x="805493" y="0"/>
                    </a:cubicBezTo>
                    <a:cubicBezTo>
                      <a:pt x="724165" y="118808"/>
                      <a:pt x="636473" y="250346"/>
                      <a:pt x="615258" y="294899"/>
                    </a:cubicBezTo>
                    <a:cubicBezTo>
                      <a:pt x="572826" y="383298"/>
                      <a:pt x="127295" y="917229"/>
                      <a:pt x="108908" y="939859"/>
                    </a:cubicBezTo>
                    <a:cubicBezTo>
                      <a:pt x="108200" y="941273"/>
                      <a:pt x="48089" y="1000677"/>
                      <a:pt x="6365" y="1056546"/>
                    </a:cubicBezTo>
                    <a:cubicBezTo>
                      <a:pt x="4243" y="1058667"/>
                      <a:pt x="2121" y="1062203"/>
                      <a:pt x="0" y="1065739"/>
                    </a:cubicBezTo>
                    <a:cubicBezTo>
                      <a:pt x="4243" y="1070690"/>
                      <a:pt x="8486" y="1075640"/>
                      <a:pt x="14144" y="1079176"/>
                    </a:cubicBezTo>
                    <a:close/>
                  </a:path>
                </a:pathLst>
              </a:custGeom>
              <a:solidFill>
                <a:srgbClr val="BC7900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39"/>
              <p:cNvSpPr/>
              <p:nvPr/>
            </p:nvSpPr>
            <p:spPr>
              <a:xfrm>
                <a:off x="9458264" y="3742138"/>
                <a:ext cx="1908478" cy="1041671"/>
              </a:xfrm>
              <a:custGeom>
                <a:avLst/>
                <a:gdLst/>
                <a:ahLst/>
                <a:cxnLst/>
                <a:rect l="l" t="t" r="r" b="b"/>
                <a:pathLst>
                  <a:path w="2922955" h="1595386" extrusionOk="0">
                    <a:moveTo>
                      <a:pt x="2888882" y="722004"/>
                    </a:moveTo>
                    <a:cubicBezTo>
                      <a:pt x="2853522" y="565714"/>
                      <a:pt x="2592568" y="325976"/>
                      <a:pt x="2523264" y="280008"/>
                    </a:cubicBezTo>
                    <a:cubicBezTo>
                      <a:pt x="2195833" y="63607"/>
                      <a:pt x="1640687" y="-14184"/>
                      <a:pt x="1335887" y="2082"/>
                    </a:cubicBezTo>
                    <a:cubicBezTo>
                      <a:pt x="1108170" y="14104"/>
                      <a:pt x="805493" y="94724"/>
                      <a:pt x="671126" y="195852"/>
                    </a:cubicBezTo>
                    <a:cubicBezTo>
                      <a:pt x="536759" y="296981"/>
                      <a:pt x="250346" y="499238"/>
                      <a:pt x="98300" y="642091"/>
                    </a:cubicBezTo>
                    <a:cubicBezTo>
                      <a:pt x="68597" y="669671"/>
                      <a:pt x="35360" y="701495"/>
                      <a:pt x="0" y="734026"/>
                    </a:cubicBezTo>
                    <a:cubicBezTo>
                      <a:pt x="85570" y="744634"/>
                      <a:pt x="492206" y="799795"/>
                      <a:pt x="559389" y="863442"/>
                    </a:cubicBezTo>
                    <a:cubicBezTo>
                      <a:pt x="652031" y="777872"/>
                      <a:pt x="796299" y="688058"/>
                      <a:pt x="967440" y="732612"/>
                    </a:cubicBezTo>
                    <a:lnTo>
                      <a:pt x="968147" y="732612"/>
                    </a:lnTo>
                    <a:cubicBezTo>
                      <a:pt x="1011992" y="749584"/>
                      <a:pt x="1041695" y="777165"/>
                      <a:pt x="1057253" y="813939"/>
                    </a:cubicBezTo>
                    <a:cubicBezTo>
                      <a:pt x="1091906" y="896680"/>
                      <a:pt x="1044523" y="1004881"/>
                      <a:pt x="1026136" y="1045898"/>
                    </a:cubicBezTo>
                    <a:cubicBezTo>
                      <a:pt x="1025429" y="1047312"/>
                      <a:pt x="1024722" y="1048727"/>
                      <a:pt x="1024722" y="1050141"/>
                    </a:cubicBezTo>
                    <a:cubicBezTo>
                      <a:pt x="1510563" y="1226939"/>
                      <a:pt x="1792733" y="1476578"/>
                      <a:pt x="1884668" y="1595386"/>
                    </a:cubicBezTo>
                    <a:cubicBezTo>
                      <a:pt x="2068538" y="1384643"/>
                      <a:pt x="2355658" y="1155513"/>
                      <a:pt x="2581960" y="1103888"/>
                    </a:cubicBezTo>
                    <a:cubicBezTo>
                      <a:pt x="3009105" y="1004881"/>
                      <a:pt x="2930606" y="906581"/>
                      <a:pt x="2888882" y="722004"/>
                    </a:cubicBezTo>
                    <a:close/>
                  </a:path>
                </a:pathLst>
              </a:custGeom>
              <a:solidFill>
                <a:srgbClr val="FFC763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39"/>
              <p:cNvSpPr/>
              <p:nvPr/>
            </p:nvSpPr>
            <p:spPr>
              <a:xfrm>
                <a:off x="9291574" y="5451032"/>
                <a:ext cx="4617" cy="1846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2828" extrusionOk="0">
                    <a:moveTo>
                      <a:pt x="0" y="1414"/>
                    </a:moveTo>
                    <a:lnTo>
                      <a:pt x="7072" y="2829"/>
                    </a:lnTo>
                    <a:cubicBezTo>
                      <a:pt x="4950" y="2121"/>
                      <a:pt x="2829" y="707"/>
                      <a:pt x="707" y="0"/>
                    </a:cubicBezTo>
                    <a:cubicBezTo>
                      <a:pt x="0" y="707"/>
                      <a:pt x="0" y="1414"/>
                      <a:pt x="0" y="1414"/>
                    </a:cubicBezTo>
                    <a:close/>
                  </a:path>
                </a:pathLst>
              </a:custGeom>
              <a:solidFill>
                <a:srgbClr val="ED1C2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39"/>
              <p:cNvSpPr/>
              <p:nvPr/>
            </p:nvSpPr>
            <p:spPr>
              <a:xfrm>
                <a:off x="9435995" y="4483345"/>
                <a:ext cx="533731" cy="580716"/>
              </a:xfrm>
              <a:custGeom>
                <a:avLst/>
                <a:gdLst/>
                <a:ahLst/>
                <a:cxnLst/>
                <a:rect l="l" t="t" r="r" b="b"/>
                <a:pathLst>
                  <a:path w="817443" h="889403" extrusionOk="0">
                    <a:moveTo>
                      <a:pt x="676189" y="114374"/>
                    </a:moveTo>
                    <a:cubicBezTo>
                      <a:pt x="754202" y="177542"/>
                      <a:pt x="697694" y="376641"/>
                      <a:pt x="549977" y="559076"/>
                    </a:cubicBezTo>
                    <a:cubicBezTo>
                      <a:pt x="402259" y="741511"/>
                      <a:pt x="219268" y="838196"/>
                      <a:pt x="141255" y="775029"/>
                    </a:cubicBezTo>
                    <a:cubicBezTo>
                      <a:pt x="63242" y="711862"/>
                      <a:pt x="119749" y="512762"/>
                      <a:pt x="267467" y="330328"/>
                    </a:cubicBezTo>
                    <a:cubicBezTo>
                      <a:pt x="415185" y="147893"/>
                      <a:pt x="598176" y="51207"/>
                      <a:pt x="676189" y="1143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8" name="Google Shape;298;p39"/>
            <p:cNvSpPr/>
            <p:nvPr/>
          </p:nvSpPr>
          <p:spPr>
            <a:xfrm>
              <a:off x="3271130" y="5777272"/>
              <a:ext cx="7170701" cy="680201"/>
            </a:xfrm>
            <a:custGeom>
              <a:avLst/>
              <a:gdLst/>
              <a:ahLst/>
              <a:cxnLst/>
              <a:rect l="l" t="t" r="r" b="b"/>
              <a:pathLst>
                <a:path w="8477199" h="1734757" extrusionOk="0">
                  <a:moveTo>
                    <a:pt x="6697195" y="214691"/>
                  </a:moveTo>
                  <a:cubicBezTo>
                    <a:pt x="6701351" y="214691"/>
                    <a:pt x="6696569" y="216176"/>
                    <a:pt x="6709662" y="214691"/>
                  </a:cubicBezTo>
                  <a:cubicBezTo>
                    <a:pt x="6889701" y="194272"/>
                    <a:pt x="7085675" y="417196"/>
                    <a:pt x="7145860" y="789985"/>
                  </a:cubicBezTo>
                  <a:cubicBezTo>
                    <a:pt x="7164162" y="921824"/>
                    <a:pt x="7090864" y="1099083"/>
                    <a:pt x="7305314" y="1114171"/>
                  </a:cubicBezTo>
                  <a:cubicBezTo>
                    <a:pt x="7519764" y="1129259"/>
                    <a:pt x="8426559" y="886055"/>
                    <a:pt x="8432561" y="880513"/>
                  </a:cubicBezTo>
                  <a:cubicBezTo>
                    <a:pt x="8444518" y="893841"/>
                    <a:pt x="8462935" y="874208"/>
                    <a:pt x="8477199" y="929103"/>
                  </a:cubicBezTo>
                  <a:cubicBezTo>
                    <a:pt x="8287631" y="977974"/>
                    <a:pt x="7523562" y="1192837"/>
                    <a:pt x="7295156" y="1173736"/>
                  </a:cubicBezTo>
                  <a:cubicBezTo>
                    <a:pt x="7066750" y="1154635"/>
                    <a:pt x="7142780" y="995964"/>
                    <a:pt x="7106764" y="814498"/>
                  </a:cubicBezTo>
                  <a:cubicBezTo>
                    <a:pt x="7056895" y="565156"/>
                    <a:pt x="6955887" y="282106"/>
                    <a:pt x="6708739" y="275180"/>
                  </a:cubicBezTo>
                  <a:lnTo>
                    <a:pt x="6697657" y="275180"/>
                  </a:lnTo>
                  <a:cubicBezTo>
                    <a:pt x="6361044" y="275180"/>
                    <a:pt x="6029511" y="624259"/>
                    <a:pt x="5808796" y="855594"/>
                  </a:cubicBezTo>
                  <a:cubicBezTo>
                    <a:pt x="5759852" y="906848"/>
                    <a:pt x="5717832" y="951175"/>
                    <a:pt x="5680431" y="987191"/>
                  </a:cubicBezTo>
                  <a:cubicBezTo>
                    <a:pt x="5633795" y="1031519"/>
                    <a:pt x="5577001" y="1094316"/>
                    <a:pt x="5510509" y="1166348"/>
                  </a:cubicBezTo>
                  <a:cubicBezTo>
                    <a:pt x="5397843" y="1289634"/>
                    <a:pt x="5257472" y="1442934"/>
                    <a:pt x="5121257" y="1556985"/>
                  </a:cubicBezTo>
                  <a:cubicBezTo>
                    <a:pt x="4978116" y="1676115"/>
                    <a:pt x="4860833" y="1734757"/>
                    <a:pt x="4763866" y="1734757"/>
                  </a:cubicBezTo>
                  <a:cubicBezTo>
                    <a:pt x="4749090" y="1734757"/>
                    <a:pt x="4734776" y="1733371"/>
                    <a:pt x="4720924" y="1730601"/>
                  </a:cubicBezTo>
                  <a:cubicBezTo>
                    <a:pt x="4585633" y="1703820"/>
                    <a:pt x="4538997" y="1550059"/>
                    <a:pt x="4489128" y="1387063"/>
                  </a:cubicBezTo>
                  <a:cubicBezTo>
                    <a:pt x="4442954" y="1236072"/>
                    <a:pt x="4418813" y="1081958"/>
                    <a:pt x="4263335" y="977494"/>
                  </a:cubicBezTo>
                  <a:cubicBezTo>
                    <a:pt x="4109169" y="873912"/>
                    <a:pt x="3780422" y="954745"/>
                    <a:pt x="3440333" y="1010362"/>
                  </a:cubicBezTo>
                  <a:cubicBezTo>
                    <a:pt x="3100245" y="1065979"/>
                    <a:pt x="2562688" y="1258131"/>
                    <a:pt x="2222804" y="1311196"/>
                  </a:cubicBezTo>
                  <a:cubicBezTo>
                    <a:pt x="979697" y="1513066"/>
                    <a:pt x="626734" y="1273713"/>
                    <a:pt x="116247" y="971172"/>
                  </a:cubicBezTo>
                  <a:cubicBezTo>
                    <a:pt x="6439" y="799723"/>
                    <a:pt x="-16420" y="690908"/>
                    <a:pt x="9979" y="496270"/>
                  </a:cubicBezTo>
                  <a:cubicBezTo>
                    <a:pt x="45556" y="289166"/>
                    <a:pt x="119774" y="165423"/>
                    <a:pt x="174672" y="0"/>
                  </a:cubicBezTo>
                  <a:lnTo>
                    <a:pt x="248669" y="55572"/>
                  </a:lnTo>
                  <a:cubicBezTo>
                    <a:pt x="180252" y="231475"/>
                    <a:pt x="-152870" y="651658"/>
                    <a:pt x="313900" y="944502"/>
                  </a:cubicBezTo>
                  <a:cubicBezTo>
                    <a:pt x="581322" y="1112278"/>
                    <a:pt x="1112430" y="1259723"/>
                    <a:pt x="1735499" y="1229124"/>
                  </a:cubicBezTo>
                  <a:cubicBezTo>
                    <a:pt x="2358568" y="1198525"/>
                    <a:pt x="3585878" y="748472"/>
                    <a:pt x="4052317" y="760908"/>
                  </a:cubicBezTo>
                  <a:cubicBezTo>
                    <a:pt x="4518756" y="773344"/>
                    <a:pt x="4444040" y="1108986"/>
                    <a:pt x="4534135" y="1303743"/>
                  </a:cubicBezTo>
                  <a:cubicBezTo>
                    <a:pt x="4613736" y="1475815"/>
                    <a:pt x="4613163" y="1689202"/>
                    <a:pt x="4824736" y="1596007"/>
                  </a:cubicBezTo>
                  <a:cubicBezTo>
                    <a:pt x="5036309" y="1502812"/>
                    <a:pt x="5331566" y="1213294"/>
                    <a:pt x="5803572" y="744571"/>
                  </a:cubicBezTo>
                  <a:cubicBezTo>
                    <a:pt x="6030751" y="505386"/>
                    <a:pt x="6334725" y="214691"/>
                    <a:pt x="6697195" y="214691"/>
                  </a:cubicBezTo>
                  <a:close/>
                </a:path>
              </a:pathLst>
            </a:custGeom>
            <a:solidFill>
              <a:srgbClr val="6C73A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9" name="Google Shape;299;p39"/>
          <p:cNvSpPr/>
          <p:nvPr/>
        </p:nvSpPr>
        <p:spPr>
          <a:xfrm>
            <a:off x="1536717" y="586353"/>
            <a:ext cx="7697818" cy="46942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9"/>
          <p:cNvSpPr/>
          <p:nvPr/>
        </p:nvSpPr>
        <p:spPr>
          <a:xfrm>
            <a:off x="1536717" y="586353"/>
            <a:ext cx="7697818" cy="469420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 layout">
  <p:cSld name="Contents slide layou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ntents slide layout">
  <p:cSld name="6_Contents slide layout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6"/>
          <p:cNvSpPr>
            <a:spLocks noGrp="1"/>
          </p:cNvSpPr>
          <p:nvPr>
            <p:ph type="pic" idx="2"/>
          </p:nvPr>
        </p:nvSpPr>
        <p:spPr>
          <a:xfrm>
            <a:off x="1" y="3"/>
            <a:ext cx="7219949" cy="67913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ntents slide layout">
  <p:cSld name="7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ntents slide layout">
  <p:cSld name="8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ntents slide layout">
  <p:cSld name="10_Contents slide layout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/>
          <p:nvPr/>
        </p:nvSpPr>
        <p:spPr>
          <a:xfrm>
            <a:off x="0" y="3937992"/>
            <a:ext cx="12192000" cy="2920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4" name="Google Shape;344;p49"/>
          <p:cNvGrpSpPr/>
          <p:nvPr/>
        </p:nvGrpSpPr>
        <p:grpSpPr>
          <a:xfrm flipH="1">
            <a:off x="722147" y="1529130"/>
            <a:ext cx="4407202" cy="4681248"/>
            <a:chOff x="6446339" y="1280897"/>
            <a:chExt cx="4320717" cy="5285178"/>
          </a:xfrm>
        </p:grpSpPr>
        <p:sp>
          <p:nvSpPr>
            <p:cNvPr id="345" name="Google Shape;345;p49"/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/>
              <a:ahLst/>
              <a:cxnLst/>
              <a:rect l="l" t="t" r="r" b="b"/>
              <a:pathLst>
                <a:path w="847725" h="390525" extrusionOk="0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9"/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/>
              <a:ahLst/>
              <a:cxnLst/>
              <a:rect l="l" t="t" r="r" b="b"/>
              <a:pathLst>
                <a:path w="828675" h="381000" extrusionOk="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9"/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/>
              <a:ahLst/>
              <a:cxnLst/>
              <a:rect l="l" t="t" r="r" b="b"/>
              <a:pathLst>
                <a:path w="1800225" h="1914525" extrusionOk="0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9"/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/>
              <a:ahLst/>
              <a:cxnLst/>
              <a:rect l="l" t="t" r="r" b="b"/>
              <a:pathLst>
                <a:path w="1771650" h="1666875" extrusionOk="0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9"/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/>
              <a:ahLst/>
              <a:cxnLst/>
              <a:rect l="l" t="t" r="r" b="b"/>
              <a:pathLst>
                <a:path w="1628775" h="1419225" extrusionOk="0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9"/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/>
              <a:ahLst/>
              <a:cxnLst/>
              <a:rect l="l" t="t" r="r" b="b"/>
              <a:pathLst>
                <a:path w="1685925" h="361950" extrusionOk="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9"/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/>
              <a:ahLst/>
              <a:cxnLst/>
              <a:rect l="l" t="t" r="r" b="b"/>
              <a:pathLst>
                <a:path w="2775473" h="3394037" extrusionOk="0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2" name="Google Shape;352;p49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3" name="Google Shape;353;p49"/>
          <p:cNvSpPr>
            <a:spLocks noGrp="1"/>
          </p:cNvSpPr>
          <p:nvPr>
            <p:ph type="pic" idx="2"/>
          </p:nvPr>
        </p:nvSpPr>
        <p:spPr>
          <a:xfrm flipH="1">
            <a:off x="973352" y="1721796"/>
            <a:ext cx="4027726" cy="318094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ntents slide layout">
  <p:cSld name="11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60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4" r:id="rId11"/>
    <p:sldLayoutId id="214748367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10" Type="http://schemas.openxmlformats.org/officeDocument/2006/relationships/slide" Target="slide24.xml"/><Relationship Id="rId4" Type="http://schemas.openxmlformats.org/officeDocument/2006/relationships/image" Target="../media/image50.png"/><Relationship Id="rId9" Type="http://schemas.openxmlformats.org/officeDocument/2006/relationships/slide" Target="slide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7.xml"/><Relationship Id="rId12" Type="http://schemas.openxmlformats.org/officeDocument/2006/relationships/image" Target="../media/image5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6.xml"/><Relationship Id="rId11" Type="http://schemas.openxmlformats.org/officeDocument/2006/relationships/image" Target="../media/image52.gif"/><Relationship Id="rId5" Type="http://schemas.openxmlformats.org/officeDocument/2006/relationships/slide" Target="slide25.xml"/><Relationship Id="rId15" Type="http://schemas.openxmlformats.org/officeDocument/2006/relationships/slide" Target="slide30.xml"/><Relationship Id="rId10" Type="http://schemas.openxmlformats.org/officeDocument/2006/relationships/image" Target="../media/image51.gif"/><Relationship Id="rId4" Type="http://schemas.openxmlformats.org/officeDocument/2006/relationships/image" Target="../media/image50.png"/><Relationship Id="rId9" Type="http://schemas.openxmlformats.org/officeDocument/2006/relationships/slide" Target="slide29.xml"/><Relationship Id="rId14" Type="http://schemas.openxmlformats.org/officeDocument/2006/relationships/slide" Target="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"/>
          <p:cNvGrpSpPr/>
          <p:nvPr/>
        </p:nvGrpSpPr>
        <p:grpSpPr>
          <a:xfrm>
            <a:off x="5079207" y="1233817"/>
            <a:ext cx="1092972" cy="931671"/>
            <a:chOff x="5456066" y="1932813"/>
            <a:chExt cx="1092972" cy="931671"/>
          </a:xfrm>
        </p:grpSpPr>
        <p:sp>
          <p:nvSpPr>
            <p:cNvPr id="367" name="Google Shape;367;p1"/>
            <p:cNvSpPr/>
            <p:nvPr/>
          </p:nvSpPr>
          <p:spPr>
            <a:xfrm rot="4500000">
              <a:off x="5649057" y="1957236"/>
              <a:ext cx="700659" cy="880709"/>
            </a:xfrm>
            <a:custGeom>
              <a:avLst/>
              <a:gdLst/>
              <a:ahLst/>
              <a:cxnLst/>
              <a:rect l="l" t="t" r="r" b="b"/>
              <a:pathLst>
                <a:path w="4294511" h="5398073" extrusionOk="0">
                  <a:moveTo>
                    <a:pt x="1162213" y="0"/>
                  </a:moveTo>
                  <a:lnTo>
                    <a:pt x="1680726" y="0"/>
                  </a:lnTo>
                  <a:lnTo>
                    <a:pt x="1680726" y="2407824"/>
                  </a:lnTo>
                  <a:lnTo>
                    <a:pt x="1881378" y="2407824"/>
                  </a:lnTo>
                  <a:lnTo>
                    <a:pt x="1881378" y="1306295"/>
                  </a:lnTo>
                  <a:lnTo>
                    <a:pt x="2508555" y="1306295"/>
                  </a:lnTo>
                  <a:lnTo>
                    <a:pt x="2508555" y="2407824"/>
                  </a:lnTo>
                  <a:lnTo>
                    <a:pt x="2683986" y="2407824"/>
                  </a:lnTo>
                  <a:lnTo>
                    <a:pt x="2683986" y="1456809"/>
                  </a:lnTo>
                  <a:lnTo>
                    <a:pt x="3311163" y="1456809"/>
                  </a:lnTo>
                  <a:lnTo>
                    <a:pt x="3311163" y="2407824"/>
                  </a:lnTo>
                  <a:lnTo>
                    <a:pt x="3320378" y="2407824"/>
                  </a:lnTo>
                  <a:lnTo>
                    <a:pt x="3320378" y="1649240"/>
                  </a:lnTo>
                  <a:lnTo>
                    <a:pt x="3940780" y="1649240"/>
                  </a:lnTo>
                  <a:lnTo>
                    <a:pt x="3940780" y="2107035"/>
                  </a:lnTo>
                  <a:lnTo>
                    <a:pt x="4294511" y="2107035"/>
                  </a:lnTo>
                  <a:lnTo>
                    <a:pt x="4294511" y="3912904"/>
                  </a:lnTo>
                  <a:lnTo>
                    <a:pt x="3940780" y="3912904"/>
                  </a:lnTo>
                  <a:lnTo>
                    <a:pt x="3940780" y="4715513"/>
                  </a:lnTo>
                  <a:lnTo>
                    <a:pt x="3847228" y="4715513"/>
                  </a:lnTo>
                  <a:lnTo>
                    <a:pt x="3847228" y="5398073"/>
                  </a:lnTo>
                  <a:lnTo>
                    <a:pt x="1083968" y="5398073"/>
                  </a:lnTo>
                  <a:lnTo>
                    <a:pt x="1083968" y="4814946"/>
                  </a:lnTo>
                  <a:lnTo>
                    <a:pt x="959432" y="4814946"/>
                  </a:lnTo>
                  <a:lnTo>
                    <a:pt x="959432" y="4325080"/>
                  </a:lnTo>
                  <a:lnTo>
                    <a:pt x="708694" y="4325080"/>
                  </a:lnTo>
                  <a:lnTo>
                    <a:pt x="708694" y="3823450"/>
                  </a:lnTo>
                  <a:lnTo>
                    <a:pt x="457956" y="3823450"/>
                  </a:lnTo>
                  <a:lnTo>
                    <a:pt x="457956" y="3319551"/>
                  </a:lnTo>
                  <a:lnTo>
                    <a:pt x="261425" y="3319551"/>
                  </a:lnTo>
                  <a:lnTo>
                    <a:pt x="261425" y="2935233"/>
                  </a:lnTo>
                  <a:lnTo>
                    <a:pt x="0" y="2935233"/>
                  </a:lnTo>
                  <a:lnTo>
                    <a:pt x="0" y="2441147"/>
                  </a:lnTo>
                  <a:lnTo>
                    <a:pt x="627177" y="2441147"/>
                  </a:lnTo>
                  <a:lnTo>
                    <a:pt x="627177" y="2470757"/>
                  </a:lnTo>
                  <a:lnTo>
                    <a:pt x="888602" y="2470757"/>
                  </a:lnTo>
                  <a:lnTo>
                    <a:pt x="888602" y="2510208"/>
                  </a:lnTo>
                  <a:lnTo>
                    <a:pt x="1083968" y="2510208"/>
                  </a:lnTo>
                  <a:lnTo>
                    <a:pt x="1083968" y="2407824"/>
                  </a:lnTo>
                  <a:lnTo>
                    <a:pt x="1162213" y="24078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"/>
            <p:cNvSpPr/>
            <p:nvPr/>
          </p:nvSpPr>
          <p:spPr>
            <a:xfrm rot="4500000">
              <a:off x="5646302" y="1928341"/>
              <a:ext cx="712500" cy="940614"/>
            </a:xfrm>
            <a:custGeom>
              <a:avLst/>
              <a:gdLst/>
              <a:ahLst/>
              <a:cxnLst/>
              <a:rect l="l" t="t" r="r" b="b"/>
              <a:pathLst>
                <a:path w="4367084" h="5765249" extrusionOk="0">
                  <a:moveTo>
                    <a:pt x="3965780" y="4113557"/>
                  </a:moveTo>
                  <a:lnTo>
                    <a:pt x="4166432" y="4113557"/>
                  </a:lnTo>
                  <a:lnTo>
                    <a:pt x="4166432" y="4916165"/>
                  </a:lnTo>
                  <a:lnTo>
                    <a:pt x="3972555" y="4916165"/>
                  </a:lnTo>
                  <a:lnTo>
                    <a:pt x="3972555" y="5763466"/>
                  </a:lnTo>
                  <a:lnTo>
                    <a:pt x="3771903" y="5763466"/>
                  </a:lnTo>
                  <a:lnTo>
                    <a:pt x="3771903" y="5763465"/>
                  </a:lnTo>
                  <a:lnTo>
                    <a:pt x="1193520" y="5763465"/>
                  </a:lnTo>
                  <a:lnTo>
                    <a:pt x="1193520" y="5765249"/>
                  </a:lnTo>
                  <a:lnTo>
                    <a:pt x="992868" y="5765249"/>
                  </a:lnTo>
                  <a:lnTo>
                    <a:pt x="992868" y="5009248"/>
                  </a:lnTo>
                  <a:lnTo>
                    <a:pt x="1193520" y="5009248"/>
                  </a:lnTo>
                  <a:lnTo>
                    <a:pt x="1193520" y="5562813"/>
                  </a:lnTo>
                  <a:lnTo>
                    <a:pt x="3771903" y="5562813"/>
                  </a:lnTo>
                  <a:lnTo>
                    <a:pt x="3771903" y="4916165"/>
                  </a:lnTo>
                  <a:lnTo>
                    <a:pt x="3965780" y="4916165"/>
                  </a:lnTo>
                  <a:close/>
                  <a:moveTo>
                    <a:pt x="404924" y="3516123"/>
                  </a:moveTo>
                  <a:lnTo>
                    <a:pt x="605576" y="3516123"/>
                  </a:lnTo>
                  <a:lnTo>
                    <a:pt x="605576" y="4024102"/>
                  </a:lnTo>
                  <a:lnTo>
                    <a:pt x="794053" y="4024102"/>
                  </a:lnTo>
                  <a:lnTo>
                    <a:pt x="794053" y="4525732"/>
                  </a:lnTo>
                  <a:lnTo>
                    <a:pt x="991620" y="4525732"/>
                  </a:lnTo>
                  <a:lnTo>
                    <a:pt x="991620" y="5027362"/>
                  </a:lnTo>
                  <a:lnTo>
                    <a:pt x="790968" y="5027362"/>
                  </a:lnTo>
                  <a:lnTo>
                    <a:pt x="790968" y="4525732"/>
                  </a:lnTo>
                  <a:lnTo>
                    <a:pt x="593401" y="4525732"/>
                  </a:lnTo>
                  <a:lnTo>
                    <a:pt x="593401" y="4056122"/>
                  </a:lnTo>
                  <a:lnTo>
                    <a:pt x="404924" y="4056122"/>
                  </a:lnTo>
                  <a:close/>
                  <a:moveTo>
                    <a:pt x="4166432" y="2307688"/>
                  </a:moveTo>
                  <a:lnTo>
                    <a:pt x="4367084" y="2307688"/>
                  </a:lnTo>
                  <a:lnTo>
                    <a:pt x="4367084" y="4113556"/>
                  </a:lnTo>
                  <a:lnTo>
                    <a:pt x="4166432" y="4113556"/>
                  </a:lnTo>
                  <a:close/>
                  <a:moveTo>
                    <a:pt x="3965780" y="1906384"/>
                  </a:moveTo>
                  <a:lnTo>
                    <a:pt x="4166432" y="1906384"/>
                  </a:lnTo>
                  <a:lnTo>
                    <a:pt x="4166432" y="2307688"/>
                  </a:lnTo>
                  <a:lnTo>
                    <a:pt x="3965780" y="2307688"/>
                  </a:lnTo>
                  <a:close/>
                  <a:moveTo>
                    <a:pt x="2520856" y="1506947"/>
                  </a:moveTo>
                  <a:lnTo>
                    <a:pt x="2721508" y="1506947"/>
                  </a:lnTo>
                  <a:lnTo>
                    <a:pt x="3336164" y="1506947"/>
                  </a:lnTo>
                  <a:lnTo>
                    <a:pt x="3336164" y="1685040"/>
                  </a:lnTo>
                  <a:lnTo>
                    <a:pt x="3464150" y="1685040"/>
                  </a:lnTo>
                  <a:lnTo>
                    <a:pt x="3464150" y="1682197"/>
                  </a:lnTo>
                  <a:lnTo>
                    <a:pt x="3965780" y="1682197"/>
                  </a:lnTo>
                  <a:lnTo>
                    <a:pt x="3965780" y="1882849"/>
                  </a:lnTo>
                  <a:lnTo>
                    <a:pt x="3536816" y="1882849"/>
                  </a:lnTo>
                  <a:lnTo>
                    <a:pt x="3536816" y="2788626"/>
                  </a:lnTo>
                  <a:lnTo>
                    <a:pt x="3336164" y="2788626"/>
                  </a:lnTo>
                  <a:lnTo>
                    <a:pt x="3336164" y="1707599"/>
                  </a:lnTo>
                  <a:lnTo>
                    <a:pt x="2721508" y="1707599"/>
                  </a:lnTo>
                  <a:lnTo>
                    <a:pt x="2721508" y="2710859"/>
                  </a:lnTo>
                  <a:lnTo>
                    <a:pt x="2520856" y="2710859"/>
                  </a:lnTo>
                  <a:close/>
                  <a:moveTo>
                    <a:pt x="1705727" y="200652"/>
                  </a:moveTo>
                  <a:lnTo>
                    <a:pt x="1906379" y="200652"/>
                  </a:lnTo>
                  <a:lnTo>
                    <a:pt x="1906379" y="1306295"/>
                  </a:lnTo>
                  <a:lnTo>
                    <a:pt x="2508335" y="1306295"/>
                  </a:lnTo>
                  <a:lnTo>
                    <a:pt x="2508335" y="1506947"/>
                  </a:lnTo>
                  <a:lnTo>
                    <a:pt x="1906379" y="1506947"/>
                  </a:lnTo>
                  <a:lnTo>
                    <a:pt x="1906379" y="2608477"/>
                  </a:lnTo>
                  <a:lnTo>
                    <a:pt x="1705727" y="2608477"/>
                  </a:lnTo>
                  <a:close/>
                  <a:moveTo>
                    <a:pt x="986562" y="200652"/>
                  </a:moveTo>
                  <a:lnTo>
                    <a:pt x="1187214" y="200652"/>
                  </a:lnTo>
                  <a:lnTo>
                    <a:pt x="1187214" y="3612116"/>
                  </a:lnTo>
                  <a:lnTo>
                    <a:pt x="986562" y="3612116"/>
                  </a:lnTo>
                  <a:lnTo>
                    <a:pt x="986562" y="2838909"/>
                  </a:lnTo>
                  <a:lnTo>
                    <a:pt x="600014" y="2838909"/>
                  </a:lnTo>
                  <a:lnTo>
                    <a:pt x="600014" y="2641799"/>
                  </a:lnTo>
                  <a:lnTo>
                    <a:pt x="200652" y="2641799"/>
                  </a:lnTo>
                  <a:lnTo>
                    <a:pt x="200652" y="3118899"/>
                  </a:lnTo>
                  <a:lnTo>
                    <a:pt x="384605" y="3118899"/>
                  </a:lnTo>
                  <a:lnTo>
                    <a:pt x="384605" y="3520203"/>
                  </a:lnTo>
                  <a:lnTo>
                    <a:pt x="183953" y="3520203"/>
                  </a:lnTo>
                  <a:lnTo>
                    <a:pt x="183953" y="3141857"/>
                  </a:lnTo>
                  <a:lnTo>
                    <a:pt x="0" y="3141857"/>
                  </a:lnTo>
                  <a:lnTo>
                    <a:pt x="0" y="2439575"/>
                  </a:lnTo>
                  <a:lnTo>
                    <a:pt x="200652" y="2439575"/>
                  </a:lnTo>
                  <a:lnTo>
                    <a:pt x="200652" y="2441147"/>
                  </a:lnTo>
                  <a:lnTo>
                    <a:pt x="610687" y="2441147"/>
                  </a:lnTo>
                  <a:lnTo>
                    <a:pt x="610687" y="2638257"/>
                  </a:lnTo>
                  <a:lnTo>
                    <a:pt x="986562" y="2638257"/>
                  </a:lnTo>
                  <a:close/>
                  <a:moveTo>
                    <a:pt x="1187214" y="0"/>
                  </a:moveTo>
                  <a:lnTo>
                    <a:pt x="1688844" y="0"/>
                  </a:lnTo>
                  <a:lnTo>
                    <a:pt x="1688844" y="200652"/>
                  </a:lnTo>
                  <a:lnTo>
                    <a:pt x="1187214" y="20065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1"/>
          <p:cNvGrpSpPr/>
          <p:nvPr/>
        </p:nvGrpSpPr>
        <p:grpSpPr>
          <a:xfrm>
            <a:off x="1510528" y="1366070"/>
            <a:ext cx="3431329" cy="3431329"/>
            <a:chOff x="1510528" y="1366070"/>
            <a:chExt cx="3431329" cy="3431329"/>
          </a:xfrm>
        </p:grpSpPr>
        <p:sp>
          <p:nvSpPr>
            <p:cNvPr id="370" name="Google Shape;370;p1"/>
            <p:cNvSpPr/>
            <p:nvPr/>
          </p:nvSpPr>
          <p:spPr>
            <a:xfrm>
              <a:off x="1510528" y="1366070"/>
              <a:ext cx="3431329" cy="3431329"/>
            </a:xfrm>
            <a:custGeom>
              <a:avLst/>
              <a:gdLst/>
              <a:ahLst/>
              <a:cxnLst/>
              <a:rect l="l" t="t" r="r" b="b"/>
              <a:pathLst>
                <a:path w="3057525" h="3057525" extrusionOk="0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rgbClr val="C2E7FD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"/>
            <p:cNvSpPr/>
            <p:nvPr/>
          </p:nvSpPr>
          <p:spPr>
            <a:xfrm>
              <a:off x="1529854" y="1388027"/>
              <a:ext cx="3411797" cy="3337560"/>
            </a:xfrm>
            <a:custGeom>
              <a:avLst/>
              <a:gdLst/>
              <a:ahLst/>
              <a:cxnLst/>
              <a:rect l="l" t="t" r="r" b="b"/>
              <a:pathLst>
                <a:path w="3028217" h="2962327" extrusionOk="0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rgbClr val="86D2F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1"/>
          <p:cNvGrpSpPr/>
          <p:nvPr/>
        </p:nvGrpSpPr>
        <p:grpSpPr>
          <a:xfrm>
            <a:off x="8851691" y="3742138"/>
            <a:ext cx="2515051" cy="2033381"/>
            <a:chOff x="8851691" y="3742138"/>
            <a:chExt cx="2515051" cy="2033381"/>
          </a:xfrm>
        </p:grpSpPr>
        <p:sp>
          <p:nvSpPr>
            <p:cNvPr id="373" name="Google Shape;373;p1"/>
            <p:cNvSpPr/>
            <p:nvPr/>
          </p:nvSpPr>
          <p:spPr>
            <a:xfrm>
              <a:off x="8851691" y="3742138"/>
              <a:ext cx="2501423" cy="2033381"/>
            </a:xfrm>
            <a:custGeom>
              <a:avLst/>
              <a:gdLst/>
              <a:ahLst/>
              <a:cxnLst/>
              <a:rect l="l" t="t" r="r" b="b"/>
              <a:pathLst>
                <a:path w="3831088" h="3114252" extrusionOk="0">
                  <a:moveTo>
                    <a:pt x="3817888" y="722004"/>
                  </a:moveTo>
                  <a:cubicBezTo>
                    <a:pt x="3782528" y="565714"/>
                    <a:pt x="3521574" y="325976"/>
                    <a:pt x="3452269" y="280008"/>
                  </a:cubicBezTo>
                  <a:cubicBezTo>
                    <a:pt x="3124839" y="63607"/>
                    <a:pt x="2569693" y="-14184"/>
                    <a:pt x="2264893" y="2082"/>
                  </a:cubicBezTo>
                  <a:cubicBezTo>
                    <a:pt x="2037176" y="14104"/>
                    <a:pt x="1734498" y="94724"/>
                    <a:pt x="1600132" y="195852"/>
                  </a:cubicBezTo>
                  <a:cubicBezTo>
                    <a:pt x="1465765" y="296981"/>
                    <a:pt x="1179352" y="499238"/>
                    <a:pt x="1027306" y="642091"/>
                  </a:cubicBezTo>
                  <a:cubicBezTo>
                    <a:pt x="875259" y="784944"/>
                    <a:pt x="615719" y="1020439"/>
                    <a:pt x="513884" y="1130054"/>
                  </a:cubicBezTo>
                  <a:cubicBezTo>
                    <a:pt x="419827" y="1231182"/>
                    <a:pt x="105127" y="1612359"/>
                    <a:pt x="66231" y="1725510"/>
                  </a:cubicBezTo>
                  <a:cubicBezTo>
                    <a:pt x="20263" y="1859169"/>
                    <a:pt x="-32776" y="2005558"/>
                    <a:pt x="25921" y="2132146"/>
                  </a:cubicBezTo>
                  <a:cubicBezTo>
                    <a:pt x="168774" y="2511201"/>
                    <a:pt x="751501" y="2843581"/>
                    <a:pt x="907790" y="2922787"/>
                  </a:cubicBezTo>
                  <a:cubicBezTo>
                    <a:pt x="1086002" y="3012600"/>
                    <a:pt x="1487688" y="3140602"/>
                    <a:pt x="1745106" y="3109486"/>
                  </a:cubicBezTo>
                  <a:cubicBezTo>
                    <a:pt x="1995453" y="3079076"/>
                    <a:pt x="2046370" y="3016843"/>
                    <a:pt x="2197710" y="2873283"/>
                  </a:cubicBezTo>
                  <a:cubicBezTo>
                    <a:pt x="2349049" y="2729723"/>
                    <a:pt x="2399967" y="2662540"/>
                    <a:pt x="2551306" y="2477255"/>
                  </a:cubicBezTo>
                  <a:cubicBezTo>
                    <a:pt x="2702645" y="2291971"/>
                    <a:pt x="2904902" y="2089714"/>
                    <a:pt x="3064728" y="1989293"/>
                  </a:cubicBezTo>
                  <a:cubicBezTo>
                    <a:pt x="3224553" y="1888164"/>
                    <a:pt x="3471363" y="1666106"/>
                    <a:pt x="3629068" y="1458898"/>
                  </a:cubicBezTo>
                  <a:cubicBezTo>
                    <a:pt x="3755654" y="1293415"/>
                    <a:pt x="3817888" y="1005588"/>
                    <a:pt x="3817888" y="1005588"/>
                  </a:cubicBezTo>
                  <a:cubicBezTo>
                    <a:pt x="3817888" y="1005588"/>
                    <a:pt x="3847589" y="852127"/>
                    <a:pt x="3817888" y="7220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"/>
            <p:cNvSpPr/>
            <p:nvPr/>
          </p:nvSpPr>
          <p:spPr>
            <a:xfrm>
              <a:off x="8851691" y="4222145"/>
              <a:ext cx="1229006" cy="1229348"/>
            </a:xfrm>
            <a:custGeom>
              <a:avLst/>
              <a:gdLst/>
              <a:ahLst/>
              <a:cxnLst/>
              <a:rect l="l" t="t" r="r" b="b"/>
              <a:pathLst>
                <a:path w="1882301" h="1882825" extrusionOk="0">
                  <a:moveTo>
                    <a:pt x="1040743" y="1158660"/>
                  </a:moveTo>
                  <a:cubicBezTo>
                    <a:pt x="1044986" y="1153710"/>
                    <a:pt x="1503246" y="603514"/>
                    <a:pt x="1544970" y="517237"/>
                  </a:cubicBezTo>
                  <a:cubicBezTo>
                    <a:pt x="1584573" y="435202"/>
                    <a:pt x="1839162" y="70998"/>
                    <a:pt x="1882302" y="8765"/>
                  </a:cubicBezTo>
                  <a:cubicBezTo>
                    <a:pt x="1718233" y="-28716"/>
                    <a:pt x="1580330" y="61098"/>
                    <a:pt x="1492638" y="143839"/>
                  </a:cubicBezTo>
                  <a:lnTo>
                    <a:pt x="1486981" y="149497"/>
                  </a:lnTo>
                  <a:lnTo>
                    <a:pt x="1482030" y="143132"/>
                  </a:lnTo>
                  <a:cubicBezTo>
                    <a:pt x="1443135" y="87971"/>
                    <a:pt x="1063373" y="29981"/>
                    <a:pt x="915569" y="12301"/>
                  </a:cubicBezTo>
                  <a:cubicBezTo>
                    <a:pt x="769888" y="147375"/>
                    <a:pt x="593796" y="310029"/>
                    <a:pt x="513884" y="395600"/>
                  </a:cubicBezTo>
                  <a:cubicBezTo>
                    <a:pt x="419827" y="496728"/>
                    <a:pt x="105127" y="877905"/>
                    <a:pt x="66231" y="991056"/>
                  </a:cubicBezTo>
                  <a:cubicBezTo>
                    <a:pt x="20263" y="1124715"/>
                    <a:pt x="-32776" y="1271104"/>
                    <a:pt x="25921" y="1397692"/>
                  </a:cubicBezTo>
                  <a:cubicBezTo>
                    <a:pt x="84618" y="1524279"/>
                    <a:pt x="257173" y="1655817"/>
                    <a:pt x="375274" y="1727950"/>
                  </a:cubicBezTo>
                  <a:cubicBezTo>
                    <a:pt x="455894" y="1777454"/>
                    <a:pt x="563388" y="1831908"/>
                    <a:pt x="673710" y="1882826"/>
                  </a:cubicBezTo>
                  <a:cubicBezTo>
                    <a:pt x="702704" y="1725122"/>
                    <a:pt x="896475" y="1331216"/>
                    <a:pt x="937492" y="1276762"/>
                  </a:cubicBezTo>
                  <a:cubicBezTo>
                    <a:pt x="979923" y="1220186"/>
                    <a:pt x="1040035" y="1159368"/>
                    <a:pt x="1040743" y="115866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"/>
            <p:cNvSpPr/>
            <p:nvPr/>
          </p:nvSpPr>
          <p:spPr>
            <a:xfrm>
              <a:off x="9295730" y="4230177"/>
              <a:ext cx="1386621" cy="1393929"/>
            </a:xfrm>
            <a:custGeom>
              <a:avLst/>
              <a:gdLst/>
              <a:ahLst/>
              <a:cxnLst/>
              <a:rect l="l" t="t" r="r" b="b"/>
              <a:pathLst>
                <a:path w="2123698" h="2134891" extrusionOk="0">
                  <a:moveTo>
                    <a:pt x="1260924" y="313286"/>
                  </a:moveTo>
                  <a:lnTo>
                    <a:pt x="1253852" y="310458"/>
                  </a:lnTo>
                  <a:lnTo>
                    <a:pt x="1256681" y="303386"/>
                  </a:lnTo>
                  <a:cubicBezTo>
                    <a:pt x="1258095" y="300557"/>
                    <a:pt x="1259510" y="297021"/>
                    <a:pt x="1261631" y="292071"/>
                  </a:cubicBezTo>
                  <a:cubicBezTo>
                    <a:pt x="1278604" y="253175"/>
                    <a:pt x="1324571" y="148510"/>
                    <a:pt x="1292041" y="71426"/>
                  </a:cubicBezTo>
                  <a:cubicBezTo>
                    <a:pt x="1278604" y="39603"/>
                    <a:pt x="1253145" y="15558"/>
                    <a:pt x="1216371" y="0"/>
                  </a:cubicBezTo>
                  <a:cubicBezTo>
                    <a:pt x="1183840" y="46675"/>
                    <a:pt x="916521" y="428559"/>
                    <a:pt x="877626" y="510593"/>
                  </a:cubicBezTo>
                  <a:cubicBezTo>
                    <a:pt x="835194" y="598992"/>
                    <a:pt x="389663" y="1132922"/>
                    <a:pt x="371276" y="1155553"/>
                  </a:cubicBezTo>
                  <a:cubicBezTo>
                    <a:pt x="370568" y="1156967"/>
                    <a:pt x="310457" y="1216371"/>
                    <a:pt x="268733" y="1272239"/>
                  </a:cubicBezTo>
                  <a:cubicBezTo>
                    <a:pt x="228423" y="1325986"/>
                    <a:pt x="35360" y="1718478"/>
                    <a:pt x="7072" y="1874060"/>
                  </a:cubicBezTo>
                  <a:lnTo>
                    <a:pt x="0" y="1872646"/>
                  </a:lnTo>
                  <a:cubicBezTo>
                    <a:pt x="169018" y="1950437"/>
                    <a:pt x="342988" y="2020449"/>
                    <a:pt x="438459" y="2050151"/>
                  </a:cubicBezTo>
                  <a:cubicBezTo>
                    <a:pt x="606771" y="2103191"/>
                    <a:pt x="894599" y="2166838"/>
                    <a:pt x="1079883" y="2116627"/>
                  </a:cubicBezTo>
                  <a:cubicBezTo>
                    <a:pt x="1168989" y="2092583"/>
                    <a:pt x="1310427" y="1991454"/>
                    <a:pt x="1440551" y="1869110"/>
                  </a:cubicBezTo>
                  <a:cubicBezTo>
                    <a:pt x="1695140" y="1628664"/>
                    <a:pt x="1879010" y="1207885"/>
                    <a:pt x="2023985" y="988655"/>
                  </a:cubicBezTo>
                  <a:cubicBezTo>
                    <a:pt x="2050859" y="947638"/>
                    <a:pt x="2084803" y="903792"/>
                    <a:pt x="2123699" y="858532"/>
                  </a:cubicBezTo>
                  <a:cubicBezTo>
                    <a:pt x="2034593" y="741138"/>
                    <a:pt x="1751716" y="490792"/>
                    <a:pt x="1260924" y="31328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"/>
            <p:cNvSpPr/>
            <p:nvPr/>
          </p:nvSpPr>
          <p:spPr>
            <a:xfrm>
              <a:off x="9450699" y="4367989"/>
              <a:ext cx="532569" cy="691021"/>
            </a:xfrm>
            <a:custGeom>
              <a:avLst/>
              <a:gdLst/>
              <a:ahLst/>
              <a:cxnLst/>
              <a:rect l="l" t="t" r="r" b="b"/>
              <a:pathLst>
                <a:path w="815663" h="1058343" extrusionOk="0">
                  <a:moveTo>
                    <a:pt x="123323" y="935292"/>
                  </a:moveTo>
                  <a:cubicBezTo>
                    <a:pt x="127566" y="930342"/>
                    <a:pt x="585826" y="380146"/>
                    <a:pt x="627551" y="293869"/>
                  </a:cubicBezTo>
                  <a:cubicBezTo>
                    <a:pt x="648766" y="249316"/>
                    <a:pt x="735044" y="119899"/>
                    <a:pt x="815664" y="1798"/>
                  </a:cubicBezTo>
                  <a:cubicBezTo>
                    <a:pt x="696149" y="-19418"/>
                    <a:pt x="464189" y="148894"/>
                    <a:pt x="263346" y="411970"/>
                  </a:cubicBezTo>
                  <a:cubicBezTo>
                    <a:pt x="58968" y="679289"/>
                    <a:pt x="-42160" y="952972"/>
                    <a:pt x="16536" y="1058344"/>
                  </a:cubicBezTo>
                  <a:cubicBezTo>
                    <a:pt x="17951" y="1056222"/>
                    <a:pt x="19365" y="1054808"/>
                    <a:pt x="20072" y="1053393"/>
                  </a:cubicBezTo>
                  <a:cubicBezTo>
                    <a:pt x="62504" y="996111"/>
                    <a:pt x="122615" y="935999"/>
                    <a:pt x="123323" y="935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"/>
            <p:cNvSpPr/>
            <p:nvPr/>
          </p:nvSpPr>
          <p:spPr>
            <a:xfrm>
              <a:off x="9467038" y="4371471"/>
              <a:ext cx="566871" cy="716446"/>
            </a:xfrm>
            <a:custGeom>
              <a:avLst/>
              <a:gdLst/>
              <a:ahLst/>
              <a:cxnLst/>
              <a:rect l="l" t="t" r="r" b="b"/>
              <a:pathLst>
                <a:path w="868199" h="1097283" extrusionOk="0">
                  <a:moveTo>
                    <a:pt x="14144" y="1079176"/>
                  </a:moveTo>
                  <a:cubicBezTo>
                    <a:pt x="115272" y="1156260"/>
                    <a:pt x="379762" y="980169"/>
                    <a:pt x="604650" y="685270"/>
                  </a:cubicBezTo>
                  <a:cubicBezTo>
                    <a:pt x="829536" y="390370"/>
                    <a:pt x="929958" y="89106"/>
                    <a:pt x="828829" y="12022"/>
                  </a:cubicBezTo>
                  <a:cubicBezTo>
                    <a:pt x="821757" y="6365"/>
                    <a:pt x="813979" y="2829"/>
                    <a:pt x="805493" y="0"/>
                  </a:cubicBezTo>
                  <a:cubicBezTo>
                    <a:pt x="724165" y="118808"/>
                    <a:pt x="636473" y="250346"/>
                    <a:pt x="615258" y="294899"/>
                  </a:cubicBezTo>
                  <a:cubicBezTo>
                    <a:pt x="572826" y="383298"/>
                    <a:pt x="127295" y="917229"/>
                    <a:pt x="108908" y="939859"/>
                  </a:cubicBezTo>
                  <a:cubicBezTo>
                    <a:pt x="108200" y="941273"/>
                    <a:pt x="48089" y="1000677"/>
                    <a:pt x="6365" y="1056546"/>
                  </a:cubicBezTo>
                  <a:cubicBezTo>
                    <a:pt x="4243" y="1058667"/>
                    <a:pt x="2121" y="1062203"/>
                    <a:pt x="0" y="1065739"/>
                  </a:cubicBezTo>
                  <a:cubicBezTo>
                    <a:pt x="4243" y="1070690"/>
                    <a:pt x="8486" y="1075640"/>
                    <a:pt x="14144" y="107917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"/>
            <p:cNvSpPr/>
            <p:nvPr/>
          </p:nvSpPr>
          <p:spPr>
            <a:xfrm>
              <a:off x="9458264" y="3742138"/>
              <a:ext cx="1908478" cy="1041671"/>
            </a:xfrm>
            <a:custGeom>
              <a:avLst/>
              <a:gdLst/>
              <a:ahLst/>
              <a:cxnLst/>
              <a:rect l="l" t="t" r="r" b="b"/>
              <a:pathLst>
                <a:path w="2922955" h="1595386" extrusionOk="0">
                  <a:moveTo>
                    <a:pt x="2888882" y="722004"/>
                  </a:moveTo>
                  <a:cubicBezTo>
                    <a:pt x="2853522" y="565714"/>
                    <a:pt x="2592568" y="325976"/>
                    <a:pt x="2523264" y="280008"/>
                  </a:cubicBezTo>
                  <a:cubicBezTo>
                    <a:pt x="2195833" y="63607"/>
                    <a:pt x="1640687" y="-14184"/>
                    <a:pt x="1335887" y="2082"/>
                  </a:cubicBezTo>
                  <a:cubicBezTo>
                    <a:pt x="1108170" y="14104"/>
                    <a:pt x="805493" y="94724"/>
                    <a:pt x="671126" y="195852"/>
                  </a:cubicBezTo>
                  <a:cubicBezTo>
                    <a:pt x="536759" y="296981"/>
                    <a:pt x="250346" y="499238"/>
                    <a:pt x="98300" y="642091"/>
                  </a:cubicBezTo>
                  <a:cubicBezTo>
                    <a:pt x="68597" y="669671"/>
                    <a:pt x="35360" y="701495"/>
                    <a:pt x="0" y="734026"/>
                  </a:cubicBezTo>
                  <a:cubicBezTo>
                    <a:pt x="85570" y="744634"/>
                    <a:pt x="492206" y="799795"/>
                    <a:pt x="559389" y="863442"/>
                  </a:cubicBezTo>
                  <a:cubicBezTo>
                    <a:pt x="652031" y="777872"/>
                    <a:pt x="796299" y="688058"/>
                    <a:pt x="967440" y="732612"/>
                  </a:cubicBezTo>
                  <a:lnTo>
                    <a:pt x="968147" y="732612"/>
                  </a:lnTo>
                  <a:cubicBezTo>
                    <a:pt x="1011992" y="749584"/>
                    <a:pt x="1041695" y="777165"/>
                    <a:pt x="1057253" y="813939"/>
                  </a:cubicBezTo>
                  <a:cubicBezTo>
                    <a:pt x="1091906" y="896680"/>
                    <a:pt x="1044523" y="1004881"/>
                    <a:pt x="1026136" y="1045898"/>
                  </a:cubicBezTo>
                  <a:cubicBezTo>
                    <a:pt x="1025429" y="1047312"/>
                    <a:pt x="1024722" y="1048727"/>
                    <a:pt x="1024722" y="1050141"/>
                  </a:cubicBezTo>
                  <a:cubicBezTo>
                    <a:pt x="1510563" y="1226939"/>
                    <a:pt x="1792733" y="1476578"/>
                    <a:pt x="1884668" y="1595386"/>
                  </a:cubicBezTo>
                  <a:cubicBezTo>
                    <a:pt x="2068538" y="1384643"/>
                    <a:pt x="2355658" y="1155513"/>
                    <a:pt x="2581960" y="1103888"/>
                  </a:cubicBezTo>
                  <a:cubicBezTo>
                    <a:pt x="3009105" y="1004881"/>
                    <a:pt x="2930606" y="906581"/>
                    <a:pt x="2888882" y="72200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"/>
            <p:cNvSpPr/>
            <p:nvPr/>
          </p:nvSpPr>
          <p:spPr>
            <a:xfrm>
              <a:off x="9291574" y="5451032"/>
              <a:ext cx="4617" cy="1846"/>
            </a:xfrm>
            <a:custGeom>
              <a:avLst/>
              <a:gdLst/>
              <a:ahLst/>
              <a:cxnLst/>
              <a:rect l="l" t="t" r="r" b="b"/>
              <a:pathLst>
                <a:path w="7071" h="2828" extrusionOk="0">
                  <a:moveTo>
                    <a:pt x="0" y="1414"/>
                  </a:moveTo>
                  <a:lnTo>
                    <a:pt x="7072" y="2829"/>
                  </a:lnTo>
                  <a:cubicBezTo>
                    <a:pt x="4950" y="2121"/>
                    <a:pt x="2829" y="707"/>
                    <a:pt x="707" y="0"/>
                  </a:cubicBezTo>
                  <a:cubicBezTo>
                    <a:pt x="0" y="707"/>
                    <a:pt x="0" y="1414"/>
                    <a:pt x="0" y="1414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"/>
            <p:cNvSpPr/>
            <p:nvPr/>
          </p:nvSpPr>
          <p:spPr>
            <a:xfrm>
              <a:off x="9435995" y="4483345"/>
              <a:ext cx="533731" cy="580716"/>
            </a:xfrm>
            <a:custGeom>
              <a:avLst/>
              <a:gdLst/>
              <a:ahLst/>
              <a:cxnLst/>
              <a:rect l="l" t="t" r="r" b="b"/>
              <a:pathLst>
                <a:path w="817443" h="889403" extrusionOk="0">
                  <a:moveTo>
                    <a:pt x="676189" y="114374"/>
                  </a:moveTo>
                  <a:cubicBezTo>
                    <a:pt x="754202" y="177542"/>
                    <a:pt x="697694" y="376641"/>
                    <a:pt x="549977" y="559076"/>
                  </a:cubicBezTo>
                  <a:cubicBezTo>
                    <a:pt x="402259" y="741511"/>
                    <a:pt x="219268" y="838196"/>
                    <a:pt x="141255" y="775029"/>
                  </a:cubicBezTo>
                  <a:cubicBezTo>
                    <a:pt x="63242" y="711862"/>
                    <a:pt x="119749" y="512762"/>
                    <a:pt x="267467" y="330328"/>
                  </a:cubicBezTo>
                  <a:cubicBezTo>
                    <a:pt x="415185" y="147893"/>
                    <a:pt x="598176" y="51207"/>
                    <a:pt x="676189" y="1143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1"/>
          <p:cNvSpPr/>
          <p:nvPr/>
        </p:nvSpPr>
        <p:spPr>
          <a:xfrm>
            <a:off x="1084581" y="1828887"/>
            <a:ext cx="8250226" cy="4805599"/>
          </a:xfrm>
          <a:custGeom>
            <a:avLst/>
            <a:gdLst/>
            <a:ahLst/>
            <a:cxnLst/>
            <a:rect l="l" t="t" r="r" b="b"/>
            <a:pathLst>
              <a:path w="8250226" h="4805599" extrusionOk="0">
                <a:moveTo>
                  <a:pt x="3730026" y="1908809"/>
                </a:moveTo>
                <a:cubicBezTo>
                  <a:pt x="3864328" y="1921192"/>
                  <a:pt x="3964341" y="1949767"/>
                  <a:pt x="4016728" y="2000249"/>
                </a:cubicBezTo>
                <a:cubicBezTo>
                  <a:pt x="4051018" y="2032634"/>
                  <a:pt x="4065305" y="2073592"/>
                  <a:pt x="4061495" y="2121217"/>
                </a:cubicBezTo>
                <a:cubicBezTo>
                  <a:pt x="4045303" y="2287904"/>
                  <a:pt x="3838611" y="2416492"/>
                  <a:pt x="3408080" y="2526029"/>
                </a:cubicBezTo>
                <a:lnTo>
                  <a:pt x="3236569" y="2566330"/>
                </a:lnTo>
                <a:lnTo>
                  <a:pt x="3234726" y="2567940"/>
                </a:lnTo>
                <a:cubicBezTo>
                  <a:pt x="2901351" y="2640330"/>
                  <a:pt x="2503205" y="2696527"/>
                  <a:pt x="2116491" y="2750820"/>
                </a:cubicBezTo>
                <a:cubicBezTo>
                  <a:pt x="1913608" y="2779395"/>
                  <a:pt x="1715488" y="2807017"/>
                  <a:pt x="1531656" y="2836545"/>
                </a:cubicBezTo>
                <a:lnTo>
                  <a:pt x="1529794" y="2835750"/>
                </a:lnTo>
                <a:lnTo>
                  <a:pt x="1284527" y="2878291"/>
                </a:lnTo>
                <a:cubicBezTo>
                  <a:pt x="1050524" y="2922448"/>
                  <a:pt x="856571" y="2971562"/>
                  <a:pt x="734413" y="3030855"/>
                </a:cubicBezTo>
                <a:cubicBezTo>
                  <a:pt x="347698" y="3218497"/>
                  <a:pt x="138148" y="3394710"/>
                  <a:pt x="76235" y="3585210"/>
                </a:cubicBezTo>
                <a:cubicBezTo>
                  <a:pt x="36230" y="3709035"/>
                  <a:pt x="57185" y="3845242"/>
                  <a:pt x="140053" y="4001452"/>
                </a:cubicBezTo>
                <a:cubicBezTo>
                  <a:pt x="341030" y="4378642"/>
                  <a:pt x="1529751" y="4433887"/>
                  <a:pt x="2361283" y="4215765"/>
                </a:cubicBezTo>
                <a:lnTo>
                  <a:pt x="2361890" y="4218110"/>
                </a:lnTo>
                <a:lnTo>
                  <a:pt x="2418393" y="4202468"/>
                </a:lnTo>
                <a:cubicBezTo>
                  <a:pt x="2613084" y="4148903"/>
                  <a:pt x="2959083" y="4056936"/>
                  <a:pt x="3300486" y="3994313"/>
                </a:cubicBezTo>
                <a:cubicBezTo>
                  <a:pt x="3782548" y="3906581"/>
                  <a:pt x="4080835" y="3907966"/>
                  <a:pt x="4213357" y="3998468"/>
                </a:cubicBezTo>
                <a:cubicBezTo>
                  <a:pt x="4358345" y="4098205"/>
                  <a:pt x="4413754" y="4279671"/>
                  <a:pt x="4462699" y="4440358"/>
                </a:cubicBezTo>
                <a:cubicBezTo>
                  <a:pt x="4508874" y="4591810"/>
                  <a:pt x="4548584" y="4722484"/>
                  <a:pt x="4648321" y="4742339"/>
                </a:cubicBezTo>
                <a:cubicBezTo>
                  <a:pt x="4846409" y="4781588"/>
                  <a:pt x="5168708" y="4429276"/>
                  <a:pt x="5382034" y="4196557"/>
                </a:cubicBezTo>
                <a:cubicBezTo>
                  <a:pt x="5448988" y="4123139"/>
                  <a:pt x="5506706" y="4060342"/>
                  <a:pt x="5554727" y="4014167"/>
                </a:cubicBezTo>
                <a:cubicBezTo>
                  <a:pt x="5591206" y="3979536"/>
                  <a:pt x="5632763" y="3935671"/>
                  <a:pt x="5681246" y="3884879"/>
                </a:cubicBezTo>
                <a:cubicBezTo>
                  <a:pt x="5908425" y="3645694"/>
                  <a:pt x="6251040" y="3285533"/>
                  <a:pt x="6613510" y="3285533"/>
                </a:cubicBezTo>
                <a:cubicBezTo>
                  <a:pt x="6617666" y="3285533"/>
                  <a:pt x="6621821" y="3285533"/>
                  <a:pt x="6625977" y="3285533"/>
                </a:cubicBezTo>
                <a:cubicBezTo>
                  <a:pt x="6778353" y="3289227"/>
                  <a:pt x="6888711" y="3356180"/>
                  <a:pt x="6964437" y="3490548"/>
                </a:cubicBezTo>
                <a:cubicBezTo>
                  <a:pt x="7027696" y="3603214"/>
                  <a:pt x="7056324" y="3746355"/>
                  <a:pt x="7081720" y="3872873"/>
                </a:cubicBezTo>
                <a:cubicBezTo>
                  <a:pt x="7113580" y="4032637"/>
                  <a:pt x="7141285" y="4171161"/>
                  <a:pt x="7221629" y="4185013"/>
                </a:cubicBezTo>
                <a:cubicBezTo>
                  <a:pt x="7609033" y="4251966"/>
                  <a:pt x="8193141" y="3687714"/>
                  <a:pt x="8199143" y="3682172"/>
                </a:cubicBezTo>
                <a:cubicBezTo>
                  <a:pt x="8211149" y="3670629"/>
                  <a:pt x="8230081" y="3670629"/>
                  <a:pt x="8241625" y="3682634"/>
                </a:cubicBezTo>
                <a:cubicBezTo>
                  <a:pt x="8253169" y="3694639"/>
                  <a:pt x="8253169" y="3713571"/>
                  <a:pt x="8241163" y="3725115"/>
                </a:cubicBezTo>
                <a:cubicBezTo>
                  <a:pt x="8239777" y="3726500"/>
                  <a:pt x="8087863" y="3873797"/>
                  <a:pt x="7887927" y="4010473"/>
                </a:cubicBezTo>
                <a:cubicBezTo>
                  <a:pt x="7615959" y="4196095"/>
                  <a:pt x="7388319" y="4275054"/>
                  <a:pt x="7211471" y="4244578"/>
                </a:cubicBezTo>
                <a:cubicBezTo>
                  <a:pt x="7090493" y="4223800"/>
                  <a:pt x="7059095" y="4066806"/>
                  <a:pt x="7023079" y="3885340"/>
                </a:cubicBezTo>
                <a:cubicBezTo>
                  <a:pt x="6973210" y="3635998"/>
                  <a:pt x="6916877" y="3352948"/>
                  <a:pt x="6625054" y="3346022"/>
                </a:cubicBezTo>
                <a:cubicBezTo>
                  <a:pt x="6621360" y="3346022"/>
                  <a:pt x="6617666" y="3346022"/>
                  <a:pt x="6613972" y="3346022"/>
                </a:cubicBezTo>
                <a:cubicBezTo>
                  <a:pt x="6277359" y="3346022"/>
                  <a:pt x="5945826" y="3695101"/>
                  <a:pt x="5725111" y="3926436"/>
                </a:cubicBezTo>
                <a:cubicBezTo>
                  <a:pt x="5676167" y="3977690"/>
                  <a:pt x="5634147" y="4022017"/>
                  <a:pt x="5596746" y="4058033"/>
                </a:cubicBezTo>
                <a:cubicBezTo>
                  <a:pt x="5550110" y="4102361"/>
                  <a:pt x="5493316" y="4165158"/>
                  <a:pt x="5426824" y="4237190"/>
                </a:cubicBezTo>
                <a:cubicBezTo>
                  <a:pt x="5314158" y="4360476"/>
                  <a:pt x="5173787" y="4513776"/>
                  <a:pt x="5037572" y="4627827"/>
                </a:cubicBezTo>
                <a:cubicBezTo>
                  <a:pt x="4894431" y="4746957"/>
                  <a:pt x="4777148" y="4805599"/>
                  <a:pt x="4680181" y="4805599"/>
                </a:cubicBezTo>
                <a:cubicBezTo>
                  <a:pt x="4665405" y="4805599"/>
                  <a:pt x="4651091" y="4804213"/>
                  <a:pt x="4637239" y="4801443"/>
                </a:cubicBezTo>
                <a:cubicBezTo>
                  <a:pt x="4501948" y="4774662"/>
                  <a:pt x="4455312" y="4620901"/>
                  <a:pt x="4405443" y="4457905"/>
                </a:cubicBezTo>
                <a:cubicBezTo>
                  <a:pt x="4359269" y="4306914"/>
                  <a:pt x="4307553" y="4136068"/>
                  <a:pt x="4179650" y="4048336"/>
                </a:cubicBezTo>
                <a:cubicBezTo>
                  <a:pt x="4099305" y="3992927"/>
                  <a:pt x="3883209" y="3949061"/>
                  <a:pt x="3311567" y="4053416"/>
                </a:cubicBezTo>
                <a:cubicBezTo>
                  <a:pt x="2924163" y="4124062"/>
                  <a:pt x="2529370" y="4233958"/>
                  <a:pt x="2360834" y="4280594"/>
                </a:cubicBezTo>
                <a:lnTo>
                  <a:pt x="2342497" y="4278366"/>
                </a:lnTo>
                <a:lnTo>
                  <a:pt x="2126238" y="4326464"/>
                </a:lnTo>
                <a:cubicBezTo>
                  <a:pt x="1868126" y="4374416"/>
                  <a:pt x="1587377" y="4399597"/>
                  <a:pt x="1317343" y="4399597"/>
                </a:cubicBezTo>
                <a:cubicBezTo>
                  <a:pt x="1212568" y="4399597"/>
                  <a:pt x="1109698" y="4395787"/>
                  <a:pt x="1009685" y="4388167"/>
                </a:cubicBezTo>
                <a:cubicBezTo>
                  <a:pt x="725840" y="4365307"/>
                  <a:pt x="229588" y="4289107"/>
                  <a:pt x="90523" y="4028122"/>
                </a:cubicBezTo>
                <a:cubicBezTo>
                  <a:pt x="35" y="3856672"/>
                  <a:pt x="-22825" y="3706177"/>
                  <a:pt x="22895" y="3567112"/>
                </a:cubicBezTo>
                <a:cubicBezTo>
                  <a:pt x="90523" y="3360420"/>
                  <a:pt x="308645" y="3173730"/>
                  <a:pt x="710600" y="2979420"/>
                </a:cubicBezTo>
                <a:cubicBezTo>
                  <a:pt x="864905" y="2904172"/>
                  <a:pt x="1124938" y="2846070"/>
                  <a:pt x="1432595" y="2793682"/>
                </a:cubicBezTo>
                <a:lnTo>
                  <a:pt x="1434475" y="2794485"/>
                </a:lnTo>
                <a:lnTo>
                  <a:pt x="1593851" y="2768679"/>
                </a:lnTo>
                <a:cubicBezTo>
                  <a:pt x="1757755" y="2743140"/>
                  <a:pt x="1931706" y="2718673"/>
                  <a:pt x="2108870" y="2693670"/>
                </a:cubicBezTo>
                <a:cubicBezTo>
                  <a:pt x="2480584" y="2641163"/>
                  <a:pt x="2863236" y="2587198"/>
                  <a:pt x="3189188" y="2519012"/>
                </a:cubicBezTo>
                <a:lnTo>
                  <a:pt x="3322477" y="2489488"/>
                </a:lnTo>
                <a:lnTo>
                  <a:pt x="3324261" y="2487929"/>
                </a:lnTo>
                <a:cubicBezTo>
                  <a:pt x="3348073" y="2482214"/>
                  <a:pt x="3371886" y="2476499"/>
                  <a:pt x="3394745" y="2470784"/>
                </a:cubicBezTo>
                <a:cubicBezTo>
                  <a:pt x="3791938" y="2368867"/>
                  <a:pt x="3991963" y="2252662"/>
                  <a:pt x="4005298" y="2115502"/>
                </a:cubicBezTo>
                <a:cubicBezTo>
                  <a:pt x="4008155" y="2085022"/>
                  <a:pt x="3999583" y="2061209"/>
                  <a:pt x="3977676" y="2041207"/>
                </a:cubicBezTo>
                <a:cubicBezTo>
                  <a:pt x="3931003" y="1996439"/>
                  <a:pt x="3835753" y="1972627"/>
                  <a:pt x="3706213" y="1962149"/>
                </a:cubicBezTo>
                <a:cubicBezTo>
                  <a:pt x="3713833" y="1945004"/>
                  <a:pt x="3722405" y="1926907"/>
                  <a:pt x="3730026" y="1908809"/>
                </a:cubicBezTo>
                <a:close/>
                <a:moveTo>
                  <a:pt x="507718" y="1727834"/>
                </a:moveTo>
                <a:cubicBezTo>
                  <a:pt x="513433" y="1745932"/>
                  <a:pt x="519148" y="1764029"/>
                  <a:pt x="524863" y="1781174"/>
                </a:cubicBezTo>
                <a:cubicBezTo>
                  <a:pt x="375321" y="1829752"/>
                  <a:pt x="272451" y="1885949"/>
                  <a:pt x="238161" y="1952624"/>
                </a:cubicBezTo>
                <a:cubicBezTo>
                  <a:pt x="221016" y="1985962"/>
                  <a:pt x="223873" y="2021204"/>
                  <a:pt x="245781" y="2060257"/>
                </a:cubicBezTo>
                <a:cubicBezTo>
                  <a:pt x="294358" y="2145982"/>
                  <a:pt x="471523" y="2178367"/>
                  <a:pt x="718221" y="2178367"/>
                </a:cubicBezTo>
                <a:cubicBezTo>
                  <a:pt x="730603" y="2197417"/>
                  <a:pt x="743938" y="2216467"/>
                  <a:pt x="757273" y="2235517"/>
                </a:cubicBezTo>
                <a:cubicBezTo>
                  <a:pt x="464856" y="2237422"/>
                  <a:pt x="257211" y="2198369"/>
                  <a:pt x="195298" y="2087879"/>
                </a:cubicBezTo>
                <a:cubicBezTo>
                  <a:pt x="162913" y="2031682"/>
                  <a:pt x="160056" y="1976437"/>
                  <a:pt x="186726" y="1925954"/>
                </a:cubicBezTo>
                <a:cubicBezTo>
                  <a:pt x="225778" y="1850707"/>
                  <a:pt x="330553" y="1785937"/>
                  <a:pt x="507718" y="1727834"/>
                </a:cubicBezTo>
                <a:close/>
                <a:moveTo>
                  <a:pt x="3826228" y="871537"/>
                </a:moveTo>
                <a:cubicBezTo>
                  <a:pt x="3930050" y="892492"/>
                  <a:pt x="4009108" y="922020"/>
                  <a:pt x="4059591" y="965835"/>
                </a:cubicBezTo>
                <a:cubicBezTo>
                  <a:pt x="4098643" y="1000125"/>
                  <a:pt x="4119598" y="1041082"/>
                  <a:pt x="4122455" y="1088707"/>
                </a:cubicBezTo>
                <a:cubicBezTo>
                  <a:pt x="4126623" y="1160383"/>
                  <a:pt x="4057864" y="1217473"/>
                  <a:pt x="3925751" y="1265722"/>
                </a:cubicBezTo>
                <a:lnTo>
                  <a:pt x="3866259" y="1285549"/>
                </a:lnTo>
                <a:lnTo>
                  <a:pt x="3866234" y="1286828"/>
                </a:lnTo>
                <a:cubicBezTo>
                  <a:pt x="3573816" y="1376362"/>
                  <a:pt x="3042321" y="1435417"/>
                  <a:pt x="2339376" y="1507808"/>
                </a:cubicBezTo>
                <a:cubicBezTo>
                  <a:pt x="1665006" y="1576387"/>
                  <a:pt x="926819" y="1652587"/>
                  <a:pt x="525816" y="1782128"/>
                </a:cubicBezTo>
                <a:cubicBezTo>
                  <a:pt x="519148" y="1764030"/>
                  <a:pt x="514386" y="1746885"/>
                  <a:pt x="508671" y="1728787"/>
                </a:cubicBezTo>
                <a:cubicBezTo>
                  <a:pt x="625828" y="1689735"/>
                  <a:pt x="774419" y="1655445"/>
                  <a:pt x="958251" y="1622108"/>
                </a:cubicBezTo>
                <a:cubicBezTo>
                  <a:pt x="1352586" y="1550670"/>
                  <a:pt x="1851696" y="1500187"/>
                  <a:pt x="2333661" y="1450658"/>
                </a:cubicBezTo>
                <a:cubicBezTo>
                  <a:pt x="2795624" y="1403033"/>
                  <a:pt x="3231868" y="1358265"/>
                  <a:pt x="3557624" y="1299210"/>
                </a:cubicBezTo>
                <a:cubicBezTo>
                  <a:pt x="3657637" y="1280636"/>
                  <a:pt x="3739433" y="1262598"/>
                  <a:pt x="3805423" y="1244694"/>
                </a:cubicBezTo>
                <a:lnTo>
                  <a:pt x="3866233" y="1226820"/>
                </a:lnTo>
                <a:cubicBezTo>
                  <a:pt x="4029110" y="1175385"/>
                  <a:pt x="4069116" y="1127760"/>
                  <a:pt x="4066258" y="1092517"/>
                </a:cubicBezTo>
                <a:cubicBezTo>
                  <a:pt x="4064353" y="1061085"/>
                  <a:pt x="4050066" y="1033462"/>
                  <a:pt x="4022443" y="1009650"/>
                </a:cubicBezTo>
                <a:cubicBezTo>
                  <a:pt x="3982438" y="975360"/>
                  <a:pt x="3920525" y="950595"/>
                  <a:pt x="3838610" y="932497"/>
                </a:cubicBezTo>
                <a:cubicBezTo>
                  <a:pt x="3834800" y="912495"/>
                  <a:pt x="3830991" y="891539"/>
                  <a:pt x="3826228" y="871537"/>
                </a:cubicBezTo>
                <a:close/>
                <a:moveTo>
                  <a:pt x="4089118" y="0"/>
                </a:moveTo>
                <a:lnTo>
                  <a:pt x="4100548" y="56198"/>
                </a:lnTo>
                <a:cubicBezTo>
                  <a:pt x="3954816" y="85725"/>
                  <a:pt x="3735741" y="114300"/>
                  <a:pt x="3471898" y="141923"/>
                </a:cubicBezTo>
                <a:lnTo>
                  <a:pt x="3471137" y="141050"/>
                </a:lnTo>
                <a:lnTo>
                  <a:pt x="3213652" y="168235"/>
                </a:lnTo>
                <a:cubicBezTo>
                  <a:pt x="3123760" y="177403"/>
                  <a:pt x="3030415" y="186690"/>
                  <a:pt x="2934688" y="196215"/>
                </a:cubicBezTo>
                <a:cubicBezTo>
                  <a:pt x="2193524" y="268545"/>
                  <a:pt x="1262326" y="360968"/>
                  <a:pt x="692831" y="509584"/>
                </a:cubicBezTo>
                <a:lnTo>
                  <a:pt x="584437" y="539922"/>
                </a:lnTo>
                <a:lnTo>
                  <a:pt x="583918" y="541019"/>
                </a:lnTo>
                <a:cubicBezTo>
                  <a:pt x="388656" y="600075"/>
                  <a:pt x="249591" y="666749"/>
                  <a:pt x="196251" y="744854"/>
                </a:cubicBezTo>
                <a:cubicBezTo>
                  <a:pt x="175296" y="775334"/>
                  <a:pt x="169581" y="804862"/>
                  <a:pt x="179106" y="837247"/>
                </a:cubicBezTo>
                <a:cubicBezTo>
                  <a:pt x="199108" y="910589"/>
                  <a:pt x="301026" y="954404"/>
                  <a:pt x="456283" y="978217"/>
                </a:cubicBezTo>
                <a:cubicBezTo>
                  <a:pt x="453426" y="997267"/>
                  <a:pt x="450568" y="1015364"/>
                  <a:pt x="448663" y="1034414"/>
                </a:cubicBezTo>
                <a:cubicBezTo>
                  <a:pt x="254353" y="1003934"/>
                  <a:pt x="149578" y="944879"/>
                  <a:pt x="123861" y="853439"/>
                </a:cubicBezTo>
                <a:cubicBezTo>
                  <a:pt x="110526" y="804862"/>
                  <a:pt x="119098" y="758190"/>
                  <a:pt x="149578" y="713422"/>
                </a:cubicBezTo>
                <a:cubicBezTo>
                  <a:pt x="203752" y="634245"/>
                  <a:pt x="326476" y="563820"/>
                  <a:pt x="526045" y="499593"/>
                </a:cubicBezTo>
                <a:lnTo>
                  <a:pt x="615779" y="472597"/>
                </a:lnTo>
                <a:lnTo>
                  <a:pt x="616303" y="471487"/>
                </a:lnTo>
                <a:cubicBezTo>
                  <a:pt x="774418" y="427672"/>
                  <a:pt x="970633" y="385762"/>
                  <a:pt x="1209711" y="345757"/>
                </a:cubicBezTo>
                <a:cubicBezTo>
                  <a:pt x="1734538" y="258127"/>
                  <a:pt x="2369856" y="195262"/>
                  <a:pt x="2930878" y="139065"/>
                </a:cubicBezTo>
                <a:cubicBezTo>
                  <a:pt x="3106138" y="120967"/>
                  <a:pt x="3272826" y="104774"/>
                  <a:pt x="3426178" y="88582"/>
                </a:cubicBezTo>
                <a:lnTo>
                  <a:pt x="3426937" y="89452"/>
                </a:lnTo>
                <a:lnTo>
                  <a:pt x="3626739" y="67509"/>
                </a:lnTo>
                <a:cubicBezTo>
                  <a:pt x="3817299" y="45542"/>
                  <a:pt x="3976247" y="23575"/>
                  <a:pt x="4089118" y="0"/>
                </a:cubicBezTo>
                <a:close/>
              </a:path>
            </a:pathLst>
          </a:custGeom>
          <a:solidFill>
            <a:srgbClr val="6C73A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"/>
          <p:cNvSpPr txBox="1"/>
          <p:nvPr/>
        </p:nvSpPr>
        <p:spPr>
          <a:xfrm>
            <a:off x="5079207" y="3041824"/>
            <a:ext cx="649379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Giáo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viên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Hoàng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Thị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Trâm</a:t>
            </a:r>
            <a:endParaRPr sz="4000" b="1" i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83" name="Google Shape;383;p1"/>
          <p:cNvSpPr/>
          <p:nvPr/>
        </p:nvSpPr>
        <p:spPr>
          <a:xfrm>
            <a:off x="1273591" y="5145806"/>
            <a:ext cx="8066757" cy="1492361"/>
          </a:xfrm>
          <a:custGeom>
            <a:avLst/>
            <a:gdLst/>
            <a:ahLst/>
            <a:cxnLst/>
            <a:rect l="l" t="t" r="r" b="b"/>
            <a:pathLst>
              <a:path w="8066757" h="1492361" extrusionOk="0">
                <a:moveTo>
                  <a:pt x="6429118" y="0"/>
                </a:moveTo>
                <a:cubicBezTo>
                  <a:pt x="6431426" y="0"/>
                  <a:pt x="6434197" y="0"/>
                  <a:pt x="6436506" y="0"/>
                </a:cubicBezTo>
                <a:cubicBezTo>
                  <a:pt x="6575030" y="1847"/>
                  <a:pt x="6676152" y="63259"/>
                  <a:pt x="6746799" y="187930"/>
                </a:cubicBezTo>
                <a:cubicBezTo>
                  <a:pt x="6806826" y="294132"/>
                  <a:pt x="6836377" y="433579"/>
                  <a:pt x="6862235" y="556403"/>
                </a:cubicBezTo>
                <a:cubicBezTo>
                  <a:pt x="6899175" y="731405"/>
                  <a:pt x="6931035" y="882396"/>
                  <a:pt x="7031696" y="899942"/>
                </a:cubicBezTo>
                <a:cubicBezTo>
                  <a:pt x="7425565" y="970127"/>
                  <a:pt x="8033683" y="382325"/>
                  <a:pt x="8039686" y="376323"/>
                </a:cubicBezTo>
                <a:cubicBezTo>
                  <a:pt x="8046151" y="370320"/>
                  <a:pt x="8056309" y="370320"/>
                  <a:pt x="8062311" y="376784"/>
                </a:cubicBezTo>
                <a:cubicBezTo>
                  <a:pt x="8068314" y="383249"/>
                  <a:pt x="8068314" y="393407"/>
                  <a:pt x="8061849" y="399410"/>
                </a:cubicBezTo>
                <a:cubicBezTo>
                  <a:pt x="8060465" y="400795"/>
                  <a:pt x="7904857" y="552248"/>
                  <a:pt x="7701227" y="692157"/>
                </a:cubicBezTo>
                <a:cubicBezTo>
                  <a:pt x="7426026" y="881934"/>
                  <a:pt x="7198848" y="962278"/>
                  <a:pt x="7025693" y="931340"/>
                </a:cubicBezTo>
                <a:cubicBezTo>
                  <a:pt x="6903330" y="909638"/>
                  <a:pt x="6869623" y="748489"/>
                  <a:pt x="6830375" y="562406"/>
                </a:cubicBezTo>
                <a:cubicBezTo>
                  <a:pt x="6778198" y="315372"/>
                  <a:pt x="6719556" y="35555"/>
                  <a:pt x="6436044" y="31860"/>
                </a:cubicBezTo>
                <a:cubicBezTo>
                  <a:pt x="6433735" y="31860"/>
                  <a:pt x="6431426" y="31860"/>
                  <a:pt x="6429118" y="31860"/>
                </a:cubicBezTo>
                <a:cubicBezTo>
                  <a:pt x="6085579" y="31860"/>
                  <a:pt x="5752199" y="382787"/>
                  <a:pt x="5531023" y="615507"/>
                </a:cubicBezTo>
                <a:cubicBezTo>
                  <a:pt x="5482078" y="667222"/>
                  <a:pt x="5439597" y="711550"/>
                  <a:pt x="5402196" y="747566"/>
                </a:cubicBezTo>
                <a:cubicBezTo>
                  <a:pt x="5356021" y="791432"/>
                  <a:pt x="5299226" y="853306"/>
                  <a:pt x="5233659" y="924877"/>
                </a:cubicBezTo>
                <a:cubicBezTo>
                  <a:pt x="5012021" y="1167293"/>
                  <a:pt x="4712809" y="1492361"/>
                  <a:pt x="4491172" y="1492361"/>
                </a:cubicBezTo>
                <a:cubicBezTo>
                  <a:pt x="4477319" y="1492361"/>
                  <a:pt x="4463467" y="1490976"/>
                  <a:pt x="4450538" y="1488205"/>
                </a:cubicBezTo>
                <a:cubicBezTo>
                  <a:pt x="4313861" y="1460501"/>
                  <a:pt x="4264455" y="1303507"/>
                  <a:pt x="4212278" y="1137279"/>
                </a:cubicBezTo>
                <a:cubicBezTo>
                  <a:pt x="4162871" y="980286"/>
                  <a:pt x="4112079" y="817751"/>
                  <a:pt x="3986946" y="732328"/>
                </a:cubicBezTo>
                <a:cubicBezTo>
                  <a:pt x="3867815" y="651061"/>
                  <a:pt x="3577839" y="652446"/>
                  <a:pt x="3125329" y="736022"/>
                </a:cubicBezTo>
                <a:cubicBezTo>
                  <a:pt x="2755470" y="804823"/>
                  <a:pt x="2366681" y="912871"/>
                  <a:pt x="2179674" y="964586"/>
                </a:cubicBezTo>
                <a:lnTo>
                  <a:pt x="2167669" y="967818"/>
                </a:lnTo>
                <a:lnTo>
                  <a:pt x="2162920" y="967219"/>
                </a:lnTo>
                <a:lnTo>
                  <a:pt x="1937103" y="1017532"/>
                </a:lnTo>
                <a:cubicBezTo>
                  <a:pt x="1679214" y="1065753"/>
                  <a:pt x="1399893" y="1091470"/>
                  <a:pt x="1131288" y="1091470"/>
                </a:cubicBezTo>
                <a:cubicBezTo>
                  <a:pt x="1026513" y="1091470"/>
                  <a:pt x="923643" y="1087660"/>
                  <a:pt x="824583" y="1080040"/>
                </a:cubicBezTo>
                <a:cubicBezTo>
                  <a:pt x="460966" y="1051465"/>
                  <a:pt x="188432" y="973598"/>
                  <a:pt x="32698" y="856486"/>
                </a:cubicBezTo>
                <a:lnTo>
                  <a:pt x="0" y="826785"/>
                </a:lnTo>
                <a:cubicBezTo>
                  <a:pt x="251503" y="1005647"/>
                  <a:pt x="542995" y="1021892"/>
                  <a:pt x="826488" y="1051465"/>
                </a:cubicBezTo>
                <a:cubicBezTo>
                  <a:pt x="1154386" y="1077183"/>
                  <a:pt x="1520860" y="1058966"/>
                  <a:pt x="1856393" y="1002843"/>
                </a:cubicBezTo>
                <a:lnTo>
                  <a:pt x="2155932" y="939216"/>
                </a:lnTo>
                <a:lnTo>
                  <a:pt x="2158895" y="936882"/>
                </a:lnTo>
                <a:lnTo>
                  <a:pt x="2170900" y="933649"/>
                </a:lnTo>
                <a:cubicBezTo>
                  <a:pt x="2358370" y="881473"/>
                  <a:pt x="2748082" y="773424"/>
                  <a:pt x="3119788" y="704624"/>
                </a:cubicBezTo>
                <a:cubicBezTo>
                  <a:pt x="3581072" y="619201"/>
                  <a:pt x="3878897" y="620124"/>
                  <a:pt x="4005416" y="706009"/>
                </a:cubicBezTo>
                <a:cubicBezTo>
                  <a:pt x="4139784" y="797434"/>
                  <a:pt x="4194732" y="972898"/>
                  <a:pt x="4243215" y="1128044"/>
                </a:cubicBezTo>
                <a:cubicBezTo>
                  <a:pt x="4294468" y="1291964"/>
                  <a:pt x="4338796" y="1433258"/>
                  <a:pt x="4457003" y="1456807"/>
                </a:cubicBezTo>
                <a:cubicBezTo>
                  <a:pt x="4547505" y="1474815"/>
                  <a:pt x="4666635" y="1421253"/>
                  <a:pt x="4821782" y="1291964"/>
                </a:cubicBezTo>
                <a:cubicBezTo>
                  <a:pt x="4957073" y="1179297"/>
                  <a:pt x="5097444" y="1026460"/>
                  <a:pt x="5210110" y="903636"/>
                </a:cubicBezTo>
                <a:cubicBezTo>
                  <a:pt x="5276140" y="832065"/>
                  <a:pt x="5332934" y="769730"/>
                  <a:pt x="5380032" y="724940"/>
                </a:cubicBezTo>
                <a:cubicBezTo>
                  <a:pt x="5416971" y="689848"/>
                  <a:pt x="5458991" y="645520"/>
                  <a:pt x="5507935" y="593804"/>
                </a:cubicBezTo>
                <a:cubicBezTo>
                  <a:pt x="5732806" y="356930"/>
                  <a:pt x="6071727" y="0"/>
                  <a:pt x="64291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2;p1"/>
          <p:cNvSpPr txBox="1"/>
          <p:nvPr/>
        </p:nvSpPr>
        <p:spPr>
          <a:xfrm>
            <a:off x="5502457" y="1544930"/>
            <a:ext cx="5310265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Tin học 6</a:t>
            </a:r>
            <a:endParaRPr sz="6600" b="1" i="1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2" name="Google Shape;382;p1"/>
          <p:cNvSpPr txBox="1"/>
          <p:nvPr/>
        </p:nvSpPr>
        <p:spPr>
          <a:xfrm>
            <a:off x="605819" y="407418"/>
            <a:ext cx="649379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Trường:THCS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Thanh </a:t>
            </a:r>
            <a:r>
              <a:rPr lang="en-US" sz="4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Liệt</a:t>
            </a:r>
            <a:endParaRPr sz="4000" b="1" i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74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4"/>
          <p:cNvSpPr txBox="1"/>
          <p:nvPr/>
        </p:nvSpPr>
        <p:spPr>
          <a:xfrm>
            <a:off x="1767677" y="765834"/>
            <a:ext cx="767145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4"/>
                </a:solidFill>
                <a:latin typeface="+mj-lt"/>
              </a:rPr>
              <a:t>Hội thảo trực tuyến </a:t>
            </a:r>
            <a:endParaRPr sz="2800" b="1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492" name="Google Shape;49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1875027"/>
            <a:ext cx="6495535" cy="32721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" name="Google Shape;476;p12"/>
          <p:cNvSpPr txBox="1">
            <a:spLocks/>
          </p:cNvSpPr>
          <p:nvPr/>
        </p:nvSpPr>
        <p:spPr>
          <a:xfrm rot="16200000">
            <a:off x="-1599631" y="2565586"/>
            <a:ext cx="4687980" cy="41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rgbClr val="262626"/>
              </a:buClr>
              <a:buSzPts val="5400"/>
            </a:pPr>
            <a:r>
              <a:rPr lang="en-US" sz="2800" b="1">
                <a:solidFill>
                  <a:schemeClr val="accent4"/>
                </a:solidFill>
                <a:latin typeface="+mj-lt"/>
                <a:ea typeface="Calibri"/>
                <a:cs typeface="Calibri"/>
                <a:sym typeface="Calibri"/>
              </a:rPr>
              <a:t>Lợi ích của mạng máy tính</a:t>
            </a:r>
            <a:endParaRPr lang="en-US" sz="2800">
              <a:solidFill>
                <a:schemeClr val="accent4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6"/>
          <p:cNvSpPr txBox="1"/>
          <p:nvPr/>
        </p:nvSpPr>
        <p:spPr>
          <a:xfrm>
            <a:off x="2261286" y="847822"/>
            <a:ext cx="89462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>
                <a:solidFill>
                  <a:schemeClr val="accent4"/>
                </a:solidFill>
                <a:latin typeface="+mj-lt"/>
              </a:rPr>
              <a:t>Đào tạo qua mạng</a:t>
            </a:r>
            <a:endParaRPr sz="2800" b="1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519" name="Google Shape;51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1329" y="1447987"/>
            <a:ext cx="4824626" cy="32144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520" name="Google Shape;520;p16"/>
          <p:cNvSpPr txBox="1"/>
          <p:nvPr/>
        </p:nvSpPr>
        <p:spPr>
          <a:xfrm>
            <a:off x="2621329" y="4662394"/>
            <a:ext cx="482462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Học tiếng Anh trực tuyến trên Internet</a:t>
            </a:r>
            <a:endParaRPr sz="2000" i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76;p12"/>
          <p:cNvSpPr txBox="1">
            <a:spLocks/>
          </p:cNvSpPr>
          <p:nvPr/>
        </p:nvSpPr>
        <p:spPr>
          <a:xfrm rot="16200000">
            <a:off x="-1599631" y="2565586"/>
            <a:ext cx="4687980" cy="41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rgbClr val="262626"/>
              </a:buClr>
              <a:buSzPts val="5400"/>
            </a:pPr>
            <a:r>
              <a:rPr lang="en-US" sz="2800" b="1">
                <a:solidFill>
                  <a:schemeClr val="accent4"/>
                </a:solidFill>
                <a:latin typeface="+mj-lt"/>
                <a:ea typeface="Calibri"/>
                <a:cs typeface="Calibri"/>
                <a:sym typeface="Calibri"/>
              </a:rPr>
              <a:t>Lợi ích của mạng máy tính</a:t>
            </a:r>
            <a:endParaRPr lang="en-US" sz="2800">
              <a:solidFill>
                <a:schemeClr val="accent4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8"/>
          <p:cNvSpPr txBox="1"/>
          <p:nvPr/>
        </p:nvSpPr>
        <p:spPr>
          <a:xfrm>
            <a:off x="1579418" y="828587"/>
            <a:ext cx="7671459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>
              <a:buFont typeface="Arial"/>
              <a:buNone/>
            </a:pPr>
            <a:r>
              <a:rPr lang="en-US" sz="2800" b="1">
                <a:solidFill>
                  <a:schemeClr val="accent4"/>
                </a:solidFill>
                <a:latin typeface="+mj-lt"/>
              </a:rPr>
              <a:t>Thương mại điện tử</a:t>
            </a:r>
            <a:endParaRPr sz="2800" b="1">
              <a:solidFill>
                <a:schemeClr val="accent4"/>
              </a:solidFill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6747" y="1638300"/>
            <a:ext cx="4876800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6;p12"/>
          <p:cNvSpPr txBox="1">
            <a:spLocks/>
          </p:cNvSpPr>
          <p:nvPr/>
        </p:nvSpPr>
        <p:spPr>
          <a:xfrm rot="16200000">
            <a:off x="-1599631" y="2565586"/>
            <a:ext cx="4687980" cy="41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rgbClr val="262626"/>
              </a:buClr>
              <a:buSzPts val="5400"/>
            </a:pPr>
            <a:r>
              <a:rPr lang="en-US" sz="2800" b="1">
                <a:solidFill>
                  <a:schemeClr val="accent4"/>
                </a:solidFill>
                <a:latin typeface="+mj-lt"/>
                <a:ea typeface="Calibri"/>
                <a:cs typeface="Calibri"/>
                <a:sym typeface="Calibri"/>
              </a:rPr>
              <a:t>Lợi ích của mạng máy tính</a:t>
            </a:r>
            <a:endParaRPr lang="en-US" sz="2800">
              <a:solidFill>
                <a:schemeClr val="accent4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5;p4"/>
          <p:cNvSpPr txBox="1"/>
          <p:nvPr/>
        </p:nvSpPr>
        <p:spPr>
          <a:xfrm rot="-5400000">
            <a:off x="-1288323" y="2577467"/>
            <a:ext cx="47738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6"/>
                </a:solidFill>
                <a:latin typeface="+mj-lt"/>
                <a:ea typeface="Calibri"/>
                <a:cs typeface="Calibri"/>
                <a:sym typeface="Calibri"/>
              </a:rPr>
              <a:t>I. MẠNG MÁY TÍNH LÀ GÌ?</a:t>
            </a:r>
            <a:endParaRPr sz="2400" b="1">
              <a:solidFill>
                <a:schemeClr val="accent6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1224" y="977153"/>
            <a:ext cx="73241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  <a:sym typeface="Wingdings" panose="05000000000000000000" pitchFamily="2" charset="2"/>
              </a:rPr>
              <a:t></a:t>
            </a:r>
            <a:r>
              <a:rPr lang="vi-VN" sz="3200">
                <a:latin typeface="+mj-lt"/>
              </a:rPr>
              <a:t>Hai hay nhiều máy tính và các thiết bị được kết nối để truyền thông tin cho nhau tạo thành một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mạng máy tính</a:t>
            </a:r>
            <a:r>
              <a:rPr lang="vi-VN" sz="3200">
                <a:latin typeface="+mj-lt"/>
              </a:rPr>
              <a:t>.</a:t>
            </a:r>
            <a:endParaRPr lang="en-US" sz="3200">
              <a:latin typeface="+mj-lt"/>
            </a:endParaRPr>
          </a:p>
          <a:p>
            <a:endParaRPr lang="en-US" sz="3200">
              <a:latin typeface="+mj-lt"/>
            </a:endParaRPr>
          </a:p>
          <a:p>
            <a:r>
              <a:rPr lang="vi-VN" sz="3200">
                <a:sym typeface="Wingdings" panose="05000000000000000000" pitchFamily="2" charset="2"/>
              </a:rPr>
              <a:t> </a:t>
            </a:r>
            <a:r>
              <a:rPr lang="vi-VN" sz="3200">
                <a:latin typeface="+mj-lt"/>
              </a:rPr>
              <a:t>Lợi ích của mạng máy tính: Người sử dụng có thể liên lạc với nhau để trao đổi thông tin, chia sẻ dữ liệu và dùng chung các thiết bị trên mạng.</a:t>
            </a:r>
            <a:endParaRPr lang="en-US" sz="3200">
              <a:latin typeface="+mj-l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39616" y="404665"/>
            <a:ext cx="8172450" cy="563563"/>
          </a:xfrm>
        </p:spPr>
        <p:txBody>
          <a:bodyPr/>
          <a:lstStyle/>
          <a:p>
            <a:pPr eaLnBrk="1" hangingPunct="1"/>
            <a:r>
              <a:rPr lang="en-GB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GỢI MỞ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2767B82-3D74-40E6-87F6-69C5690B4346}"/>
              </a:ext>
            </a:extLst>
          </p:cNvPr>
          <p:cNvSpPr txBox="1"/>
          <p:nvPr/>
        </p:nvSpPr>
        <p:spPr>
          <a:xfrm>
            <a:off x="2610722" y="1145798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một số thiết bị mà e biết?</a:t>
            </a:r>
            <a:endParaRPr lang="en-US" sz="2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C794E7CA-BA25-46C4-8E6E-188DB6BE4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176090"/>
            <a:ext cx="547170" cy="4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22" y="1883290"/>
            <a:ext cx="5867400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AutoShape 6"/>
          <p:cNvSpPr>
            <a:spLocks/>
          </p:cNvSpPr>
          <p:nvPr/>
        </p:nvSpPr>
        <p:spPr bwMode="auto">
          <a:xfrm>
            <a:off x="8821022" y="1719777"/>
            <a:ext cx="1447800" cy="830997"/>
          </a:xfrm>
          <a:prstGeom prst="borderCallout2">
            <a:avLst>
              <a:gd name="adj1" fmla="val 17736"/>
              <a:gd name="adj2" fmla="val -6227"/>
              <a:gd name="adj3" fmla="val 17736"/>
              <a:gd name="adj4" fmla="val -17509"/>
              <a:gd name="adj5" fmla="val 108076"/>
              <a:gd name="adj6" fmla="val -99853"/>
            </a:avLst>
          </a:prstGeom>
          <a:solidFill>
            <a:srgbClr val="CCFFFF"/>
          </a:solidFill>
          <a:ln w="12700">
            <a:solidFill>
              <a:srgbClr val="800000"/>
            </a:solidFill>
            <a:miter lim="800000"/>
            <a:headEnd/>
            <a:tailEnd/>
          </a:ln>
          <a:effectLst>
            <a:prstShdw prst="shdw17" dist="17961" dir="2700000">
              <a:srgbClr val="4D0000"/>
            </a:prst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/>
              <a:t>Thiết bị đầu cuối</a:t>
            </a:r>
          </a:p>
        </p:txBody>
      </p:sp>
      <p:sp>
        <p:nvSpPr>
          <p:cNvPr id="103" name="AutoShape 7"/>
          <p:cNvSpPr>
            <a:spLocks/>
          </p:cNvSpPr>
          <p:nvPr/>
        </p:nvSpPr>
        <p:spPr bwMode="auto">
          <a:xfrm>
            <a:off x="8897222" y="3088202"/>
            <a:ext cx="1524000" cy="830997"/>
          </a:xfrm>
          <a:prstGeom prst="borderCallout2">
            <a:avLst>
              <a:gd name="adj1" fmla="val 17648"/>
              <a:gd name="adj2" fmla="val -6227"/>
              <a:gd name="adj3" fmla="val 17648"/>
              <a:gd name="adj4" fmla="val -14657"/>
              <a:gd name="adj5" fmla="val 102416"/>
              <a:gd name="adj6" fmla="val -48721"/>
            </a:avLst>
          </a:prstGeom>
          <a:solidFill>
            <a:srgbClr val="CCFFFF"/>
          </a:solidFill>
          <a:ln w="12700">
            <a:solidFill>
              <a:srgbClr val="800000"/>
            </a:solidFill>
            <a:miter lim="800000"/>
            <a:headEnd/>
            <a:tailEnd/>
          </a:ln>
          <a:effectLst>
            <a:prstShdw prst="shdw17" dist="17961" dir="2700000">
              <a:srgbClr val="4D0000"/>
            </a:prst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/>
              <a:t>Thiết bị đầu cuối</a:t>
            </a:r>
          </a:p>
        </p:txBody>
      </p:sp>
      <p:sp>
        <p:nvSpPr>
          <p:cNvPr id="104" name="AutoShape 8"/>
          <p:cNvSpPr>
            <a:spLocks/>
          </p:cNvSpPr>
          <p:nvPr/>
        </p:nvSpPr>
        <p:spPr bwMode="auto">
          <a:xfrm>
            <a:off x="1810622" y="1830901"/>
            <a:ext cx="1600200" cy="1257300"/>
          </a:xfrm>
          <a:prstGeom prst="borderCallout2">
            <a:avLst>
              <a:gd name="adj1" fmla="val 12000"/>
              <a:gd name="adj2" fmla="val 107694"/>
              <a:gd name="adj3" fmla="val 12000"/>
              <a:gd name="adj4" fmla="val 107694"/>
              <a:gd name="adj5" fmla="val 91767"/>
              <a:gd name="adj6" fmla="val 120044"/>
            </a:avLst>
          </a:prstGeom>
          <a:solidFill>
            <a:srgbClr val="CCFFFF"/>
          </a:solidFill>
          <a:ln w="12700">
            <a:solidFill>
              <a:srgbClr val="800000"/>
            </a:solidFill>
            <a:miter lim="800000"/>
            <a:headEnd/>
            <a:tailEnd/>
          </a:ln>
          <a:effectLst>
            <a:prstShdw prst="shdw17" dist="17961" dir="2700000">
              <a:srgbClr val="4D0000"/>
            </a:prst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err="1"/>
              <a:t>Thiết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bị</a:t>
            </a:r>
            <a:r>
              <a:rPr lang="en-US" altLang="en-US" sz="2400" dirty="0"/>
              <a:t> </a:t>
            </a:r>
          </a:p>
          <a:p>
            <a:pPr algn="ctr"/>
            <a:r>
              <a:rPr lang="en-US" altLang="en-US" sz="2400" dirty="0" err="1"/>
              <a:t>kết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nối</a:t>
            </a:r>
            <a:r>
              <a:rPr lang="en-US" altLang="en-US" sz="2400" dirty="0"/>
              <a:t> </a:t>
            </a:r>
          </a:p>
          <a:p>
            <a:pPr algn="ctr"/>
            <a:r>
              <a:rPr lang="en-US" altLang="en-US" sz="2400" dirty="0" err="1"/>
              <a:t>mạng</a:t>
            </a:r>
            <a:endParaRPr lang="en-US" altLang="en-US" sz="2400" dirty="0"/>
          </a:p>
        </p:txBody>
      </p:sp>
      <p:sp>
        <p:nvSpPr>
          <p:cNvPr id="105" name="AutoShape 9"/>
          <p:cNvSpPr>
            <a:spLocks/>
          </p:cNvSpPr>
          <p:nvPr/>
        </p:nvSpPr>
        <p:spPr bwMode="auto">
          <a:xfrm>
            <a:off x="8457608" y="5434527"/>
            <a:ext cx="1811215" cy="830997"/>
          </a:xfrm>
          <a:prstGeom prst="borderCallout2">
            <a:avLst>
              <a:gd name="adj1" fmla="val 9375"/>
              <a:gd name="adj2" fmla="val -6639"/>
              <a:gd name="adj3" fmla="val 9375"/>
              <a:gd name="adj4" fmla="val -15769"/>
              <a:gd name="adj5" fmla="val -37504"/>
              <a:gd name="adj6" fmla="val -45308"/>
            </a:avLst>
          </a:prstGeom>
          <a:solidFill>
            <a:srgbClr val="CCFFFF"/>
          </a:solidFill>
          <a:ln w="12700">
            <a:solidFill>
              <a:srgbClr val="800000"/>
            </a:solidFill>
            <a:miter lim="800000"/>
            <a:headEnd/>
            <a:tailEnd/>
          </a:ln>
          <a:effectLst>
            <a:prstShdw prst="shdw17" dist="17961" dir="2700000">
              <a:srgbClr val="4D0000"/>
            </a:prst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/>
              <a:t>Môi trường truyền dẫn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810622" y="1830901"/>
            <a:ext cx="1600200" cy="1257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?1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8808713" y="1701887"/>
            <a:ext cx="1477694" cy="848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?2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897222" y="3088202"/>
            <a:ext cx="152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?3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467076" y="5434527"/>
            <a:ext cx="181121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?4</a:t>
            </a:r>
          </a:p>
        </p:txBody>
      </p:sp>
      <p:sp>
        <p:nvSpPr>
          <p:cNvPr id="110" name="AutoShape 8"/>
          <p:cNvSpPr>
            <a:spLocks/>
          </p:cNvSpPr>
          <p:nvPr/>
        </p:nvSpPr>
        <p:spPr bwMode="auto">
          <a:xfrm>
            <a:off x="1771936" y="3764991"/>
            <a:ext cx="1219200" cy="1257300"/>
          </a:xfrm>
          <a:prstGeom prst="borderCallout2">
            <a:avLst>
              <a:gd name="adj1" fmla="val 12000"/>
              <a:gd name="adj2" fmla="val 107694"/>
              <a:gd name="adj3" fmla="val 12000"/>
              <a:gd name="adj4" fmla="val 107694"/>
              <a:gd name="adj5" fmla="val 17921"/>
              <a:gd name="adj6" fmla="val 126198"/>
            </a:avLst>
          </a:prstGeom>
          <a:solidFill>
            <a:srgbClr val="CCFFFF"/>
          </a:solidFill>
          <a:ln w="12700">
            <a:solidFill>
              <a:srgbClr val="800000"/>
            </a:solidFill>
            <a:miter lim="800000"/>
            <a:headEnd/>
            <a:tailEnd/>
          </a:ln>
          <a:effectLst>
            <a:prstShdw prst="shdw17" dist="17961" dir="2700000">
              <a:srgbClr val="4D0000"/>
            </a:prst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err="1"/>
              <a:t>Thiết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bị</a:t>
            </a:r>
            <a:r>
              <a:rPr lang="en-US" altLang="en-US" sz="2400" dirty="0"/>
              <a:t> </a:t>
            </a:r>
          </a:p>
          <a:p>
            <a:pPr algn="ctr"/>
            <a:r>
              <a:rPr lang="en-US" altLang="en-US" sz="2400" dirty="0" err="1"/>
              <a:t>kết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nối</a:t>
            </a:r>
            <a:r>
              <a:rPr lang="en-US" altLang="en-US" sz="2400" dirty="0"/>
              <a:t> </a:t>
            </a:r>
          </a:p>
          <a:p>
            <a:pPr algn="ctr"/>
            <a:r>
              <a:rPr lang="en-US" altLang="en-US" sz="2400" dirty="0" err="1"/>
              <a:t>mạng</a:t>
            </a:r>
            <a:endParaRPr lang="en-US" altLang="en-US" sz="2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1771936" y="3764991"/>
            <a:ext cx="1219200" cy="1257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?5</a:t>
            </a:r>
          </a:p>
        </p:txBody>
      </p:sp>
    </p:spTree>
    <p:extLst>
      <p:ext uri="{BB962C8B-B14F-4D97-AF65-F5344CB8AC3E}">
        <p14:creationId xmlns:p14="http://schemas.microsoft.com/office/powerpoint/2010/main" val="2571590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8" grpId="0" animBg="1"/>
      <p:bldP spid="109" grpId="0" animBg="1"/>
      <p:bldP spid="1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506" y="433615"/>
            <a:ext cx="8172450" cy="563563"/>
          </a:xfrm>
        </p:spPr>
        <p:txBody>
          <a:bodyPr/>
          <a:lstStyle/>
          <a:p>
            <a:pPr eaLnBrk="1" hangingPunct="1"/>
            <a:r>
              <a:rPr lang="en-GB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CÁC THÀNH PHẦN CỦA MẠNG MÁY TÍNH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4E7CA-BA25-46C4-8E6E-188DB6BE4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62" y="1210370"/>
            <a:ext cx="547170" cy="4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770189" y="1157914"/>
            <a:ext cx="4067175" cy="584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57150" cmpd="thinThick">
            <a:noFill/>
            <a:miter lim="800000"/>
            <a:headEnd/>
            <a:tailEnd/>
          </a:ln>
        </p:spPr>
        <p:txBody>
          <a:bodyPr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397125"/>
            <a:ext cx="23034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9" y="2362201"/>
            <a:ext cx="18954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4" y="2479675"/>
            <a:ext cx="223202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9" y="4243389"/>
            <a:ext cx="216058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4171951"/>
            <a:ext cx="24003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4" y="4303713"/>
            <a:ext cx="1957387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loud Callout 30"/>
          <p:cNvSpPr/>
          <p:nvPr/>
        </p:nvSpPr>
        <p:spPr bwMode="auto">
          <a:xfrm>
            <a:off x="6456041" y="1450015"/>
            <a:ext cx="3830637" cy="3139023"/>
          </a:xfrm>
          <a:prstGeom prst="cloudCallout">
            <a:avLst>
              <a:gd name="adj1" fmla="val -88411"/>
              <a:gd name="adj2" fmla="val 50192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506" y="433615"/>
            <a:ext cx="8172450" cy="563563"/>
          </a:xfrm>
        </p:spPr>
        <p:txBody>
          <a:bodyPr/>
          <a:lstStyle/>
          <a:p>
            <a:pPr eaLnBrk="1" hangingPunct="1"/>
            <a:r>
              <a:rPr lang="en-GB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CÁC THÀNH PHẦN CỦA MẠNG MÁY TÍNH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4E7CA-BA25-46C4-8E6E-188DB6BE4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62" y="1210370"/>
            <a:ext cx="547170" cy="4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770189" y="1157914"/>
            <a:ext cx="4067175" cy="5842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57150" cmpd="thinThick">
            <a:noFill/>
            <a:miter lim="800000"/>
            <a:headEnd/>
            <a:tailEnd/>
          </a:ln>
        </p:spPr>
        <p:txBody>
          <a:bodyPr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nối: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5" descr="0867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62" y="2146205"/>
            <a:ext cx="29718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4010026"/>
            <a:ext cx="345122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807968" y="1871488"/>
            <a:ext cx="3456384" cy="1512168"/>
          </a:xfrm>
          <a:prstGeom prst="cloudCallout">
            <a:avLst>
              <a:gd name="adj1" fmla="val -78588"/>
              <a:gd name="adj2" fmla="val 352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kết nối có dây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5807968" y="4869160"/>
            <a:ext cx="3456384" cy="1512168"/>
          </a:xfrm>
          <a:prstGeom prst="cloudCallout">
            <a:avLst>
              <a:gd name="adj1" fmla="val -87158"/>
              <a:gd name="adj2" fmla="val -175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kết nối không dây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201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506" y="433615"/>
            <a:ext cx="8172450" cy="563563"/>
          </a:xfrm>
        </p:spPr>
        <p:txBody>
          <a:bodyPr/>
          <a:lstStyle/>
          <a:p>
            <a:pPr eaLnBrk="1" hangingPunct="1"/>
            <a:r>
              <a:rPr lang="en-GB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CÁC THÀNH PHẦN CỦA MẠNG MÁY TÍNH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4E7CA-BA25-46C4-8E6E-188DB6BE4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62" y="1210370"/>
            <a:ext cx="547170" cy="4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770188" y="1157915"/>
            <a:ext cx="5054004" cy="584689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57150" cmpd="thinThick">
            <a:noFill/>
            <a:miter lim="800000"/>
            <a:headEnd/>
            <a:tailEnd/>
          </a:ln>
        </p:spPr>
        <p:txBody>
          <a:bodyPr wrap="square"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nối có dây: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8" descr="download (1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74" y="5084972"/>
            <a:ext cx="2667744" cy="143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download (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63" y="5084971"/>
            <a:ext cx="2347683" cy="139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7937456" y="3746184"/>
            <a:ext cx="2323760" cy="52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7924800" y="5276128"/>
            <a:ext cx="2323760" cy="52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4" descr="download (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26" y="1844522"/>
            <a:ext cx="2319954" cy="126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download (5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31" y="1848678"/>
            <a:ext cx="3198025" cy="126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 descr="download (8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50" y="3598689"/>
            <a:ext cx="2497457" cy="125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download (7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19" y="3497502"/>
            <a:ext cx="2178113" cy="127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7924800" y="2216241"/>
            <a:ext cx="2336416" cy="52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6235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506" y="433615"/>
            <a:ext cx="8172450" cy="563563"/>
          </a:xfrm>
        </p:spPr>
        <p:txBody>
          <a:bodyPr/>
          <a:lstStyle/>
          <a:p>
            <a:pPr eaLnBrk="1" hangingPunct="1"/>
            <a:r>
              <a:rPr lang="en-GB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CÁC THÀNH PHẦN CỦA MẠNG MÁY TÍNH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4E7CA-BA25-46C4-8E6E-188DB6BE4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62" y="1210370"/>
            <a:ext cx="547170" cy="4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770188" y="1157915"/>
            <a:ext cx="5054004" cy="584689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 w="57150" cmpd="thinThick">
            <a:noFill/>
            <a:miter lim="800000"/>
            <a:headEnd/>
            <a:tailEnd/>
          </a:ln>
        </p:spPr>
        <p:txBody>
          <a:bodyPr wrap="square"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nối không dây: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62189"/>
            <a:ext cx="2438400" cy="160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44989"/>
            <a:ext cx="2362200" cy="175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828800" y="3941763"/>
            <a:ext cx="2362200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Vỉ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mạng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953000" y="3865563"/>
            <a:ext cx="2514600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Hub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057775" y="6202363"/>
            <a:ext cx="2286000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Switch</a:t>
            </a:r>
            <a:endParaRPr lang="en-US" altLang="en-US" sz="28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0" name="Picture 10" descr="image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51364"/>
            <a:ext cx="2514600" cy="154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905000" y="6186488"/>
            <a:ext cx="2362200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Cáp mạng</a:t>
            </a:r>
          </a:p>
        </p:txBody>
      </p:sp>
      <p:pic>
        <p:nvPicPr>
          <p:cNvPr id="22" name="Picture 16" descr="images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98963"/>
            <a:ext cx="22098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8050214" y="6096001"/>
            <a:ext cx="2160587" cy="519113"/>
          </a:xfrm>
          <a:prstGeom prst="rect">
            <a:avLst/>
          </a:prstGeom>
          <a:noFill/>
          <a:ln>
            <a:noFill/>
          </a:ln>
        </p:spPr>
        <p:txBody>
          <a:bodyPr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Router</a:t>
            </a:r>
            <a:endParaRPr lang="en-US" altLang="en-US" sz="2800" b="1" i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8243888" y="3783013"/>
            <a:ext cx="1981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5" descr="download (12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022476"/>
            <a:ext cx="2143125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3" descr="images (6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1828801"/>
            <a:ext cx="23622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5935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1" grpId="0" animBg="1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506" y="433615"/>
            <a:ext cx="8172450" cy="563563"/>
          </a:xfrm>
        </p:spPr>
        <p:txBody>
          <a:bodyPr/>
          <a:lstStyle/>
          <a:p>
            <a:pPr eaLnBrk="1" hangingPunct="1"/>
            <a:r>
              <a:rPr lang="en-GB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CÁC THÀNH PHẦN CỦA MẠNG MÁY TÍNH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2457" y="1224161"/>
            <a:ext cx="2329447" cy="5321239"/>
            <a:chOff x="608456" y="1224160"/>
            <a:chExt cx="2329447" cy="5321239"/>
          </a:xfrm>
        </p:grpSpPr>
        <p:grpSp>
          <p:nvGrpSpPr>
            <p:cNvPr id="25" name="组合 1">
              <a:extLst>
                <a:ext uri="{FF2B5EF4-FFF2-40B4-BE49-F238E27FC236}">
                  <a16:creationId xmlns:a16="http://schemas.microsoft.com/office/drawing/2014/main" id="{313B62F4-3F7C-427C-AE8F-C1EF4716AECB}"/>
                </a:ext>
              </a:extLst>
            </p:cNvPr>
            <p:cNvGrpSpPr/>
            <p:nvPr/>
          </p:nvGrpSpPr>
          <p:grpSpPr>
            <a:xfrm>
              <a:off x="608456" y="1224160"/>
              <a:ext cx="2329447" cy="5321239"/>
              <a:chOff x="2027239" y="2133600"/>
              <a:chExt cx="1368832" cy="3678238"/>
            </a:xfrm>
          </p:grpSpPr>
          <p:sp>
            <p:nvSpPr>
              <p:cNvPr id="26" name="MH_Other_1">
                <a:extLst>
                  <a:ext uri="{FF2B5EF4-FFF2-40B4-BE49-F238E27FC236}">
                    <a16:creationId xmlns:a16="http://schemas.microsoft.com/office/drawing/2014/main" id="{F389F357-420D-421F-9C77-3976BE76EF1D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2536825" y="2133600"/>
                <a:ext cx="704850" cy="706438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MH_SubTitle_1">
                <a:extLst>
                  <a:ext uri="{FF2B5EF4-FFF2-40B4-BE49-F238E27FC236}">
                    <a16:creationId xmlns:a16="http://schemas.microsoft.com/office/drawing/2014/main" id="{7CC2F240-991A-4649-B600-0380859535AF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2035584" y="3157042"/>
                <a:ext cx="1360487" cy="2654795"/>
              </a:xfrm>
              <a:custGeom>
                <a:avLst/>
                <a:gdLst>
                  <a:gd name="connsiteX0" fmla="*/ 771513 w 1543025"/>
                  <a:gd name="connsiteY0" fmla="*/ 280548 h 3015913"/>
                  <a:gd name="connsiteX1" fmla="*/ 640638 w 1543025"/>
                  <a:gd name="connsiteY1" fmla="*/ 411423 h 3015913"/>
                  <a:gd name="connsiteX2" fmla="*/ 771513 w 1543025"/>
                  <a:gd name="connsiteY2" fmla="*/ 542298 h 3015913"/>
                  <a:gd name="connsiteX3" fmla="*/ 902388 w 1543025"/>
                  <a:gd name="connsiteY3" fmla="*/ 411423 h 3015913"/>
                  <a:gd name="connsiteX4" fmla="*/ 771513 w 1543025"/>
                  <a:gd name="connsiteY4" fmla="*/ 280548 h 3015913"/>
                  <a:gd name="connsiteX5" fmla="*/ 771513 w 1543025"/>
                  <a:gd name="connsiteY5" fmla="*/ 0 h 3015913"/>
                  <a:gd name="connsiteX6" fmla="*/ 1543025 w 1543025"/>
                  <a:gd name="connsiteY6" fmla="*/ 481223 h 3015913"/>
                  <a:gd name="connsiteX7" fmla="*/ 1543025 w 1543025"/>
                  <a:gd name="connsiteY7" fmla="*/ 3015913 h 3015913"/>
                  <a:gd name="connsiteX8" fmla="*/ 0 w 1543025"/>
                  <a:gd name="connsiteY8" fmla="*/ 3015913 h 3015913"/>
                  <a:gd name="connsiteX9" fmla="*/ 0 w 1543025"/>
                  <a:gd name="connsiteY9" fmla="*/ 481223 h 3015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3025" h="3015913">
                    <a:moveTo>
                      <a:pt x="771513" y="280548"/>
                    </a:moveTo>
                    <a:cubicBezTo>
                      <a:pt x="699233" y="280548"/>
                      <a:pt x="640638" y="339143"/>
                      <a:pt x="640638" y="411423"/>
                    </a:cubicBezTo>
                    <a:cubicBezTo>
                      <a:pt x="640638" y="483703"/>
                      <a:pt x="699233" y="542298"/>
                      <a:pt x="771513" y="542298"/>
                    </a:cubicBezTo>
                    <a:cubicBezTo>
                      <a:pt x="843793" y="542298"/>
                      <a:pt x="902388" y="483703"/>
                      <a:pt x="902388" y="411423"/>
                    </a:cubicBezTo>
                    <a:cubicBezTo>
                      <a:pt x="902388" y="339143"/>
                      <a:pt x="843793" y="280548"/>
                      <a:pt x="771513" y="280548"/>
                    </a:cubicBezTo>
                    <a:close/>
                    <a:moveTo>
                      <a:pt x="771513" y="0"/>
                    </a:moveTo>
                    <a:lnTo>
                      <a:pt x="1543025" y="481223"/>
                    </a:lnTo>
                    <a:lnTo>
                      <a:pt x="1543025" y="3015913"/>
                    </a:lnTo>
                    <a:lnTo>
                      <a:pt x="0" y="3015913"/>
                    </a:lnTo>
                    <a:lnTo>
                      <a:pt x="0" y="4812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0" rIns="68580" bIns="972000" anchor="ctr">
                <a:normAutofit/>
              </a:bodyPr>
              <a:lstStyle/>
              <a:p>
                <a:pPr algn="ctr">
                  <a:defRPr/>
                </a:pPr>
                <a:endParaRPr lang="en-US" altLang="zh-CN" sz="2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endParaRPr lang="en-US" altLang="zh-CN" sz="2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endParaRPr lang="en-US" altLang="zh-CN" sz="26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MH_Other_6">
                <a:extLst>
                  <a:ext uri="{FF2B5EF4-FFF2-40B4-BE49-F238E27FC236}">
                    <a16:creationId xmlns:a16="http://schemas.microsoft.com/office/drawing/2014/main" id="{34119300-AFF3-468C-8499-F31D0D477F25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2027239" y="5378450"/>
                <a:ext cx="1360487" cy="43338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MH_Other_9">
                <a:extLst>
                  <a:ext uri="{FF2B5EF4-FFF2-40B4-BE49-F238E27FC236}">
                    <a16:creationId xmlns:a16="http://schemas.microsoft.com/office/drawing/2014/main" id="{01A4D181-9E9B-49F2-845D-C1D26638B8B5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2619376" y="2451101"/>
                <a:ext cx="365125" cy="1076325"/>
              </a:xfrm>
              <a:custGeom>
                <a:avLst/>
                <a:gdLst>
                  <a:gd name="connsiteX0" fmla="*/ 99809 w 763548"/>
                  <a:gd name="connsiteY0" fmla="*/ 959606 h 959606"/>
                  <a:gd name="connsiteX1" fmla="*/ 54089 w 763548"/>
                  <a:gd name="connsiteY1" fmla="*/ 60446 h 959606"/>
                  <a:gd name="connsiteX2" fmla="*/ 755129 w 763548"/>
                  <a:gd name="connsiteY2" fmla="*/ 167126 h 959606"/>
                  <a:gd name="connsiteX3" fmla="*/ 465569 w 763548"/>
                  <a:gd name="connsiteY3" fmla="*/ 852926 h 959606"/>
                  <a:gd name="connsiteX0" fmla="*/ 99809 w 763548"/>
                  <a:gd name="connsiteY0" fmla="*/ 1041447 h 1041447"/>
                  <a:gd name="connsiteX1" fmla="*/ 54089 w 763548"/>
                  <a:gd name="connsiteY1" fmla="*/ 66087 h 1041447"/>
                  <a:gd name="connsiteX2" fmla="*/ 755129 w 763548"/>
                  <a:gd name="connsiteY2" fmla="*/ 172767 h 1041447"/>
                  <a:gd name="connsiteX3" fmla="*/ 465569 w 763548"/>
                  <a:gd name="connsiteY3" fmla="*/ 858567 h 1041447"/>
                  <a:gd name="connsiteX0" fmla="*/ 87445 w 589165"/>
                  <a:gd name="connsiteY0" fmla="*/ 1265428 h 1265428"/>
                  <a:gd name="connsiteX1" fmla="*/ 41725 w 589165"/>
                  <a:gd name="connsiteY1" fmla="*/ 290068 h 1265428"/>
                  <a:gd name="connsiteX2" fmla="*/ 575125 w 589165"/>
                  <a:gd name="connsiteY2" fmla="*/ 46228 h 1265428"/>
                  <a:gd name="connsiteX3" fmla="*/ 453205 w 589165"/>
                  <a:gd name="connsiteY3" fmla="*/ 1082548 h 1265428"/>
                  <a:gd name="connsiteX0" fmla="*/ 23351 w 516465"/>
                  <a:gd name="connsiteY0" fmla="*/ 1265428 h 1265428"/>
                  <a:gd name="connsiteX1" fmla="*/ 160511 w 516465"/>
                  <a:gd name="connsiteY1" fmla="*/ 290068 h 1265428"/>
                  <a:gd name="connsiteX2" fmla="*/ 511031 w 516465"/>
                  <a:gd name="connsiteY2" fmla="*/ 46228 h 1265428"/>
                  <a:gd name="connsiteX3" fmla="*/ 389111 w 516465"/>
                  <a:gd name="connsiteY3" fmla="*/ 1082548 h 1265428"/>
                  <a:gd name="connsiteX0" fmla="*/ 46185 w 544047"/>
                  <a:gd name="connsiteY0" fmla="*/ 1265428 h 1265428"/>
                  <a:gd name="connsiteX1" fmla="*/ 76665 w 544047"/>
                  <a:gd name="connsiteY1" fmla="*/ 290068 h 1265428"/>
                  <a:gd name="connsiteX2" fmla="*/ 533865 w 544047"/>
                  <a:gd name="connsiteY2" fmla="*/ 46228 h 1265428"/>
                  <a:gd name="connsiteX3" fmla="*/ 411945 w 544047"/>
                  <a:gd name="connsiteY3" fmla="*/ 1082548 h 1265428"/>
                  <a:gd name="connsiteX0" fmla="*/ 110427 w 608289"/>
                  <a:gd name="connsiteY0" fmla="*/ 1265428 h 1265428"/>
                  <a:gd name="connsiteX1" fmla="*/ 140907 w 608289"/>
                  <a:gd name="connsiteY1" fmla="*/ 290068 h 1265428"/>
                  <a:gd name="connsiteX2" fmla="*/ 598107 w 608289"/>
                  <a:gd name="connsiteY2" fmla="*/ 46228 h 1265428"/>
                  <a:gd name="connsiteX3" fmla="*/ 476187 w 608289"/>
                  <a:gd name="connsiteY3" fmla="*/ 1082548 h 1265428"/>
                  <a:gd name="connsiteX0" fmla="*/ 48521 w 590413"/>
                  <a:gd name="connsiteY0" fmla="*/ 1103198 h 1103198"/>
                  <a:gd name="connsiteX1" fmla="*/ 79001 w 590413"/>
                  <a:gd name="connsiteY1" fmla="*/ 127838 h 1103198"/>
                  <a:gd name="connsiteX2" fmla="*/ 581921 w 590413"/>
                  <a:gd name="connsiteY2" fmla="*/ 97358 h 1103198"/>
                  <a:gd name="connsiteX3" fmla="*/ 414281 w 590413"/>
                  <a:gd name="connsiteY3" fmla="*/ 920318 h 1103198"/>
                  <a:gd name="connsiteX0" fmla="*/ 48521 w 590894"/>
                  <a:gd name="connsiteY0" fmla="*/ 1225803 h 1225803"/>
                  <a:gd name="connsiteX1" fmla="*/ 79001 w 590894"/>
                  <a:gd name="connsiteY1" fmla="*/ 250443 h 1225803"/>
                  <a:gd name="connsiteX2" fmla="*/ 581921 w 590894"/>
                  <a:gd name="connsiteY2" fmla="*/ 219963 h 1225803"/>
                  <a:gd name="connsiteX3" fmla="*/ 414281 w 590894"/>
                  <a:gd name="connsiteY3" fmla="*/ 1042923 h 1225803"/>
                  <a:gd name="connsiteX0" fmla="*/ 26321 w 675662"/>
                  <a:gd name="connsiteY0" fmla="*/ 1257677 h 1257677"/>
                  <a:gd name="connsiteX1" fmla="*/ 163481 w 675662"/>
                  <a:gd name="connsiteY1" fmla="*/ 251837 h 1257677"/>
                  <a:gd name="connsiteX2" fmla="*/ 666401 w 675662"/>
                  <a:gd name="connsiteY2" fmla="*/ 221357 h 1257677"/>
                  <a:gd name="connsiteX3" fmla="*/ 498761 w 675662"/>
                  <a:gd name="connsiteY3" fmla="*/ 1044317 h 1257677"/>
                  <a:gd name="connsiteX0" fmla="*/ 43742 w 601395"/>
                  <a:gd name="connsiteY0" fmla="*/ 1241740 h 1241740"/>
                  <a:gd name="connsiteX1" fmla="*/ 89462 w 601395"/>
                  <a:gd name="connsiteY1" fmla="*/ 251140 h 1241740"/>
                  <a:gd name="connsiteX2" fmla="*/ 592382 w 601395"/>
                  <a:gd name="connsiteY2" fmla="*/ 220660 h 1241740"/>
                  <a:gd name="connsiteX3" fmla="*/ 424742 w 601395"/>
                  <a:gd name="connsiteY3" fmla="*/ 1043620 h 1241740"/>
                  <a:gd name="connsiteX0" fmla="*/ 43742 w 596005"/>
                  <a:gd name="connsiteY0" fmla="*/ 1119350 h 1119350"/>
                  <a:gd name="connsiteX1" fmla="*/ 89462 w 596005"/>
                  <a:gd name="connsiteY1" fmla="*/ 128750 h 1119350"/>
                  <a:gd name="connsiteX2" fmla="*/ 592382 w 596005"/>
                  <a:gd name="connsiteY2" fmla="*/ 98270 h 1119350"/>
                  <a:gd name="connsiteX3" fmla="*/ 333302 w 596005"/>
                  <a:gd name="connsiteY3" fmla="*/ 921230 h 1119350"/>
                  <a:gd name="connsiteX0" fmla="*/ 43742 w 597650"/>
                  <a:gd name="connsiteY0" fmla="*/ 1119350 h 1119350"/>
                  <a:gd name="connsiteX1" fmla="*/ 89462 w 597650"/>
                  <a:gd name="connsiteY1" fmla="*/ 128750 h 1119350"/>
                  <a:gd name="connsiteX2" fmla="*/ 592382 w 597650"/>
                  <a:gd name="connsiteY2" fmla="*/ 98270 h 1119350"/>
                  <a:gd name="connsiteX3" fmla="*/ 371402 w 597650"/>
                  <a:gd name="connsiteY3" fmla="*/ 921230 h 1119350"/>
                  <a:gd name="connsiteX0" fmla="*/ 43742 w 598661"/>
                  <a:gd name="connsiteY0" fmla="*/ 1119967 h 1119967"/>
                  <a:gd name="connsiteX1" fmla="*/ 89462 w 598661"/>
                  <a:gd name="connsiteY1" fmla="*/ 129367 h 1119967"/>
                  <a:gd name="connsiteX2" fmla="*/ 592382 w 598661"/>
                  <a:gd name="connsiteY2" fmla="*/ 98887 h 1119967"/>
                  <a:gd name="connsiteX3" fmla="*/ 390452 w 598661"/>
                  <a:gd name="connsiteY3" fmla="*/ 931372 h 1119967"/>
                  <a:gd name="connsiteX0" fmla="*/ 43742 w 599221"/>
                  <a:gd name="connsiteY0" fmla="*/ 1116893 h 1116893"/>
                  <a:gd name="connsiteX1" fmla="*/ 89462 w 599221"/>
                  <a:gd name="connsiteY1" fmla="*/ 126293 h 1116893"/>
                  <a:gd name="connsiteX2" fmla="*/ 592382 w 599221"/>
                  <a:gd name="connsiteY2" fmla="*/ 95813 h 1116893"/>
                  <a:gd name="connsiteX3" fmla="*/ 399977 w 599221"/>
                  <a:gd name="connsiteY3" fmla="*/ 880673 h 1116893"/>
                  <a:gd name="connsiteX0" fmla="*/ 43742 w 598661"/>
                  <a:gd name="connsiteY0" fmla="*/ 1119349 h 1119349"/>
                  <a:gd name="connsiteX1" fmla="*/ 89462 w 598661"/>
                  <a:gd name="connsiteY1" fmla="*/ 128749 h 1119349"/>
                  <a:gd name="connsiteX2" fmla="*/ 592382 w 598661"/>
                  <a:gd name="connsiteY2" fmla="*/ 98269 h 1119349"/>
                  <a:gd name="connsiteX3" fmla="*/ 390452 w 598661"/>
                  <a:gd name="connsiteY3" fmla="*/ 921229 h 1119349"/>
                  <a:gd name="connsiteX0" fmla="*/ 35221 w 396661"/>
                  <a:gd name="connsiteY0" fmla="*/ 1119349 h 1119349"/>
                  <a:gd name="connsiteX1" fmla="*/ 80941 w 396661"/>
                  <a:gd name="connsiteY1" fmla="*/ 128749 h 1119349"/>
                  <a:gd name="connsiteX2" fmla="*/ 376162 w 396661"/>
                  <a:gd name="connsiteY2" fmla="*/ 98269 h 1119349"/>
                  <a:gd name="connsiteX3" fmla="*/ 381931 w 396661"/>
                  <a:gd name="connsiteY3" fmla="*/ 921229 h 1119349"/>
                  <a:gd name="connsiteX0" fmla="*/ 151837 w 513277"/>
                  <a:gd name="connsiteY0" fmla="*/ 1184144 h 1184144"/>
                  <a:gd name="connsiteX1" fmla="*/ 197557 w 513277"/>
                  <a:gd name="connsiteY1" fmla="*/ 193544 h 1184144"/>
                  <a:gd name="connsiteX2" fmla="*/ 492778 w 513277"/>
                  <a:gd name="connsiteY2" fmla="*/ 163064 h 1184144"/>
                  <a:gd name="connsiteX3" fmla="*/ 498547 w 513277"/>
                  <a:gd name="connsiteY3" fmla="*/ 986024 h 1184144"/>
                  <a:gd name="connsiteX0" fmla="*/ 114125 w 475565"/>
                  <a:gd name="connsiteY0" fmla="*/ 1184144 h 1184144"/>
                  <a:gd name="connsiteX1" fmla="*/ 159845 w 475565"/>
                  <a:gd name="connsiteY1" fmla="*/ 193544 h 1184144"/>
                  <a:gd name="connsiteX2" fmla="*/ 455066 w 475565"/>
                  <a:gd name="connsiteY2" fmla="*/ 163064 h 1184144"/>
                  <a:gd name="connsiteX3" fmla="*/ 460835 w 475565"/>
                  <a:gd name="connsiteY3" fmla="*/ 986024 h 1184144"/>
                  <a:gd name="connsiteX0" fmla="*/ -1 w 361439"/>
                  <a:gd name="connsiteY0" fmla="*/ 1090904 h 1090904"/>
                  <a:gd name="connsiteX1" fmla="*/ 45719 w 361439"/>
                  <a:gd name="connsiteY1" fmla="*/ 100304 h 1090904"/>
                  <a:gd name="connsiteX2" fmla="*/ 340940 w 361439"/>
                  <a:gd name="connsiteY2" fmla="*/ 69824 h 1090904"/>
                  <a:gd name="connsiteX3" fmla="*/ 346709 w 361439"/>
                  <a:gd name="connsiteY3" fmla="*/ 892784 h 1090904"/>
                  <a:gd name="connsiteX0" fmla="*/ 0 w 346604"/>
                  <a:gd name="connsiteY0" fmla="*/ 1135079 h 1135079"/>
                  <a:gd name="connsiteX1" fmla="*/ 30884 w 346604"/>
                  <a:gd name="connsiteY1" fmla="*/ 129643 h 1135079"/>
                  <a:gd name="connsiteX2" fmla="*/ 326105 w 346604"/>
                  <a:gd name="connsiteY2" fmla="*/ 99163 h 1135079"/>
                  <a:gd name="connsiteX3" fmla="*/ 331874 w 346604"/>
                  <a:gd name="connsiteY3" fmla="*/ 922123 h 1135079"/>
                  <a:gd name="connsiteX0" fmla="*/ 0 w 391111"/>
                  <a:gd name="connsiteY0" fmla="*/ 1166549 h 1166548"/>
                  <a:gd name="connsiteX1" fmla="*/ 75391 w 391111"/>
                  <a:gd name="connsiteY1" fmla="*/ 131441 h 1166548"/>
                  <a:gd name="connsiteX2" fmla="*/ 370612 w 391111"/>
                  <a:gd name="connsiteY2" fmla="*/ 100961 h 1166548"/>
                  <a:gd name="connsiteX3" fmla="*/ 376381 w 391111"/>
                  <a:gd name="connsiteY3" fmla="*/ 923921 h 1166548"/>
                  <a:gd name="connsiteX0" fmla="*/ 0 w 391111"/>
                  <a:gd name="connsiteY0" fmla="*/ 1154019 h 1154019"/>
                  <a:gd name="connsiteX1" fmla="*/ 29319 w 391111"/>
                  <a:gd name="connsiteY1" fmla="*/ 940484 h 1154019"/>
                  <a:gd name="connsiteX2" fmla="*/ 75391 w 391111"/>
                  <a:gd name="connsiteY2" fmla="*/ 118911 h 1154019"/>
                  <a:gd name="connsiteX3" fmla="*/ 370612 w 391111"/>
                  <a:gd name="connsiteY3" fmla="*/ 88431 h 1154019"/>
                  <a:gd name="connsiteX4" fmla="*/ 376381 w 391111"/>
                  <a:gd name="connsiteY4" fmla="*/ 911391 h 1154019"/>
                  <a:gd name="connsiteX0" fmla="*/ 18086 w 409197"/>
                  <a:gd name="connsiteY0" fmla="*/ 1155698 h 1155698"/>
                  <a:gd name="connsiteX1" fmla="*/ 2899 w 409197"/>
                  <a:gd name="connsiteY1" fmla="*/ 971834 h 1155698"/>
                  <a:gd name="connsiteX2" fmla="*/ 93477 w 409197"/>
                  <a:gd name="connsiteY2" fmla="*/ 120590 h 1155698"/>
                  <a:gd name="connsiteX3" fmla="*/ 388698 w 409197"/>
                  <a:gd name="connsiteY3" fmla="*/ 90110 h 1155698"/>
                  <a:gd name="connsiteX4" fmla="*/ 394467 w 409197"/>
                  <a:gd name="connsiteY4" fmla="*/ 913070 h 1155698"/>
                  <a:gd name="connsiteX0" fmla="*/ 75711 w 407479"/>
                  <a:gd name="connsiteY0" fmla="*/ 1111192 h 1111192"/>
                  <a:gd name="connsiteX1" fmla="*/ 1181 w 407479"/>
                  <a:gd name="connsiteY1" fmla="*/ 971834 h 1111192"/>
                  <a:gd name="connsiteX2" fmla="*/ 91759 w 407479"/>
                  <a:gd name="connsiteY2" fmla="*/ 120590 h 1111192"/>
                  <a:gd name="connsiteX3" fmla="*/ 386980 w 407479"/>
                  <a:gd name="connsiteY3" fmla="*/ 90110 h 1111192"/>
                  <a:gd name="connsiteX4" fmla="*/ 392749 w 407479"/>
                  <a:gd name="connsiteY4" fmla="*/ 913070 h 1111192"/>
                  <a:gd name="connsiteX0" fmla="*/ 134613 w 407039"/>
                  <a:gd name="connsiteY0" fmla="*/ 1111192 h 1111192"/>
                  <a:gd name="connsiteX1" fmla="*/ 741 w 407039"/>
                  <a:gd name="connsiteY1" fmla="*/ 971834 h 1111192"/>
                  <a:gd name="connsiteX2" fmla="*/ 91319 w 407039"/>
                  <a:gd name="connsiteY2" fmla="*/ 120590 h 1111192"/>
                  <a:gd name="connsiteX3" fmla="*/ 386540 w 407039"/>
                  <a:gd name="connsiteY3" fmla="*/ 90110 h 1111192"/>
                  <a:gd name="connsiteX4" fmla="*/ 392309 w 407039"/>
                  <a:gd name="connsiteY4" fmla="*/ 913070 h 1111192"/>
                  <a:gd name="connsiteX0" fmla="*/ 208557 w 406805"/>
                  <a:gd name="connsiteY0" fmla="*/ 1096356 h 1096356"/>
                  <a:gd name="connsiteX1" fmla="*/ 507 w 406805"/>
                  <a:gd name="connsiteY1" fmla="*/ 971834 h 1096356"/>
                  <a:gd name="connsiteX2" fmla="*/ 91085 w 406805"/>
                  <a:gd name="connsiteY2" fmla="*/ 120590 h 1096356"/>
                  <a:gd name="connsiteX3" fmla="*/ 386306 w 406805"/>
                  <a:gd name="connsiteY3" fmla="*/ 90110 h 1096356"/>
                  <a:gd name="connsiteX4" fmla="*/ 392075 w 406805"/>
                  <a:gd name="connsiteY4" fmla="*/ 913070 h 1096356"/>
                  <a:gd name="connsiteX0" fmla="*/ 119854 w 407115"/>
                  <a:gd name="connsiteY0" fmla="*/ 1126028 h 1126028"/>
                  <a:gd name="connsiteX1" fmla="*/ 817 w 407115"/>
                  <a:gd name="connsiteY1" fmla="*/ 971834 h 1126028"/>
                  <a:gd name="connsiteX2" fmla="*/ 91395 w 407115"/>
                  <a:gd name="connsiteY2" fmla="*/ 120590 h 1126028"/>
                  <a:gd name="connsiteX3" fmla="*/ 386616 w 407115"/>
                  <a:gd name="connsiteY3" fmla="*/ 90110 h 1126028"/>
                  <a:gd name="connsiteX4" fmla="*/ 392385 w 407115"/>
                  <a:gd name="connsiteY4" fmla="*/ 913070 h 1126028"/>
                  <a:gd name="connsiteX0" fmla="*/ 178960 w 406878"/>
                  <a:gd name="connsiteY0" fmla="*/ 1096356 h 1096356"/>
                  <a:gd name="connsiteX1" fmla="*/ 580 w 406878"/>
                  <a:gd name="connsiteY1" fmla="*/ 971834 h 1096356"/>
                  <a:gd name="connsiteX2" fmla="*/ 91158 w 406878"/>
                  <a:gd name="connsiteY2" fmla="*/ 120590 h 1096356"/>
                  <a:gd name="connsiteX3" fmla="*/ 386379 w 406878"/>
                  <a:gd name="connsiteY3" fmla="*/ 90110 h 1096356"/>
                  <a:gd name="connsiteX4" fmla="*/ 392148 w 406878"/>
                  <a:gd name="connsiteY4" fmla="*/ 913070 h 1096356"/>
                  <a:gd name="connsiteX0" fmla="*/ 178380 w 406298"/>
                  <a:gd name="connsiteY0" fmla="*/ 1096356 h 1163321"/>
                  <a:gd name="connsiteX1" fmla="*/ 0 w 406298"/>
                  <a:gd name="connsiteY1" fmla="*/ 971834 h 1163321"/>
                  <a:gd name="connsiteX2" fmla="*/ 90578 w 406298"/>
                  <a:gd name="connsiteY2" fmla="*/ 120590 h 1163321"/>
                  <a:gd name="connsiteX3" fmla="*/ 385799 w 406298"/>
                  <a:gd name="connsiteY3" fmla="*/ 90110 h 1163321"/>
                  <a:gd name="connsiteX4" fmla="*/ 391568 w 406298"/>
                  <a:gd name="connsiteY4" fmla="*/ 913070 h 1163321"/>
                  <a:gd name="connsiteX0" fmla="*/ 178380 w 406298"/>
                  <a:gd name="connsiteY0" fmla="*/ 1022178 h 1139611"/>
                  <a:gd name="connsiteX1" fmla="*/ 0 w 406298"/>
                  <a:gd name="connsiteY1" fmla="*/ 971834 h 1139611"/>
                  <a:gd name="connsiteX2" fmla="*/ 90578 w 406298"/>
                  <a:gd name="connsiteY2" fmla="*/ 120590 h 1139611"/>
                  <a:gd name="connsiteX3" fmla="*/ 385799 w 406298"/>
                  <a:gd name="connsiteY3" fmla="*/ 90110 h 1139611"/>
                  <a:gd name="connsiteX4" fmla="*/ 391568 w 406298"/>
                  <a:gd name="connsiteY4" fmla="*/ 913070 h 1139611"/>
                  <a:gd name="connsiteX0" fmla="*/ 178380 w 393129"/>
                  <a:gd name="connsiteY0" fmla="*/ 1020191 h 1137624"/>
                  <a:gd name="connsiteX1" fmla="*/ 0 w 393129"/>
                  <a:gd name="connsiteY1" fmla="*/ 969847 h 1137624"/>
                  <a:gd name="connsiteX2" fmla="*/ 90578 w 393129"/>
                  <a:gd name="connsiteY2" fmla="*/ 118603 h 1137624"/>
                  <a:gd name="connsiteX3" fmla="*/ 385799 w 393129"/>
                  <a:gd name="connsiteY3" fmla="*/ 88123 h 1137624"/>
                  <a:gd name="connsiteX4" fmla="*/ 317390 w 393129"/>
                  <a:gd name="connsiteY4" fmla="*/ 881412 h 1137624"/>
                  <a:gd name="connsiteX0" fmla="*/ 178380 w 426632"/>
                  <a:gd name="connsiteY0" fmla="*/ 1134413 h 1251846"/>
                  <a:gd name="connsiteX1" fmla="*/ 0 w 426632"/>
                  <a:gd name="connsiteY1" fmla="*/ 1084069 h 1251846"/>
                  <a:gd name="connsiteX2" fmla="*/ 90578 w 426632"/>
                  <a:gd name="connsiteY2" fmla="*/ 232825 h 1251846"/>
                  <a:gd name="connsiteX3" fmla="*/ 385799 w 426632"/>
                  <a:gd name="connsiteY3" fmla="*/ 202345 h 1251846"/>
                  <a:gd name="connsiteX4" fmla="*/ 317390 w 426632"/>
                  <a:gd name="connsiteY4" fmla="*/ 995634 h 1251846"/>
                  <a:gd name="connsiteX0" fmla="*/ 178380 w 429261"/>
                  <a:gd name="connsiteY0" fmla="*/ 1134413 h 1251846"/>
                  <a:gd name="connsiteX1" fmla="*/ 0 w 429261"/>
                  <a:gd name="connsiteY1" fmla="*/ 1084069 h 1251846"/>
                  <a:gd name="connsiteX2" fmla="*/ 90578 w 429261"/>
                  <a:gd name="connsiteY2" fmla="*/ 232825 h 1251846"/>
                  <a:gd name="connsiteX3" fmla="*/ 385799 w 429261"/>
                  <a:gd name="connsiteY3" fmla="*/ 202345 h 1251846"/>
                  <a:gd name="connsiteX4" fmla="*/ 335271 w 429261"/>
                  <a:gd name="connsiteY4" fmla="*/ 968811 h 1251846"/>
                  <a:gd name="connsiteX0" fmla="*/ 178380 w 425434"/>
                  <a:gd name="connsiteY0" fmla="*/ 1134413 h 1251846"/>
                  <a:gd name="connsiteX1" fmla="*/ 0 w 425434"/>
                  <a:gd name="connsiteY1" fmla="*/ 1084069 h 1251846"/>
                  <a:gd name="connsiteX2" fmla="*/ 90578 w 425434"/>
                  <a:gd name="connsiteY2" fmla="*/ 232825 h 1251846"/>
                  <a:gd name="connsiteX3" fmla="*/ 385799 w 425434"/>
                  <a:gd name="connsiteY3" fmla="*/ 202345 h 1251846"/>
                  <a:gd name="connsiteX4" fmla="*/ 308448 w 425434"/>
                  <a:gd name="connsiteY4" fmla="*/ 968811 h 125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434" h="1251846">
                    <a:moveTo>
                      <a:pt x="178380" y="1134413"/>
                    </a:moveTo>
                    <a:cubicBezTo>
                      <a:pt x="183267" y="1098824"/>
                      <a:pt x="31942" y="1449451"/>
                      <a:pt x="0" y="1084069"/>
                    </a:cubicBezTo>
                    <a:cubicBezTo>
                      <a:pt x="12565" y="911551"/>
                      <a:pt x="26278" y="379779"/>
                      <a:pt x="90578" y="232825"/>
                    </a:cubicBezTo>
                    <a:cubicBezTo>
                      <a:pt x="154878" y="85871"/>
                      <a:pt x="258983" y="-191831"/>
                      <a:pt x="385799" y="202345"/>
                    </a:cubicBezTo>
                    <a:cubicBezTo>
                      <a:pt x="512615" y="596521"/>
                      <a:pt x="293208" y="895151"/>
                      <a:pt x="308448" y="968811"/>
                    </a:cubicBez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MH_Other_10">
                <a:extLst>
                  <a:ext uri="{FF2B5EF4-FFF2-40B4-BE49-F238E27FC236}">
                    <a16:creationId xmlns:a16="http://schemas.microsoft.com/office/drawing/2014/main" id="{FC53AA5E-2A99-4DD4-92FE-545007BF1A55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2597150" y="2195513"/>
                <a:ext cx="584200" cy="584200"/>
              </a:xfrm>
              <a:prstGeom prst="ellipse">
                <a:avLst/>
              </a:prstGeom>
              <a:solidFill>
                <a:schemeClr val="accent1"/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defRPr/>
                </a:pPr>
                <a:r>
                  <a:rPr lang="en-US" altLang="zh-CN" sz="20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01</a:t>
                </a:r>
                <a:endParaRPr lang="zh-CN" altLang="en-US" sz="2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MH_Other_31">
                <a:extLst>
                  <a:ext uri="{FF2B5EF4-FFF2-40B4-BE49-F238E27FC236}">
                    <a16:creationId xmlns:a16="http://schemas.microsoft.com/office/drawing/2014/main" id="{CBC47025-ACDE-42FE-88E2-DF971D718946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 bwMode="auto">
              <a:xfrm rot="21389837">
                <a:off x="2719227" y="2666595"/>
                <a:ext cx="354687" cy="122105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55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alpha val="12000"/>
                    </a:sysClr>
                  </a:gs>
                  <a:gs pos="100000">
                    <a:sysClr val="window" lastClr="FFFFFF">
                      <a:shade val="100000"/>
                      <a:satMod val="115000"/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35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MH_Other_32">
                <a:extLst>
                  <a:ext uri="{FF2B5EF4-FFF2-40B4-BE49-F238E27FC236}">
                    <a16:creationId xmlns:a16="http://schemas.microsoft.com/office/drawing/2014/main" id="{000E66B9-1DF5-4776-AE13-BE1249769D08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 bwMode="auto">
              <a:xfrm rot="2179789">
                <a:off x="2705599" y="2216041"/>
                <a:ext cx="383694" cy="38369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0"/>
                    </a:sysClr>
                  </a:gs>
                  <a:gs pos="16000">
                    <a:sysClr val="window" lastClr="FFFFFF">
                      <a:alpha val="51000"/>
                    </a:sysClr>
                  </a:gs>
                  <a:gs pos="30000">
                    <a:sysClr val="window" lastClr="FFFFFF">
                      <a:alpha val="0"/>
                    </a:sys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135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defRPr/>
                </a:pPr>
                <a:endParaRPr lang="zh-CN" altLang="en-US" sz="135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771223" y="3424667"/>
              <a:ext cx="2087505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Thiết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bắt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lưới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thoại,máy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in,…</a:t>
              </a:r>
              <a:endPara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64330" y="1184411"/>
            <a:ext cx="2391098" cy="5360988"/>
            <a:chOff x="3240330" y="1184411"/>
            <a:chExt cx="2391098" cy="5360988"/>
          </a:xfrm>
        </p:grpSpPr>
        <p:grpSp>
          <p:nvGrpSpPr>
            <p:cNvPr id="37" name="组合 2">
              <a:extLst>
                <a:ext uri="{FF2B5EF4-FFF2-40B4-BE49-F238E27FC236}">
                  <a16:creationId xmlns:a16="http://schemas.microsoft.com/office/drawing/2014/main" id="{FC28EE66-7262-4BAE-88D6-C801440593E2}"/>
                </a:ext>
              </a:extLst>
            </p:cNvPr>
            <p:cNvGrpSpPr/>
            <p:nvPr/>
          </p:nvGrpSpPr>
          <p:grpSpPr>
            <a:xfrm>
              <a:off x="3240330" y="1184411"/>
              <a:ext cx="2391098" cy="5360988"/>
              <a:chOff x="3761398" y="2133600"/>
              <a:chExt cx="1444625" cy="3725368"/>
            </a:xfrm>
          </p:grpSpPr>
          <p:sp>
            <p:nvSpPr>
              <p:cNvPr id="38" name="MH_Other_2">
                <a:extLst>
                  <a:ext uri="{FF2B5EF4-FFF2-40B4-BE49-F238E27FC236}">
                    <a16:creationId xmlns:a16="http://schemas.microsoft.com/office/drawing/2014/main" id="{E82B76FA-808C-4C9B-A906-CCCD064A1D7D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4251325" y="2133600"/>
                <a:ext cx="704850" cy="706438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MH_SubTitle_2">
                <a:extLst>
                  <a:ext uri="{FF2B5EF4-FFF2-40B4-BE49-F238E27FC236}">
                    <a16:creationId xmlns:a16="http://schemas.microsoft.com/office/drawing/2014/main" id="{AE2EFDBE-88B0-4528-9FF6-8BCDAE2F02DE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3763965" y="3142757"/>
                <a:ext cx="1442058" cy="2716211"/>
              </a:xfrm>
              <a:custGeom>
                <a:avLst/>
                <a:gdLst>
                  <a:gd name="connsiteX0" fmla="*/ 771513 w 1543025"/>
                  <a:gd name="connsiteY0" fmla="*/ 280548 h 3015913"/>
                  <a:gd name="connsiteX1" fmla="*/ 640638 w 1543025"/>
                  <a:gd name="connsiteY1" fmla="*/ 411423 h 3015913"/>
                  <a:gd name="connsiteX2" fmla="*/ 771513 w 1543025"/>
                  <a:gd name="connsiteY2" fmla="*/ 542298 h 3015913"/>
                  <a:gd name="connsiteX3" fmla="*/ 902388 w 1543025"/>
                  <a:gd name="connsiteY3" fmla="*/ 411423 h 3015913"/>
                  <a:gd name="connsiteX4" fmla="*/ 771513 w 1543025"/>
                  <a:gd name="connsiteY4" fmla="*/ 280548 h 3015913"/>
                  <a:gd name="connsiteX5" fmla="*/ 771513 w 1543025"/>
                  <a:gd name="connsiteY5" fmla="*/ 0 h 3015913"/>
                  <a:gd name="connsiteX6" fmla="*/ 1543025 w 1543025"/>
                  <a:gd name="connsiteY6" fmla="*/ 481223 h 3015913"/>
                  <a:gd name="connsiteX7" fmla="*/ 1543025 w 1543025"/>
                  <a:gd name="connsiteY7" fmla="*/ 3015913 h 3015913"/>
                  <a:gd name="connsiteX8" fmla="*/ 0 w 1543025"/>
                  <a:gd name="connsiteY8" fmla="*/ 3015913 h 3015913"/>
                  <a:gd name="connsiteX9" fmla="*/ 0 w 1543025"/>
                  <a:gd name="connsiteY9" fmla="*/ 481223 h 3015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3025" h="3015913">
                    <a:moveTo>
                      <a:pt x="771513" y="280548"/>
                    </a:moveTo>
                    <a:cubicBezTo>
                      <a:pt x="699233" y="280548"/>
                      <a:pt x="640638" y="339143"/>
                      <a:pt x="640638" y="411423"/>
                    </a:cubicBezTo>
                    <a:cubicBezTo>
                      <a:pt x="640638" y="483703"/>
                      <a:pt x="699233" y="542298"/>
                      <a:pt x="771513" y="542298"/>
                    </a:cubicBezTo>
                    <a:cubicBezTo>
                      <a:pt x="843793" y="542298"/>
                      <a:pt x="902388" y="483703"/>
                      <a:pt x="902388" y="411423"/>
                    </a:cubicBezTo>
                    <a:cubicBezTo>
                      <a:pt x="902388" y="339143"/>
                      <a:pt x="843793" y="280548"/>
                      <a:pt x="771513" y="280548"/>
                    </a:cubicBezTo>
                    <a:close/>
                    <a:moveTo>
                      <a:pt x="771513" y="0"/>
                    </a:moveTo>
                    <a:lnTo>
                      <a:pt x="1543025" y="481223"/>
                    </a:lnTo>
                    <a:lnTo>
                      <a:pt x="1543025" y="3015913"/>
                    </a:lnTo>
                    <a:lnTo>
                      <a:pt x="0" y="3015913"/>
                    </a:lnTo>
                    <a:lnTo>
                      <a:pt x="0" y="48122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0" rIns="68580" bIns="972000" anchor="ctr">
                <a:normAutofit/>
              </a:bodyPr>
              <a:lstStyle/>
              <a:p>
                <a:pPr algn="ctr">
                  <a:defRPr/>
                </a:pPr>
                <a:endParaRPr lang="zh-CN" altLang="en-US" sz="24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MH_Other_11">
                <a:extLst>
                  <a:ext uri="{FF2B5EF4-FFF2-40B4-BE49-F238E27FC236}">
                    <a16:creationId xmlns:a16="http://schemas.microsoft.com/office/drawing/2014/main" id="{9C92426B-3BDB-4764-A9E4-74F9E5E0F580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3761398" y="5418777"/>
                <a:ext cx="1444625" cy="43338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MH_Other_14">
                <a:extLst>
                  <a:ext uri="{FF2B5EF4-FFF2-40B4-BE49-F238E27FC236}">
                    <a16:creationId xmlns:a16="http://schemas.microsoft.com/office/drawing/2014/main" id="{6F6180F4-5147-4637-8CAD-1FC33F6AE64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4333876" y="2451101"/>
                <a:ext cx="365125" cy="1076325"/>
              </a:xfrm>
              <a:custGeom>
                <a:avLst/>
                <a:gdLst>
                  <a:gd name="connsiteX0" fmla="*/ 99809 w 763548"/>
                  <a:gd name="connsiteY0" fmla="*/ 959606 h 959606"/>
                  <a:gd name="connsiteX1" fmla="*/ 54089 w 763548"/>
                  <a:gd name="connsiteY1" fmla="*/ 60446 h 959606"/>
                  <a:gd name="connsiteX2" fmla="*/ 755129 w 763548"/>
                  <a:gd name="connsiteY2" fmla="*/ 167126 h 959606"/>
                  <a:gd name="connsiteX3" fmla="*/ 465569 w 763548"/>
                  <a:gd name="connsiteY3" fmla="*/ 852926 h 959606"/>
                  <a:gd name="connsiteX0" fmla="*/ 99809 w 763548"/>
                  <a:gd name="connsiteY0" fmla="*/ 1041447 h 1041447"/>
                  <a:gd name="connsiteX1" fmla="*/ 54089 w 763548"/>
                  <a:gd name="connsiteY1" fmla="*/ 66087 h 1041447"/>
                  <a:gd name="connsiteX2" fmla="*/ 755129 w 763548"/>
                  <a:gd name="connsiteY2" fmla="*/ 172767 h 1041447"/>
                  <a:gd name="connsiteX3" fmla="*/ 465569 w 763548"/>
                  <a:gd name="connsiteY3" fmla="*/ 858567 h 1041447"/>
                  <a:gd name="connsiteX0" fmla="*/ 87445 w 589165"/>
                  <a:gd name="connsiteY0" fmla="*/ 1265428 h 1265428"/>
                  <a:gd name="connsiteX1" fmla="*/ 41725 w 589165"/>
                  <a:gd name="connsiteY1" fmla="*/ 290068 h 1265428"/>
                  <a:gd name="connsiteX2" fmla="*/ 575125 w 589165"/>
                  <a:gd name="connsiteY2" fmla="*/ 46228 h 1265428"/>
                  <a:gd name="connsiteX3" fmla="*/ 453205 w 589165"/>
                  <a:gd name="connsiteY3" fmla="*/ 1082548 h 1265428"/>
                  <a:gd name="connsiteX0" fmla="*/ 23351 w 516465"/>
                  <a:gd name="connsiteY0" fmla="*/ 1265428 h 1265428"/>
                  <a:gd name="connsiteX1" fmla="*/ 160511 w 516465"/>
                  <a:gd name="connsiteY1" fmla="*/ 290068 h 1265428"/>
                  <a:gd name="connsiteX2" fmla="*/ 511031 w 516465"/>
                  <a:gd name="connsiteY2" fmla="*/ 46228 h 1265428"/>
                  <a:gd name="connsiteX3" fmla="*/ 389111 w 516465"/>
                  <a:gd name="connsiteY3" fmla="*/ 1082548 h 1265428"/>
                  <a:gd name="connsiteX0" fmla="*/ 46185 w 544047"/>
                  <a:gd name="connsiteY0" fmla="*/ 1265428 h 1265428"/>
                  <a:gd name="connsiteX1" fmla="*/ 76665 w 544047"/>
                  <a:gd name="connsiteY1" fmla="*/ 290068 h 1265428"/>
                  <a:gd name="connsiteX2" fmla="*/ 533865 w 544047"/>
                  <a:gd name="connsiteY2" fmla="*/ 46228 h 1265428"/>
                  <a:gd name="connsiteX3" fmla="*/ 411945 w 544047"/>
                  <a:gd name="connsiteY3" fmla="*/ 1082548 h 1265428"/>
                  <a:gd name="connsiteX0" fmla="*/ 110427 w 608289"/>
                  <a:gd name="connsiteY0" fmla="*/ 1265428 h 1265428"/>
                  <a:gd name="connsiteX1" fmla="*/ 140907 w 608289"/>
                  <a:gd name="connsiteY1" fmla="*/ 290068 h 1265428"/>
                  <a:gd name="connsiteX2" fmla="*/ 598107 w 608289"/>
                  <a:gd name="connsiteY2" fmla="*/ 46228 h 1265428"/>
                  <a:gd name="connsiteX3" fmla="*/ 476187 w 608289"/>
                  <a:gd name="connsiteY3" fmla="*/ 1082548 h 1265428"/>
                  <a:gd name="connsiteX0" fmla="*/ 48521 w 590413"/>
                  <a:gd name="connsiteY0" fmla="*/ 1103198 h 1103198"/>
                  <a:gd name="connsiteX1" fmla="*/ 79001 w 590413"/>
                  <a:gd name="connsiteY1" fmla="*/ 127838 h 1103198"/>
                  <a:gd name="connsiteX2" fmla="*/ 581921 w 590413"/>
                  <a:gd name="connsiteY2" fmla="*/ 97358 h 1103198"/>
                  <a:gd name="connsiteX3" fmla="*/ 414281 w 590413"/>
                  <a:gd name="connsiteY3" fmla="*/ 920318 h 1103198"/>
                  <a:gd name="connsiteX0" fmla="*/ 48521 w 590894"/>
                  <a:gd name="connsiteY0" fmla="*/ 1225803 h 1225803"/>
                  <a:gd name="connsiteX1" fmla="*/ 79001 w 590894"/>
                  <a:gd name="connsiteY1" fmla="*/ 250443 h 1225803"/>
                  <a:gd name="connsiteX2" fmla="*/ 581921 w 590894"/>
                  <a:gd name="connsiteY2" fmla="*/ 219963 h 1225803"/>
                  <a:gd name="connsiteX3" fmla="*/ 414281 w 590894"/>
                  <a:gd name="connsiteY3" fmla="*/ 1042923 h 1225803"/>
                  <a:gd name="connsiteX0" fmla="*/ 26321 w 675662"/>
                  <a:gd name="connsiteY0" fmla="*/ 1257677 h 1257677"/>
                  <a:gd name="connsiteX1" fmla="*/ 163481 w 675662"/>
                  <a:gd name="connsiteY1" fmla="*/ 251837 h 1257677"/>
                  <a:gd name="connsiteX2" fmla="*/ 666401 w 675662"/>
                  <a:gd name="connsiteY2" fmla="*/ 221357 h 1257677"/>
                  <a:gd name="connsiteX3" fmla="*/ 498761 w 675662"/>
                  <a:gd name="connsiteY3" fmla="*/ 1044317 h 1257677"/>
                  <a:gd name="connsiteX0" fmla="*/ 43742 w 601395"/>
                  <a:gd name="connsiteY0" fmla="*/ 1241740 h 1241740"/>
                  <a:gd name="connsiteX1" fmla="*/ 89462 w 601395"/>
                  <a:gd name="connsiteY1" fmla="*/ 251140 h 1241740"/>
                  <a:gd name="connsiteX2" fmla="*/ 592382 w 601395"/>
                  <a:gd name="connsiteY2" fmla="*/ 220660 h 1241740"/>
                  <a:gd name="connsiteX3" fmla="*/ 424742 w 601395"/>
                  <a:gd name="connsiteY3" fmla="*/ 1043620 h 1241740"/>
                  <a:gd name="connsiteX0" fmla="*/ 43742 w 596005"/>
                  <a:gd name="connsiteY0" fmla="*/ 1119350 h 1119350"/>
                  <a:gd name="connsiteX1" fmla="*/ 89462 w 596005"/>
                  <a:gd name="connsiteY1" fmla="*/ 128750 h 1119350"/>
                  <a:gd name="connsiteX2" fmla="*/ 592382 w 596005"/>
                  <a:gd name="connsiteY2" fmla="*/ 98270 h 1119350"/>
                  <a:gd name="connsiteX3" fmla="*/ 333302 w 596005"/>
                  <a:gd name="connsiteY3" fmla="*/ 921230 h 1119350"/>
                  <a:gd name="connsiteX0" fmla="*/ 43742 w 597650"/>
                  <a:gd name="connsiteY0" fmla="*/ 1119350 h 1119350"/>
                  <a:gd name="connsiteX1" fmla="*/ 89462 w 597650"/>
                  <a:gd name="connsiteY1" fmla="*/ 128750 h 1119350"/>
                  <a:gd name="connsiteX2" fmla="*/ 592382 w 597650"/>
                  <a:gd name="connsiteY2" fmla="*/ 98270 h 1119350"/>
                  <a:gd name="connsiteX3" fmla="*/ 371402 w 597650"/>
                  <a:gd name="connsiteY3" fmla="*/ 921230 h 1119350"/>
                  <a:gd name="connsiteX0" fmla="*/ 43742 w 598661"/>
                  <a:gd name="connsiteY0" fmla="*/ 1119967 h 1119967"/>
                  <a:gd name="connsiteX1" fmla="*/ 89462 w 598661"/>
                  <a:gd name="connsiteY1" fmla="*/ 129367 h 1119967"/>
                  <a:gd name="connsiteX2" fmla="*/ 592382 w 598661"/>
                  <a:gd name="connsiteY2" fmla="*/ 98887 h 1119967"/>
                  <a:gd name="connsiteX3" fmla="*/ 390452 w 598661"/>
                  <a:gd name="connsiteY3" fmla="*/ 931372 h 1119967"/>
                  <a:gd name="connsiteX0" fmla="*/ 43742 w 599221"/>
                  <a:gd name="connsiteY0" fmla="*/ 1116893 h 1116893"/>
                  <a:gd name="connsiteX1" fmla="*/ 89462 w 599221"/>
                  <a:gd name="connsiteY1" fmla="*/ 126293 h 1116893"/>
                  <a:gd name="connsiteX2" fmla="*/ 592382 w 599221"/>
                  <a:gd name="connsiteY2" fmla="*/ 95813 h 1116893"/>
                  <a:gd name="connsiteX3" fmla="*/ 399977 w 599221"/>
                  <a:gd name="connsiteY3" fmla="*/ 880673 h 1116893"/>
                  <a:gd name="connsiteX0" fmla="*/ 43742 w 598661"/>
                  <a:gd name="connsiteY0" fmla="*/ 1119349 h 1119349"/>
                  <a:gd name="connsiteX1" fmla="*/ 89462 w 598661"/>
                  <a:gd name="connsiteY1" fmla="*/ 128749 h 1119349"/>
                  <a:gd name="connsiteX2" fmla="*/ 592382 w 598661"/>
                  <a:gd name="connsiteY2" fmla="*/ 98269 h 1119349"/>
                  <a:gd name="connsiteX3" fmla="*/ 390452 w 598661"/>
                  <a:gd name="connsiteY3" fmla="*/ 921229 h 1119349"/>
                  <a:gd name="connsiteX0" fmla="*/ 35221 w 396661"/>
                  <a:gd name="connsiteY0" fmla="*/ 1119349 h 1119349"/>
                  <a:gd name="connsiteX1" fmla="*/ 80941 w 396661"/>
                  <a:gd name="connsiteY1" fmla="*/ 128749 h 1119349"/>
                  <a:gd name="connsiteX2" fmla="*/ 376162 w 396661"/>
                  <a:gd name="connsiteY2" fmla="*/ 98269 h 1119349"/>
                  <a:gd name="connsiteX3" fmla="*/ 381931 w 396661"/>
                  <a:gd name="connsiteY3" fmla="*/ 921229 h 1119349"/>
                  <a:gd name="connsiteX0" fmla="*/ 151837 w 513277"/>
                  <a:gd name="connsiteY0" fmla="*/ 1184144 h 1184144"/>
                  <a:gd name="connsiteX1" fmla="*/ 197557 w 513277"/>
                  <a:gd name="connsiteY1" fmla="*/ 193544 h 1184144"/>
                  <a:gd name="connsiteX2" fmla="*/ 492778 w 513277"/>
                  <a:gd name="connsiteY2" fmla="*/ 163064 h 1184144"/>
                  <a:gd name="connsiteX3" fmla="*/ 498547 w 513277"/>
                  <a:gd name="connsiteY3" fmla="*/ 986024 h 1184144"/>
                  <a:gd name="connsiteX0" fmla="*/ 114125 w 475565"/>
                  <a:gd name="connsiteY0" fmla="*/ 1184144 h 1184144"/>
                  <a:gd name="connsiteX1" fmla="*/ 159845 w 475565"/>
                  <a:gd name="connsiteY1" fmla="*/ 193544 h 1184144"/>
                  <a:gd name="connsiteX2" fmla="*/ 455066 w 475565"/>
                  <a:gd name="connsiteY2" fmla="*/ 163064 h 1184144"/>
                  <a:gd name="connsiteX3" fmla="*/ 460835 w 475565"/>
                  <a:gd name="connsiteY3" fmla="*/ 986024 h 1184144"/>
                  <a:gd name="connsiteX0" fmla="*/ -1 w 361439"/>
                  <a:gd name="connsiteY0" fmla="*/ 1090904 h 1090904"/>
                  <a:gd name="connsiteX1" fmla="*/ 45719 w 361439"/>
                  <a:gd name="connsiteY1" fmla="*/ 100304 h 1090904"/>
                  <a:gd name="connsiteX2" fmla="*/ 340940 w 361439"/>
                  <a:gd name="connsiteY2" fmla="*/ 69824 h 1090904"/>
                  <a:gd name="connsiteX3" fmla="*/ 346709 w 361439"/>
                  <a:gd name="connsiteY3" fmla="*/ 892784 h 1090904"/>
                  <a:gd name="connsiteX0" fmla="*/ 0 w 346604"/>
                  <a:gd name="connsiteY0" fmla="*/ 1135079 h 1135079"/>
                  <a:gd name="connsiteX1" fmla="*/ 30884 w 346604"/>
                  <a:gd name="connsiteY1" fmla="*/ 129643 h 1135079"/>
                  <a:gd name="connsiteX2" fmla="*/ 326105 w 346604"/>
                  <a:gd name="connsiteY2" fmla="*/ 99163 h 1135079"/>
                  <a:gd name="connsiteX3" fmla="*/ 331874 w 346604"/>
                  <a:gd name="connsiteY3" fmla="*/ 922123 h 1135079"/>
                  <a:gd name="connsiteX0" fmla="*/ 0 w 391111"/>
                  <a:gd name="connsiteY0" fmla="*/ 1166549 h 1166548"/>
                  <a:gd name="connsiteX1" fmla="*/ 75391 w 391111"/>
                  <a:gd name="connsiteY1" fmla="*/ 131441 h 1166548"/>
                  <a:gd name="connsiteX2" fmla="*/ 370612 w 391111"/>
                  <a:gd name="connsiteY2" fmla="*/ 100961 h 1166548"/>
                  <a:gd name="connsiteX3" fmla="*/ 376381 w 391111"/>
                  <a:gd name="connsiteY3" fmla="*/ 923921 h 1166548"/>
                  <a:gd name="connsiteX0" fmla="*/ 0 w 391111"/>
                  <a:gd name="connsiteY0" fmla="*/ 1154019 h 1154019"/>
                  <a:gd name="connsiteX1" fmla="*/ 29319 w 391111"/>
                  <a:gd name="connsiteY1" fmla="*/ 940484 h 1154019"/>
                  <a:gd name="connsiteX2" fmla="*/ 75391 w 391111"/>
                  <a:gd name="connsiteY2" fmla="*/ 118911 h 1154019"/>
                  <a:gd name="connsiteX3" fmla="*/ 370612 w 391111"/>
                  <a:gd name="connsiteY3" fmla="*/ 88431 h 1154019"/>
                  <a:gd name="connsiteX4" fmla="*/ 376381 w 391111"/>
                  <a:gd name="connsiteY4" fmla="*/ 911391 h 1154019"/>
                  <a:gd name="connsiteX0" fmla="*/ 18086 w 409197"/>
                  <a:gd name="connsiteY0" fmla="*/ 1155698 h 1155698"/>
                  <a:gd name="connsiteX1" fmla="*/ 2899 w 409197"/>
                  <a:gd name="connsiteY1" fmla="*/ 971834 h 1155698"/>
                  <a:gd name="connsiteX2" fmla="*/ 93477 w 409197"/>
                  <a:gd name="connsiteY2" fmla="*/ 120590 h 1155698"/>
                  <a:gd name="connsiteX3" fmla="*/ 388698 w 409197"/>
                  <a:gd name="connsiteY3" fmla="*/ 90110 h 1155698"/>
                  <a:gd name="connsiteX4" fmla="*/ 394467 w 409197"/>
                  <a:gd name="connsiteY4" fmla="*/ 913070 h 1155698"/>
                  <a:gd name="connsiteX0" fmla="*/ 75711 w 407479"/>
                  <a:gd name="connsiteY0" fmla="*/ 1111192 h 1111192"/>
                  <a:gd name="connsiteX1" fmla="*/ 1181 w 407479"/>
                  <a:gd name="connsiteY1" fmla="*/ 971834 h 1111192"/>
                  <a:gd name="connsiteX2" fmla="*/ 91759 w 407479"/>
                  <a:gd name="connsiteY2" fmla="*/ 120590 h 1111192"/>
                  <a:gd name="connsiteX3" fmla="*/ 386980 w 407479"/>
                  <a:gd name="connsiteY3" fmla="*/ 90110 h 1111192"/>
                  <a:gd name="connsiteX4" fmla="*/ 392749 w 407479"/>
                  <a:gd name="connsiteY4" fmla="*/ 913070 h 1111192"/>
                  <a:gd name="connsiteX0" fmla="*/ 134613 w 407039"/>
                  <a:gd name="connsiteY0" fmla="*/ 1111192 h 1111192"/>
                  <a:gd name="connsiteX1" fmla="*/ 741 w 407039"/>
                  <a:gd name="connsiteY1" fmla="*/ 971834 h 1111192"/>
                  <a:gd name="connsiteX2" fmla="*/ 91319 w 407039"/>
                  <a:gd name="connsiteY2" fmla="*/ 120590 h 1111192"/>
                  <a:gd name="connsiteX3" fmla="*/ 386540 w 407039"/>
                  <a:gd name="connsiteY3" fmla="*/ 90110 h 1111192"/>
                  <a:gd name="connsiteX4" fmla="*/ 392309 w 407039"/>
                  <a:gd name="connsiteY4" fmla="*/ 913070 h 1111192"/>
                  <a:gd name="connsiteX0" fmla="*/ 208557 w 406805"/>
                  <a:gd name="connsiteY0" fmla="*/ 1096356 h 1096356"/>
                  <a:gd name="connsiteX1" fmla="*/ 507 w 406805"/>
                  <a:gd name="connsiteY1" fmla="*/ 971834 h 1096356"/>
                  <a:gd name="connsiteX2" fmla="*/ 91085 w 406805"/>
                  <a:gd name="connsiteY2" fmla="*/ 120590 h 1096356"/>
                  <a:gd name="connsiteX3" fmla="*/ 386306 w 406805"/>
                  <a:gd name="connsiteY3" fmla="*/ 90110 h 1096356"/>
                  <a:gd name="connsiteX4" fmla="*/ 392075 w 406805"/>
                  <a:gd name="connsiteY4" fmla="*/ 913070 h 1096356"/>
                  <a:gd name="connsiteX0" fmla="*/ 119854 w 407115"/>
                  <a:gd name="connsiteY0" fmla="*/ 1126028 h 1126028"/>
                  <a:gd name="connsiteX1" fmla="*/ 817 w 407115"/>
                  <a:gd name="connsiteY1" fmla="*/ 971834 h 1126028"/>
                  <a:gd name="connsiteX2" fmla="*/ 91395 w 407115"/>
                  <a:gd name="connsiteY2" fmla="*/ 120590 h 1126028"/>
                  <a:gd name="connsiteX3" fmla="*/ 386616 w 407115"/>
                  <a:gd name="connsiteY3" fmla="*/ 90110 h 1126028"/>
                  <a:gd name="connsiteX4" fmla="*/ 392385 w 407115"/>
                  <a:gd name="connsiteY4" fmla="*/ 913070 h 1126028"/>
                  <a:gd name="connsiteX0" fmla="*/ 178960 w 406878"/>
                  <a:gd name="connsiteY0" fmla="*/ 1096356 h 1096356"/>
                  <a:gd name="connsiteX1" fmla="*/ 580 w 406878"/>
                  <a:gd name="connsiteY1" fmla="*/ 971834 h 1096356"/>
                  <a:gd name="connsiteX2" fmla="*/ 91158 w 406878"/>
                  <a:gd name="connsiteY2" fmla="*/ 120590 h 1096356"/>
                  <a:gd name="connsiteX3" fmla="*/ 386379 w 406878"/>
                  <a:gd name="connsiteY3" fmla="*/ 90110 h 1096356"/>
                  <a:gd name="connsiteX4" fmla="*/ 392148 w 406878"/>
                  <a:gd name="connsiteY4" fmla="*/ 913070 h 1096356"/>
                  <a:gd name="connsiteX0" fmla="*/ 178380 w 406298"/>
                  <a:gd name="connsiteY0" fmla="*/ 1096356 h 1163321"/>
                  <a:gd name="connsiteX1" fmla="*/ 0 w 406298"/>
                  <a:gd name="connsiteY1" fmla="*/ 971834 h 1163321"/>
                  <a:gd name="connsiteX2" fmla="*/ 90578 w 406298"/>
                  <a:gd name="connsiteY2" fmla="*/ 120590 h 1163321"/>
                  <a:gd name="connsiteX3" fmla="*/ 385799 w 406298"/>
                  <a:gd name="connsiteY3" fmla="*/ 90110 h 1163321"/>
                  <a:gd name="connsiteX4" fmla="*/ 391568 w 406298"/>
                  <a:gd name="connsiteY4" fmla="*/ 913070 h 1163321"/>
                  <a:gd name="connsiteX0" fmla="*/ 178380 w 406298"/>
                  <a:gd name="connsiteY0" fmla="*/ 1022178 h 1139611"/>
                  <a:gd name="connsiteX1" fmla="*/ 0 w 406298"/>
                  <a:gd name="connsiteY1" fmla="*/ 971834 h 1139611"/>
                  <a:gd name="connsiteX2" fmla="*/ 90578 w 406298"/>
                  <a:gd name="connsiteY2" fmla="*/ 120590 h 1139611"/>
                  <a:gd name="connsiteX3" fmla="*/ 385799 w 406298"/>
                  <a:gd name="connsiteY3" fmla="*/ 90110 h 1139611"/>
                  <a:gd name="connsiteX4" fmla="*/ 391568 w 406298"/>
                  <a:gd name="connsiteY4" fmla="*/ 913070 h 1139611"/>
                  <a:gd name="connsiteX0" fmla="*/ 178380 w 393129"/>
                  <a:gd name="connsiteY0" fmla="*/ 1020191 h 1137624"/>
                  <a:gd name="connsiteX1" fmla="*/ 0 w 393129"/>
                  <a:gd name="connsiteY1" fmla="*/ 969847 h 1137624"/>
                  <a:gd name="connsiteX2" fmla="*/ 90578 w 393129"/>
                  <a:gd name="connsiteY2" fmla="*/ 118603 h 1137624"/>
                  <a:gd name="connsiteX3" fmla="*/ 385799 w 393129"/>
                  <a:gd name="connsiteY3" fmla="*/ 88123 h 1137624"/>
                  <a:gd name="connsiteX4" fmla="*/ 317390 w 393129"/>
                  <a:gd name="connsiteY4" fmla="*/ 881412 h 1137624"/>
                  <a:gd name="connsiteX0" fmla="*/ 178380 w 426632"/>
                  <a:gd name="connsiteY0" fmla="*/ 1134413 h 1251846"/>
                  <a:gd name="connsiteX1" fmla="*/ 0 w 426632"/>
                  <a:gd name="connsiteY1" fmla="*/ 1084069 h 1251846"/>
                  <a:gd name="connsiteX2" fmla="*/ 90578 w 426632"/>
                  <a:gd name="connsiteY2" fmla="*/ 232825 h 1251846"/>
                  <a:gd name="connsiteX3" fmla="*/ 385799 w 426632"/>
                  <a:gd name="connsiteY3" fmla="*/ 202345 h 1251846"/>
                  <a:gd name="connsiteX4" fmla="*/ 317390 w 426632"/>
                  <a:gd name="connsiteY4" fmla="*/ 995634 h 1251846"/>
                  <a:gd name="connsiteX0" fmla="*/ 178380 w 429261"/>
                  <a:gd name="connsiteY0" fmla="*/ 1134413 h 1251846"/>
                  <a:gd name="connsiteX1" fmla="*/ 0 w 429261"/>
                  <a:gd name="connsiteY1" fmla="*/ 1084069 h 1251846"/>
                  <a:gd name="connsiteX2" fmla="*/ 90578 w 429261"/>
                  <a:gd name="connsiteY2" fmla="*/ 232825 h 1251846"/>
                  <a:gd name="connsiteX3" fmla="*/ 385799 w 429261"/>
                  <a:gd name="connsiteY3" fmla="*/ 202345 h 1251846"/>
                  <a:gd name="connsiteX4" fmla="*/ 335271 w 429261"/>
                  <a:gd name="connsiteY4" fmla="*/ 968811 h 1251846"/>
                  <a:gd name="connsiteX0" fmla="*/ 178380 w 425434"/>
                  <a:gd name="connsiteY0" fmla="*/ 1134413 h 1251846"/>
                  <a:gd name="connsiteX1" fmla="*/ 0 w 425434"/>
                  <a:gd name="connsiteY1" fmla="*/ 1084069 h 1251846"/>
                  <a:gd name="connsiteX2" fmla="*/ 90578 w 425434"/>
                  <a:gd name="connsiteY2" fmla="*/ 232825 h 1251846"/>
                  <a:gd name="connsiteX3" fmla="*/ 385799 w 425434"/>
                  <a:gd name="connsiteY3" fmla="*/ 202345 h 1251846"/>
                  <a:gd name="connsiteX4" fmla="*/ 308448 w 425434"/>
                  <a:gd name="connsiteY4" fmla="*/ 968811 h 125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434" h="1251846">
                    <a:moveTo>
                      <a:pt x="178380" y="1134413"/>
                    </a:moveTo>
                    <a:cubicBezTo>
                      <a:pt x="183267" y="1098824"/>
                      <a:pt x="31942" y="1449451"/>
                      <a:pt x="0" y="1084069"/>
                    </a:cubicBezTo>
                    <a:cubicBezTo>
                      <a:pt x="12565" y="911551"/>
                      <a:pt x="26278" y="379779"/>
                      <a:pt x="90578" y="232825"/>
                    </a:cubicBezTo>
                    <a:cubicBezTo>
                      <a:pt x="154878" y="85871"/>
                      <a:pt x="258983" y="-191831"/>
                      <a:pt x="385799" y="202345"/>
                    </a:cubicBezTo>
                    <a:cubicBezTo>
                      <a:pt x="512615" y="596521"/>
                      <a:pt x="293208" y="895151"/>
                      <a:pt x="308448" y="968811"/>
                    </a:cubicBezTo>
                  </a:path>
                </a:pathLst>
              </a:custGeom>
              <a:noFill/>
              <a:ln w="127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MH_Other_15">
                <a:extLst>
                  <a:ext uri="{FF2B5EF4-FFF2-40B4-BE49-F238E27FC236}">
                    <a16:creationId xmlns:a16="http://schemas.microsoft.com/office/drawing/2014/main" id="{44E1020F-76E1-4494-AFC8-C99E9739863F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311650" y="2195513"/>
                <a:ext cx="584200" cy="584200"/>
              </a:xfrm>
              <a:prstGeom prst="ellipse">
                <a:avLst/>
              </a:prstGeom>
              <a:solidFill>
                <a:schemeClr val="accent2"/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defRPr/>
                </a:pPr>
                <a:r>
                  <a:rPr lang="en-US" altLang="zh-CN" sz="20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02</a:t>
                </a:r>
                <a:endParaRPr lang="zh-CN" altLang="en-US" sz="2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MH_Other_33">
                <a:extLst>
                  <a:ext uri="{FF2B5EF4-FFF2-40B4-BE49-F238E27FC236}">
                    <a16:creationId xmlns:a16="http://schemas.microsoft.com/office/drawing/2014/main" id="{337F4C16-B9FB-47FB-9F25-CC98474F0369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 bwMode="auto">
              <a:xfrm rot="21389837">
                <a:off x="4434048" y="2666595"/>
                <a:ext cx="354687" cy="122105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55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alpha val="12000"/>
                    </a:sysClr>
                  </a:gs>
                  <a:gs pos="100000">
                    <a:sysClr val="window" lastClr="FFFFFF">
                      <a:shade val="100000"/>
                      <a:satMod val="115000"/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35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MH_Other_34">
                <a:extLst>
                  <a:ext uri="{FF2B5EF4-FFF2-40B4-BE49-F238E27FC236}">
                    <a16:creationId xmlns:a16="http://schemas.microsoft.com/office/drawing/2014/main" id="{BE18DB0A-7CAB-42C3-B430-7FF8E3ADFD21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 bwMode="auto">
              <a:xfrm rot="2179789">
                <a:off x="4420420" y="2216041"/>
                <a:ext cx="383694" cy="38369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0"/>
                    </a:sysClr>
                  </a:gs>
                  <a:gs pos="16000">
                    <a:sysClr val="window" lastClr="FFFFFF">
                      <a:alpha val="51000"/>
                    </a:sysClr>
                  </a:gs>
                  <a:gs pos="30000">
                    <a:sysClr val="window" lastClr="FFFFFF">
                      <a:alpha val="0"/>
                    </a:sys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135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135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3347863" y="3424667"/>
              <a:ext cx="2251025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 bị kết nối</a:t>
              </a:r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 kết nối các thiết bị đầu cuối với nhau</a:t>
              </a:r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Các thiết bị này như đường truyền, bộ chuyển mạch,…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08832" y="1184410"/>
            <a:ext cx="2317948" cy="5360988"/>
            <a:chOff x="5884832" y="1184410"/>
            <a:chExt cx="2317948" cy="5360988"/>
          </a:xfrm>
        </p:grpSpPr>
        <p:grpSp>
          <p:nvGrpSpPr>
            <p:cNvPr id="46" name="组合 3">
              <a:extLst>
                <a:ext uri="{FF2B5EF4-FFF2-40B4-BE49-F238E27FC236}">
                  <a16:creationId xmlns:a16="http://schemas.microsoft.com/office/drawing/2014/main" id="{2F88E054-03DF-4103-A479-49732FF6396C}"/>
                </a:ext>
              </a:extLst>
            </p:cNvPr>
            <p:cNvGrpSpPr/>
            <p:nvPr/>
          </p:nvGrpSpPr>
          <p:grpSpPr>
            <a:xfrm>
              <a:off x="5884832" y="1184410"/>
              <a:ext cx="2317948" cy="5360988"/>
              <a:chOff x="5456239" y="2133600"/>
              <a:chExt cx="1362075" cy="3678238"/>
            </a:xfrm>
          </p:grpSpPr>
          <p:sp>
            <p:nvSpPr>
              <p:cNvPr id="47" name="MH_Other_3">
                <a:extLst>
                  <a:ext uri="{FF2B5EF4-FFF2-40B4-BE49-F238E27FC236}">
                    <a16:creationId xmlns:a16="http://schemas.microsoft.com/office/drawing/2014/main" id="{824C09D3-5C63-49E1-A5BA-4AA7F453307E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5965825" y="2133600"/>
                <a:ext cx="704850" cy="706438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MH_SubTitle_3">
                <a:extLst>
                  <a:ext uri="{FF2B5EF4-FFF2-40B4-BE49-F238E27FC236}">
                    <a16:creationId xmlns:a16="http://schemas.microsoft.com/office/drawing/2014/main" id="{76763423-DCCD-489A-9D1E-836D35EC770C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5456239" y="3151188"/>
                <a:ext cx="1362075" cy="2660650"/>
              </a:xfrm>
              <a:custGeom>
                <a:avLst/>
                <a:gdLst>
                  <a:gd name="connsiteX0" fmla="*/ 771513 w 1543025"/>
                  <a:gd name="connsiteY0" fmla="*/ 280548 h 3015913"/>
                  <a:gd name="connsiteX1" fmla="*/ 640638 w 1543025"/>
                  <a:gd name="connsiteY1" fmla="*/ 411423 h 3015913"/>
                  <a:gd name="connsiteX2" fmla="*/ 771513 w 1543025"/>
                  <a:gd name="connsiteY2" fmla="*/ 542298 h 3015913"/>
                  <a:gd name="connsiteX3" fmla="*/ 902388 w 1543025"/>
                  <a:gd name="connsiteY3" fmla="*/ 411423 h 3015913"/>
                  <a:gd name="connsiteX4" fmla="*/ 771513 w 1543025"/>
                  <a:gd name="connsiteY4" fmla="*/ 280548 h 3015913"/>
                  <a:gd name="connsiteX5" fmla="*/ 771513 w 1543025"/>
                  <a:gd name="connsiteY5" fmla="*/ 0 h 3015913"/>
                  <a:gd name="connsiteX6" fmla="*/ 1543025 w 1543025"/>
                  <a:gd name="connsiteY6" fmla="*/ 481223 h 3015913"/>
                  <a:gd name="connsiteX7" fmla="*/ 1543025 w 1543025"/>
                  <a:gd name="connsiteY7" fmla="*/ 3015913 h 3015913"/>
                  <a:gd name="connsiteX8" fmla="*/ 0 w 1543025"/>
                  <a:gd name="connsiteY8" fmla="*/ 3015913 h 3015913"/>
                  <a:gd name="connsiteX9" fmla="*/ 0 w 1543025"/>
                  <a:gd name="connsiteY9" fmla="*/ 481223 h 3015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3025" h="3015913">
                    <a:moveTo>
                      <a:pt x="771513" y="280548"/>
                    </a:moveTo>
                    <a:cubicBezTo>
                      <a:pt x="699233" y="280548"/>
                      <a:pt x="640638" y="339143"/>
                      <a:pt x="640638" y="411423"/>
                    </a:cubicBezTo>
                    <a:cubicBezTo>
                      <a:pt x="640638" y="483703"/>
                      <a:pt x="699233" y="542298"/>
                      <a:pt x="771513" y="542298"/>
                    </a:cubicBezTo>
                    <a:cubicBezTo>
                      <a:pt x="843793" y="542298"/>
                      <a:pt x="902388" y="483703"/>
                      <a:pt x="902388" y="411423"/>
                    </a:cubicBezTo>
                    <a:cubicBezTo>
                      <a:pt x="902388" y="339143"/>
                      <a:pt x="843793" y="280548"/>
                      <a:pt x="771513" y="280548"/>
                    </a:cubicBezTo>
                    <a:close/>
                    <a:moveTo>
                      <a:pt x="771513" y="0"/>
                    </a:moveTo>
                    <a:lnTo>
                      <a:pt x="1543025" y="481223"/>
                    </a:lnTo>
                    <a:lnTo>
                      <a:pt x="1543025" y="3015913"/>
                    </a:lnTo>
                    <a:lnTo>
                      <a:pt x="0" y="3015913"/>
                    </a:lnTo>
                    <a:lnTo>
                      <a:pt x="0" y="4812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0" rIns="68580" bIns="972000" anchor="ctr">
                <a:normAutofit/>
              </a:bodyPr>
              <a:lstStyle/>
              <a:p>
                <a:pPr algn="ctr">
                  <a:defRPr/>
                </a:pPr>
                <a:endParaRPr lang="zh-CN" altLang="en-US" sz="24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MH_Other_16">
                <a:extLst>
                  <a:ext uri="{FF2B5EF4-FFF2-40B4-BE49-F238E27FC236}">
                    <a16:creationId xmlns:a16="http://schemas.microsoft.com/office/drawing/2014/main" id="{B01B3FB5-2FE1-4D96-B41A-C9D124C6771B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5456239" y="5378450"/>
                <a:ext cx="1362075" cy="43338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MH_Other_19">
                <a:extLst>
                  <a:ext uri="{FF2B5EF4-FFF2-40B4-BE49-F238E27FC236}">
                    <a16:creationId xmlns:a16="http://schemas.microsoft.com/office/drawing/2014/main" id="{885DE532-31A0-44B5-8C86-3C4EAE6265F7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6048376" y="2451101"/>
                <a:ext cx="365125" cy="1076325"/>
              </a:xfrm>
              <a:custGeom>
                <a:avLst/>
                <a:gdLst>
                  <a:gd name="connsiteX0" fmla="*/ 99809 w 763548"/>
                  <a:gd name="connsiteY0" fmla="*/ 959606 h 959606"/>
                  <a:gd name="connsiteX1" fmla="*/ 54089 w 763548"/>
                  <a:gd name="connsiteY1" fmla="*/ 60446 h 959606"/>
                  <a:gd name="connsiteX2" fmla="*/ 755129 w 763548"/>
                  <a:gd name="connsiteY2" fmla="*/ 167126 h 959606"/>
                  <a:gd name="connsiteX3" fmla="*/ 465569 w 763548"/>
                  <a:gd name="connsiteY3" fmla="*/ 852926 h 959606"/>
                  <a:gd name="connsiteX0" fmla="*/ 99809 w 763548"/>
                  <a:gd name="connsiteY0" fmla="*/ 1041447 h 1041447"/>
                  <a:gd name="connsiteX1" fmla="*/ 54089 w 763548"/>
                  <a:gd name="connsiteY1" fmla="*/ 66087 h 1041447"/>
                  <a:gd name="connsiteX2" fmla="*/ 755129 w 763548"/>
                  <a:gd name="connsiteY2" fmla="*/ 172767 h 1041447"/>
                  <a:gd name="connsiteX3" fmla="*/ 465569 w 763548"/>
                  <a:gd name="connsiteY3" fmla="*/ 858567 h 1041447"/>
                  <a:gd name="connsiteX0" fmla="*/ 87445 w 589165"/>
                  <a:gd name="connsiteY0" fmla="*/ 1265428 h 1265428"/>
                  <a:gd name="connsiteX1" fmla="*/ 41725 w 589165"/>
                  <a:gd name="connsiteY1" fmla="*/ 290068 h 1265428"/>
                  <a:gd name="connsiteX2" fmla="*/ 575125 w 589165"/>
                  <a:gd name="connsiteY2" fmla="*/ 46228 h 1265428"/>
                  <a:gd name="connsiteX3" fmla="*/ 453205 w 589165"/>
                  <a:gd name="connsiteY3" fmla="*/ 1082548 h 1265428"/>
                  <a:gd name="connsiteX0" fmla="*/ 23351 w 516465"/>
                  <a:gd name="connsiteY0" fmla="*/ 1265428 h 1265428"/>
                  <a:gd name="connsiteX1" fmla="*/ 160511 w 516465"/>
                  <a:gd name="connsiteY1" fmla="*/ 290068 h 1265428"/>
                  <a:gd name="connsiteX2" fmla="*/ 511031 w 516465"/>
                  <a:gd name="connsiteY2" fmla="*/ 46228 h 1265428"/>
                  <a:gd name="connsiteX3" fmla="*/ 389111 w 516465"/>
                  <a:gd name="connsiteY3" fmla="*/ 1082548 h 1265428"/>
                  <a:gd name="connsiteX0" fmla="*/ 46185 w 544047"/>
                  <a:gd name="connsiteY0" fmla="*/ 1265428 h 1265428"/>
                  <a:gd name="connsiteX1" fmla="*/ 76665 w 544047"/>
                  <a:gd name="connsiteY1" fmla="*/ 290068 h 1265428"/>
                  <a:gd name="connsiteX2" fmla="*/ 533865 w 544047"/>
                  <a:gd name="connsiteY2" fmla="*/ 46228 h 1265428"/>
                  <a:gd name="connsiteX3" fmla="*/ 411945 w 544047"/>
                  <a:gd name="connsiteY3" fmla="*/ 1082548 h 1265428"/>
                  <a:gd name="connsiteX0" fmla="*/ 110427 w 608289"/>
                  <a:gd name="connsiteY0" fmla="*/ 1265428 h 1265428"/>
                  <a:gd name="connsiteX1" fmla="*/ 140907 w 608289"/>
                  <a:gd name="connsiteY1" fmla="*/ 290068 h 1265428"/>
                  <a:gd name="connsiteX2" fmla="*/ 598107 w 608289"/>
                  <a:gd name="connsiteY2" fmla="*/ 46228 h 1265428"/>
                  <a:gd name="connsiteX3" fmla="*/ 476187 w 608289"/>
                  <a:gd name="connsiteY3" fmla="*/ 1082548 h 1265428"/>
                  <a:gd name="connsiteX0" fmla="*/ 48521 w 590413"/>
                  <a:gd name="connsiteY0" fmla="*/ 1103198 h 1103198"/>
                  <a:gd name="connsiteX1" fmla="*/ 79001 w 590413"/>
                  <a:gd name="connsiteY1" fmla="*/ 127838 h 1103198"/>
                  <a:gd name="connsiteX2" fmla="*/ 581921 w 590413"/>
                  <a:gd name="connsiteY2" fmla="*/ 97358 h 1103198"/>
                  <a:gd name="connsiteX3" fmla="*/ 414281 w 590413"/>
                  <a:gd name="connsiteY3" fmla="*/ 920318 h 1103198"/>
                  <a:gd name="connsiteX0" fmla="*/ 48521 w 590894"/>
                  <a:gd name="connsiteY0" fmla="*/ 1225803 h 1225803"/>
                  <a:gd name="connsiteX1" fmla="*/ 79001 w 590894"/>
                  <a:gd name="connsiteY1" fmla="*/ 250443 h 1225803"/>
                  <a:gd name="connsiteX2" fmla="*/ 581921 w 590894"/>
                  <a:gd name="connsiteY2" fmla="*/ 219963 h 1225803"/>
                  <a:gd name="connsiteX3" fmla="*/ 414281 w 590894"/>
                  <a:gd name="connsiteY3" fmla="*/ 1042923 h 1225803"/>
                  <a:gd name="connsiteX0" fmla="*/ 26321 w 675662"/>
                  <a:gd name="connsiteY0" fmla="*/ 1257677 h 1257677"/>
                  <a:gd name="connsiteX1" fmla="*/ 163481 w 675662"/>
                  <a:gd name="connsiteY1" fmla="*/ 251837 h 1257677"/>
                  <a:gd name="connsiteX2" fmla="*/ 666401 w 675662"/>
                  <a:gd name="connsiteY2" fmla="*/ 221357 h 1257677"/>
                  <a:gd name="connsiteX3" fmla="*/ 498761 w 675662"/>
                  <a:gd name="connsiteY3" fmla="*/ 1044317 h 1257677"/>
                  <a:gd name="connsiteX0" fmla="*/ 43742 w 601395"/>
                  <a:gd name="connsiteY0" fmla="*/ 1241740 h 1241740"/>
                  <a:gd name="connsiteX1" fmla="*/ 89462 w 601395"/>
                  <a:gd name="connsiteY1" fmla="*/ 251140 h 1241740"/>
                  <a:gd name="connsiteX2" fmla="*/ 592382 w 601395"/>
                  <a:gd name="connsiteY2" fmla="*/ 220660 h 1241740"/>
                  <a:gd name="connsiteX3" fmla="*/ 424742 w 601395"/>
                  <a:gd name="connsiteY3" fmla="*/ 1043620 h 1241740"/>
                  <a:gd name="connsiteX0" fmla="*/ 43742 w 596005"/>
                  <a:gd name="connsiteY0" fmla="*/ 1119350 h 1119350"/>
                  <a:gd name="connsiteX1" fmla="*/ 89462 w 596005"/>
                  <a:gd name="connsiteY1" fmla="*/ 128750 h 1119350"/>
                  <a:gd name="connsiteX2" fmla="*/ 592382 w 596005"/>
                  <a:gd name="connsiteY2" fmla="*/ 98270 h 1119350"/>
                  <a:gd name="connsiteX3" fmla="*/ 333302 w 596005"/>
                  <a:gd name="connsiteY3" fmla="*/ 921230 h 1119350"/>
                  <a:gd name="connsiteX0" fmla="*/ 43742 w 597650"/>
                  <a:gd name="connsiteY0" fmla="*/ 1119350 h 1119350"/>
                  <a:gd name="connsiteX1" fmla="*/ 89462 w 597650"/>
                  <a:gd name="connsiteY1" fmla="*/ 128750 h 1119350"/>
                  <a:gd name="connsiteX2" fmla="*/ 592382 w 597650"/>
                  <a:gd name="connsiteY2" fmla="*/ 98270 h 1119350"/>
                  <a:gd name="connsiteX3" fmla="*/ 371402 w 597650"/>
                  <a:gd name="connsiteY3" fmla="*/ 921230 h 1119350"/>
                  <a:gd name="connsiteX0" fmla="*/ 43742 w 598661"/>
                  <a:gd name="connsiteY0" fmla="*/ 1119967 h 1119967"/>
                  <a:gd name="connsiteX1" fmla="*/ 89462 w 598661"/>
                  <a:gd name="connsiteY1" fmla="*/ 129367 h 1119967"/>
                  <a:gd name="connsiteX2" fmla="*/ 592382 w 598661"/>
                  <a:gd name="connsiteY2" fmla="*/ 98887 h 1119967"/>
                  <a:gd name="connsiteX3" fmla="*/ 390452 w 598661"/>
                  <a:gd name="connsiteY3" fmla="*/ 931372 h 1119967"/>
                  <a:gd name="connsiteX0" fmla="*/ 43742 w 599221"/>
                  <a:gd name="connsiteY0" fmla="*/ 1116893 h 1116893"/>
                  <a:gd name="connsiteX1" fmla="*/ 89462 w 599221"/>
                  <a:gd name="connsiteY1" fmla="*/ 126293 h 1116893"/>
                  <a:gd name="connsiteX2" fmla="*/ 592382 w 599221"/>
                  <a:gd name="connsiteY2" fmla="*/ 95813 h 1116893"/>
                  <a:gd name="connsiteX3" fmla="*/ 399977 w 599221"/>
                  <a:gd name="connsiteY3" fmla="*/ 880673 h 1116893"/>
                  <a:gd name="connsiteX0" fmla="*/ 43742 w 598661"/>
                  <a:gd name="connsiteY0" fmla="*/ 1119349 h 1119349"/>
                  <a:gd name="connsiteX1" fmla="*/ 89462 w 598661"/>
                  <a:gd name="connsiteY1" fmla="*/ 128749 h 1119349"/>
                  <a:gd name="connsiteX2" fmla="*/ 592382 w 598661"/>
                  <a:gd name="connsiteY2" fmla="*/ 98269 h 1119349"/>
                  <a:gd name="connsiteX3" fmla="*/ 390452 w 598661"/>
                  <a:gd name="connsiteY3" fmla="*/ 921229 h 1119349"/>
                  <a:gd name="connsiteX0" fmla="*/ 35221 w 396661"/>
                  <a:gd name="connsiteY0" fmla="*/ 1119349 h 1119349"/>
                  <a:gd name="connsiteX1" fmla="*/ 80941 w 396661"/>
                  <a:gd name="connsiteY1" fmla="*/ 128749 h 1119349"/>
                  <a:gd name="connsiteX2" fmla="*/ 376162 w 396661"/>
                  <a:gd name="connsiteY2" fmla="*/ 98269 h 1119349"/>
                  <a:gd name="connsiteX3" fmla="*/ 381931 w 396661"/>
                  <a:gd name="connsiteY3" fmla="*/ 921229 h 1119349"/>
                  <a:gd name="connsiteX0" fmla="*/ 151837 w 513277"/>
                  <a:gd name="connsiteY0" fmla="*/ 1184144 h 1184144"/>
                  <a:gd name="connsiteX1" fmla="*/ 197557 w 513277"/>
                  <a:gd name="connsiteY1" fmla="*/ 193544 h 1184144"/>
                  <a:gd name="connsiteX2" fmla="*/ 492778 w 513277"/>
                  <a:gd name="connsiteY2" fmla="*/ 163064 h 1184144"/>
                  <a:gd name="connsiteX3" fmla="*/ 498547 w 513277"/>
                  <a:gd name="connsiteY3" fmla="*/ 986024 h 1184144"/>
                  <a:gd name="connsiteX0" fmla="*/ 114125 w 475565"/>
                  <a:gd name="connsiteY0" fmla="*/ 1184144 h 1184144"/>
                  <a:gd name="connsiteX1" fmla="*/ 159845 w 475565"/>
                  <a:gd name="connsiteY1" fmla="*/ 193544 h 1184144"/>
                  <a:gd name="connsiteX2" fmla="*/ 455066 w 475565"/>
                  <a:gd name="connsiteY2" fmla="*/ 163064 h 1184144"/>
                  <a:gd name="connsiteX3" fmla="*/ 460835 w 475565"/>
                  <a:gd name="connsiteY3" fmla="*/ 986024 h 1184144"/>
                  <a:gd name="connsiteX0" fmla="*/ -1 w 361439"/>
                  <a:gd name="connsiteY0" fmla="*/ 1090904 h 1090904"/>
                  <a:gd name="connsiteX1" fmla="*/ 45719 w 361439"/>
                  <a:gd name="connsiteY1" fmla="*/ 100304 h 1090904"/>
                  <a:gd name="connsiteX2" fmla="*/ 340940 w 361439"/>
                  <a:gd name="connsiteY2" fmla="*/ 69824 h 1090904"/>
                  <a:gd name="connsiteX3" fmla="*/ 346709 w 361439"/>
                  <a:gd name="connsiteY3" fmla="*/ 892784 h 1090904"/>
                  <a:gd name="connsiteX0" fmla="*/ 0 w 346604"/>
                  <a:gd name="connsiteY0" fmla="*/ 1135079 h 1135079"/>
                  <a:gd name="connsiteX1" fmla="*/ 30884 w 346604"/>
                  <a:gd name="connsiteY1" fmla="*/ 129643 h 1135079"/>
                  <a:gd name="connsiteX2" fmla="*/ 326105 w 346604"/>
                  <a:gd name="connsiteY2" fmla="*/ 99163 h 1135079"/>
                  <a:gd name="connsiteX3" fmla="*/ 331874 w 346604"/>
                  <a:gd name="connsiteY3" fmla="*/ 922123 h 1135079"/>
                  <a:gd name="connsiteX0" fmla="*/ 0 w 391111"/>
                  <a:gd name="connsiteY0" fmla="*/ 1166549 h 1166548"/>
                  <a:gd name="connsiteX1" fmla="*/ 75391 w 391111"/>
                  <a:gd name="connsiteY1" fmla="*/ 131441 h 1166548"/>
                  <a:gd name="connsiteX2" fmla="*/ 370612 w 391111"/>
                  <a:gd name="connsiteY2" fmla="*/ 100961 h 1166548"/>
                  <a:gd name="connsiteX3" fmla="*/ 376381 w 391111"/>
                  <a:gd name="connsiteY3" fmla="*/ 923921 h 1166548"/>
                  <a:gd name="connsiteX0" fmla="*/ 0 w 391111"/>
                  <a:gd name="connsiteY0" fmla="*/ 1154019 h 1154019"/>
                  <a:gd name="connsiteX1" fmla="*/ 29319 w 391111"/>
                  <a:gd name="connsiteY1" fmla="*/ 940484 h 1154019"/>
                  <a:gd name="connsiteX2" fmla="*/ 75391 w 391111"/>
                  <a:gd name="connsiteY2" fmla="*/ 118911 h 1154019"/>
                  <a:gd name="connsiteX3" fmla="*/ 370612 w 391111"/>
                  <a:gd name="connsiteY3" fmla="*/ 88431 h 1154019"/>
                  <a:gd name="connsiteX4" fmla="*/ 376381 w 391111"/>
                  <a:gd name="connsiteY4" fmla="*/ 911391 h 1154019"/>
                  <a:gd name="connsiteX0" fmla="*/ 18086 w 409197"/>
                  <a:gd name="connsiteY0" fmla="*/ 1155698 h 1155698"/>
                  <a:gd name="connsiteX1" fmla="*/ 2899 w 409197"/>
                  <a:gd name="connsiteY1" fmla="*/ 971834 h 1155698"/>
                  <a:gd name="connsiteX2" fmla="*/ 93477 w 409197"/>
                  <a:gd name="connsiteY2" fmla="*/ 120590 h 1155698"/>
                  <a:gd name="connsiteX3" fmla="*/ 388698 w 409197"/>
                  <a:gd name="connsiteY3" fmla="*/ 90110 h 1155698"/>
                  <a:gd name="connsiteX4" fmla="*/ 394467 w 409197"/>
                  <a:gd name="connsiteY4" fmla="*/ 913070 h 1155698"/>
                  <a:gd name="connsiteX0" fmla="*/ 75711 w 407479"/>
                  <a:gd name="connsiteY0" fmla="*/ 1111192 h 1111192"/>
                  <a:gd name="connsiteX1" fmla="*/ 1181 w 407479"/>
                  <a:gd name="connsiteY1" fmla="*/ 971834 h 1111192"/>
                  <a:gd name="connsiteX2" fmla="*/ 91759 w 407479"/>
                  <a:gd name="connsiteY2" fmla="*/ 120590 h 1111192"/>
                  <a:gd name="connsiteX3" fmla="*/ 386980 w 407479"/>
                  <a:gd name="connsiteY3" fmla="*/ 90110 h 1111192"/>
                  <a:gd name="connsiteX4" fmla="*/ 392749 w 407479"/>
                  <a:gd name="connsiteY4" fmla="*/ 913070 h 1111192"/>
                  <a:gd name="connsiteX0" fmla="*/ 134613 w 407039"/>
                  <a:gd name="connsiteY0" fmla="*/ 1111192 h 1111192"/>
                  <a:gd name="connsiteX1" fmla="*/ 741 w 407039"/>
                  <a:gd name="connsiteY1" fmla="*/ 971834 h 1111192"/>
                  <a:gd name="connsiteX2" fmla="*/ 91319 w 407039"/>
                  <a:gd name="connsiteY2" fmla="*/ 120590 h 1111192"/>
                  <a:gd name="connsiteX3" fmla="*/ 386540 w 407039"/>
                  <a:gd name="connsiteY3" fmla="*/ 90110 h 1111192"/>
                  <a:gd name="connsiteX4" fmla="*/ 392309 w 407039"/>
                  <a:gd name="connsiteY4" fmla="*/ 913070 h 1111192"/>
                  <a:gd name="connsiteX0" fmla="*/ 208557 w 406805"/>
                  <a:gd name="connsiteY0" fmla="*/ 1096356 h 1096356"/>
                  <a:gd name="connsiteX1" fmla="*/ 507 w 406805"/>
                  <a:gd name="connsiteY1" fmla="*/ 971834 h 1096356"/>
                  <a:gd name="connsiteX2" fmla="*/ 91085 w 406805"/>
                  <a:gd name="connsiteY2" fmla="*/ 120590 h 1096356"/>
                  <a:gd name="connsiteX3" fmla="*/ 386306 w 406805"/>
                  <a:gd name="connsiteY3" fmla="*/ 90110 h 1096356"/>
                  <a:gd name="connsiteX4" fmla="*/ 392075 w 406805"/>
                  <a:gd name="connsiteY4" fmla="*/ 913070 h 1096356"/>
                  <a:gd name="connsiteX0" fmla="*/ 119854 w 407115"/>
                  <a:gd name="connsiteY0" fmla="*/ 1126028 h 1126028"/>
                  <a:gd name="connsiteX1" fmla="*/ 817 w 407115"/>
                  <a:gd name="connsiteY1" fmla="*/ 971834 h 1126028"/>
                  <a:gd name="connsiteX2" fmla="*/ 91395 w 407115"/>
                  <a:gd name="connsiteY2" fmla="*/ 120590 h 1126028"/>
                  <a:gd name="connsiteX3" fmla="*/ 386616 w 407115"/>
                  <a:gd name="connsiteY3" fmla="*/ 90110 h 1126028"/>
                  <a:gd name="connsiteX4" fmla="*/ 392385 w 407115"/>
                  <a:gd name="connsiteY4" fmla="*/ 913070 h 1126028"/>
                  <a:gd name="connsiteX0" fmla="*/ 178960 w 406878"/>
                  <a:gd name="connsiteY0" fmla="*/ 1096356 h 1096356"/>
                  <a:gd name="connsiteX1" fmla="*/ 580 w 406878"/>
                  <a:gd name="connsiteY1" fmla="*/ 971834 h 1096356"/>
                  <a:gd name="connsiteX2" fmla="*/ 91158 w 406878"/>
                  <a:gd name="connsiteY2" fmla="*/ 120590 h 1096356"/>
                  <a:gd name="connsiteX3" fmla="*/ 386379 w 406878"/>
                  <a:gd name="connsiteY3" fmla="*/ 90110 h 1096356"/>
                  <a:gd name="connsiteX4" fmla="*/ 392148 w 406878"/>
                  <a:gd name="connsiteY4" fmla="*/ 913070 h 1096356"/>
                  <a:gd name="connsiteX0" fmla="*/ 178380 w 406298"/>
                  <a:gd name="connsiteY0" fmla="*/ 1096356 h 1163321"/>
                  <a:gd name="connsiteX1" fmla="*/ 0 w 406298"/>
                  <a:gd name="connsiteY1" fmla="*/ 971834 h 1163321"/>
                  <a:gd name="connsiteX2" fmla="*/ 90578 w 406298"/>
                  <a:gd name="connsiteY2" fmla="*/ 120590 h 1163321"/>
                  <a:gd name="connsiteX3" fmla="*/ 385799 w 406298"/>
                  <a:gd name="connsiteY3" fmla="*/ 90110 h 1163321"/>
                  <a:gd name="connsiteX4" fmla="*/ 391568 w 406298"/>
                  <a:gd name="connsiteY4" fmla="*/ 913070 h 1163321"/>
                  <a:gd name="connsiteX0" fmla="*/ 178380 w 406298"/>
                  <a:gd name="connsiteY0" fmla="*/ 1022178 h 1139611"/>
                  <a:gd name="connsiteX1" fmla="*/ 0 w 406298"/>
                  <a:gd name="connsiteY1" fmla="*/ 971834 h 1139611"/>
                  <a:gd name="connsiteX2" fmla="*/ 90578 w 406298"/>
                  <a:gd name="connsiteY2" fmla="*/ 120590 h 1139611"/>
                  <a:gd name="connsiteX3" fmla="*/ 385799 w 406298"/>
                  <a:gd name="connsiteY3" fmla="*/ 90110 h 1139611"/>
                  <a:gd name="connsiteX4" fmla="*/ 391568 w 406298"/>
                  <a:gd name="connsiteY4" fmla="*/ 913070 h 1139611"/>
                  <a:gd name="connsiteX0" fmla="*/ 178380 w 393129"/>
                  <a:gd name="connsiteY0" fmla="*/ 1020191 h 1137624"/>
                  <a:gd name="connsiteX1" fmla="*/ 0 w 393129"/>
                  <a:gd name="connsiteY1" fmla="*/ 969847 h 1137624"/>
                  <a:gd name="connsiteX2" fmla="*/ 90578 w 393129"/>
                  <a:gd name="connsiteY2" fmla="*/ 118603 h 1137624"/>
                  <a:gd name="connsiteX3" fmla="*/ 385799 w 393129"/>
                  <a:gd name="connsiteY3" fmla="*/ 88123 h 1137624"/>
                  <a:gd name="connsiteX4" fmla="*/ 317390 w 393129"/>
                  <a:gd name="connsiteY4" fmla="*/ 881412 h 1137624"/>
                  <a:gd name="connsiteX0" fmla="*/ 178380 w 426632"/>
                  <a:gd name="connsiteY0" fmla="*/ 1134413 h 1251846"/>
                  <a:gd name="connsiteX1" fmla="*/ 0 w 426632"/>
                  <a:gd name="connsiteY1" fmla="*/ 1084069 h 1251846"/>
                  <a:gd name="connsiteX2" fmla="*/ 90578 w 426632"/>
                  <a:gd name="connsiteY2" fmla="*/ 232825 h 1251846"/>
                  <a:gd name="connsiteX3" fmla="*/ 385799 w 426632"/>
                  <a:gd name="connsiteY3" fmla="*/ 202345 h 1251846"/>
                  <a:gd name="connsiteX4" fmla="*/ 317390 w 426632"/>
                  <a:gd name="connsiteY4" fmla="*/ 995634 h 1251846"/>
                  <a:gd name="connsiteX0" fmla="*/ 178380 w 429261"/>
                  <a:gd name="connsiteY0" fmla="*/ 1134413 h 1251846"/>
                  <a:gd name="connsiteX1" fmla="*/ 0 w 429261"/>
                  <a:gd name="connsiteY1" fmla="*/ 1084069 h 1251846"/>
                  <a:gd name="connsiteX2" fmla="*/ 90578 w 429261"/>
                  <a:gd name="connsiteY2" fmla="*/ 232825 h 1251846"/>
                  <a:gd name="connsiteX3" fmla="*/ 385799 w 429261"/>
                  <a:gd name="connsiteY3" fmla="*/ 202345 h 1251846"/>
                  <a:gd name="connsiteX4" fmla="*/ 335271 w 429261"/>
                  <a:gd name="connsiteY4" fmla="*/ 968811 h 1251846"/>
                  <a:gd name="connsiteX0" fmla="*/ 178380 w 425434"/>
                  <a:gd name="connsiteY0" fmla="*/ 1134413 h 1251846"/>
                  <a:gd name="connsiteX1" fmla="*/ 0 w 425434"/>
                  <a:gd name="connsiteY1" fmla="*/ 1084069 h 1251846"/>
                  <a:gd name="connsiteX2" fmla="*/ 90578 w 425434"/>
                  <a:gd name="connsiteY2" fmla="*/ 232825 h 1251846"/>
                  <a:gd name="connsiteX3" fmla="*/ 385799 w 425434"/>
                  <a:gd name="connsiteY3" fmla="*/ 202345 h 1251846"/>
                  <a:gd name="connsiteX4" fmla="*/ 308448 w 425434"/>
                  <a:gd name="connsiteY4" fmla="*/ 968811 h 125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434" h="1251846">
                    <a:moveTo>
                      <a:pt x="178380" y="1134413"/>
                    </a:moveTo>
                    <a:cubicBezTo>
                      <a:pt x="183267" y="1098824"/>
                      <a:pt x="31942" y="1449451"/>
                      <a:pt x="0" y="1084069"/>
                    </a:cubicBezTo>
                    <a:cubicBezTo>
                      <a:pt x="12565" y="911551"/>
                      <a:pt x="26278" y="379779"/>
                      <a:pt x="90578" y="232825"/>
                    </a:cubicBezTo>
                    <a:cubicBezTo>
                      <a:pt x="154878" y="85871"/>
                      <a:pt x="258983" y="-191831"/>
                      <a:pt x="385799" y="202345"/>
                    </a:cubicBezTo>
                    <a:cubicBezTo>
                      <a:pt x="512615" y="596521"/>
                      <a:pt x="293208" y="895151"/>
                      <a:pt x="308448" y="968811"/>
                    </a:cubicBez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MH_Other_20">
                <a:extLst>
                  <a:ext uri="{FF2B5EF4-FFF2-40B4-BE49-F238E27FC236}">
                    <a16:creationId xmlns:a16="http://schemas.microsoft.com/office/drawing/2014/main" id="{1F89B3BD-6D5A-4199-9817-BF36E749CD05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6026150" y="2195513"/>
                <a:ext cx="584200" cy="584200"/>
              </a:xfrm>
              <a:prstGeom prst="ellipse">
                <a:avLst/>
              </a:prstGeom>
              <a:solidFill>
                <a:schemeClr val="accent1"/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defRPr/>
                </a:pPr>
                <a:r>
                  <a:rPr lang="en-US" altLang="zh-CN" sz="20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</a:t>
                </a:r>
                <a:endParaRPr lang="zh-CN" altLang="en-US" sz="2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MH_Other_35">
                <a:extLst>
                  <a:ext uri="{FF2B5EF4-FFF2-40B4-BE49-F238E27FC236}">
                    <a16:creationId xmlns:a16="http://schemas.microsoft.com/office/drawing/2014/main" id="{DBB55E66-2E21-4EAE-8115-6273F6065BCD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auto">
              <a:xfrm rot="21389837">
                <a:off x="6148361" y="2666595"/>
                <a:ext cx="354687" cy="122105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55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alpha val="12000"/>
                    </a:sysClr>
                  </a:gs>
                  <a:gs pos="100000">
                    <a:sysClr val="window" lastClr="FFFFFF">
                      <a:shade val="100000"/>
                      <a:satMod val="115000"/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135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MH_Other_36">
                <a:extLst>
                  <a:ext uri="{FF2B5EF4-FFF2-40B4-BE49-F238E27FC236}">
                    <a16:creationId xmlns:a16="http://schemas.microsoft.com/office/drawing/2014/main" id="{8C4E0F29-19D3-46AC-AE9F-63AC4CE39045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 bwMode="auto">
              <a:xfrm rot="2179789">
                <a:off x="6134733" y="2216041"/>
                <a:ext cx="383694" cy="38369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alpha val="0"/>
                    </a:sysClr>
                  </a:gs>
                  <a:gs pos="16000">
                    <a:sysClr val="window" lastClr="FFFFFF">
                      <a:alpha val="51000"/>
                    </a:sysClr>
                  </a:gs>
                  <a:gs pos="30000">
                    <a:sysClr val="window" lastClr="FFFFFF">
                      <a:alpha val="0"/>
                    </a:sys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135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135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5938104" y="3455089"/>
              <a:ext cx="216228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4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 mềm mạng</a:t>
              </a:r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vi-VN" sz="240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giống như hệ thống duy trì luật lệ giao thông để mạng lưới giao thông vận hành suôn sẻ</a:t>
              </a:r>
              <a:endPara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861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Punched Tape 21"/>
          <p:cNvSpPr/>
          <p:nvPr/>
        </p:nvSpPr>
        <p:spPr>
          <a:xfrm>
            <a:off x="5346114" y="652231"/>
            <a:ext cx="6734808" cy="1488955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hãy kể </a:t>
            </a:r>
            <a:r>
              <a:rPr lang="vi-VN" sz="28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được một số mạng lưới, giống như mạng giao thông đường bộ?</a:t>
            </a:r>
            <a:endParaRPr lang="en-US" sz="280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2" y="1380853"/>
            <a:ext cx="2622183" cy="26226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27" y="1134588"/>
            <a:ext cx="2973129" cy="2973645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8757098" y="5853726"/>
            <a:ext cx="1367609" cy="13678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6307998" y="6201470"/>
            <a:ext cx="717580" cy="71770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7248563" y="6560323"/>
            <a:ext cx="995690" cy="9958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10343741" y="6307229"/>
            <a:ext cx="720935" cy="72106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1023485" y="6718579"/>
            <a:ext cx="784764" cy="7849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5283593" y="6037941"/>
            <a:ext cx="336492" cy="3365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4242242" y="5767623"/>
            <a:ext cx="705093" cy="70521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11283711" y="5107310"/>
            <a:ext cx="1392842" cy="13930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5892899" y="5765079"/>
            <a:ext cx="297296" cy="29734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591932" y="6272924"/>
            <a:ext cx="1283039" cy="12832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701615" y="6140298"/>
            <a:ext cx="693255" cy="6933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389865" y="6560322"/>
            <a:ext cx="422299" cy="4223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58025" y="6315987"/>
            <a:ext cx="211148" cy="2111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5" name="组合 164"/>
          <p:cNvGrpSpPr/>
          <p:nvPr/>
        </p:nvGrpSpPr>
        <p:grpSpPr>
          <a:xfrm>
            <a:off x="4339938" y="1106662"/>
            <a:ext cx="631544" cy="667058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66" name="椭圆 165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2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32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67"/>
          <p:cNvGrpSpPr/>
          <p:nvPr/>
        </p:nvGrpSpPr>
        <p:grpSpPr>
          <a:xfrm>
            <a:off x="4315793" y="2770285"/>
            <a:ext cx="631542" cy="664467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69" name="椭圆 168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2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32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71"/>
          <p:cNvGrpSpPr/>
          <p:nvPr/>
        </p:nvGrpSpPr>
        <p:grpSpPr>
          <a:xfrm>
            <a:off x="4360540" y="4669908"/>
            <a:ext cx="588009" cy="587996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73" name="椭圆 172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2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32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140182" y="2258379"/>
            <a:ext cx="1865791" cy="1240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32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微软雅黑" panose="020B0503020204020204" pitchFamily="34" charset="-122"/>
                <a:cs typeface="+mn-ea"/>
                <a:sym typeface="+mn-lt"/>
              </a:rPr>
              <a:t>Mở</a:t>
            </a:r>
            <a:r>
              <a:rPr lang="en-US" altLang="zh-CN" sz="3732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732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微软雅黑" panose="020B0503020204020204" pitchFamily="34" charset="-122"/>
                <a:cs typeface="+mn-ea"/>
                <a:sym typeface="+mn-lt"/>
              </a:rPr>
              <a:t>đầu</a:t>
            </a:r>
            <a:endParaRPr lang="zh-CN" altLang="en-US" sz="3732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2" name="椭圆 64"/>
          <p:cNvSpPr/>
          <p:nvPr/>
        </p:nvSpPr>
        <p:spPr>
          <a:xfrm>
            <a:off x="4060019" y="819826"/>
            <a:ext cx="1138110" cy="1138461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4265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1</a:t>
            </a:r>
          </a:p>
        </p:txBody>
      </p:sp>
      <p:sp>
        <p:nvSpPr>
          <p:cNvPr id="85" name="椭圆 64"/>
          <p:cNvSpPr/>
          <p:nvPr/>
        </p:nvSpPr>
        <p:spPr>
          <a:xfrm>
            <a:off x="4071750" y="2506869"/>
            <a:ext cx="1138110" cy="1138461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4265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2</a:t>
            </a:r>
          </a:p>
        </p:txBody>
      </p:sp>
      <p:sp>
        <p:nvSpPr>
          <p:cNvPr id="86" name="椭圆 64"/>
          <p:cNvSpPr/>
          <p:nvPr/>
        </p:nvSpPr>
        <p:spPr>
          <a:xfrm>
            <a:off x="4113492" y="4460517"/>
            <a:ext cx="1138110" cy="1138461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4265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3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1263594" y="471471"/>
            <a:ext cx="19196209" cy="41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82" tIns="60941" rIns="121882" bIns="60941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66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6359607" y="4302840"/>
            <a:ext cx="246209" cy="41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82" tIns="60941" rIns="121882" bIns="60941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66"/>
          </a:p>
        </p:txBody>
      </p:sp>
      <p:sp>
        <p:nvSpPr>
          <p:cNvPr id="31" name="Rectangle 30"/>
          <p:cNvSpPr/>
          <p:nvPr/>
        </p:nvSpPr>
        <p:spPr>
          <a:xfrm>
            <a:off x="172412" y="3812766"/>
            <a:ext cx="4490634" cy="666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2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nhóm </a:t>
            </a:r>
            <a:endParaRPr lang="en-US" sz="3732" dirty="0">
              <a:solidFill>
                <a:srgbClr val="0000FF"/>
              </a:solidFill>
            </a:endParaRPr>
          </a:p>
        </p:txBody>
      </p:sp>
      <p:sp useBgFill="1">
        <p:nvSpPr>
          <p:cNvPr id="21" name="TextBox 20"/>
          <p:cNvSpPr txBox="1"/>
          <p:nvPr/>
        </p:nvSpPr>
        <p:spPr>
          <a:xfrm>
            <a:off x="5446303" y="2363854"/>
            <a:ext cx="545193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4" name="Flowchart: Punched Tape 73"/>
          <p:cNvSpPr/>
          <p:nvPr/>
        </p:nvSpPr>
        <p:spPr>
          <a:xfrm>
            <a:off x="5387471" y="2672463"/>
            <a:ext cx="6878420" cy="1077678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Mỗi mạng lưới đó vận chuyển những gì?</a:t>
            </a:r>
            <a:endParaRPr lang="en-US" sz="28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Flowchart: Punched Tape 74"/>
          <p:cNvSpPr/>
          <p:nvPr/>
        </p:nvSpPr>
        <p:spPr>
          <a:xfrm>
            <a:off x="5546779" y="4479024"/>
            <a:ext cx="6460494" cy="1077678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 chung của những mạng lưới đó là gì?</a:t>
            </a:r>
            <a:endParaRPr lang="en-US" sz="28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2" y="4129272"/>
            <a:ext cx="1926665" cy="19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555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2" grpId="0"/>
      <p:bldP spid="82" grpId="0" animBg="1"/>
      <p:bldP spid="85" grpId="0" animBg="1"/>
      <p:bldP spid="86" grpId="0" animBg="1"/>
      <p:bldP spid="31" grpId="0"/>
      <p:bldP spid="74" grpId="0" animBg="1"/>
      <p:bldP spid="7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506" y="433615"/>
            <a:ext cx="8172450" cy="563563"/>
          </a:xfrm>
        </p:spPr>
        <p:txBody>
          <a:bodyPr/>
          <a:lstStyle/>
          <a:p>
            <a:pPr eaLnBrk="1" hangingPunct="1"/>
            <a:r>
              <a:rPr lang="en-GB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CÁC CÁCH KẾT NỐI MẠNG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978CB-4507-4898-9641-F1012AFC62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4" r="2930" b="16717"/>
          <a:stretch/>
        </p:blipFill>
        <p:spPr>
          <a:xfrm>
            <a:off x="2279577" y="1802589"/>
            <a:ext cx="2292491" cy="1211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696E3E-E6F4-4FE0-8F13-ECF4106F6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6" b="19992"/>
          <a:stretch/>
        </p:blipFill>
        <p:spPr>
          <a:xfrm>
            <a:off x="5529545" y="1772816"/>
            <a:ext cx="2292491" cy="1335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DAEA02-CB3B-47D7-8B18-529ABD045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01"/>
          <a:stretch/>
        </p:blipFill>
        <p:spPr>
          <a:xfrm>
            <a:off x="2963819" y="3786605"/>
            <a:ext cx="1180208" cy="2039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830C1E-80A8-4689-A362-6074649CC4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5"/>
          <a:stretch/>
        </p:blipFill>
        <p:spPr>
          <a:xfrm>
            <a:off x="8976320" y="1694317"/>
            <a:ext cx="1178274" cy="135910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9673AB2-6812-41C4-868B-4C4219ECF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3" b="6302"/>
          <a:stretch/>
        </p:blipFill>
        <p:spPr bwMode="auto">
          <a:xfrm>
            <a:off x="5939060" y="3974941"/>
            <a:ext cx="237440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58D1EC-F590-4921-945E-42D608F21299}"/>
              </a:ext>
            </a:extLst>
          </p:cNvPr>
          <p:cNvSpPr txBox="1"/>
          <p:nvPr/>
        </p:nvSpPr>
        <p:spPr>
          <a:xfrm>
            <a:off x="2412814" y="3027487"/>
            <a:ext cx="1962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39D522-3722-40D2-B338-82E9434D07A2}"/>
              </a:ext>
            </a:extLst>
          </p:cNvPr>
          <p:cNvSpPr txBox="1"/>
          <p:nvPr/>
        </p:nvSpPr>
        <p:spPr>
          <a:xfrm>
            <a:off x="5519937" y="2996952"/>
            <a:ext cx="2217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2D1FB-77E6-4C66-A921-6159D7D0E7D2}"/>
              </a:ext>
            </a:extLst>
          </p:cNvPr>
          <p:cNvSpPr txBox="1"/>
          <p:nvPr/>
        </p:nvSpPr>
        <p:spPr>
          <a:xfrm>
            <a:off x="8526042" y="3140274"/>
            <a:ext cx="196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/3G/4G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F815BE-49B7-44EF-A3D9-F1F0BF9323DB}"/>
              </a:ext>
            </a:extLst>
          </p:cNvPr>
          <p:cNvSpPr txBox="1"/>
          <p:nvPr/>
        </p:nvSpPr>
        <p:spPr>
          <a:xfrm>
            <a:off x="2711625" y="5939281"/>
            <a:ext cx="196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/3G/4G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67F759-A071-4075-AED4-E16260961B00}"/>
              </a:ext>
            </a:extLst>
          </p:cNvPr>
          <p:cNvSpPr txBox="1"/>
          <p:nvPr/>
        </p:nvSpPr>
        <p:spPr>
          <a:xfrm>
            <a:off x="6168009" y="6025606"/>
            <a:ext cx="2217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cable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767B82-3D74-40E6-87F6-69C5690B4346}"/>
              </a:ext>
            </a:extLst>
          </p:cNvPr>
          <p:cNvSpPr txBox="1"/>
          <p:nvPr/>
        </p:nvSpPr>
        <p:spPr>
          <a:xfrm>
            <a:off x="2610722" y="1145798"/>
            <a:ext cx="7877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" descr="Hướng dẫn cách cấu hình mạng LAN nội bộ cho công ty-CÔNG TY TNHH CÔNG NGHỆ  VÀ VIỄN THÔNG HẢI PHONG">
            <a:extLst>
              <a:ext uri="{FF2B5EF4-FFF2-40B4-BE49-F238E27FC236}">
                <a16:creationId xmlns:a16="http://schemas.microsoft.com/office/drawing/2014/main" id="{75957C67-96D9-49BB-B99B-B142E28FC5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23" y="1772817"/>
            <a:ext cx="6656675" cy="433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94E7CA-BA25-46C4-8E6E-188DB6BE4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176090"/>
            <a:ext cx="547170" cy="4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594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  <p:bldP spid="21" grpId="0"/>
      <p:bldP spid="21" grpId="1"/>
      <p:bldP spid="23" grpId="0"/>
      <p:bldP spid="23" grpId="1"/>
      <p:bldP spid="24" grpId="0"/>
      <p:bldP spid="2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>
            <a:extLst>
              <a:ext uri="{FF2B5EF4-FFF2-40B4-BE49-F238E27FC236}">
                <a16:creationId xmlns:a16="http://schemas.microsoft.com/office/drawing/2014/main" id="{F6C04AC9-FEE6-41D2-ABA2-28316B663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5550" y="381001"/>
            <a:ext cx="8172450" cy="563563"/>
          </a:xfrm>
        </p:spPr>
        <p:txBody>
          <a:bodyPr/>
          <a:lstStyle/>
          <a:p>
            <a:pPr eaLnBrk="1" hangingPunct="1"/>
            <a:r>
              <a:rPr lang="en-GB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CÁC CÁCH KẾT NỐI MẠNG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BFB15ADA-1C70-45DD-BD80-30271781B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143" y="3593408"/>
            <a:ext cx="2059158" cy="2571897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98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  <a:buClrTx/>
              <a:buNone/>
            </a:pP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4">
            <a:extLst>
              <a:ext uri="{FF2B5EF4-FFF2-40B4-BE49-F238E27FC236}">
                <a16:creationId xmlns:a16="http://schemas.microsoft.com/office/drawing/2014/main" id="{B7B193BC-0B36-46C9-BBCB-2CD58D21C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2254" y="3547882"/>
            <a:ext cx="2193184" cy="2613188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098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Tx/>
              <a:buNone/>
            </a:pPr>
            <a:endParaRPr lang="en-US" altLang="en-US" sz="24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8275" indent="-168275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altLang="en-US" sz="2400" b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8275" indent="-168275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altLang="en-US" sz="2400" b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8">
            <a:extLst>
              <a:ext uri="{FF2B5EF4-FFF2-40B4-BE49-F238E27FC236}">
                <a16:creationId xmlns:a16="http://schemas.microsoft.com/office/drawing/2014/main" id="{0DA769B0-22F5-4406-9E60-22DDD4E8D944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96000" y="2367370"/>
            <a:ext cx="2375246" cy="6491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5806B829-F848-4E43-9C47-87756079AE4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11842" y="2367161"/>
            <a:ext cx="2375246" cy="649188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10">
            <a:extLst>
              <a:ext uri="{FF2B5EF4-FFF2-40B4-BE49-F238E27FC236}">
                <a16:creationId xmlns:a16="http://schemas.microsoft.com/office/drawing/2014/main" id="{0B8355F1-4A0C-4A31-BFF0-0B5959A9FE3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07125" y="2368164"/>
            <a:ext cx="2065335" cy="6491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11">
            <a:extLst>
              <a:ext uri="{FF2B5EF4-FFF2-40B4-BE49-F238E27FC236}">
                <a16:creationId xmlns:a16="http://schemas.microsoft.com/office/drawing/2014/main" id="{E0F3AC54-CB29-47E1-99BE-671E1B19759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38162" y="2250620"/>
            <a:ext cx="2065335" cy="6491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12">
            <a:extLst>
              <a:ext uri="{FF2B5EF4-FFF2-40B4-BE49-F238E27FC236}">
                <a16:creationId xmlns:a16="http://schemas.microsoft.com/office/drawing/2014/main" id="{EAC01360-C03C-4482-97A4-9B5AB3FF12E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86501" y="2366576"/>
            <a:ext cx="1861679" cy="649188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23">
            <a:extLst>
              <a:ext uri="{FF2B5EF4-FFF2-40B4-BE49-F238E27FC236}">
                <a16:creationId xmlns:a16="http://schemas.microsoft.com/office/drawing/2014/main" id="{D4F2FC59-0C02-445D-8605-43B8ACC5502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28255" y="2367370"/>
            <a:ext cx="2375248" cy="6491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24">
            <a:extLst>
              <a:ext uri="{FF2B5EF4-FFF2-40B4-BE49-F238E27FC236}">
                <a16:creationId xmlns:a16="http://schemas.microsoft.com/office/drawing/2014/main" id="{27C4E353-4B48-48C0-801A-B06AB63B3EC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28255" y="2367370"/>
            <a:ext cx="2375248" cy="649188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25">
            <a:extLst>
              <a:ext uri="{FF2B5EF4-FFF2-40B4-BE49-F238E27FC236}">
                <a16:creationId xmlns:a16="http://schemas.microsoft.com/office/drawing/2014/main" id="{2D4CB149-8FA2-4D31-B435-D9625C0B7BF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39380" y="2368164"/>
            <a:ext cx="2065336" cy="6491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26">
            <a:extLst>
              <a:ext uri="{FF2B5EF4-FFF2-40B4-BE49-F238E27FC236}">
                <a16:creationId xmlns:a16="http://schemas.microsoft.com/office/drawing/2014/main" id="{1D33C3B2-9E8E-4266-8473-C61BAF84C7E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40969" y="2369751"/>
            <a:ext cx="2065335" cy="6491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27">
            <a:extLst>
              <a:ext uri="{FF2B5EF4-FFF2-40B4-BE49-F238E27FC236}">
                <a16:creationId xmlns:a16="http://schemas.microsoft.com/office/drawing/2014/main" id="{4175F377-1002-4165-94EC-B0CEA4CB4FE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12405" y="2366576"/>
            <a:ext cx="1859466" cy="649188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28">
            <a:extLst>
              <a:ext uri="{FF2B5EF4-FFF2-40B4-BE49-F238E27FC236}">
                <a16:creationId xmlns:a16="http://schemas.microsoft.com/office/drawing/2014/main" id="{25FF9967-76E5-4AEA-BCCC-B789A9B8A15F}"/>
              </a:ext>
            </a:extLst>
          </p:cNvPr>
          <p:cNvGrpSpPr>
            <a:grpSpLocks/>
          </p:cNvGrpSpPr>
          <p:nvPr/>
        </p:nvGrpSpPr>
        <p:grpSpPr bwMode="auto">
          <a:xfrm>
            <a:off x="4034631" y="1955116"/>
            <a:ext cx="1799699" cy="1638291"/>
            <a:chOff x="4166" y="1706"/>
            <a:chExt cx="1252" cy="1252"/>
          </a:xfrm>
        </p:grpSpPr>
        <p:sp>
          <p:nvSpPr>
            <p:cNvPr id="46" name="Oval 29">
              <a:extLst>
                <a:ext uri="{FF2B5EF4-FFF2-40B4-BE49-F238E27FC236}">
                  <a16:creationId xmlns:a16="http://schemas.microsoft.com/office/drawing/2014/main" id="{5BE29C5B-DA5D-4B04-9820-ABED3E3F716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val 30">
              <a:extLst>
                <a:ext uri="{FF2B5EF4-FFF2-40B4-BE49-F238E27FC236}">
                  <a16:creationId xmlns:a16="http://schemas.microsoft.com/office/drawing/2014/main" id="{013E4E1B-A5D7-45E9-A3E6-5595571F5A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Oval 31">
              <a:extLst>
                <a:ext uri="{FF2B5EF4-FFF2-40B4-BE49-F238E27FC236}">
                  <a16:creationId xmlns:a16="http://schemas.microsoft.com/office/drawing/2014/main" id="{FDD2CE95-DE38-4692-82A7-B3C0203948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32">
              <a:extLst>
                <a:ext uri="{FF2B5EF4-FFF2-40B4-BE49-F238E27FC236}">
                  <a16:creationId xmlns:a16="http://schemas.microsoft.com/office/drawing/2014/main" id="{256D3F15-5299-4389-8AD8-4A70C6C412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33">
            <a:extLst>
              <a:ext uri="{FF2B5EF4-FFF2-40B4-BE49-F238E27FC236}">
                <a16:creationId xmlns:a16="http://schemas.microsoft.com/office/drawing/2014/main" id="{B0221799-A30D-4476-9EF6-ED4516A4C770}"/>
              </a:ext>
            </a:extLst>
          </p:cNvPr>
          <p:cNvGrpSpPr>
            <a:grpSpLocks/>
          </p:cNvGrpSpPr>
          <p:nvPr/>
        </p:nvGrpSpPr>
        <p:grpSpPr bwMode="auto">
          <a:xfrm>
            <a:off x="6425643" y="1872625"/>
            <a:ext cx="1801912" cy="1638291"/>
            <a:chOff x="4166" y="1706"/>
            <a:chExt cx="1252" cy="1252"/>
          </a:xfrm>
        </p:grpSpPr>
        <p:sp>
          <p:nvSpPr>
            <p:cNvPr id="51" name="Oval 34">
              <a:extLst>
                <a:ext uri="{FF2B5EF4-FFF2-40B4-BE49-F238E27FC236}">
                  <a16:creationId xmlns:a16="http://schemas.microsoft.com/office/drawing/2014/main" id="{B02F72D7-DB17-426E-AFA4-585E5B5438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35">
              <a:extLst>
                <a:ext uri="{FF2B5EF4-FFF2-40B4-BE49-F238E27FC236}">
                  <a16:creationId xmlns:a16="http://schemas.microsoft.com/office/drawing/2014/main" id="{3266C5E4-E012-4229-892C-993D3C8ACE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36">
              <a:extLst>
                <a:ext uri="{FF2B5EF4-FFF2-40B4-BE49-F238E27FC236}">
                  <a16:creationId xmlns:a16="http://schemas.microsoft.com/office/drawing/2014/main" id="{97966205-053F-4769-980E-0D0DCB0947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37">
              <a:extLst>
                <a:ext uri="{FF2B5EF4-FFF2-40B4-BE49-F238E27FC236}">
                  <a16:creationId xmlns:a16="http://schemas.microsoft.com/office/drawing/2014/main" id="{617C3FFE-FB6B-4427-BC35-19EC49DD1F1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 Box 39">
            <a:extLst>
              <a:ext uri="{FF2B5EF4-FFF2-40B4-BE49-F238E27FC236}">
                <a16:creationId xmlns:a16="http://schemas.microsoft.com/office/drawing/2014/main" id="{D8EC891E-2D3F-4A72-A29B-8CF60D7AFB2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78609" y="2155268"/>
            <a:ext cx="112790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 Box 39">
            <a:extLst>
              <a:ext uri="{FF2B5EF4-FFF2-40B4-BE49-F238E27FC236}">
                <a16:creationId xmlns:a16="http://schemas.microsoft.com/office/drawing/2014/main" id="{5921AE01-2BB5-4061-A2F2-5FB67AB5092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605157" y="2126334"/>
            <a:ext cx="14568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alt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34CFE66-4341-444D-BE70-8070FB4B97D7}"/>
              </a:ext>
            </a:extLst>
          </p:cNvPr>
          <p:cNvSpPr txBox="1"/>
          <p:nvPr/>
        </p:nvSpPr>
        <p:spPr>
          <a:xfrm>
            <a:off x="2610722" y="1145798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2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B405F9D-3D43-44B1-AA2E-B2D00CF8A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176090"/>
            <a:ext cx="547170" cy="4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E1F0CB-4E46-48BC-A3B2-0553DBEAE0F0}"/>
              </a:ext>
            </a:extLst>
          </p:cNvPr>
          <p:cNvSpPr txBox="1"/>
          <p:nvPr/>
        </p:nvSpPr>
        <p:spPr>
          <a:xfrm>
            <a:off x="3939380" y="3642757"/>
            <a:ext cx="1963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  <a:buClrTx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C8F6868-4E07-459C-94F2-5726B7FA8309}"/>
              </a:ext>
            </a:extLst>
          </p:cNvPr>
          <p:cNvSpPr txBox="1"/>
          <p:nvPr/>
        </p:nvSpPr>
        <p:spPr>
          <a:xfrm>
            <a:off x="6425235" y="3634518"/>
            <a:ext cx="18472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  <a:buClrTx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Radio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23063FD-955F-4CB2-9674-91CC72382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838" y="5229201"/>
            <a:ext cx="1930163" cy="154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AAB31F15-E9D7-40F7-A997-D9C4C3244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02" y="4732413"/>
            <a:ext cx="15240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56" grpId="0"/>
      <p:bldP spid="68" grpId="0"/>
      <p:bldP spid="3" grpId="0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>
            <a:extLst>
              <a:ext uri="{FF2B5EF4-FFF2-40B4-BE49-F238E27FC236}">
                <a16:creationId xmlns:a16="http://schemas.microsoft.com/office/drawing/2014/main" id="{F6C04AC9-FEE6-41D2-ABA2-28316B663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5550" y="381001"/>
            <a:ext cx="8172450" cy="563563"/>
          </a:xfrm>
        </p:spPr>
        <p:txBody>
          <a:bodyPr/>
          <a:lstStyle/>
          <a:p>
            <a:pPr eaLnBrk="1" hangingPunct="1"/>
            <a:r>
              <a:rPr lang="en-GB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CÁC CÁCH KẾT NỐI MẠNG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34CFE66-4341-444D-BE70-8070FB4B97D7}"/>
              </a:ext>
            </a:extLst>
          </p:cNvPr>
          <p:cNvSpPr txBox="1"/>
          <p:nvPr/>
        </p:nvSpPr>
        <p:spPr>
          <a:xfrm>
            <a:off x="2610722" y="1145798"/>
            <a:ext cx="7661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2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B405F9D-3D43-44B1-AA2E-B2D00CF8A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176090"/>
            <a:ext cx="547170" cy="4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Rectangle 134">
            <a:extLst>
              <a:ext uri="{FF2B5EF4-FFF2-40B4-BE49-F238E27FC236}">
                <a16:creationId xmlns:a16="http://schemas.microsoft.com/office/drawing/2014/main" id="{D4BA601E-89AC-480D-A584-A48D32B88D3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57617" y="1977360"/>
            <a:ext cx="4785816" cy="719138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" name="Group 114">
            <a:extLst>
              <a:ext uri="{FF2B5EF4-FFF2-40B4-BE49-F238E27FC236}">
                <a16:creationId xmlns:a16="http://schemas.microsoft.com/office/drawing/2014/main" id="{73C2408B-5231-492E-94CE-F3E4CED5A509}"/>
              </a:ext>
            </a:extLst>
          </p:cNvPr>
          <p:cNvGrpSpPr>
            <a:grpSpLocks/>
          </p:cNvGrpSpPr>
          <p:nvPr/>
        </p:nvGrpSpPr>
        <p:grpSpPr bwMode="auto">
          <a:xfrm>
            <a:off x="6727329" y="1766342"/>
            <a:ext cx="1098550" cy="1001712"/>
            <a:chOff x="1488" y="1968"/>
            <a:chExt cx="432" cy="432"/>
          </a:xfrm>
        </p:grpSpPr>
        <p:grpSp>
          <p:nvGrpSpPr>
            <p:cNvPr id="105" name="Group 115">
              <a:extLst>
                <a:ext uri="{FF2B5EF4-FFF2-40B4-BE49-F238E27FC236}">
                  <a16:creationId xmlns:a16="http://schemas.microsoft.com/office/drawing/2014/main" id="{3A7B2EAB-D6D0-4BFD-8FD2-28DBBDA97E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107" name="Oval 116">
                <a:extLst>
                  <a:ext uri="{FF2B5EF4-FFF2-40B4-BE49-F238E27FC236}">
                    <a16:creationId xmlns:a16="http://schemas.microsoft.com/office/drawing/2014/main" id="{CE9EE913-074E-4F51-B4FA-8B7D72C499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3921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Freeform 117">
                <a:extLst>
                  <a:ext uri="{FF2B5EF4-FFF2-40B4-BE49-F238E27FC236}">
                    <a16:creationId xmlns:a16="http://schemas.microsoft.com/office/drawing/2014/main" id="{8F7B9C2C-5A7B-4437-A4E1-329CAE2E685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6" name="Text Box 118">
              <a:extLst>
                <a:ext uri="{FF2B5EF4-FFF2-40B4-BE49-F238E27FC236}">
                  <a16:creationId xmlns:a16="http://schemas.microsoft.com/office/drawing/2014/main" id="{8DE88A54-2730-46E2-8570-EC8BE36DE01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31" y="2016"/>
              <a:ext cx="133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9" name="Text Box 147">
            <a:extLst>
              <a:ext uri="{FF2B5EF4-FFF2-40B4-BE49-F238E27FC236}">
                <a16:creationId xmlns:a16="http://schemas.microsoft.com/office/drawing/2014/main" id="{7DFE2068-8BF8-41D6-8FEA-89D74B5CE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058" y="1921432"/>
            <a:ext cx="43212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41">
            <a:extLst>
              <a:ext uri="{FF2B5EF4-FFF2-40B4-BE49-F238E27FC236}">
                <a16:creationId xmlns:a16="http://schemas.microsoft.com/office/drawing/2014/main" id="{B24AAC8A-AD1A-4283-9240-BE3C9B3541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01058" y="3172868"/>
            <a:ext cx="5523222" cy="719137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418AE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1" name="Group 104">
            <a:extLst>
              <a:ext uri="{FF2B5EF4-FFF2-40B4-BE49-F238E27FC236}">
                <a16:creationId xmlns:a16="http://schemas.microsoft.com/office/drawing/2014/main" id="{1684F208-7D0A-4D59-B004-AAA33ED2CE93}"/>
              </a:ext>
            </a:extLst>
          </p:cNvPr>
          <p:cNvGrpSpPr>
            <a:grpSpLocks/>
          </p:cNvGrpSpPr>
          <p:nvPr/>
        </p:nvGrpSpPr>
        <p:grpSpPr bwMode="auto">
          <a:xfrm>
            <a:off x="7375030" y="2920455"/>
            <a:ext cx="1087437" cy="1006475"/>
            <a:chOff x="3938" y="1968"/>
            <a:chExt cx="430" cy="437"/>
          </a:xfrm>
        </p:grpSpPr>
        <p:grpSp>
          <p:nvGrpSpPr>
            <p:cNvPr id="112" name="Group 105">
              <a:extLst>
                <a:ext uri="{FF2B5EF4-FFF2-40B4-BE49-F238E27FC236}">
                  <a16:creationId xmlns:a16="http://schemas.microsoft.com/office/drawing/2014/main" id="{8E6287C9-5574-4CDC-82BD-FC876B1000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114" name="Oval 106">
                <a:extLst>
                  <a:ext uri="{FF2B5EF4-FFF2-40B4-BE49-F238E27FC236}">
                    <a16:creationId xmlns:a16="http://schemas.microsoft.com/office/drawing/2014/main" id="{43B7F057-40BB-4251-BD68-75244C8A894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4996E3"/>
                  </a:gs>
                  <a:gs pos="100000">
                    <a:srgbClr val="4996E3">
                      <a:gamma/>
                      <a:shade val="3019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Freeform 107">
                <a:extLst>
                  <a:ext uri="{FF2B5EF4-FFF2-40B4-BE49-F238E27FC236}">
                    <a16:creationId xmlns:a16="http://schemas.microsoft.com/office/drawing/2014/main" id="{A6F4DCE9-0456-4E2C-8B90-5D9321F6820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66A7E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3" name="Text Box 108">
              <a:extLst>
                <a:ext uri="{FF2B5EF4-FFF2-40B4-BE49-F238E27FC236}">
                  <a16:creationId xmlns:a16="http://schemas.microsoft.com/office/drawing/2014/main" id="{829ABB1C-E88E-4EFC-824D-63F6CDEFD04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067" y="2028"/>
              <a:ext cx="134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16" name="Text Box 148">
            <a:extLst>
              <a:ext uri="{FF2B5EF4-FFF2-40B4-BE49-F238E27FC236}">
                <a16:creationId xmlns:a16="http://schemas.microsoft.com/office/drawing/2014/main" id="{E4613706-4D3F-4E49-A743-075B4E720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600" y="3140879"/>
            <a:ext cx="49220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so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alt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33">
            <a:extLst>
              <a:ext uri="{FF2B5EF4-FFF2-40B4-BE49-F238E27FC236}">
                <a16:creationId xmlns:a16="http://schemas.microsoft.com/office/drawing/2014/main" id="{5330FE72-E1B6-4916-BF19-E2F76306CA9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01058" y="4284118"/>
            <a:ext cx="6543984" cy="720725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9942E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8" name="Group 109">
            <a:extLst>
              <a:ext uri="{FF2B5EF4-FFF2-40B4-BE49-F238E27FC236}">
                <a16:creationId xmlns:a16="http://schemas.microsoft.com/office/drawing/2014/main" id="{65BBD8E6-72CF-49FC-8123-ED5650840FAC}"/>
              </a:ext>
            </a:extLst>
          </p:cNvPr>
          <p:cNvGrpSpPr>
            <a:grpSpLocks/>
          </p:cNvGrpSpPr>
          <p:nvPr/>
        </p:nvGrpSpPr>
        <p:grpSpPr bwMode="auto">
          <a:xfrm>
            <a:off x="8079879" y="4003130"/>
            <a:ext cx="1098550" cy="1012825"/>
            <a:chOff x="3552" y="3339"/>
            <a:chExt cx="412" cy="392"/>
          </a:xfrm>
        </p:grpSpPr>
        <p:grpSp>
          <p:nvGrpSpPr>
            <p:cNvPr id="119" name="Group 110">
              <a:extLst>
                <a:ext uri="{FF2B5EF4-FFF2-40B4-BE49-F238E27FC236}">
                  <a16:creationId xmlns:a16="http://schemas.microsoft.com/office/drawing/2014/main" id="{C94D3E99-C3E2-48A6-96F1-5B9E62ED1C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121" name="Oval 111">
                <a:extLst>
                  <a:ext uri="{FF2B5EF4-FFF2-40B4-BE49-F238E27FC236}">
                    <a16:creationId xmlns:a16="http://schemas.microsoft.com/office/drawing/2014/main" id="{BBE54FC8-5D05-40AF-A381-B0F4978BB9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966FF"/>
                  </a:gs>
                  <a:gs pos="100000">
                    <a:srgbClr val="9966FF">
                      <a:gamma/>
                      <a:shade val="2431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Freeform 112">
                <a:extLst>
                  <a:ext uri="{FF2B5EF4-FFF2-40B4-BE49-F238E27FC236}">
                    <a16:creationId xmlns:a16="http://schemas.microsoft.com/office/drawing/2014/main" id="{8F04D17A-DC4C-4526-8DA7-4F966F33A86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966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0" name="Text Box 113">
              <a:extLst>
                <a:ext uri="{FF2B5EF4-FFF2-40B4-BE49-F238E27FC236}">
                  <a16:creationId xmlns:a16="http://schemas.microsoft.com/office/drawing/2014/main" id="{798688A5-A35A-45F5-B87B-8D5CEC8E2A4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704" y="3360"/>
              <a:ext cx="127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23" name="Text Box 149">
            <a:extLst>
              <a:ext uri="{FF2B5EF4-FFF2-40B4-BE49-F238E27FC236}">
                <a16:creationId xmlns:a16="http://schemas.microsoft.com/office/drawing/2014/main" id="{6DB4D2CB-8C2C-4CA3-87DA-CA5F0C1E9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408" y="4228981"/>
            <a:ext cx="47197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4" name="Rectangle 132">
            <a:extLst>
              <a:ext uri="{FF2B5EF4-FFF2-40B4-BE49-F238E27FC236}">
                <a16:creationId xmlns:a16="http://schemas.microsoft.com/office/drawing/2014/main" id="{FF550F5D-3383-4812-8FB3-0B0202B789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01058" y="5408068"/>
            <a:ext cx="7250422" cy="719137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33AD8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5" name="Group 100">
            <a:extLst>
              <a:ext uri="{FF2B5EF4-FFF2-40B4-BE49-F238E27FC236}">
                <a16:creationId xmlns:a16="http://schemas.microsoft.com/office/drawing/2014/main" id="{98D4689F-A59F-4FD1-BF13-4E0E7F09450E}"/>
              </a:ext>
            </a:extLst>
          </p:cNvPr>
          <p:cNvGrpSpPr>
            <a:grpSpLocks/>
          </p:cNvGrpSpPr>
          <p:nvPr/>
        </p:nvGrpSpPr>
        <p:grpSpPr bwMode="auto">
          <a:xfrm>
            <a:off x="8737104" y="5146130"/>
            <a:ext cx="1103312" cy="1019175"/>
            <a:chOff x="2016" y="1920"/>
            <a:chExt cx="1680" cy="1680"/>
          </a:xfrm>
        </p:grpSpPr>
        <p:sp>
          <p:nvSpPr>
            <p:cNvPr id="126" name="Oval 101">
              <a:extLst>
                <a:ext uri="{FF2B5EF4-FFF2-40B4-BE49-F238E27FC236}">
                  <a16:creationId xmlns:a16="http://schemas.microsoft.com/office/drawing/2014/main" id="{255B0C9B-8C5E-46B5-AF4B-64F8959749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33CCCC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Freeform 102">
              <a:extLst>
                <a:ext uri="{FF2B5EF4-FFF2-40B4-BE49-F238E27FC236}">
                  <a16:creationId xmlns:a16="http://schemas.microsoft.com/office/drawing/2014/main" id="{A091AB9F-E1B1-4394-A26A-89FB3D9354F8}"/>
                </a:ext>
              </a:extLst>
            </p:cNvPr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33CC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8" name="Text Box 103">
            <a:extLst>
              <a:ext uri="{FF2B5EF4-FFF2-40B4-BE49-F238E27FC236}">
                <a16:creationId xmlns:a16="http://schemas.microsoft.com/office/drawing/2014/main" id="{FF8C30DC-D72C-4E1A-B5A4-801B2109FE3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172079" y="5212805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9" name="Text Box 150">
            <a:extLst>
              <a:ext uri="{FF2B5EF4-FFF2-40B4-BE49-F238E27FC236}">
                <a16:creationId xmlns:a16="http://schemas.microsoft.com/office/drawing/2014/main" id="{A4832F87-53F9-49AD-BA8F-424C23C5C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670" y="5350697"/>
            <a:ext cx="56419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535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9" grpId="0"/>
      <p:bldP spid="110" grpId="0" animBg="1"/>
      <p:bldP spid="116" grpId="0"/>
      <p:bldP spid="117" grpId="0" animBg="1"/>
      <p:bldP spid="123" grpId="0"/>
      <p:bldP spid="124" grpId="0" animBg="1"/>
      <p:bldP spid="128" grpId="0"/>
      <p:bldP spid="1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rId9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402426" y="2160494"/>
            <a:ext cx="49603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 Mỗi bạn sẽ chọn 1 câu hỏi ngẫu nhiên, nếu trả lời đúng sẽ được điểm cộng vào bài kiểm tra</a:t>
            </a:r>
          </a:p>
        </p:txBody>
      </p:sp>
      <p:sp>
        <p:nvSpPr>
          <p:cNvPr id="5" name="Action Button: Forward or Next 4">
            <a:hlinkClick r:id="rId10" action="ppaction://hlinksldjump" highlightClick="1"/>
          </p:cNvPr>
          <p:cNvSpPr/>
          <p:nvPr/>
        </p:nvSpPr>
        <p:spPr>
          <a:xfrm>
            <a:off x="1208588" y="4907737"/>
            <a:ext cx="1182838" cy="91734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29434" y="5074024"/>
            <a:ext cx="4447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25238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126232" y="371601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3024566" y="371601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Pentagon 4">
            <a:hlinkClick r:id="rId15" action="ppaction://hlinksldjump"/>
          </p:cNvPr>
          <p:cNvSpPr/>
          <p:nvPr/>
        </p:nvSpPr>
        <p:spPr>
          <a:xfrm>
            <a:off x="107576" y="6302828"/>
            <a:ext cx="2248146" cy="35346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TỔNG KẾT BÀI HỌC</a:t>
            </a:r>
          </a:p>
        </p:txBody>
      </p:sp>
    </p:spTree>
    <p:extLst>
      <p:ext uri="{BB962C8B-B14F-4D97-AF65-F5344CB8AC3E}">
        <p14:creationId xmlns:p14="http://schemas.microsoft.com/office/powerpoint/2010/main" val="14835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626236" y="4433713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26236" y="2801649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26236" y="3625779"/>
            <a:ext cx="681318" cy="6454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26236" y="2052902"/>
            <a:ext cx="681318" cy="6454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6236" cy="1990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6236" y="588379"/>
            <a:ext cx="90902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hỏi 1: </a:t>
            </a:r>
            <a:r>
              <a:rPr lang="vi-VN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 kết nối v</a:t>
            </a:r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vi-VN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 để</a:t>
            </a:r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50" y="1953813"/>
            <a:ext cx="508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   Chia sẻ các thiết bị.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0872" y="2974525"/>
            <a:ext cx="5080000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65550" y="2709395"/>
            <a:ext cx="508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  Tiết kiệm điện.</a:t>
            </a:r>
          </a:p>
          <a:p>
            <a:pPr>
              <a:lnSpc>
                <a:spcPct val="150000"/>
              </a:lnSpc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65550" y="3539377"/>
            <a:ext cx="508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  Trao đổi dữ liệu.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65550" y="4384995"/>
            <a:ext cx="508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D.   Thuận lợi cho việc sửa chữa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559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2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626236" y="4433713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26236" y="2801649"/>
            <a:ext cx="681318" cy="64547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26236" y="3625779"/>
            <a:ext cx="681318" cy="6454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26236" y="2052902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6236" cy="1990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0211" y="588379"/>
            <a:ext cx="10605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hỏi 2:</a:t>
            </a:r>
            <a:r>
              <a:rPr lang="en-US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có kết nối không dây ở Hình 2.2 là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50" y="2115969"/>
            <a:ext cx="50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 Máy tính để bàn.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0872" y="2974525"/>
            <a:ext cx="5080000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65550" y="2709395"/>
            <a:ext cx="5080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   Máy tính xách tay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65550" y="3539377"/>
            <a:ext cx="5080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   Điện thoại di động.</a:t>
            </a:r>
          </a:p>
          <a:p>
            <a:pPr>
              <a:lnSpc>
                <a:spcPct val="150000"/>
              </a:lnSpc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65550" y="4384995"/>
            <a:ext cx="5080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   Bộ định tuyến  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159" y="1916643"/>
            <a:ext cx="44672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0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2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626236" y="4433713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26236" y="2801649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26236" y="3625779"/>
            <a:ext cx="681318" cy="6454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26236" y="2052902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6236" cy="1990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4661" y="458798"/>
            <a:ext cx="90902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hỏi 3: </a:t>
            </a:r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mạng máy tính gồm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50" y="1953813"/>
            <a:ext cx="8723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  Tối thiểu năm máy tính được liên kết với nhau</a:t>
            </a:r>
          </a:p>
          <a:p>
            <a:pPr>
              <a:lnSpc>
                <a:spcPct val="150000"/>
              </a:lnSpc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0872" y="2974525"/>
            <a:ext cx="5080000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65550" y="2709395"/>
            <a:ext cx="5080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    Một số máy tính bàn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65550" y="3539377"/>
            <a:ext cx="9440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   Hai hoặc nhiều máy tính được kết nối với nhau.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65549" y="4384995"/>
            <a:ext cx="9727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   Tất cả các máy tinh trong một phòng hoặc trong một toà nhà 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30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2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626236" y="4433713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26236" y="2801649"/>
            <a:ext cx="681318" cy="6454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26236" y="3625779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26236" y="2052902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6236" cy="1990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7106" y="481170"/>
            <a:ext cx="110265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hỏi 4: </a:t>
            </a:r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máy tính không cho phép người sử dụng chia sẻ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50" y="1953813"/>
            <a:ext cx="5080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  Máy in</a:t>
            </a:r>
          </a:p>
          <a:p>
            <a:pPr>
              <a:lnSpc>
                <a:spcPct val="150000"/>
              </a:lnSpc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0872" y="2974525"/>
            <a:ext cx="5080000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65550" y="2709395"/>
            <a:ext cx="5080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   Bàn phím và chuột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52633" y="3539377"/>
            <a:ext cx="508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   Máy quét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65550" y="4384995"/>
            <a:ext cx="5080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   Dữ liệu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0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2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14647" y="4392861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4647" y="2854197"/>
            <a:ext cx="681318" cy="6454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4647" y="3631002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1800" y="2039353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6236" cy="1990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7105" y="583377"/>
            <a:ext cx="106948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hỏi 5: </a:t>
            </a:r>
            <a:r>
              <a:rPr lang="en-US" sz="32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nhận định sau, nhận định nào không phải là lợi ích của việc sử dụng mạng máy tính?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7585" y="1927721"/>
            <a:ext cx="875005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 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Giảm chi phi khi dùng chung phần cứng.</a:t>
            </a:r>
          </a:p>
          <a:p>
            <a:pPr>
              <a:lnSpc>
                <a:spcPct val="150000"/>
              </a:lnSpc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0872" y="2974525"/>
            <a:ext cx="5080000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7585" y="2749974"/>
            <a:ext cx="129544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  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Người sử dụng có quyền kiểm soát độc quyền đối với dữ liệu và ửng dụng của riêng họ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7584" y="3558762"/>
            <a:ext cx="9388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   Giảm chi phí khi dùng chung phần mềm.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7583" y="4290327"/>
            <a:ext cx="113606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   Cho phép chia sẻ dữ liệu, tăng hiệu quả sử dụng.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2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129" y="-74137"/>
            <a:ext cx="1361779" cy="13617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7552" y="1024000"/>
            <a:ext cx="1008529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Một số mạng lưới giống giao thông đường bộ như: mạng đường sắt, mạng đường thủy, mạng ống nước, mạng tải điện…..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Mạng đường sắt vận chuyển hàng hóa, hành khách, mạng đường thủy vận chuyển hàng hóa, mạng ống nước vận chuyển nước, mạng tải điện vận chuyển điện…..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Đặc điểm chung của những mạng lưới đó là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 nối và chia sẻ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>
              <a:latin typeface="+mj-lt"/>
            </a:endParaRPr>
          </a:p>
        </p:txBody>
      </p:sp>
      <p:sp>
        <p:nvSpPr>
          <p:cNvPr id="8" name="Google Shape;415;p4"/>
          <p:cNvSpPr txBox="1"/>
          <p:nvPr/>
        </p:nvSpPr>
        <p:spPr>
          <a:xfrm>
            <a:off x="690283" y="298876"/>
            <a:ext cx="93053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PHIẾU HỌC TẬP</a:t>
            </a:r>
            <a:endParaRPr sz="3600" b="1">
              <a:solidFill>
                <a:schemeClr val="accent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47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3829" y="167351"/>
            <a:ext cx="4728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804">
              <a:buClrTx/>
              <a:defRPr/>
            </a:pPr>
            <a:r>
              <a:rPr lang="en-US" sz="3600" b="1" kern="1200">
                <a:solidFill>
                  <a:srgbClr val="FF0000"/>
                </a:solidFill>
                <a:latin typeface="Times New Roman"/>
              </a:rPr>
              <a:t>TỔNG KẾT BÀI HỌC</a:t>
            </a:r>
            <a:endParaRPr lang="en-US" sz="3600" b="1" kern="12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697562" y="3848606"/>
            <a:ext cx="2379980" cy="2379980"/>
          </a:xfrm>
          <a:custGeom>
            <a:avLst/>
            <a:gdLst>
              <a:gd name="connsiteX0" fmla="*/ 0 w 2379980"/>
              <a:gd name="connsiteY0" fmla="*/ 1189990 h 2379980"/>
              <a:gd name="connsiteX1" fmla="*/ 1189990 w 2379980"/>
              <a:gd name="connsiteY1" fmla="*/ 0 h 2379980"/>
              <a:gd name="connsiteX2" fmla="*/ 2379980 w 2379980"/>
              <a:gd name="connsiteY2" fmla="*/ 1189990 h 2379980"/>
              <a:gd name="connsiteX3" fmla="*/ 1189990 w 2379980"/>
              <a:gd name="connsiteY3" fmla="*/ 2379980 h 2379980"/>
              <a:gd name="connsiteX4" fmla="*/ 0 w 2379980"/>
              <a:gd name="connsiteY4" fmla="*/ 1189990 h 237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9980" h="2379980">
                <a:moveTo>
                  <a:pt x="0" y="1189990"/>
                </a:moveTo>
                <a:cubicBezTo>
                  <a:pt x="0" y="532777"/>
                  <a:pt x="532777" y="0"/>
                  <a:pt x="1189990" y="0"/>
                </a:cubicBezTo>
                <a:cubicBezTo>
                  <a:pt x="1847203" y="0"/>
                  <a:pt x="2379980" y="532777"/>
                  <a:pt x="2379980" y="1189990"/>
                </a:cubicBezTo>
                <a:cubicBezTo>
                  <a:pt x="2379980" y="1847203"/>
                  <a:pt x="1847203" y="2379980"/>
                  <a:pt x="1189990" y="2379980"/>
                </a:cubicBezTo>
                <a:cubicBezTo>
                  <a:pt x="532777" y="2379980"/>
                  <a:pt x="0" y="1847203"/>
                  <a:pt x="0" y="118999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4575" tIns="374575" rIns="374575" bIns="374575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100" kern="1200"/>
              <a:t>MẠNG MÁY TÍNH</a:t>
            </a:r>
          </a:p>
        </p:txBody>
      </p:sp>
      <p:sp>
        <p:nvSpPr>
          <p:cNvPr id="5" name="Left Arrow 4"/>
          <p:cNvSpPr/>
          <p:nvPr/>
        </p:nvSpPr>
        <p:spPr>
          <a:xfrm rot="12877068">
            <a:off x="2990582" y="3389552"/>
            <a:ext cx="1998854" cy="67829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037030" y="2256532"/>
            <a:ext cx="2260981" cy="1808784"/>
          </a:xfrm>
          <a:custGeom>
            <a:avLst/>
            <a:gdLst>
              <a:gd name="connsiteX0" fmla="*/ 0 w 2260981"/>
              <a:gd name="connsiteY0" fmla="*/ 180878 h 1808784"/>
              <a:gd name="connsiteX1" fmla="*/ 180878 w 2260981"/>
              <a:gd name="connsiteY1" fmla="*/ 0 h 1808784"/>
              <a:gd name="connsiteX2" fmla="*/ 2080103 w 2260981"/>
              <a:gd name="connsiteY2" fmla="*/ 0 h 1808784"/>
              <a:gd name="connsiteX3" fmla="*/ 2260981 w 2260981"/>
              <a:gd name="connsiteY3" fmla="*/ 180878 h 1808784"/>
              <a:gd name="connsiteX4" fmla="*/ 2260981 w 2260981"/>
              <a:gd name="connsiteY4" fmla="*/ 1627906 h 1808784"/>
              <a:gd name="connsiteX5" fmla="*/ 2080103 w 2260981"/>
              <a:gd name="connsiteY5" fmla="*/ 1808784 h 1808784"/>
              <a:gd name="connsiteX6" fmla="*/ 180878 w 2260981"/>
              <a:gd name="connsiteY6" fmla="*/ 1808784 h 1808784"/>
              <a:gd name="connsiteX7" fmla="*/ 0 w 2260981"/>
              <a:gd name="connsiteY7" fmla="*/ 1627906 h 1808784"/>
              <a:gd name="connsiteX8" fmla="*/ 0 w 2260981"/>
              <a:gd name="connsiteY8" fmla="*/ 180878 h 180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0981" h="1808784">
                <a:moveTo>
                  <a:pt x="0" y="180878"/>
                </a:moveTo>
                <a:cubicBezTo>
                  <a:pt x="0" y="80982"/>
                  <a:pt x="80982" y="0"/>
                  <a:pt x="180878" y="0"/>
                </a:cubicBezTo>
                <a:lnTo>
                  <a:pt x="2080103" y="0"/>
                </a:lnTo>
                <a:cubicBezTo>
                  <a:pt x="2179999" y="0"/>
                  <a:pt x="2260981" y="80982"/>
                  <a:pt x="2260981" y="180878"/>
                </a:cubicBezTo>
                <a:lnTo>
                  <a:pt x="2260981" y="1627906"/>
                </a:lnTo>
                <a:cubicBezTo>
                  <a:pt x="2260981" y="1727802"/>
                  <a:pt x="2179999" y="1808784"/>
                  <a:pt x="2080103" y="1808784"/>
                </a:cubicBezTo>
                <a:lnTo>
                  <a:pt x="180878" y="1808784"/>
                </a:lnTo>
                <a:cubicBezTo>
                  <a:pt x="80982" y="1808784"/>
                  <a:pt x="0" y="1727802"/>
                  <a:pt x="0" y="1627906"/>
                </a:cubicBezTo>
                <a:lnTo>
                  <a:pt x="0" y="1808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792" tIns="96792" rIns="96792" bIns="96792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/>
              <a:t>Hai hay nhiều máy tính và các thiết bị kết nối để truyền thông tin cho nhau</a:t>
            </a:r>
          </a:p>
        </p:txBody>
      </p:sp>
      <p:sp>
        <p:nvSpPr>
          <p:cNvPr id="8" name="Left Arrow 7"/>
          <p:cNvSpPr/>
          <p:nvPr/>
        </p:nvSpPr>
        <p:spPr>
          <a:xfrm rot="16200000">
            <a:off x="4880876" y="2385603"/>
            <a:ext cx="2013351" cy="67829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693045"/>
              <a:satOff val="-38512"/>
              <a:lumOff val="-11567"/>
              <a:alphaOff val="0"/>
            </a:schemeClr>
          </a:fillRef>
          <a:effectRef idx="0">
            <a:schemeClr val="accent4">
              <a:hueOff val="6693045"/>
              <a:satOff val="-38512"/>
              <a:lumOff val="-1156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4757061" y="813682"/>
            <a:ext cx="2260981" cy="1808784"/>
          </a:xfrm>
          <a:custGeom>
            <a:avLst/>
            <a:gdLst>
              <a:gd name="connsiteX0" fmla="*/ 0 w 2260981"/>
              <a:gd name="connsiteY0" fmla="*/ 180878 h 1808784"/>
              <a:gd name="connsiteX1" fmla="*/ 180878 w 2260981"/>
              <a:gd name="connsiteY1" fmla="*/ 0 h 1808784"/>
              <a:gd name="connsiteX2" fmla="*/ 2080103 w 2260981"/>
              <a:gd name="connsiteY2" fmla="*/ 0 h 1808784"/>
              <a:gd name="connsiteX3" fmla="*/ 2260981 w 2260981"/>
              <a:gd name="connsiteY3" fmla="*/ 180878 h 1808784"/>
              <a:gd name="connsiteX4" fmla="*/ 2260981 w 2260981"/>
              <a:gd name="connsiteY4" fmla="*/ 1627906 h 1808784"/>
              <a:gd name="connsiteX5" fmla="*/ 2080103 w 2260981"/>
              <a:gd name="connsiteY5" fmla="*/ 1808784 h 1808784"/>
              <a:gd name="connsiteX6" fmla="*/ 180878 w 2260981"/>
              <a:gd name="connsiteY6" fmla="*/ 1808784 h 1808784"/>
              <a:gd name="connsiteX7" fmla="*/ 0 w 2260981"/>
              <a:gd name="connsiteY7" fmla="*/ 1627906 h 1808784"/>
              <a:gd name="connsiteX8" fmla="*/ 0 w 2260981"/>
              <a:gd name="connsiteY8" fmla="*/ 180878 h 180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0981" h="1808784">
                <a:moveTo>
                  <a:pt x="0" y="180878"/>
                </a:moveTo>
                <a:cubicBezTo>
                  <a:pt x="0" y="80982"/>
                  <a:pt x="80982" y="0"/>
                  <a:pt x="180878" y="0"/>
                </a:cubicBezTo>
                <a:lnTo>
                  <a:pt x="2080103" y="0"/>
                </a:lnTo>
                <a:cubicBezTo>
                  <a:pt x="2179999" y="0"/>
                  <a:pt x="2260981" y="80982"/>
                  <a:pt x="2260981" y="180878"/>
                </a:cubicBezTo>
                <a:lnTo>
                  <a:pt x="2260981" y="1627906"/>
                </a:lnTo>
                <a:cubicBezTo>
                  <a:pt x="2260981" y="1727802"/>
                  <a:pt x="2179999" y="1808784"/>
                  <a:pt x="2080103" y="1808784"/>
                </a:cubicBezTo>
                <a:lnTo>
                  <a:pt x="180878" y="1808784"/>
                </a:lnTo>
                <a:cubicBezTo>
                  <a:pt x="80982" y="1808784"/>
                  <a:pt x="0" y="1727802"/>
                  <a:pt x="0" y="1627906"/>
                </a:cubicBezTo>
                <a:lnTo>
                  <a:pt x="0" y="1808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693045"/>
              <a:satOff val="-38512"/>
              <a:lumOff val="-11567"/>
              <a:alphaOff val="0"/>
            </a:schemeClr>
          </a:fillRef>
          <a:effectRef idx="0">
            <a:schemeClr val="accent4">
              <a:hueOff val="6693045"/>
              <a:satOff val="-38512"/>
              <a:lumOff val="-1156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792" tIns="96792" rIns="96792" bIns="96792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/>
              <a:t>Liên lạc với nhau để trao đổi thông tin, chia sẻ dữ liệu</a:t>
            </a:r>
          </a:p>
        </p:txBody>
      </p:sp>
      <p:sp>
        <p:nvSpPr>
          <p:cNvPr id="10" name="Left Arrow 9"/>
          <p:cNvSpPr/>
          <p:nvPr/>
        </p:nvSpPr>
        <p:spPr>
          <a:xfrm rot="19500000">
            <a:off x="6776267" y="3372282"/>
            <a:ext cx="2013351" cy="67829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3386089"/>
              <a:satOff val="-77024"/>
              <a:lumOff val="-23135"/>
              <a:alphaOff val="0"/>
            </a:schemeClr>
          </a:fillRef>
          <a:effectRef idx="0">
            <a:schemeClr val="accent4">
              <a:hueOff val="13386089"/>
              <a:satOff val="-77024"/>
              <a:lumOff val="-2313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7477072" y="2229631"/>
            <a:ext cx="2260981" cy="1808784"/>
          </a:xfrm>
          <a:custGeom>
            <a:avLst/>
            <a:gdLst>
              <a:gd name="connsiteX0" fmla="*/ 0 w 2260981"/>
              <a:gd name="connsiteY0" fmla="*/ 180878 h 1808784"/>
              <a:gd name="connsiteX1" fmla="*/ 180878 w 2260981"/>
              <a:gd name="connsiteY1" fmla="*/ 0 h 1808784"/>
              <a:gd name="connsiteX2" fmla="*/ 2080103 w 2260981"/>
              <a:gd name="connsiteY2" fmla="*/ 0 h 1808784"/>
              <a:gd name="connsiteX3" fmla="*/ 2260981 w 2260981"/>
              <a:gd name="connsiteY3" fmla="*/ 180878 h 1808784"/>
              <a:gd name="connsiteX4" fmla="*/ 2260981 w 2260981"/>
              <a:gd name="connsiteY4" fmla="*/ 1627906 h 1808784"/>
              <a:gd name="connsiteX5" fmla="*/ 2080103 w 2260981"/>
              <a:gd name="connsiteY5" fmla="*/ 1808784 h 1808784"/>
              <a:gd name="connsiteX6" fmla="*/ 180878 w 2260981"/>
              <a:gd name="connsiteY6" fmla="*/ 1808784 h 1808784"/>
              <a:gd name="connsiteX7" fmla="*/ 0 w 2260981"/>
              <a:gd name="connsiteY7" fmla="*/ 1627906 h 1808784"/>
              <a:gd name="connsiteX8" fmla="*/ 0 w 2260981"/>
              <a:gd name="connsiteY8" fmla="*/ 180878 h 180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0981" h="1808784">
                <a:moveTo>
                  <a:pt x="0" y="180878"/>
                </a:moveTo>
                <a:cubicBezTo>
                  <a:pt x="0" y="80982"/>
                  <a:pt x="80982" y="0"/>
                  <a:pt x="180878" y="0"/>
                </a:cubicBezTo>
                <a:lnTo>
                  <a:pt x="2080103" y="0"/>
                </a:lnTo>
                <a:cubicBezTo>
                  <a:pt x="2179999" y="0"/>
                  <a:pt x="2260981" y="80982"/>
                  <a:pt x="2260981" y="180878"/>
                </a:cubicBezTo>
                <a:lnTo>
                  <a:pt x="2260981" y="1627906"/>
                </a:lnTo>
                <a:cubicBezTo>
                  <a:pt x="2260981" y="1727802"/>
                  <a:pt x="2179999" y="1808784"/>
                  <a:pt x="2080103" y="1808784"/>
                </a:cubicBezTo>
                <a:lnTo>
                  <a:pt x="180878" y="1808784"/>
                </a:lnTo>
                <a:cubicBezTo>
                  <a:pt x="80982" y="1808784"/>
                  <a:pt x="0" y="1727802"/>
                  <a:pt x="0" y="1627906"/>
                </a:cubicBezTo>
                <a:lnTo>
                  <a:pt x="0" y="1808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3386089"/>
              <a:satOff val="-77024"/>
              <a:lumOff val="-23135"/>
              <a:alphaOff val="0"/>
            </a:schemeClr>
          </a:fillRef>
          <a:effectRef idx="0">
            <a:schemeClr val="accent4">
              <a:hueOff val="13386089"/>
              <a:satOff val="-77024"/>
              <a:lumOff val="-2313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792" tIns="96792" rIns="96792" bIns="96792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/>
              <a:t>Dùng chung các thiết bị trên mạng</a:t>
            </a:r>
          </a:p>
        </p:txBody>
      </p:sp>
    </p:spTree>
    <p:extLst>
      <p:ext uri="{BB962C8B-B14F-4D97-AF65-F5344CB8AC3E}">
        <p14:creationId xmlns:p14="http://schemas.microsoft.com/office/powerpoint/2010/main" val="333936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164976" y="508151"/>
            <a:ext cx="7543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347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4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2164976" y="222404"/>
            <a:ext cx="7391400" cy="87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347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schemeClr val="accent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 dẫn về nhà</a:t>
            </a:r>
            <a:endParaRPr lang="en-US" sz="4800" dirty="0">
              <a:solidFill>
                <a:schemeClr val="accent4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7459" y="1381852"/>
            <a:ext cx="10470775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66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666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</a:rPr>
              <a:t>Học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cũ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hộp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</a:rPr>
              <a:t> 1 (SGK/17).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</a:rPr>
              <a:t>Hoàn thành bài 1,2 SGK/19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66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9" y="1703293"/>
            <a:ext cx="10058400" cy="3143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85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465259"/>
            <a:ext cx="5610896" cy="295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07;p3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156" r="155"/>
          <a:stretch/>
        </p:blipFill>
        <p:spPr>
          <a:xfrm>
            <a:off x="1303798" y="465259"/>
            <a:ext cx="3863597" cy="295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08;p3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17614" r="17614"/>
          <a:stretch/>
        </p:blipFill>
        <p:spPr>
          <a:xfrm>
            <a:off x="1237130" y="4032664"/>
            <a:ext cx="3008716" cy="213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09;p3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18614" r="18613"/>
          <a:stretch/>
        </p:blipFill>
        <p:spPr>
          <a:xfrm>
            <a:off x="9167384" y="4047121"/>
            <a:ext cx="2539512" cy="210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16451" y="4056470"/>
            <a:ext cx="2622997" cy="21355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5192" y="65149"/>
            <a:ext cx="10282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về mạng máy tính</a:t>
            </a:r>
          </a:p>
        </p:txBody>
      </p:sp>
    </p:spTree>
    <p:extLst>
      <p:ext uri="{BB962C8B-B14F-4D97-AF65-F5344CB8AC3E}">
        <p14:creationId xmlns:p14="http://schemas.microsoft.com/office/powerpoint/2010/main" val="116154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"/>
          <p:cNvGrpSpPr/>
          <p:nvPr/>
        </p:nvGrpSpPr>
        <p:grpSpPr>
          <a:xfrm>
            <a:off x="5079207" y="1233817"/>
            <a:ext cx="1092972" cy="931671"/>
            <a:chOff x="5456066" y="1932813"/>
            <a:chExt cx="1092972" cy="931671"/>
          </a:xfrm>
        </p:grpSpPr>
        <p:sp>
          <p:nvSpPr>
            <p:cNvPr id="367" name="Google Shape;367;p1"/>
            <p:cNvSpPr/>
            <p:nvPr/>
          </p:nvSpPr>
          <p:spPr>
            <a:xfrm rot="4500000">
              <a:off x="5649057" y="1957236"/>
              <a:ext cx="700659" cy="880709"/>
            </a:xfrm>
            <a:custGeom>
              <a:avLst/>
              <a:gdLst/>
              <a:ahLst/>
              <a:cxnLst/>
              <a:rect l="l" t="t" r="r" b="b"/>
              <a:pathLst>
                <a:path w="4294511" h="5398073" extrusionOk="0">
                  <a:moveTo>
                    <a:pt x="1162213" y="0"/>
                  </a:moveTo>
                  <a:lnTo>
                    <a:pt x="1680726" y="0"/>
                  </a:lnTo>
                  <a:lnTo>
                    <a:pt x="1680726" y="2407824"/>
                  </a:lnTo>
                  <a:lnTo>
                    <a:pt x="1881378" y="2407824"/>
                  </a:lnTo>
                  <a:lnTo>
                    <a:pt x="1881378" y="1306295"/>
                  </a:lnTo>
                  <a:lnTo>
                    <a:pt x="2508555" y="1306295"/>
                  </a:lnTo>
                  <a:lnTo>
                    <a:pt x="2508555" y="2407824"/>
                  </a:lnTo>
                  <a:lnTo>
                    <a:pt x="2683986" y="2407824"/>
                  </a:lnTo>
                  <a:lnTo>
                    <a:pt x="2683986" y="1456809"/>
                  </a:lnTo>
                  <a:lnTo>
                    <a:pt x="3311163" y="1456809"/>
                  </a:lnTo>
                  <a:lnTo>
                    <a:pt x="3311163" y="2407824"/>
                  </a:lnTo>
                  <a:lnTo>
                    <a:pt x="3320378" y="2407824"/>
                  </a:lnTo>
                  <a:lnTo>
                    <a:pt x="3320378" y="1649240"/>
                  </a:lnTo>
                  <a:lnTo>
                    <a:pt x="3940780" y="1649240"/>
                  </a:lnTo>
                  <a:lnTo>
                    <a:pt x="3940780" y="2107035"/>
                  </a:lnTo>
                  <a:lnTo>
                    <a:pt x="4294511" y="2107035"/>
                  </a:lnTo>
                  <a:lnTo>
                    <a:pt x="4294511" y="3912904"/>
                  </a:lnTo>
                  <a:lnTo>
                    <a:pt x="3940780" y="3912904"/>
                  </a:lnTo>
                  <a:lnTo>
                    <a:pt x="3940780" y="4715513"/>
                  </a:lnTo>
                  <a:lnTo>
                    <a:pt x="3847228" y="4715513"/>
                  </a:lnTo>
                  <a:lnTo>
                    <a:pt x="3847228" y="5398073"/>
                  </a:lnTo>
                  <a:lnTo>
                    <a:pt x="1083968" y="5398073"/>
                  </a:lnTo>
                  <a:lnTo>
                    <a:pt x="1083968" y="4814946"/>
                  </a:lnTo>
                  <a:lnTo>
                    <a:pt x="959432" y="4814946"/>
                  </a:lnTo>
                  <a:lnTo>
                    <a:pt x="959432" y="4325080"/>
                  </a:lnTo>
                  <a:lnTo>
                    <a:pt x="708694" y="4325080"/>
                  </a:lnTo>
                  <a:lnTo>
                    <a:pt x="708694" y="3823450"/>
                  </a:lnTo>
                  <a:lnTo>
                    <a:pt x="457956" y="3823450"/>
                  </a:lnTo>
                  <a:lnTo>
                    <a:pt x="457956" y="3319551"/>
                  </a:lnTo>
                  <a:lnTo>
                    <a:pt x="261425" y="3319551"/>
                  </a:lnTo>
                  <a:lnTo>
                    <a:pt x="261425" y="2935233"/>
                  </a:lnTo>
                  <a:lnTo>
                    <a:pt x="0" y="2935233"/>
                  </a:lnTo>
                  <a:lnTo>
                    <a:pt x="0" y="2441147"/>
                  </a:lnTo>
                  <a:lnTo>
                    <a:pt x="627177" y="2441147"/>
                  </a:lnTo>
                  <a:lnTo>
                    <a:pt x="627177" y="2470757"/>
                  </a:lnTo>
                  <a:lnTo>
                    <a:pt x="888602" y="2470757"/>
                  </a:lnTo>
                  <a:lnTo>
                    <a:pt x="888602" y="2510208"/>
                  </a:lnTo>
                  <a:lnTo>
                    <a:pt x="1083968" y="2510208"/>
                  </a:lnTo>
                  <a:lnTo>
                    <a:pt x="1083968" y="2407824"/>
                  </a:lnTo>
                  <a:lnTo>
                    <a:pt x="1162213" y="24078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"/>
            <p:cNvSpPr/>
            <p:nvPr/>
          </p:nvSpPr>
          <p:spPr>
            <a:xfrm rot="4500000">
              <a:off x="5646302" y="1928341"/>
              <a:ext cx="712500" cy="940614"/>
            </a:xfrm>
            <a:custGeom>
              <a:avLst/>
              <a:gdLst/>
              <a:ahLst/>
              <a:cxnLst/>
              <a:rect l="l" t="t" r="r" b="b"/>
              <a:pathLst>
                <a:path w="4367084" h="5765249" extrusionOk="0">
                  <a:moveTo>
                    <a:pt x="3965780" y="4113557"/>
                  </a:moveTo>
                  <a:lnTo>
                    <a:pt x="4166432" y="4113557"/>
                  </a:lnTo>
                  <a:lnTo>
                    <a:pt x="4166432" y="4916165"/>
                  </a:lnTo>
                  <a:lnTo>
                    <a:pt x="3972555" y="4916165"/>
                  </a:lnTo>
                  <a:lnTo>
                    <a:pt x="3972555" y="5763466"/>
                  </a:lnTo>
                  <a:lnTo>
                    <a:pt x="3771903" y="5763466"/>
                  </a:lnTo>
                  <a:lnTo>
                    <a:pt x="3771903" y="5763465"/>
                  </a:lnTo>
                  <a:lnTo>
                    <a:pt x="1193520" y="5763465"/>
                  </a:lnTo>
                  <a:lnTo>
                    <a:pt x="1193520" y="5765249"/>
                  </a:lnTo>
                  <a:lnTo>
                    <a:pt x="992868" y="5765249"/>
                  </a:lnTo>
                  <a:lnTo>
                    <a:pt x="992868" y="5009248"/>
                  </a:lnTo>
                  <a:lnTo>
                    <a:pt x="1193520" y="5009248"/>
                  </a:lnTo>
                  <a:lnTo>
                    <a:pt x="1193520" y="5562813"/>
                  </a:lnTo>
                  <a:lnTo>
                    <a:pt x="3771903" y="5562813"/>
                  </a:lnTo>
                  <a:lnTo>
                    <a:pt x="3771903" y="4916165"/>
                  </a:lnTo>
                  <a:lnTo>
                    <a:pt x="3965780" y="4916165"/>
                  </a:lnTo>
                  <a:close/>
                  <a:moveTo>
                    <a:pt x="404924" y="3516123"/>
                  </a:moveTo>
                  <a:lnTo>
                    <a:pt x="605576" y="3516123"/>
                  </a:lnTo>
                  <a:lnTo>
                    <a:pt x="605576" y="4024102"/>
                  </a:lnTo>
                  <a:lnTo>
                    <a:pt x="794053" y="4024102"/>
                  </a:lnTo>
                  <a:lnTo>
                    <a:pt x="794053" y="4525732"/>
                  </a:lnTo>
                  <a:lnTo>
                    <a:pt x="991620" y="4525732"/>
                  </a:lnTo>
                  <a:lnTo>
                    <a:pt x="991620" y="5027362"/>
                  </a:lnTo>
                  <a:lnTo>
                    <a:pt x="790968" y="5027362"/>
                  </a:lnTo>
                  <a:lnTo>
                    <a:pt x="790968" y="4525732"/>
                  </a:lnTo>
                  <a:lnTo>
                    <a:pt x="593401" y="4525732"/>
                  </a:lnTo>
                  <a:lnTo>
                    <a:pt x="593401" y="4056122"/>
                  </a:lnTo>
                  <a:lnTo>
                    <a:pt x="404924" y="4056122"/>
                  </a:lnTo>
                  <a:close/>
                  <a:moveTo>
                    <a:pt x="4166432" y="2307688"/>
                  </a:moveTo>
                  <a:lnTo>
                    <a:pt x="4367084" y="2307688"/>
                  </a:lnTo>
                  <a:lnTo>
                    <a:pt x="4367084" y="4113556"/>
                  </a:lnTo>
                  <a:lnTo>
                    <a:pt x="4166432" y="4113556"/>
                  </a:lnTo>
                  <a:close/>
                  <a:moveTo>
                    <a:pt x="3965780" y="1906384"/>
                  </a:moveTo>
                  <a:lnTo>
                    <a:pt x="4166432" y="1906384"/>
                  </a:lnTo>
                  <a:lnTo>
                    <a:pt x="4166432" y="2307688"/>
                  </a:lnTo>
                  <a:lnTo>
                    <a:pt x="3965780" y="2307688"/>
                  </a:lnTo>
                  <a:close/>
                  <a:moveTo>
                    <a:pt x="2520856" y="1506947"/>
                  </a:moveTo>
                  <a:lnTo>
                    <a:pt x="2721508" y="1506947"/>
                  </a:lnTo>
                  <a:lnTo>
                    <a:pt x="3336164" y="1506947"/>
                  </a:lnTo>
                  <a:lnTo>
                    <a:pt x="3336164" y="1685040"/>
                  </a:lnTo>
                  <a:lnTo>
                    <a:pt x="3464150" y="1685040"/>
                  </a:lnTo>
                  <a:lnTo>
                    <a:pt x="3464150" y="1682197"/>
                  </a:lnTo>
                  <a:lnTo>
                    <a:pt x="3965780" y="1682197"/>
                  </a:lnTo>
                  <a:lnTo>
                    <a:pt x="3965780" y="1882849"/>
                  </a:lnTo>
                  <a:lnTo>
                    <a:pt x="3536816" y="1882849"/>
                  </a:lnTo>
                  <a:lnTo>
                    <a:pt x="3536816" y="2788626"/>
                  </a:lnTo>
                  <a:lnTo>
                    <a:pt x="3336164" y="2788626"/>
                  </a:lnTo>
                  <a:lnTo>
                    <a:pt x="3336164" y="1707599"/>
                  </a:lnTo>
                  <a:lnTo>
                    <a:pt x="2721508" y="1707599"/>
                  </a:lnTo>
                  <a:lnTo>
                    <a:pt x="2721508" y="2710859"/>
                  </a:lnTo>
                  <a:lnTo>
                    <a:pt x="2520856" y="2710859"/>
                  </a:lnTo>
                  <a:close/>
                  <a:moveTo>
                    <a:pt x="1705727" y="200652"/>
                  </a:moveTo>
                  <a:lnTo>
                    <a:pt x="1906379" y="200652"/>
                  </a:lnTo>
                  <a:lnTo>
                    <a:pt x="1906379" y="1306295"/>
                  </a:lnTo>
                  <a:lnTo>
                    <a:pt x="2508335" y="1306295"/>
                  </a:lnTo>
                  <a:lnTo>
                    <a:pt x="2508335" y="1506947"/>
                  </a:lnTo>
                  <a:lnTo>
                    <a:pt x="1906379" y="1506947"/>
                  </a:lnTo>
                  <a:lnTo>
                    <a:pt x="1906379" y="2608477"/>
                  </a:lnTo>
                  <a:lnTo>
                    <a:pt x="1705727" y="2608477"/>
                  </a:lnTo>
                  <a:close/>
                  <a:moveTo>
                    <a:pt x="986562" y="200652"/>
                  </a:moveTo>
                  <a:lnTo>
                    <a:pt x="1187214" y="200652"/>
                  </a:lnTo>
                  <a:lnTo>
                    <a:pt x="1187214" y="3612116"/>
                  </a:lnTo>
                  <a:lnTo>
                    <a:pt x="986562" y="3612116"/>
                  </a:lnTo>
                  <a:lnTo>
                    <a:pt x="986562" y="2838909"/>
                  </a:lnTo>
                  <a:lnTo>
                    <a:pt x="600014" y="2838909"/>
                  </a:lnTo>
                  <a:lnTo>
                    <a:pt x="600014" y="2641799"/>
                  </a:lnTo>
                  <a:lnTo>
                    <a:pt x="200652" y="2641799"/>
                  </a:lnTo>
                  <a:lnTo>
                    <a:pt x="200652" y="3118899"/>
                  </a:lnTo>
                  <a:lnTo>
                    <a:pt x="384605" y="3118899"/>
                  </a:lnTo>
                  <a:lnTo>
                    <a:pt x="384605" y="3520203"/>
                  </a:lnTo>
                  <a:lnTo>
                    <a:pt x="183953" y="3520203"/>
                  </a:lnTo>
                  <a:lnTo>
                    <a:pt x="183953" y="3141857"/>
                  </a:lnTo>
                  <a:lnTo>
                    <a:pt x="0" y="3141857"/>
                  </a:lnTo>
                  <a:lnTo>
                    <a:pt x="0" y="2439575"/>
                  </a:lnTo>
                  <a:lnTo>
                    <a:pt x="200652" y="2439575"/>
                  </a:lnTo>
                  <a:lnTo>
                    <a:pt x="200652" y="2441147"/>
                  </a:lnTo>
                  <a:lnTo>
                    <a:pt x="610687" y="2441147"/>
                  </a:lnTo>
                  <a:lnTo>
                    <a:pt x="610687" y="2638257"/>
                  </a:lnTo>
                  <a:lnTo>
                    <a:pt x="986562" y="2638257"/>
                  </a:lnTo>
                  <a:close/>
                  <a:moveTo>
                    <a:pt x="1187214" y="0"/>
                  </a:moveTo>
                  <a:lnTo>
                    <a:pt x="1688844" y="0"/>
                  </a:lnTo>
                  <a:lnTo>
                    <a:pt x="1688844" y="200652"/>
                  </a:lnTo>
                  <a:lnTo>
                    <a:pt x="1187214" y="20065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1"/>
          <p:cNvGrpSpPr/>
          <p:nvPr/>
        </p:nvGrpSpPr>
        <p:grpSpPr>
          <a:xfrm>
            <a:off x="1510528" y="1366070"/>
            <a:ext cx="3431329" cy="3431329"/>
            <a:chOff x="1510528" y="1366070"/>
            <a:chExt cx="3431329" cy="3431329"/>
          </a:xfrm>
        </p:grpSpPr>
        <p:sp>
          <p:nvSpPr>
            <p:cNvPr id="370" name="Google Shape;370;p1"/>
            <p:cNvSpPr/>
            <p:nvPr/>
          </p:nvSpPr>
          <p:spPr>
            <a:xfrm>
              <a:off x="1510528" y="1366070"/>
              <a:ext cx="3431329" cy="3431329"/>
            </a:xfrm>
            <a:custGeom>
              <a:avLst/>
              <a:gdLst/>
              <a:ahLst/>
              <a:cxnLst/>
              <a:rect l="l" t="t" r="r" b="b"/>
              <a:pathLst>
                <a:path w="3057525" h="3057525" extrusionOk="0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rgbClr val="C2E7FD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"/>
            <p:cNvSpPr/>
            <p:nvPr/>
          </p:nvSpPr>
          <p:spPr>
            <a:xfrm>
              <a:off x="1529854" y="1388027"/>
              <a:ext cx="3411797" cy="3337560"/>
            </a:xfrm>
            <a:custGeom>
              <a:avLst/>
              <a:gdLst/>
              <a:ahLst/>
              <a:cxnLst/>
              <a:rect l="l" t="t" r="r" b="b"/>
              <a:pathLst>
                <a:path w="3028217" h="2962327" extrusionOk="0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rgbClr val="86D2F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1"/>
          <p:cNvGrpSpPr/>
          <p:nvPr/>
        </p:nvGrpSpPr>
        <p:grpSpPr>
          <a:xfrm>
            <a:off x="8851691" y="3742138"/>
            <a:ext cx="2515051" cy="2033381"/>
            <a:chOff x="8851691" y="3742138"/>
            <a:chExt cx="2515051" cy="2033381"/>
          </a:xfrm>
        </p:grpSpPr>
        <p:sp>
          <p:nvSpPr>
            <p:cNvPr id="373" name="Google Shape;373;p1"/>
            <p:cNvSpPr/>
            <p:nvPr/>
          </p:nvSpPr>
          <p:spPr>
            <a:xfrm>
              <a:off x="8851691" y="3742138"/>
              <a:ext cx="2501423" cy="2033381"/>
            </a:xfrm>
            <a:custGeom>
              <a:avLst/>
              <a:gdLst/>
              <a:ahLst/>
              <a:cxnLst/>
              <a:rect l="l" t="t" r="r" b="b"/>
              <a:pathLst>
                <a:path w="3831088" h="3114252" extrusionOk="0">
                  <a:moveTo>
                    <a:pt x="3817888" y="722004"/>
                  </a:moveTo>
                  <a:cubicBezTo>
                    <a:pt x="3782528" y="565714"/>
                    <a:pt x="3521574" y="325976"/>
                    <a:pt x="3452269" y="280008"/>
                  </a:cubicBezTo>
                  <a:cubicBezTo>
                    <a:pt x="3124839" y="63607"/>
                    <a:pt x="2569693" y="-14184"/>
                    <a:pt x="2264893" y="2082"/>
                  </a:cubicBezTo>
                  <a:cubicBezTo>
                    <a:pt x="2037176" y="14104"/>
                    <a:pt x="1734498" y="94724"/>
                    <a:pt x="1600132" y="195852"/>
                  </a:cubicBezTo>
                  <a:cubicBezTo>
                    <a:pt x="1465765" y="296981"/>
                    <a:pt x="1179352" y="499238"/>
                    <a:pt x="1027306" y="642091"/>
                  </a:cubicBezTo>
                  <a:cubicBezTo>
                    <a:pt x="875259" y="784944"/>
                    <a:pt x="615719" y="1020439"/>
                    <a:pt x="513884" y="1130054"/>
                  </a:cubicBezTo>
                  <a:cubicBezTo>
                    <a:pt x="419827" y="1231182"/>
                    <a:pt x="105127" y="1612359"/>
                    <a:pt x="66231" y="1725510"/>
                  </a:cubicBezTo>
                  <a:cubicBezTo>
                    <a:pt x="20263" y="1859169"/>
                    <a:pt x="-32776" y="2005558"/>
                    <a:pt x="25921" y="2132146"/>
                  </a:cubicBezTo>
                  <a:cubicBezTo>
                    <a:pt x="168774" y="2511201"/>
                    <a:pt x="751501" y="2843581"/>
                    <a:pt x="907790" y="2922787"/>
                  </a:cubicBezTo>
                  <a:cubicBezTo>
                    <a:pt x="1086002" y="3012600"/>
                    <a:pt x="1487688" y="3140602"/>
                    <a:pt x="1745106" y="3109486"/>
                  </a:cubicBezTo>
                  <a:cubicBezTo>
                    <a:pt x="1995453" y="3079076"/>
                    <a:pt x="2046370" y="3016843"/>
                    <a:pt x="2197710" y="2873283"/>
                  </a:cubicBezTo>
                  <a:cubicBezTo>
                    <a:pt x="2349049" y="2729723"/>
                    <a:pt x="2399967" y="2662540"/>
                    <a:pt x="2551306" y="2477255"/>
                  </a:cubicBezTo>
                  <a:cubicBezTo>
                    <a:pt x="2702645" y="2291971"/>
                    <a:pt x="2904902" y="2089714"/>
                    <a:pt x="3064728" y="1989293"/>
                  </a:cubicBezTo>
                  <a:cubicBezTo>
                    <a:pt x="3224553" y="1888164"/>
                    <a:pt x="3471363" y="1666106"/>
                    <a:pt x="3629068" y="1458898"/>
                  </a:cubicBezTo>
                  <a:cubicBezTo>
                    <a:pt x="3755654" y="1293415"/>
                    <a:pt x="3817888" y="1005588"/>
                    <a:pt x="3817888" y="1005588"/>
                  </a:cubicBezTo>
                  <a:cubicBezTo>
                    <a:pt x="3817888" y="1005588"/>
                    <a:pt x="3847589" y="852127"/>
                    <a:pt x="3817888" y="7220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"/>
            <p:cNvSpPr/>
            <p:nvPr/>
          </p:nvSpPr>
          <p:spPr>
            <a:xfrm>
              <a:off x="8851691" y="4222145"/>
              <a:ext cx="1229006" cy="1229348"/>
            </a:xfrm>
            <a:custGeom>
              <a:avLst/>
              <a:gdLst/>
              <a:ahLst/>
              <a:cxnLst/>
              <a:rect l="l" t="t" r="r" b="b"/>
              <a:pathLst>
                <a:path w="1882301" h="1882825" extrusionOk="0">
                  <a:moveTo>
                    <a:pt x="1040743" y="1158660"/>
                  </a:moveTo>
                  <a:cubicBezTo>
                    <a:pt x="1044986" y="1153710"/>
                    <a:pt x="1503246" y="603514"/>
                    <a:pt x="1544970" y="517237"/>
                  </a:cubicBezTo>
                  <a:cubicBezTo>
                    <a:pt x="1584573" y="435202"/>
                    <a:pt x="1839162" y="70998"/>
                    <a:pt x="1882302" y="8765"/>
                  </a:cubicBezTo>
                  <a:cubicBezTo>
                    <a:pt x="1718233" y="-28716"/>
                    <a:pt x="1580330" y="61098"/>
                    <a:pt x="1492638" y="143839"/>
                  </a:cubicBezTo>
                  <a:lnTo>
                    <a:pt x="1486981" y="149497"/>
                  </a:lnTo>
                  <a:lnTo>
                    <a:pt x="1482030" y="143132"/>
                  </a:lnTo>
                  <a:cubicBezTo>
                    <a:pt x="1443135" y="87971"/>
                    <a:pt x="1063373" y="29981"/>
                    <a:pt x="915569" y="12301"/>
                  </a:cubicBezTo>
                  <a:cubicBezTo>
                    <a:pt x="769888" y="147375"/>
                    <a:pt x="593796" y="310029"/>
                    <a:pt x="513884" y="395600"/>
                  </a:cubicBezTo>
                  <a:cubicBezTo>
                    <a:pt x="419827" y="496728"/>
                    <a:pt x="105127" y="877905"/>
                    <a:pt x="66231" y="991056"/>
                  </a:cubicBezTo>
                  <a:cubicBezTo>
                    <a:pt x="20263" y="1124715"/>
                    <a:pt x="-32776" y="1271104"/>
                    <a:pt x="25921" y="1397692"/>
                  </a:cubicBezTo>
                  <a:cubicBezTo>
                    <a:pt x="84618" y="1524279"/>
                    <a:pt x="257173" y="1655817"/>
                    <a:pt x="375274" y="1727950"/>
                  </a:cubicBezTo>
                  <a:cubicBezTo>
                    <a:pt x="455894" y="1777454"/>
                    <a:pt x="563388" y="1831908"/>
                    <a:pt x="673710" y="1882826"/>
                  </a:cubicBezTo>
                  <a:cubicBezTo>
                    <a:pt x="702704" y="1725122"/>
                    <a:pt x="896475" y="1331216"/>
                    <a:pt x="937492" y="1276762"/>
                  </a:cubicBezTo>
                  <a:cubicBezTo>
                    <a:pt x="979923" y="1220186"/>
                    <a:pt x="1040035" y="1159368"/>
                    <a:pt x="1040743" y="115866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"/>
            <p:cNvSpPr/>
            <p:nvPr/>
          </p:nvSpPr>
          <p:spPr>
            <a:xfrm>
              <a:off x="9295730" y="4230177"/>
              <a:ext cx="1386621" cy="1393929"/>
            </a:xfrm>
            <a:custGeom>
              <a:avLst/>
              <a:gdLst/>
              <a:ahLst/>
              <a:cxnLst/>
              <a:rect l="l" t="t" r="r" b="b"/>
              <a:pathLst>
                <a:path w="2123698" h="2134891" extrusionOk="0">
                  <a:moveTo>
                    <a:pt x="1260924" y="313286"/>
                  </a:moveTo>
                  <a:lnTo>
                    <a:pt x="1253852" y="310458"/>
                  </a:lnTo>
                  <a:lnTo>
                    <a:pt x="1256681" y="303386"/>
                  </a:lnTo>
                  <a:cubicBezTo>
                    <a:pt x="1258095" y="300557"/>
                    <a:pt x="1259510" y="297021"/>
                    <a:pt x="1261631" y="292071"/>
                  </a:cubicBezTo>
                  <a:cubicBezTo>
                    <a:pt x="1278604" y="253175"/>
                    <a:pt x="1324571" y="148510"/>
                    <a:pt x="1292041" y="71426"/>
                  </a:cubicBezTo>
                  <a:cubicBezTo>
                    <a:pt x="1278604" y="39603"/>
                    <a:pt x="1253145" y="15558"/>
                    <a:pt x="1216371" y="0"/>
                  </a:cubicBezTo>
                  <a:cubicBezTo>
                    <a:pt x="1183840" y="46675"/>
                    <a:pt x="916521" y="428559"/>
                    <a:pt x="877626" y="510593"/>
                  </a:cubicBezTo>
                  <a:cubicBezTo>
                    <a:pt x="835194" y="598992"/>
                    <a:pt x="389663" y="1132922"/>
                    <a:pt x="371276" y="1155553"/>
                  </a:cubicBezTo>
                  <a:cubicBezTo>
                    <a:pt x="370568" y="1156967"/>
                    <a:pt x="310457" y="1216371"/>
                    <a:pt x="268733" y="1272239"/>
                  </a:cubicBezTo>
                  <a:cubicBezTo>
                    <a:pt x="228423" y="1325986"/>
                    <a:pt x="35360" y="1718478"/>
                    <a:pt x="7072" y="1874060"/>
                  </a:cubicBezTo>
                  <a:lnTo>
                    <a:pt x="0" y="1872646"/>
                  </a:lnTo>
                  <a:cubicBezTo>
                    <a:pt x="169018" y="1950437"/>
                    <a:pt x="342988" y="2020449"/>
                    <a:pt x="438459" y="2050151"/>
                  </a:cubicBezTo>
                  <a:cubicBezTo>
                    <a:pt x="606771" y="2103191"/>
                    <a:pt x="894599" y="2166838"/>
                    <a:pt x="1079883" y="2116627"/>
                  </a:cubicBezTo>
                  <a:cubicBezTo>
                    <a:pt x="1168989" y="2092583"/>
                    <a:pt x="1310427" y="1991454"/>
                    <a:pt x="1440551" y="1869110"/>
                  </a:cubicBezTo>
                  <a:cubicBezTo>
                    <a:pt x="1695140" y="1628664"/>
                    <a:pt x="1879010" y="1207885"/>
                    <a:pt x="2023985" y="988655"/>
                  </a:cubicBezTo>
                  <a:cubicBezTo>
                    <a:pt x="2050859" y="947638"/>
                    <a:pt x="2084803" y="903792"/>
                    <a:pt x="2123699" y="858532"/>
                  </a:cubicBezTo>
                  <a:cubicBezTo>
                    <a:pt x="2034593" y="741138"/>
                    <a:pt x="1751716" y="490792"/>
                    <a:pt x="1260924" y="31328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"/>
            <p:cNvSpPr/>
            <p:nvPr/>
          </p:nvSpPr>
          <p:spPr>
            <a:xfrm>
              <a:off x="9450699" y="4367989"/>
              <a:ext cx="532569" cy="691021"/>
            </a:xfrm>
            <a:custGeom>
              <a:avLst/>
              <a:gdLst/>
              <a:ahLst/>
              <a:cxnLst/>
              <a:rect l="l" t="t" r="r" b="b"/>
              <a:pathLst>
                <a:path w="815663" h="1058343" extrusionOk="0">
                  <a:moveTo>
                    <a:pt x="123323" y="935292"/>
                  </a:moveTo>
                  <a:cubicBezTo>
                    <a:pt x="127566" y="930342"/>
                    <a:pt x="585826" y="380146"/>
                    <a:pt x="627551" y="293869"/>
                  </a:cubicBezTo>
                  <a:cubicBezTo>
                    <a:pt x="648766" y="249316"/>
                    <a:pt x="735044" y="119899"/>
                    <a:pt x="815664" y="1798"/>
                  </a:cubicBezTo>
                  <a:cubicBezTo>
                    <a:pt x="696149" y="-19418"/>
                    <a:pt x="464189" y="148894"/>
                    <a:pt x="263346" y="411970"/>
                  </a:cubicBezTo>
                  <a:cubicBezTo>
                    <a:pt x="58968" y="679289"/>
                    <a:pt x="-42160" y="952972"/>
                    <a:pt x="16536" y="1058344"/>
                  </a:cubicBezTo>
                  <a:cubicBezTo>
                    <a:pt x="17951" y="1056222"/>
                    <a:pt x="19365" y="1054808"/>
                    <a:pt x="20072" y="1053393"/>
                  </a:cubicBezTo>
                  <a:cubicBezTo>
                    <a:pt x="62504" y="996111"/>
                    <a:pt x="122615" y="935999"/>
                    <a:pt x="123323" y="935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"/>
            <p:cNvSpPr/>
            <p:nvPr/>
          </p:nvSpPr>
          <p:spPr>
            <a:xfrm>
              <a:off x="9467038" y="4371471"/>
              <a:ext cx="566871" cy="716446"/>
            </a:xfrm>
            <a:custGeom>
              <a:avLst/>
              <a:gdLst/>
              <a:ahLst/>
              <a:cxnLst/>
              <a:rect l="l" t="t" r="r" b="b"/>
              <a:pathLst>
                <a:path w="868199" h="1097283" extrusionOk="0">
                  <a:moveTo>
                    <a:pt x="14144" y="1079176"/>
                  </a:moveTo>
                  <a:cubicBezTo>
                    <a:pt x="115272" y="1156260"/>
                    <a:pt x="379762" y="980169"/>
                    <a:pt x="604650" y="685270"/>
                  </a:cubicBezTo>
                  <a:cubicBezTo>
                    <a:pt x="829536" y="390370"/>
                    <a:pt x="929958" y="89106"/>
                    <a:pt x="828829" y="12022"/>
                  </a:cubicBezTo>
                  <a:cubicBezTo>
                    <a:pt x="821757" y="6365"/>
                    <a:pt x="813979" y="2829"/>
                    <a:pt x="805493" y="0"/>
                  </a:cubicBezTo>
                  <a:cubicBezTo>
                    <a:pt x="724165" y="118808"/>
                    <a:pt x="636473" y="250346"/>
                    <a:pt x="615258" y="294899"/>
                  </a:cubicBezTo>
                  <a:cubicBezTo>
                    <a:pt x="572826" y="383298"/>
                    <a:pt x="127295" y="917229"/>
                    <a:pt x="108908" y="939859"/>
                  </a:cubicBezTo>
                  <a:cubicBezTo>
                    <a:pt x="108200" y="941273"/>
                    <a:pt x="48089" y="1000677"/>
                    <a:pt x="6365" y="1056546"/>
                  </a:cubicBezTo>
                  <a:cubicBezTo>
                    <a:pt x="4243" y="1058667"/>
                    <a:pt x="2121" y="1062203"/>
                    <a:pt x="0" y="1065739"/>
                  </a:cubicBezTo>
                  <a:cubicBezTo>
                    <a:pt x="4243" y="1070690"/>
                    <a:pt x="8486" y="1075640"/>
                    <a:pt x="14144" y="107917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"/>
            <p:cNvSpPr/>
            <p:nvPr/>
          </p:nvSpPr>
          <p:spPr>
            <a:xfrm>
              <a:off x="9458264" y="3742138"/>
              <a:ext cx="1908478" cy="1041671"/>
            </a:xfrm>
            <a:custGeom>
              <a:avLst/>
              <a:gdLst/>
              <a:ahLst/>
              <a:cxnLst/>
              <a:rect l="l" t="t" r="r" b="b"/>
              <a:pathLst>
                <a:path w="2922955" h="1595386" extrusionOk="0">
                  <a:moveTo>
                    <a:pt x="2888882" y="722004"/>
                  </a:moveTo>
                  <a:cubicBezTo>
                    <a:pt x="2853522" y="565714"/>
                    <a:pt x="2592568" y="325976"/>
                    <a:pt x="2523264" y="280008"/>
                  </a:cubicBezTo>
                  <a:cubicBezTo>
                    <a:pt x="2195833" y="63607"/>
                    <a:pt x="1640687" y="-14184"/>
                    <a:pt x="1335887" y="2082"/>
                  </a:cubicBezTo>
                  <a:cubicBezTo>
                    <a:pt x="1108170" y="14104"/>
                    <a:pt x="805493" y="94724"/>
                    <a:pt x="671126" y="195852"/>
                  </a:cubicBezTo>
                  <a:cubicBezTo>
                    <a:pt x="536759" y="296981"/>
                    <a:pt x="250346" y="499238"/>
                    <a:pt x="98300" y="642091"/>
                  </a:cubicBezTo>
                  <a:cubicBezTo>
                    <a:pt x="68597" y="669671"/>
                    <a:pt x="35360" y="701495"/>
                    <a:pt x="0" y="734026"/>
                  </a:cubicBezTo>
                  <a:cubicBezTo>
                    <a:pt x="85570" y="744634"/>
                    <a:pt x="492206" y="799795"/>
                    <a:pt x="559389" y="863442"/>
                  </a:cubicBezTo>
                  <a:cubicBezTo>
                    <a:pt x="652031" y="777872"/>
                    <a:pt x="796299" y="688058"/>
                    <a:pt x="967440" y="732612"/>
                  </a:cubicBezTo>
                  <a:lnTo>
                    <a:pt x="968147" y="732612"/>
                  </a:lnTo>
                  <a:cubicBezTo>
                    <a:pt x="1011992" y="749584"/>
                    <a:pt x="1041695" y="777165"/>
                    <a:pt x="1057253" y="813939"/>
                  </a:cubicBezTo>
                  <a:cubicBezTo>
                    <a:pt x="1091906" y="896680"/>
                    <a:pt x="1044523" y="1004881"/>
                    <a:pt x="1026136" y="1045898"/>
                  </a:cubicBezTo>
                  <a:cubicBezTo>
                    <a:pt x="1025429" y="1047312"/>
                    <a:pt x="1024722" y="1048727"/>
                    <a:pt x="1024722" y="1050141"/>
                  </a:cubicBezTo>
                  <a:cubicBezTo>
                    <a:pt x="1510563" y="1226939"/>
                    <a:pt x="1792733" y="1476578"/>
                    <a:pt x="1884668" y="1595386"/>
                  </a:cubicBezTo>
                  <a:cubicBezTo>
                    <a:pt x="2068538" y="1384643"/>
                    <a:pt x="2355658" y="1155513"/>
                    <a:pt x="2581960" y="1103888"/>
                  </a:cubicBezTo>
                  <a:cubicBezTo>
                    <a:pt x="3009105" y="1004881"/>
                    <a:pt x="2930606" y="906581"/>
                    <a:pt x="2888882" y="72200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"/>
            <p:cNvSpPr/>
            <p:nvPr/>
          </p:nvSpPr>
          <p:spPr>
            <a:xfrm>
              <a:off x="9291574" y="5451032"/>
              <a:ext cx="4617" cy="1846"/>
            </a:xfrm>
            <a:custGeom>
              <a:avLst/>
              <a:gdLst/>
              <a:ahLst/>
              <a:cxnLst/>
              <a:rect l="l" t="t" r="r" b="b"/>
              <a:pathLst>
                <a:path w="7071" h="2828" extrusionOk="0">
                  <a:moveTo>
                    <a:pt x="0" y="1414"/>
                  </a:moveTo>
                  <a:lnTo>
                    <a:pt x="7072" y="2829"/>
                  </a:lnTo>
                  <a:cubicBezTo>
                    <a:pt x="4950" y="2121"/>
                    <a:pt x="2829" y="707"/>
                    <a:pt x="707" y="0"/>
                  </a:cubicBezTo>
                  <a:cubicBezTo>
                    <a:pt x="0" y="707"/>
                    <a:pt x="0" y="1414"/>
                    <a:pt x="0" y="1414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"/>
            <p:cNvSpPr/>
            <p:nvPr/>
          </p:nvSpPr>
          <p:spPr>
            <a:xfrm>
              <a:off x="9435995" y="4483345"/>
              <a:ext cx="533731" cy="580716"/>
            </a:xfrm>
            <a:custGeom>
              <a:avLst/>
              <a:gdLst/>
              <a:ahLst/>
              <a:cxnLst/>
              <a:rect l="l" t="t" r="r" b="b"/>
              <a:pathLst>
                <a:path w="817443" h="889403" extrusionOk="0">
                  <a:moveTo>
                    <a:pt x="676189" y="114374"/>
                  </a:moveTo>
                  <a:cubicBezTo>
                    <a:pt x="754202" y="177542"/>
                    <a:pt x="697694" y="376641"/>
                    <a:pt x="549977" y="559076"/>
                  </a:cubicBezTo>
                  <a:cubicBezTo>
                    <a:pt x="402259" y="741511"/>
                    <a:pt x="219268" y="838196"/>
                    <a:pt x="141255" y="775029"/>
                  </a:cubicBezTo>
                  <a:cubicBezTo>
                    <a:pt x="63242" y="711862"/>
                    <a:pt x="119749" y="512762"/>
                    <a:pt x="267467" y="330328"/>
                  </a:cubicBezTo>
                  <a:cubicBezTo>
                    <a:pt x="415185" y="147893"/>
                    <a:pt x="598176" y="51207"/>
                    <a:pt x="676189" y="1143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1"/>
          <p:cNvSpPr/>
          <p:nvPr/>
        </p:nvSpPr>
        <p:spPr>
          <a:xfrm>
            <a:off x="1084581" y="1828887"/>
            <a:ext cx="8250226" cy="4805599"/>
          </a:xfrm>
          <a:custGeom>
            <a:avLst/>
            <a:gdLst/>
            <a:ahLst/>
            <a:cxnLst/>
            <a:rect l="l" t="t" r="r" b="b"/>
            <a:pathLst>
              <a:path w="8250226" h="4805599" extrusionOk="0">
                <a:moveTo>
                  <a:pt x="3730026" y="1908809"/>
                </a:moveTo>
                <a:cubicBezTo>
                  <a:pt x="3864328" y="1921192"/>
                  <a:pt x="3964341" y="1949767"/>
                  <a:pt x="4016728" y="2000249"/>
                </a:cubicBezTo>
                <a:cubicBezTo>
                  <a:pt x="4051018" y="2032634"/>
                  <a:pt x="4065305" y="2073592"/>
                  <a:pt x="4061495" y="2121217"/>
                </a:cubicBezTo>
                <a:cubicBezTo>
                  <a:pt x="4045303" y="2287904"/>
                  <a:pt x="3838611" y="2416492"/>
                  <a:pt x="3408080" y="2526029"/>
                </a:cubicBezTo>
                <a:lnTo>
                  <a:pt x="3236569" y="2566330"/>
                </a:lnTo>
                <a:lnTo>
                  <a:pt x="3234726" y="2567940"/>
                </a:lnTo>
                <a:cubicBezTo>
                  <a:pt x="2901351" y="2640330"/>
                  <a:pt x="2503205" y="2696527"/>
                  <a:pt x="2116491" y="2750820"/>
                </a:cubicBezTo>
                <a:cubicBezTo>
                  <a:pt x="1913608" y="2779395"/>
                  <a:pt x="1715488" y="2807017"/>
                  <a:pt x="1531656" y="2836545"/>
                </a:cubicBezTo>
                <a:lnTo>
                  <a:pt x="1529794" y="2835750"/>
                </a:lnTo>
                <a:lnTo>
                  <a:pt x="1284527" y="2878291"/>
                </a:lnTo>
                <a:cubicBezTo>
                  <a:pt x="1050524" y="2922448"/>
                  <a:pt x="856571" y="2971562"/>
                  <a:pt x="734413" y="3030855"/>
                </a:cubicBezTo>
                <a:cubicBezTo>
                  <a:pt x="347698" y="3218497"/>
                  <a:pt x="138148" y="3394710"/>
                  <a:pt x="76235" y="3585210"/>
                </a:cubicBezTo>
                <a:cubicBezTo>
                  <a:pt x="36230" y="3709035"/>
                  <a:pt x="57185" y="3845242"/>
                  <a:pt x="140053" y="4001452"/>
                </a:cubicBezTo>
                <a:cubicBezTo>
                  <a:pt x="341030" y="4378642"/>
                  <a:pt x="1529751" y="4433887"/>
                  <a:pt x="2361283" y="4215765"/>
                </a:cubicBezTo>
                <a:lnTo>
                  <a:pt x="2361890" y="4218110"/>
                </a:lnTo>
                <a:lnTo>
                  <a:pt x="2418393" y="4202468"/>
                </a:lnTo>
                <a:cubicBezTo>
                  <a:pt x="2613084" y="4148903"/>
                  <a:pt x="2959083" y="4056936"/>
                  <a:pt x="3300486" y="3994313"/>
                </a:cubicBezTo>
                <a:cubicBezTo>
                  <a:pt x="3782548" y="3906581"/>
                  <a:pt x="4080835" y="3907966"/>
                  <a:pt x="4213357" y="3998468"/>
                </a:cubicBezTo>
                <a:cubicBezTo>
                  <a:pt x="4358345" y="4098205"/>
                  <a:pt x="4413754" y="4279671"/>
                  <a:pt x="4462699" y="4440358"/>
                </a:cubicBezTo>
                <a:cubicBezTo>
                  <a:pt x="4508874" y="4591810"/>
                  <a:pt x="4548584" y="4722484"/>
                  <a:pt x="4648321" y="4742339"/>
                </a:cubicBezTo>
                <a:cubicBezTo>
                  <a:pt x="4846409" y="4781588"/>
                  <a:pt x="5168708" y="4429276"/>
                  <a:pt x="5382034" y="4196557"/>
                </a:cubicBezTo>
                <a:cubicBezTo>
                  <a:pt x="5448988" y="4123139"/>
                  <a:pt x="5506706" y="4060342"/>
                  <a:pt x="5554727" y="4014167"/>
                </a:cubicBezTo>
                <a:cubicBezTo>
                  <a:pt x="5591206" y="3979536"/>
                  <a:pt x="5632763" y="3935671"/>
                  <a:pt x="5681246" y="3884879"/>
                </a:cubicBezTo>
                <a:cubicBezTo>
                  <a:pt x="5908425" y="3645694"/>
                  <a:pt x="6251040" y="3285533"/>
                  <a:pt x="6613510" y="3285533"/>
                </a:cubicBezTo>
                <a:cubicBezTo>
                  <a:pt x="6617666" y="3285533"/>
                  <a:pt x="6621821" y="3285533"/>
                  <a:pt x="6625977" y="3285533"/>
                </a:cubicBezTo>
                <a:cubicBezTo>
                  <a:pt x="6778353" y="3289227"/>
                  <a:pt x="6888711" y="3356180"/>
                  <a:pt x="6964437" y="3490548"/>
                </a:cubicBezTo>
                <a:cubicBezTo>
                  <a:pt x="7027696" y="3603214"/>
                  <a:pt x="7056324" y="3746355"/>
                  <a:pt x="7081720" y="3872873"/>
                </a:cubicBezTo>
                <a:cubicBezTo>
                  <a:pt x="7113580" y="4032637"/>
                  <a:pt x="7141285" y="4171161"/>
                  <a:pt x="7221629" y="4185013"/>
                </a:cubicBezTo>
                <a:cubicBezTo>
                  <a:pt x="7609033" y="4251966"/>
                  <a:pt x="8193141" y="3687714"/>
                  <a:pt x="8199143" y="3682172"/>
                </a:cubicBezTo>
                <a:cubicBezTo>
                  <a:pt x="8211149" y="3670629"/>
                  <a:pt x="8230081" y="3670629"/>
                  <a:pt x="8241625" y="3682634"/>
                </a:cubicBezTo>
                <a:cubicBezTo>
                  <a:pt x="8253169" y="3694639"/>
                  <a:pt x="8253169" y="3713571"/>
                  <a:pt x="8241163" y="3725115"/>
                </a:cubicBezTo>
                <a:cubicBezTo>
                  <a:pt x="8239777" y="3726500"/>
                  <a:pt x="8087863" y="3873797"/>
                  <a:pt x="7887927" y="4010473"/>
                </a:cubicBezTo>
                <a:cubicBezTo>
                  <a:pt x="7615959" y="4196095"/>
                  <a:pt x="7388319" y="4275054"/>
                  <a:pt x="7211471" y="4244578"/>
                </a:cubicBezTo>
                <a:cubicBezTo>
                  <a:pt x="7090493" y="4223800"/>
                  <a:pt x="7059095" y="4066806"/>
                  <a:pt x="7023079" y="3885340"/>
                </a:cubicBezTo>
                <a:cubicBezTo>
                  <a:pt x="6973210" y="3635998"/>
                  <a:pt x="6916877" y="3352948"/>
                  <a:pt x="6625054" y="3346022"/>
                </a:cubicBezTo>
                <a:cubicBezTo>
                  <a:pt x="6621360" y="3346022"/>
                  <a:pt x="6617666" y="3346022"/>
                  <a:pt x="6613972" y="3346022"/>
                </a:cubicBezTo>
                <a:cubicBezTo>
                  <a:pt x="6277359" y="3346022"/>
                  <a:pt x="5945826" y="3695101"/>
                  <a:pt x="5725111" y="3926436"/>
                </a:cubicBezTo>
                <a:cubicBezTo>
                  <a:pt x="5676167" y="3977690"/>
                  <a:pt x="5634147" y="4022017"/>
                  <a:pt x="5596746" y="4058033"/>
                </a:cubicBezTo>
                <a:cubicBezTo>
                  <a:pt x="5550110" y="4102361"/>
                  <a:pt x="5493316" y="4165158"/>
                  <a:pt x="5426824" y="4237190"/>
                </a:cubicBezTo>
                <a:cubicBezTo>
                  <a:pt x="5314158" y="4360476"/>
                  <a:pt x="5173787" y="4513776"/>
                  <a:pt x="5037572" y="4627827"/>
                </a:cubicBezTo>
                <a:cubicBezTo>
                  <a:pt x="4894431" y="4746957"/>
                  <a:pt x="4777148" y="4805599"/>
                  <a:pt x="4680181" y="4805599"/>
                </a:cubicBezTo>
                <a:cubicBezTo>
                  <a:pt x="4665405" y="4805599"/>
                  <a:pt x="4651091" y="4804213"/>
                  <a:pt x="4637239" y="4801443"/>
                </a:cubicBezTo>
                <a:cubicBezTo>
                  <a:pt x="4501948" y="4774662"/>
                  <a:pt x="4455312" y="4620901"/>
                  <a:pt x="4405443" y="4457905"/>
                </a:cubicBezTo>
                <a:cubicBezTo>
                  <a:pt x="4359269" y="4306914"/>
                  <a:pt x="4307553" y="4136068"/>
                  <a:pt x="4179650" y="4048336"/>
                </a:cubicBezTo>
                <a:cubicBezTo>
                  <a:pt x="4099305" y="3992927"/>
                  <a:pt x="3883209" y="3949061"/>
                  <a:pt x="3311567" y="4053416"/>
                </a:cubicBezTo>
                <a:cubicBezTo>
                  <a:pt x="2924163" y="4124062"/>
                  <a:pt x="2529370" y="4233958"/>
                  <a:pt x="2360834" y="4280594"/>
                </a:cubicBezTo>
                <a:lnTo>
                  <a:pt x="2342497" y="4278366"/>
                </a:lnTo>
                <a:lnTo>
                  <a:pt x="2126238" y="4326464"/>
                </a:lnTo>
                <a:cubicBezTo>
                  <a:pt x="1868126" y="4374416"/>
                  <a:pt x="1587377" y="4399597"/>
                  <a:pt x="1317343" y="4399597"/>
                </a:cubicBezTo>
                <a:cubicBezTo>
                  <a:pt x="1212568" y="4399597"/>
                  <a:pt x="1109698" y="4395787"/>
                  <a:pt x="1009685" y="4388167"/>
                </a:cubicBezTo>
                <a:cubicBezTo>
                  <a:pt x="725840" y="4365307"/>
                  <a:pt x="229588" y="4289107"/>
                  <a:pt x="90523" y="4028122"/>
                </a:cubicBezTo>
                <a:cubicBezTo>
                  <a:pt x="35" y="3856672"/>
                  <a:pt x="-22825" y="3706177"/>
                  <a:pt x="22895" y="3567112"/>
                </a:cubicBezTo>
                <a:cubicBezTo>
                  <a:pt x="90523" y="3360420"/>
                  <a:pt x="308645" y="3173730"/>
                  <a:pt x="710600" y="2979420"/>
                </a:cubicBezTo>
                <a:cubicBezTo>
                  <a:pt x="864905" y="2904172"/>
                  <a:pt x="1124938" y="2846070"/>
                  <a:pt x="1432595" y="2793682"/>
                </a:cubicBezTo>
                <a:lnTo>
                  <a:pt x="1434475" y="2794485"/>
                </a:lnTo>
                <a:lnTo>
                  <a:pt x="1593851" y="2768679"/>
                </a:lnTo>
                <a:cubicBezTo>
                  <a:pt x="1757755" y="2743140"/>
                  <a:pt x="1931706" y="2718673"/>
                  <a:pt x="2108870" y="2693670"/>
                </a:cubicBezTo>
                <a:cubicBezTo>
                  <a:pt x="2480584" y="2641163"/>
                  <a:pt x="2863236" y="2587198"/>
                  <a:pt x="3189188" y="2519012"/>
                </a:cubicBezTo>
                <a:lnTo>
                  <a:pt x="3322477" y="2489488"/>
                </a:lnTo>
                <a:lnTo>
                  <a:pt x="3324261" y="2487929"/>
                </a:lnTo>
                <a:cubicBezTo>
                  <a:pt x="3348073" y="2482214"/>
                  <a:pt x="3371886" y="2476499"/>
                  <a:pt x="3394745" y="2470784"/>
                </a:cubicBezTo>
                <a:cubicBezTo>
                  <a:pt x="3791938" y="2368867"/>
                  <a:pt x="3991963" y="2252662"/>
                  <a:pt x="4005298" y="2115502"/>
                </a:cubicBezTo>
                <a:cubicBezTo>
                  <a:pt x="4008155" y="2085022"/>
                  <a:pt x="3999583" y="2061209"/>
                  <a:pt x="3977676" y="2041207"/>
                </a:cubicBezTo>
                <a:cubicBezTo>
                  <a:pt x="3931003" y="1996439"/>
                  <a:pt x="3835753" y="1972627"/>
                  <a:pt x="3706213" y="1962149"/>
                </a:cubicBezTo>
                <a:cubicBezTo>
                  <a:pt x="3713833" y="1945004"/>
                  <a:pt x="3722405" y="1926907"/>
                  <a:pt x="3730026" y="1908809"/>
                </a:cubicBezTo>
                <a:close/>
                <a:moveTo>
                  <a:pt x="507718" y="1727834"/>
                </a:moveTo>
                <a:cubicBezTo>
                  <a:pt x="513433" y="1745932"/>
                  <a:pt x="519148" y="1764029"/>
                  <a:pt x="524863" y="1781174"/>
                </a:cubicBezTo>
                <a:cubicBezTo>
                  <a:pt x="375321" y="1829752"/>
                  <a:pt x="272451" y="1885949"/>
                  <a:pt x="238161" y="1952624"/>
                </a:cubicBezTo>
                <a:cubicBezTo>
                  <a:pt x="221016" y="1985962"/>
                  <a:pt x="223873" y="2021204"/>
                  <a:pt x="245781" y="2060257"/>
                </a:cubicBezTo>
                <a:cubicBezTo>
                  <a:pt x="294358" y="2145982"/>
                  <a:pt x="471523" y="2178367"/>
                  <a:pt x="718221" y="2178367"/>
                </a:cubicBezTo>
                <a:cubicBezTo>
                  <a:pt x="730603" y="2197417"/>
                  <a:pt x="743938" y="2216467"/>
                  <a:pt x="757273" y="2235517"/>
                </a:cubicBezTo>
                <a:cubicBezTo>
                  <a:pt x="464856" y="2237422"/>
                  <a:pt x="257211" y="2198369"/>
                  <a:pt x="195298" y="2087879"/>
                </a:cubicBezTo>
                <a:cubicBezTo>
                  <a:pt x="162913" y="2031682"/>
                  <a:pt x="160056" y="1976437"/>
                  <a:pt x="186726" y="1925954"/>
                </a:cubicBezTo>
                <a:cubicBezTo>
                  <a:pt x="225778" y="1850707"/>
                  <a:pt x="330553" y="1785937"/>
                  <a:pt x="507718" y="1727834"/>
                </a:cubicBezTo>
                <a:close/>
                <a:moveTo>
                  <a:pt x="3826228" y="871537"/>
                </a:moveTo>
                <a:cubicBezTo>
                  <a:pt x="3930050" y="892492"/>
                  <a:pt x="4009108" y="922020"/>
                  <a:pt x="4059591" y="965835"/>
                </a:cubicBezTo>
                <a:cubicBezTo>
                  <a:pt x="4098643" y="1000125"/>
                  <a:pt x="4119598" y="1041082"/>
                  <a:pt x="4122455" y="1088707"/>
                </a:cubicBezTo>
                <a:cubicBezTo>
                  <a:pt x="4126623" y="1160383"/>
                  <a:pt x="4057864" y="1217473"/>
                  <a:pt x="3925751" y="1265722"/>
                </a:cubicBezTo>
                <a:lnTo>
                  <a:pt x="3866259" y="1285549"/>
                </a:lnTo>
                <a:lnTo>
                  <a:pt x="3866234" y="1286828"/>
                </a:lnTo>
                <a:cubicBezTo>
                  <a:pt x="3573816" y="1376362"/>
                  <a:pt x="3042321" y="1435417"/>
                  <a:pt x="2339376" y="1507808"/>
                </a:cubicBezTo>
                <a:cubicBezTo>
                  <a:pt x="1665006" y="1576387"/>
                  <a:pt x="926819" y="1652587"/>
                  <a:pt x="525816" y="1782128"/>
                </a:cubicBezTo>
                <a:cubicBezTo>
                  <a:pt x="519148" y="1764030"/>
                  <a:pt x="514386" y="1746885"/>
                  <a:pt x="508671" y="1728787"/>
                </a:cubicBezTo>
                <a:cubicBezTo>
                  <a:pt x="625828" y="1689735"/>
                  <a:pt x="774419" y="1655445"/>
                  <a:pt x="958251" y="1622108"/>
                </a:cubicBezTo>
                <a:cubicBezTo>
                  <a:pt x="1352586" y="1550670"/>
                  <a:pt x="1851696" y="1500187"/>
                  <a:pt x="2333661" y="1450658"/>
                </a:cubicBezTo>
                <a:cubicBezTo>
                  <a:pt x="2795624" y="1403033"/>
                  <a:pt x="3231868" y="1358265"/>
                  <a:pt x="3557624" y="1299210"/>
                </a:cubicBezTo>
                <a:cubicBezTo>
                  <a:pt x="3657637" y="1280636"/>
                  <a:pt x="3739433" y="1262598"/>
                  <a:pt x="3805423" y="1244694"/>
                </a:cubicBezTo>
                <a:lnTo>
                  <a:pt x="3866233" y="1226820"/>
                </a:lnTo>
                <a:cubicBezTo>
                  <a:pt x="4029110" y="1175385"/>
                  <a:pt x="4069116" y="1127760"/>
                  <a:pt x="4066258" y="1092517"/>
                </a:cubicBezTo>
                <a:cubicBezTo>
                  <a:pt x="4064353" y="1061085"/>
                  <a:pt x="4050066" y="1033462"/>
                  <a:pt x="4022443" y="1009650"/>
                </a:cubicBezTo>
                <a:cubicBezTo>
                  <a:pt x="3982438" y="975360"/>
                  <a:pt x="3920525" y="950595"/>
                  <a:pt x="3838610" y="932497"/>
                </a:cubicBezTo>
                <a:cubicBezTo>
                  <a:pt x="3834800" y="912495"/>
                  <a:pt x="3830991" y="891539"/>
                  <a:pt x="3826228" y="871537"/>
                </a:cubicBezTo>
                <a:close/>
                <a:moveTo>
                  <a:pt x="4089118" y="0"/>
                </a:moveTo>
                <a:lnTo>
                  <a:pt x="4100548" y="56198"/>
                </a:lnTo>
                <a:cubicBezTo>
                  <a:pt x="3954816" y="85725"/>
                  <a:pt x="3735741" y="114300"/>
                  <a:pt x="3471898" y="141923"/>
                </a:cubicBezTo>
                <a:lnTo>
                  <a:pt x="3471137" y="141050"/>
                </a:lnTo>
                <a:lnTo>
                  <a:pt x="3213652" y="168235"/>
                </a:lnTo>
                <a:cubicBezTo>
                  <a:pt x="3123760" y="177403"/>
                  <a:pt x="3030415" y="186690"/>
                  <a:pt x="2934688" y="196215"/>
                </a:cubicBezTo>
                <a:cubicBezTo>
                  <a:pt x="2193524" y="268545"/>
                  <a:pt x="1262326" y="360968"/>
                  <a:pt x="692831" y="509584"/>
                </a:cubicBezTo>
                <a:lnTo>
                  <a:pt x="584437" y="539922"/>
                </a:lnTo>
                <a:lnTo>
                  <a:pt x="583918" y="541019"/>
                </a:lnTo>
                <a:cubicBezTo>
                  <a:pt x="388656" y="600075"/>
                  <a:pt x="249591" y="666749"/>
                  <a:pt x="196251" y="744854"/>
                </a:cubicBezTo>
                <a:cubicBezTo>
                  <a:pt x="175296" y="775334"/>
                  <a:pt x="169581" y="804862"/>
                  <a:pt x="179106" y="837247"/>
                </a:cubicBezTo>
                <a:cubicBezTo>
                  <a:pt x="199108" y="910589"/>
                  <a:pt x="301026" y="954404"/>
                  <a:pt x="456283" y="978217"/>
                </a:cubicBezTo>
                <a:cubicBezTo>
                  <a:pt x="453426" y="997267"/>
                  <a:pt x="450568" y="1015364"/>
                  <a:pt x="448663" y="1034414"/>
                </a:cubicBezTo>
                <a:cubicBezTo>
                  <a:pt x="254353" y="1003934"/>
                  <a:pt x="149578" y="944879"/>
                  <a:pt x="123861" y="853439"/>
                </a:cubicBezTo>
                <a:cubicBezTo>
                  <a:pt x="110526" y="804862"/>
                  <a:pt x="119098" y="758190"/>
                  <a:pt x="149578" y="713422"/>
                </a:cubicBezTo>
                <a:cubicBezTo>
                  <a:pt x="203752" y="634245"/>
                  <a:pt x="326476" y="563820"/>
                  <a:pt x="526045" y="499593"/>
                </a:cubicBezTo>
                <a:lnTo>
                  <a:pt x="615779" y="472597"/>
                </a:lnTo>
                <a:lnTo>
                  <a:pt x="616303" y="471487"/>
                </a:lnTo>
                <a:cubicBezTo>
                  <a:pt x="774418" y="427672"/>
                  <a:pt x="970633" y="385762"/>
                  <a:pt x="1209711" y="345757"/>
                </a:cubicBezTo>
                <a:cubicBezTo>
                  <a:pt x="1734538" y="258127"/>
                  <a:pt x="2369856" y="195262"/>
                  <a:pt x="2930878" y="139065"/>
                </a:cubicBezTo>
                <a:cubicBezTo>
                  <a:pt x="3106138" y="120967"/>
                  <a:pt x="3272826" y="104774"/>
                  <a:pt x="3426178" y="88582"/>
                </a:cubicBezTo>
                <a:lnTo>
                  <a:pt x="3426937" y="89452"/>
                </a:lnTo>
                <a:lnTo>
                  <a:pt x="3626739" y="67509"/>
                </a:lnTo>
                <a:cubicBezTo>
                  <a:pt x="3817299" y="45542"/>
                  <a:pt x="3976247" y="23575"/>
                  <a:pt x="4089118" y="0"/>
                </a:cubicBezTo>
                <a:close/>
              </a:path>
            </a:pathLst>
          </a:custGeom>
          <a:solidFill>
            <a:srgbClr val="6C73A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"/>
          <p:cNvSpPr txBox="1"/>
          <p:nvPr/>
        </p:nvSpPr>
        <p:spPr>
          <a:xfrm>
            <a:off x="5367804" y="1499078"/>
            <a:ext cx="649379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BÀI 4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MẠNG MÁY TÍNH</a:t>
            </a:r>
            <a:endParaRPr sz="6000" b="1" i="1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83" name="Google Shape;383;p1"/>
          <p:cNvSpPr/>
          <p:nvPr/>
        </p:nvSpPr>
        <p:spPr>
          <a:xfrm>
            <a:off x="1273591" y="5145806"/>
            <a:ext cx="8066757" cy="1492361"/>
          </a:xfrm>
          <a:custGeom>
            <a:avLst/>
            <a:gdLst/>
            <a:ahLst/>
            <a:cxnLst/>
            <a:rect l="l" t="t" r="r" b="b"/>
            <a:pathLst>
              <a:path w="8066757" h="1492361" extrusionOk="0">
                <a:moveTo>
                  <a:pt x="6429118" y="0"/>
                </a:moveTo>
                <a:cubicBezTo>
                  <a:pt x="6431426" y="0"/>
                  <a:pt x="6434197" y="0"/>
                  <a:pt x="6436506" y="0"/>
                </a:cubicBezTo>
                <a:cubicBezTo>
                  <a:pt x="6575030" y="1847"/>
                  <a:pt x="6676152" y="63259"/>
                  <a:pt x="6746799" y="187930"/>
                </a:cubicBezTo>
                <a:cubicBezTo>
                  <a:pt x="6806826" y="294132"/>
                  <a:pt x="6836377" y="433579"/>
                  <a:pt x="6862235" y="556403"/>
                </a:cubicBezTo>
                <a:cubicBezTo>
                  <a:pt x="6899175" y="731405"/>
                  <a:pt x="6931035" y="882396"/>
                  <a:pt x="7031696" y="899942"/>
                </a:cubicBezTo>
                <a:cubicBezTo>
                  <a:pt x="7425565" y="970127"/>
                  <a:pt x="8033683" y="382325"/>
                  <a:pt x="8039686" y="376323"/>
                </a:cubicBezTo>
                <a:cubicBezTo>
                  <a:pt x="8046151" y="370320"/>
                  <a:pt x="8056309" y="370320"/>
                  <a:pt x="8062311" y="376784"/>
                </a:cubicBezTo>
                <a:cubicBezTo>
                  <a:pt x="8068314" y="383249"/>
                  <a:pt x="8068314" y="393407"/>
                  <a:pt x="8061849" y="399410"/>
                </a:cubicBezTo>
                <a:cubicBezTo>
                  <a:pt x="8060465" y="400795"/>
                  <a:pt x="7904857" y="552248"/>
                  <a:pt x="7701227" y="692157"/>
                </a:cubicBezTo>
                <a:cubicBezTo>
                  <a:pt x="7426026" y="881934"/>
                  <a:pt x="7198848" y="962278"/>
                  <a:pt x="7025693" y="931340"/>
                </a:cubicBezTo>
                <a:cubicBezTo>
                  <a:pt x="6903330" y="909638"/>
                  <a:pt x="6869623" y="748489"/>
                  <a:pt x="6830375" y="562406"/>
                </a:cubicBezTo>
                <a:cubicBezTo>
                  <a:pt x="6778198" y="315372"/>
                  <a:pt x="6719556" y="35555"/>
                  <a:pt x="6436044" y="31860"/>
                </a:cubicBezTo>
                <a:cubicBezTo>
                  <a:pt x="6433735" y="31860"/>
                  <a:pt x="6431426" y="31860"/>
                  <a:pt x="6429118" y="31860"/>
                </a:cubicBezTo>
                <a:cubicBezTo>
                  <a:pt x="6085579" y="31860"/>
                  <a:pt x="5752199" y="382787"/>
                  <a:pt x="5531023" y="615507"/>
                </a:cubicBezTo>
                <a:cubicBezTo>
                  <a:pt x="5482078" y="667222"/>
                  <a:pt x="5439597" y="711550"/>
                  <a:pt x="5402196" y="747566"/>
                </a:cubicBezTo>
                <a:cubicBezTo>
                  <a:pt x="5356021" y="791432"/>
                  <a:pt x="5299226" y="853306"/>
                  <a:pt x="5233659" y="924877"/>
                </a:cubicBezTo>
                <a:cubicBezTo>
                  <a:pt x="5012021" y="1167293"/>
                  <a:pt x="4712809" y="1492361"/>
                  <a:pt x="4491172" y="1492361"/>
                </a:cubicBezTo>
                <a:cubicBezTo>
                  <a:pt x="4477319" y="1492361"/>
                  <a:pt x="4463467" y="1490976"/>
                  <a:pt x="4450538" y="1488205"/>
                </a:cubicBezTo>
                <a:cubicBezTo>
                  <a:pt x="4313861" y="1460501"/>
                  <a:pt x="4264455" y="1303507"/>
                  <a:pt x="4212278" y="1137279"/>
                </a:cubicBezTo>
                <a:cubicBezTo>
                  <a:pt x="4162871" y="980286"/>
                  <a:pt x="4112079" y="817751"/>
                  <a:pt x="3986946" y="732328"/>
                </a:cubicBezTo>
                <a:cubicBezTo>
                  <a:pt x="3867815" y="651061"/>
                  <a:pt x="3577839" y="652446"/>
                  <a:pt x="3125329" y="736022"/>
                </a:cubicBezTo>
                <a:cubicBezTo>
                  <a:pt x="2755470" y="804823"/>
                  <a:pt x="2366681" y="912871"/>
                  <a:pt x="2179674" y="964586"/>
                </a:cubicBezTo>
                <a:lnTo>
                  <a:pt x="2167669" y="967818"/>
                </a:lnTo>
                <a:lnTo>
                  <a:pt x="2162920" y="967219"/>
                </a:lnTo>
                <a:lnTo>
                  <a:pt x="1937103" y="1017532"/>
                </a:lnTo>
                <a:cubicBezTo>
                  <a:pt x="1679214" y="1065753"/>
                  <a:pt x="1399893" y="1091470"/>
                  <a:pt x="1131288" y="1091470"/>
                </a:cubicBezTo>
                <a:cubicBezTo>
                  <a:pt x="1026513" y="1091470"/>
                  <a:pt x="923643" y="1087660"/>
                  <a:pt x="824583" y="1080040"/>
                </a:cubicBezTo>
                <a:cubicBezTo>
                  <a:pt x="460966" y="1051465"/>
                  <a:pt x="188432" y="973598"/>
                  <a:pt x="32698" y="856486"/>
                </a:cubicBezTo>
                <a:lnTo>
                  <a:pt x="0" y="826785"/>
                </a:lnTo>
                <a:cubicBezTo>
                  <a:pt x="251503" y="1005647"/>
                  <a:pt x="542995" y="1021892"/>
                  <a:pt x="826488" y="1051465"/>
                </a:cubicBezTo>
                <a:cubicBezTo>
                  <a:pt x="1154386" y="1077183"/>
                  <a:pt x="1520860" y="1058966"/>
                  <a:pt x="1856393" y="1002843"/>
                </a:cubicBezTo>
                <a:lnTo>
                  <a:pt x="2155932" y="939216"/>
                </a:lnTo>
                <a:lnTo>
                  <a:pt x="2158895" y="936882"/>
                </a:lnTo>
                <a:lnTo>
                  <a:pt x="2170900" y="933649"/>
                </a:lnTo>
                <a:cubicBezTo>
                  <a:pt x="2358370" y="881473"/>
                  <a:pt x="2748082" y="773424"/>
                  <a:pt x="3119788" y="704624"/>
                </a:cubicBezTo>
                <a:cubicBezTo>
                  <a:pt x="3581072" y="619201"/>
                  <a:pt x="3878897" y="620124"/>
                  <a:pt x="4005416" y="706009"/>
                </a:cubicBezTo>
                <a:cubicBezTo>
                  <a:pt x="4139784" y="797434"/>
                  <a:pt x="4194732" y="972898"/>
                  <a:pt x="4243215" y="1128044"/>
                </a:cubicBezTo>
                <a:cubicBezTo>
                  <a:pt x="4294468" y="1291964"/>
                  <a:pt x="4338796" y="1433258"/>
                  <a:pt x="4457003" y="1456807"/>
                </a:cubicBezTo>
                <a:cubicBezTo>
                  <a:pt x="4547505" y="1474815"/>
                  <a:pt x="4666635" y="1421253"/>
                  <a:pt x="4821782" y="1291964"/>
                </a:cubicBezTo>
                <a:cubicBezTo>
                  <a:pt x="4957073" y="1179297"/>
                  <a:pt x="5097444" y="1026460"/>
                  <a:pt x="5210110" y="903636"/>
                </a:cubicBezTo>
                <a:cubicBezTo>
                  <a:pt x="5276140" y="832065"/>
                  <a:pt x="5332934" y="769730"/>
                  <a:pt x="5380032" y="724940"/>
                </a:cubicBezTo>
                <a:cubicBezTo>
                  <a:pt x="5416971" y="689848"/>
                  <a:pt x="5458991" y="645520"/>
                  <a:pt x="5507935" y="593804"/>
                </a:cubicBezTo>
                <a:cubicBezTo>
                  <a:pt x="5732806" y="356930"/>
                  <a:pt x="6071727" y="0"/>
                  <a:pt x="64291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image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226536"/>
            <a:ext cx="9067519" cy="64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"/>
          <p:cNvSpPr txBox="1"/>
          <p:nvPr/>
        </p:nvSpPr>
        <p:spPr>
          <a:xfrm>
            <a:off x="788895" y="747325"/>
            <a:ext cx="93053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I. MẠNG MÁY TÍNH LÀ GÌ?</a:t>
            </a:r>
            <a:endParaRPr sz="3600" b="1">
              <a:solidFill>
                <a:schemeClr val="accent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43803" y="1551284"/>
            <a:ext cx="2748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nhóm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647" y="31836"/>
            <a:ext cx="1361779" cy="13617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128" y="1812894"/>
            <a:ext cx="121830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Mạng máy tính chia sẻ những gì?</a:t>
            </a:r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Em hãy nêu một số ví dụ về lợi ích mạng máy tính?</a:t>
            </a:r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7364" y="183164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/>
          </a:p>
        </p:txBody>
      </p:sp>
      <p:pic>
        <p:nvPicPr>
          <p:cNvPr id="1026" name="Picture 2" descr="image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891" y="1478323"/>
            <a:ext cx="5127674" cy="4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8"/>
          <p:cNvSpPr/>
          <p:nvPr/>
        </p:nvSpPr>
        <p:spPr>
          <a:xfrm>
            <a:off x="412376" y="1478323"/>
            <a:ext cx="5576048" cy="190051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Người sử dụng mạng có thể trao đổi dữ liệu với nhau</a:t>
            </a:r>
          </a:p>
        </p:txBody>
      </p:sp>
      <p:sp>
        <p:nvSpPr>
          <p:cNvPr id="12" name="Cloud 11"/>
          <p:cNvSpPr/>
          <p:nvPr/>
        </p:nvSpPr>
        <p:spPr>
          <a:xfrm>
            <a:off x="610486" y="3732165"/>
            <a:ext cx="5215687" cy="261769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thiết bị trên mạng có thể được chia sẻ: máy in,...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623" y="223981"/>
            <a:ext cx="8182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Mạng máy tính chia sẻ những gì?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095" y="14516"/>
            <a:ext cx="1352788" cy="135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693" y="-28264"/>
            <a:ext cx="1665503" cy="1665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133" y="948338"/>
            <a:ext cx="5121109" cy="219286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07576" y="3216089"/>
            <a:ext cx="12084424" cy="374118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latin typeface="+mj-lt"/>
              </a:rPr>
              <a:t>Vì có thể dùng chung tài nguyên nên có thể</a:t>
            </a:r>
            <a:r>
              <a:rPr lang="en-US" sz="2800">
                <a:latin typeface="+mj-lt"/>
              </a:rPr>
              <a:t> </a:t>
            </a:r>
            <a:r>
              <a:rPr lang="vi-VN" sz="2800">
                <a:latin typeface="+mj-lt"/>
              </a:rPr>
              <a:t>giảm thiểu máy in, số lượng ổ đĩa, cấu hình của máy;</a:t>
            </a:r>
            <a:endParaRPr lang="en-US" sz="280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latin typeface="+mj-lt"/>
              </a:rPr>
              <a:t>Thông tin có thể nhập vào một máy và dùng chung cho mọi máy khác trong mạng;</a:t>
            </a:r>
            <a:endParaRPr lang="en-US" sz="280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latin typeface="+mj-lt"/>
              </a:rPr>
              <a:t> Bảo trì máy đơn giản: khi nâng cấp chỉ cần nâng cấp máy chủ mà không cần phải thay đổi toàn bộ máy tính và các thiết bị.</a:t>
            </a:r>
            <a:endParaRPr lang="en-US" sz="2000">
              <a:latin typeface="+mj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0" y="288673"/>
            <a:ext cx="1041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Em hãy nêu một số ví dụ về lợi ích mạng máy tính?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2"/>
          <p:cNvSpPr txBox="1">
            <a:spLocks noGrp="1"/>
          </p:cNvSpPr>
          <p:nvPr>
            <p:ph type="body" idx="4294967295"/>
          </p:nvPr>
        </p:nvSpPr>
        <p:spPr>
          <a:xfrm rot="16200000">
            <a:off x="-1599631" y="2565586"/>
            <a:ext cx="4687980" cy="41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en-US" sz="2800" b="1">
                <a:solidFill>
                  <a:schemeClr val="accent4"/>
                </a:solidFill>
                <a:latin typeface="+mj-lt"/>
                <a:ea typeface="Calibri"/>
                <a:cs typeface="Calibri"/>
                <a:sym typeface="Calibri"/>
              </a:rPr>
              <a:t>Lợi ích của mạng máy tính</a:t>
            </a:r>
            <a:endParaRPr sz="280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77" name="Google Shape;477;p12"/>
          <p:cNvSpPr txBox="1"/>
          <p:nvPr/>
        </p:nvSpPr>
        <p:spPr>
          <a:xfrm>
            <a:off x="2398626" y="972118"/>
            <a:ext cx="66510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4"/>
                </a:solidFill>
                <a:ea typeface="Arial"/>
                <a:cs typeface="Arial"/>
                <a:sym typeface="Arial"/>
              </a:rPr>
              <a:t> Thư điện </a:t>
            </a:r>
            <a:r>
              <a:rPr lang="en-US" sz="2800" b="1">
                <a:solidFill>
                  <a:schemeClr val="accent4"/>
                </a:solidFill>
                <a:latin typeface="+mj-lt"/>
                <a:ea typeface="Arial"/>
                <a:cs typeface="Arial"/>
                <a:sym typeface="Arial"/>
              </a:rPr>
              <a:t>tử</a:t>
            </a:r>
            <a:endParaRPr sz="2400">
              <a:solidFill>
                <a:schemeClr val="accent4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3349" y="1970077"/>
            <a:ext cx="5972296" cy="3004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SubTitle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3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47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Cover and End Slide Master">
  <a:themeElements>
    <a:clrScheme name="ALLPPT-Col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A398"/>
      </a:accent1>
      <a:accent2>
        <a:srgbClr val="0680C3"/>
      </a:accent2>
      <a:accent3>
        <a:srgbClr val="FBA200"/>
      </a:accent3>
      <a:accent4>
        <a:srgbClr val="E62601"/>
      </a:accent4>
      <a:accent5>
        <a:srgbClr val="2C2F45"/>
      </a:accent5>
      <a:accent6>
        <a:srgbClr val="2C2F4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A398"/>
      </a:accent1>
      <a:accent2>
        <a:srgbClr val="0680C3"/>
      </a:accent2>
      <a:accent3>
        <a:srgbClr val="FBA200"/>
      </a:accent3>
      <a:accent4>
        <a:srgbClr val="E62601"/>
      </a:accent4>
      <a:accent5>
        <a:srgbClr val="2C2F45"/>
      </a:accent5>
      <a:accent6>
        <a:srgbClr val="2C2F45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1288</Words>
  <Application>Microsoft Office PowerPoint</Application>
  <PresentationFormat>Widescreen</PresentationFormat>
  <Paragraphs>211</Paragraphs>
  <Slides>32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微软雅黑</vt:lpstr>
      <vt:lpstr>Arial</vt:lpstr>
      <vt:lpstr>Calibri</vt:lpstr>
      <vt:lpstr>Tahoma</vt:lpstr>
      <vt:lpstr>Times New Roman</vt:lpstr>
      <vt:lpstr>Wingdings</vt:lpstr>
      <vt:lpstr>方正兰亭黑简体</vt:lpstr>
      <vt:lpstr>Cover and End Slide Master</vt:lpstr>
      <vt:lpstr>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GỢI MỞ</vt:lpstr>
      <vt:lpstr>2. CÁC THÀNH PHẦN CỦA MẠNG MÁY TÍNH</vt:lpstr>
      <vt:lpstr>2. CÁC THÀNH PHẦN CỦA MẠNG MÁY TÍNH</vt:lpstr>
      <vt:lpstr>2. CÁC THÀNH PHẦN CỦA MẠNG MÁY TÍNH</vt:lpstr>
      <vt:lpstr>2. CÁC THÀNH PHẦN CỦA MẠNG MÁY TÍNH</vt:lpstr>
      <vt:lpstr>2. CÁC THÀNH PHẦN CỦA MẠNG MÁY TÍNH</vt:lpstr>
      <vt:lpstr>3. CÁC CÁCH KẾT NỐI MẠNG</vt:lpstr>
      <vt:lpstr>3. CÁC CÁCH KẾT NỐI MẠNG</vt:lpstr>
      <vt:lpstr>3. CÁC CÁCH KẾT NỐI MẠNG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PC</cp:lastModifiedBy>
  <cp:revision>45</cp:revision>
  <dcterms:created xsi:type="dcterms:W3CDTF">2020-01-20T05:08:25Z</dcterms:created>
  <dcterms:modified xsi:type="dcterms:W3CDTF">2021-10-05T00:10:11Z</dcterms:modified>
</cp:coreProperties>
</file>