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8" r:id="rId1"/>
    <p:sldMasterId id="2147483837" r:id="rId2"/>
    <p:sldMasterId id="2147483849" r:id="rId3"/>
    <p:sldMasterId id="2147483902" r:id="rId4"/>
  </p:sldMasterIdLst>
  <p:notesMasterIdLst>
    <p:notesMasterId r:id="rId38"/>
  </p:notesMasterIdLst>
  <p:sldIdLst>
    <p:sldId id="261" r:id="rId5"/>
    <p:sldId id="6312" r:id="rId6"/>
    <p:sldId id="6313" r:id="rId7"/>
    <p:sldId id="6293" r:id="rId8"/>
    <p:sldId id="6336" r:id="rId9"/>
    <p:sldId id="6318" r:id="rId10"/>
    <p:sldId id="6343" r:id="rId11"/>
    <p:sldId id="6344" r:id="rId12"/>
    <p:sldId id="6320" r:id="rId13"/>
    <p:sldId id="6341" r:id="rId14"/>
    <p:sldId id="6317" r:id="rId15"/>
    <p:sldId id="6338" r:id="rId16"/>
    <p:sldId id="6294" r:id="rId17"/>
    <p:sldId id="6339" r:id="rId18"/>
    <p:sldId id="6319" r:id="rId19"/>
    <p:sldId id="6321" r:id="rId20"/>
    <p:sldId id="6333" r:id="rId21"/>
    <p:sldId id="6322" r:id="rId22"/>
    <p:sldId id="6332" r:id="rId23"/>
    <p:sldId id="6334" r:id="rId24"/>
    <p:sldId id="6340" r:id="rId25"/>
    <p:sldId id="6323" r:id="rId26"/>
    <p:sldId id="6325" r:id="rId27"/>
    <p:sldId id="6326" r:id="rId28"/>
    <p:sldId id="6327" r:id="rId29"/>
    <p:sldId id="6328" r:id="rId30"/>
    <p:sldId id="6329" r:id="rId31"/>
    <p:sldId id="6331" r:id="rId32"/>
    <p:sldId id="6330" r:id="rId33"/>
    <p:sldId id="6012" r:id="rId34"/>
    <p:sldId id="458" r:id="rId35"/>
    <p:sldId id="302" r:id="rId36"/>
    <p:sldId id="6290" r:id="rId37"/>
  </p:sldIdLst>
  <p:sldSz cx="12192000" cy="6858000"/>
  <p:notesSz cx="6858000" cy="9144000"/>
  <p:embeddedFontLst>
    <p:embeddedFont>
      <p:font typeface="#9Slide01 Noi dung ngan" panose="020B0604020202020204" charset="0"/>
      <p:regular r:id="rId39"/>
    </p:embeddedFont>
    <p:embeddedFont>
      <p:font typeface="#9Slide07 IcielBaliho Script" panose="020B0604020202020204" charset="0"/>
      <p:regular r:id="rId40"/>
    </p:embeddedFont>
    <p:embeddedFont>
      <p:font typeface="SVN-Comic Sans MS" panose="02040603050506020204" pitchFamily="18" charset="0"/>
      <p:regular r:id="rId41"/>
    </p:embeddedFont>
    <p:embeddedFont>
      <p:font typeface="#9Slide07 IcielLa Chic Pro Shad" panose="020B0604020202020204" charset="0"/>
      <p:regular r:id="rId42"/>
    </p:embeddedFont>
    <p:embeddedFont>
      <p:font typeface="#9Slide03 Roboto" panose="020B0604020202020204" charset="0"/>
      <p:regular r:id="rId43"/>
    </p:embeddedFont>
    <p:embeddedFont>
      <p:font typeface="SVN-Cookies" panose="02040603050506020204" pitchFamily="18" charset="0"/>
      <p:regular r:id="rId44"/>
    </p:embeddedFont>
    <p:embeddedFont>
      <p:font typeface="SimSun" panose="02010600030101010101" pitchFamily="2" charset="-122"/>
      <p:regular r:id="rId45"/>
    </p:embeddedFont>
    <p:embeddedFont>
      <p:font typeface="#9Slide02 Noi dung rat dai" panose="020B0604020202020204" charset="0"/>
      <p:regular r:id="rId46"/>
    </p:embeddedFont>
    <p:embeddedFont>
      <p:font typeface="#9Slide05 Beautiful Caps" panose="020B0604020202020204" charset="0"/>
      <p:regular r:id="rId47"/>
    </p:embeddedFont>
    <p:embeddedFont>
      <p:font typeface="#9Slide05 SVNVanilla Daisy Pro" panose="020B0604020202020204" charset="0"/>
      <p:regular r:id="rId48"/>
    </p:embeddedFont>
    <p:embeddedFont>
      <p:font typeface="#9Slide01 Tieu de ngan" panose="020B0604020202020204" charset="0"/>
      <p:bold r:id="rId49"/>
    </p:embeddedFont>
    <p:embeddedFont>
      <p:font typeface="Lucida Sans Unicode" panose="020B0602030504020204" pitchFamily="34" charset="0"/>
      <p:regular r:id="rId50"/>
    </p:embeddedFont>
    <p:embeddedFont>
      <p:font typeface="Calibri Light" panose="020F0302020204030204" pitchFamily="34" charset="0"/>
      <p:regular r:id="rId51"/>
      <p:italic r:id="rId52"/>
    </p:embeddedFont>
    <p:embeddedFont>
      <p:font typeface="Patrick Hand" panose="020B0604020202020204" charset="0"/>
      <p:regular r:id="rId53"/>
    </p:embeddedFont>
    <p:embeddedFont>
      <p:font typeface="#9Slide07 IcielPony" panose="020B0604020202020204" charset="0"/>
      <p:regular r:id="rId54"/>
    </p:embeddedFont>
    <p:embeddedFont>
      <p:font typeface="Calibri" panose="020F0502020204030204" pitchFamily="34" charset="0"/>
      <p:regular r:id="rId55"/>
      <p:bold r:id="rId56"/>
      <p:italic r:id="rId57"/>
      <p:boldItalic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a:srgbClr val="109100"/>
    <a:srgbClr val="FE756F"/>
    <a:srgbClr val="00CC00"/>
    <a:srgbClr val="1EBEEA"/>
    <a:srgbClr val="FF9B96"/>
    <a:srgbClr val="D9D9D9"/>
    <a:srgbClr val="FDB059"/>
    <a:srgbClr val="02BA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83" autoAdjust="0"/>
    <p:restoredTop sz="94718" autoAdjust="0"/>
  </p:normalViewPr>
  <p:slideViewPr>
    <p:cSldViewPr>
      <p:cViewPr varScale="1">
        <p:scale>
          <a:sx n="66" d="100"/>
          <a:sy n="66" d="100"/>
        </p:scale>
        <p:origin x="632" y="3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50" d="100"/>
        <a:sy n="150" d="100"/>
      </p:scale>
      <p:origin x="0" y="-225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8" Type="http://schemas.openxmlformats.org/officeDocument/2006/relationships/slide" Target="slides/slide4.xml"/><Relationship Id="rId51"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89DC9B-61B8-4E45-8D46-B5A8BA7D445A}" type="datetimeFigureOut">
              <a:rPr lang="en-US" smtClean="0"/>
              <a:pPr/>
              <a:t>9/27/2025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5AB3C6-3B6D-4FAE-9350-8F1A4FECEB5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0"/>
        <p:cNvGrpSpPr/>
        <p:nvPr/>
      </p:nvGrpSpPr>
      <p:grpSpPr>
        <a:xfrm>
          <a:off x="0" y="0"/>
          <a:ext cx="0" cy="0"/>
          <a:chOff x="0" y="0"/>
          <a:chExt cx="0" cy="0"/>
        </a:xfrm>
      </p:grpSpPr>
      <p:sp>
        <p:nvSpPr>
          <p:cNvPr id="2101" name="Google Shape;2101;g87f4a3d1b6_0_7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2" name="Google Shape;2102;g87f4a3d1b6_0_7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2334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89834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6ACBE-4805-4393-9C3D-720C34594B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D6626D-133D-4383-B690-0B96745270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CA2B7F-FA3A-40CA-9A0F-D7903AD785CB}"/>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2025/9/27</a:t>
            </a:fld>
            <a:endParaRPr lang="zh-CN" altLang="en-US">
              <a:solidFill>
                <a:prstClr val="black">
                  <a:tint val="75000"/>
                </a:prstClr>
              </a:solidFill>
            </a:endParaRPr>
          </a:p>
        </p:txBody>
      </p:sp>
      <p:sp>
        <p:nvSpPr>
          <p:cNvPr id="5" name="Footer Placeholder 4">
            <a:extLst>
              <a:ext uri="{FF2B5EF4-FFF2-40B4-BE49-F238E27FC236}">
                <a16:creationId xmlns:a16="http://schemas.microsoft.com/office/drawing/2014/main" id="{5CF53E38-84D3-4B82-8FE6-9673F7953273}"/>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a:extLst>
              <a:ext uri="{FF2B5EF4-FFF2-40B4-BE49-F238E27FC236}">
                <a16:creationId xmlns:a16="http://schemas.microsoft.com/office/drawing/2014/main" id="{E30612FD-41C5-4B01-8DE4-0DF10CFC9424}"/>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6257034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124FF-F796-4B63-A7D0-A92DC76544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E3510F-1D4B-4930-AE25-2BF242A74E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459594-58EE-43AB-AA76-49567578A4AC}"/>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2025/9/27</a:t>
            </a:fld>
            <a:endParaRPr lang="zh-CN" altLang="en-US">
              <a:solidFill>
                <a:prstClr val="black">
                  <a:tint val="75000"/>
                </a:prstClr>
              </a:solidFill>
            </a:endParaRPr>
          </a:p>
        </p:txBody>
      </p:sp>
      <p:sp>
        <p:nvSpPr>
          <p:cNvPr id="5" name="Footer Placeholder 4">
            <a:extLst>
              <a:ext uri="{FF2B5EF4-FFF2-40B4-BE49-F238E27FC236}">
                <a16:creationId xmlns:a16="http://schemas.microsoft.com/office/drawing/2014/main" id="{DCAC6259-7832-4594-BDFB-49704B492E42}"/>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a:extLst>
              <a:ext uri="{FF2B5EF4-FFF2-40B4-BE49-F238E27FC236}">
                <a16:creationId xmlns:a16="http://schemas.microsoft.com/office/drawing/2014/main" id="{23E5B111-4F40-48BF-B558-4CDCFAFE73F5}"/>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306102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0E28E2-6716-4390-947C-8D1C0A412E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0F87A2-94AE-47A7-8196-FFC7D562A3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3CA56E-0A45-450A-AAB2-AEBFB61219CD}"/>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2025/9/27</a:t>
            </a:fld>
            <a:endParaRPr lang="zh-CN" altLang="en-US">
              <a:solidFill>
                <a:prstClr val="black">
                  <a:tint val="75000"/>
                </a:prstClr>
              </a:solidFill>
            </a:endParaRPr>
          </a:p>
        </p:txBody>
      </p:sp>
      <p:sp>
        <p:nvSpPr>
          <p:cNvPr id="5" name="Footer Placeholder 4">
            <a:extLst>
              <a:ext uri="{FF2B5EF4-FFF2-40B4-BE49-F238E27FC236}">
                <a16:creationId xmlns:a16="http://schemas.microsoft.com/office/drawing/2014/main" id="{3669972C-45FA-4B4A-B84F-C3DF73511668}"/>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a:extLst>
              <a:ext uri="{FF2B5EF4-FFF2-40B4-BE49-F238E27FC236}">
                <a16:creationId xmlns:a16="http://schemas.microsoft.com/office/drawing/2014/main" id="{F92F1F75-7CDA-4088-B08F-72E4FFF03F6C}"/>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0271496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9/27/2025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960925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9/27/2025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662207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9/27/2025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952801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44F7E-D3EE-4820-A3AD-ED3B625C9722}"/>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9FD24213-3B95-472D-8785-BE59015C4C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365294BB-560D-413B-9D7A-3598EAE7F962}"/>
              </a:ext>
            </a:extLst>
          </p:cNvPr>
          <p:cNvSpPr>
            <a:spLocks noGrp="1"/>
          </p:cNvSpPr>
          <p:nvPr>
            <p:ph type="dt" sz="half" idx="10"/>
          </p:nvPr>
        </p:nvSpPr>
        <p:spPr/>
        <p:txBody>
          <a:bodyPr/>
          <a:lstStyle/>
          <a:p>
            <a:fld id="{E69B9EE9-F3BF-4B40-83E7-C9BC68FDDB0E}" type="datetimeFigureOut">
              <a:rPr lang="en-US" smtClean="0"/>
              <a:t>9/27/2025</a:t>
            </a:fld>
            <a:endParaRPr lang="en-US"/>
          </a:p>
        </p:txBody>
      </p:sp>
      <p:sp>
        <p:nvSpPr>
          <p:cNvPr id="5" name="Footer Placeholder 4">
            <a:extLst>
              <a:ext uri="{FF2B5EF4-FFF2-40B4-BE49-F238E27FC236}">
                <a16:creationId xmlns:a16="http://schemas.microsoft.com/office/drawing/2014/main" id="{AE75350E-44F0-4025-9EB2-2D4F2BDA04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969078-1C98-4DDD-8D87-7B41D5B177FA}"/>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339254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9/27/2025</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196507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F6C2B-F82F-462A-99E3-CE7D93521F73}"/>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0F9B284C-B949-459C-9DA6-77C3B837CC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a:extLst>
              <a:ext uri="{FF2B5EF4-FFF2-40B4-BE49-F238E27FC236}">
                <a16:creationId xmlns:a16="http://schemas.microsoft.com/office/drawing/2014/main" id="{E73A660E-686F-40E7-A651-8AAC2D860D7B}"/>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Text Placeholder 4">
            <a:extLst>
              <a:ext uri="{FF2B5EF4-FFF2-40B4-BE49-F238E27FC236}">
                <a16:creationId xmlns:a16="http://schemas.microsoft.com/office/drawing/2014/main" id="{333BB39A-7312-4F84-8CA0-C0FC4E8389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a:extLst>
              <a:ext uri="{FF2B5EF4-FFF2-40B4-BE49-F238E27FC236}">
                <a16:creationId xmlns:a16="http://schemas.microsoft.com/office/drawing/2014/main" id="{CCFFA6DE-E54E-4523-9A80-B1AD0BBC05B5}"/>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Date Placeholder 6">
            <a:extLst>
              <a:ext uri="{FF2B5EF4-FFF2-40B4-BE49-F238E27FC236}">
                <a16:creationId xmlns:a16="http://schemas.microsoft.com/office/drawing/2014/main" id="{AA965E7B-A410-4214-B1AC-7B3A46F9D77D}"/>
              </a:ext>
            </a:extLst>
          </p:cNvPr>
          <p:cNvSpPr>
            <a:spLocks noGrp="1"/>
          </p:cNvSpPr>
          <p:nvPr>
            <p:ph type="dt" sz="half" idx="10"/>
          </p:nvPr>
        </p:nvSpPr>
        <p:spPr/>
        <p:txBody>
          <a:bodyPr/>
          <a:lstStyle/>
          <a:p>
            <a:fld id="{E69B9EE9-F3BF-4B40-83E7-C9BC68FDDB0E}" type="datetimeFigureOut">
              <a:rPr lang="en-US" smtClean="0"/>
              <a:t>9/27/2025</a:t>
            </a:fld>
            <a:endParaRPr lang="en-US"/>
          </a:p>
        </p:txBody>
      </p:sp>
      <p:sp>
        <p:nvSpPr>
          <p:cNvPr id="8" name="Footer Placeholder 7">
            <a:extLst>
              <a:ext uri="{FF2B5EF4-FFF2-40B4-BE49-F238E27FC236}">
                <a16:creationId xmlns:a16="http://schemas.microsoft.com/office/drawing/2014/main" id="{BDCE3857-B780-468D-934E-A75921E727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734A56-869A-4922-8B3A-1247CAC299F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361788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vi-VN"/>
              <a:t>Bấm để sửa kiểu tiêu đề Bản cái</a:t>
            </a:r>
            <a:endParaRPr lang="en-US"/>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9/27/2025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205017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A0514-EABD-44DD-9FEE-FD3B6993B01C}"/>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AB489CFA-7BE8-4E2D-A2D2-69DFDF67A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Text Placeholder 3">
            <a:extLst>
              <a:ext uri="{FF2B5EF4-FFF2-40B4-BE49-F238E27FC236}">
                <a16:creationId xmlns:a16="http://schemas.microsoft.com/office/drawing/2014/main" id="{7995BA20-5216-49BC-A672-DBE07E4F3D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D206E611-CB59-47AA-B2BD-1C42BF09C3BC}"/>
              </a:ext>
            </a:extLst>
          </p:cNvPr>
          <p:cNvSpPr>
            <a:spLocks noGrp="1"/>
          </p:cNvSpPr>
          <p:nvPr>
            <p:ph type="dt" sz="half" idx="10"/>
          </p:nvPr>
        </p:nvSpPr>
        <p:spPr/>
        <p:txBody>
          <a:bodyPr/>
          <a:lstStyle/>
          <a:p>
            <a:fld id="{E69B9EE9-F3BF-4B40-83E7-C9BC68FDDB0E}" type="datetimeFigureOut">
              <a:rPr lang="en-US" smtClean="0"/>
              <a:t>9/27/2025</a:t>
            </a:fld>
            <a:endParaRPr lang="en-US"/>
          </a:p>
        </p:txBody>
      </p:sp>
      <p:sp>
        <p:nvSpPr>
          <p:cNvPr id="6" name="Footer Placeholder 5">
            <a:extLst>
              <a:ext uri="{FF2B5EF4-FFF2-40B4-BE49-F238E27FC236}">
                <a16:creationId xmlns:a16="http://schemas.microsoft.com/office/drawing/2014/main" id="{38DB9AB8-1888-4A05-98BB-75EDB05946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02696-3ED7-48D6-A149-7A51503D6EFB}"/>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82969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7A5E1-7CE9-4934-8035-76589469E5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7B1190-1D78-44B0-8760-F9A5E41203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916202-119E-4B6B-B9EF-74880C5BF6E0}"/>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2025/9/27</a:t>
            </a:fld>
            <a:endParaRPr lang="zh-CN" altLang="en-US">
              <a:solidFill>
                <a:prstClr val="black">
                  <a:tint val="75000"/>
                </a:prstClr>
              </a:solidFill>
            </a:endParaRPr>
          </a:p>
        </p:txBody>
      </p:sp>
      <p:sp>
        <p:nvSpPr>
          <p:cNvPr id="5" name="Footer Placeholder 4">
            <a:extLst>
              <a:ext uri="{FF2B5EF4-FFF2-40B4-BE49-F238E27FC236}">
                <a16:creationId xmlns:a16="http://schemas.microsoft.com/office/drawing/2014/main" id="{3A5B0568-2558-478A-B833-E07D08FF5568}"/>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a:extLst>
              <a:ext uri="{FF2B5EF4-FFF2-40B4-BE49-F238E27FC236}">
                <a16:creationId xmlns:a16="http://schemas.microsoft.com/office/drawing/2014/main" id="{657F1F76-734D-45D7-89CF-BBD593899E8C}"/>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4196803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9/27/2025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71125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C9855-67DD-499C-8452-982BD998BC08}"/>
              </a:ext>
            </a:extLst>
          </p:cNvPr>
          <p:cNvSpPr>
            <a:spLocks noGrp="1"/>
          </p:cNvSpPr>
          <p:nvPr>
            <p:ph type="title"/>
          </p:nvPr>
        </p:nvSpPr>
        <p:spPr/>
        <p:txBody>
          <a:bodyPr/>
          <a:lstStyle/>
          <a:p>
            <a:r>
              <a:rPr lang="vi-VN"/>
              <a:t>Bấm để sửa kiểu tiêu đề Bản cái</a:t>
            </a:r>
            <a:endParaRPr lang="en-US"/>
          </a:p>
        </p:txBody>
      </p:sp>
      <p:sp>
        <p:nvSpPr>
          <p:cNvPr id="3" name="Vertical Text Placeholder 2">
            <a:extLst>
              <a:ext uri="{FF2B5EF4-FFF2-40B4-BE49-F238E27FC236}">
                <a16:creationId xmlns:a16="http://schemas.microsoft.com/office/drawing/2014/main" id="{B82C6DC6-9849-4FC4-9261-E617428F3F53}"/>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E0E46057-7577-44E5-BB5D-ECDD39E154B2}"/>
              </a:ext>
            </a:extLst>
          </p:cNvPr>
          <p:cNvSpPr>
            <a:spLocks noGrp="1"/>
          </p:cNvSpPr>
          <p:nvPr>
            <p:ph type="dt" sz="half" idx="10"/>
          </p:nvPr>
        </p:nvSpPr>
        <p:spPr/>
        <p:txBody>
          <a:bodyPr/>
          <a:lstStyle/>
          <a:p>
            <a:fld id="{E69B9EE9-F3BF-4B40-83E7-C9BC68FDDB0E}" type="datetimeFigureOut">
              <a:rPr lang="en-US" smtClean="0"/>
              <a:t>9/27/2025</a:t>
            </a:fld>
            <a:endParaRPr lang="en-US"/>
          </a:p>
        </p:txBody>
      </p:sp>
      <p:sp>
        <p:nvSpPr>
          <p:cNvPr id="5" name="Footer Placeholder 4">
            <a:extLst>
              <a:ext uri="{FF2B5EF4-FFF2-40B4-BE49-F238E27FC236}">
                <a16:creationId xmlns:a16="http://schemas.microsoft.com/office/drawing/2014/main" id="{AEBC3C06-0118-458A-A21D-1513B54EE1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A12FCB-C0A3-4A28-A0CB-001BAE7B2F9B}"/>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976122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E98B65-A8D7-4F99-BB18-A087CE882C61}"/>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Vertical Text Placeholder 2">
            <a:extLst>
              <a:ext uri="{FF2B5EF4-FFF2-40B4-BE49-F238E27FC236}">
                <a16:creationId xmlns:a16="http://schemas.microsoft.com/office/drawing/2014/main" id="{D5E81FE7-0BD2-442E-B5C1-9521C7233BEE}"/>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3CB6CF68-26D3-4F28-A450-732051B06B64}"/>
              </a:ext>
            </a:extLst>
          </p:cNvPr>
          <p:cNvSpPr>
            <a:spLocks noGrp="1"/>
          </p:cNvSpPr>
          <p:nvPr>
            <p:ph type="dt" sz="half" idx="10"/>
          </p:nvPr>
        </p:nvSpPr>
        <p:spPr/>
        <p:txBody>
          <a:bodyPr/>
          <a:lstStyle/>
          <a:p>
            <a:fld id="{E69B9EE9-F3BF-4B40-83E7-C9BC68FDDB0E}" type="datetimeFigureOut">
              <a:rPr lang="en-US" smtClean="0"/>
              <a:t>9/27/2025</a:t>
            </a:fld>
            <a:endParaRPr lang="en-US"/>
          </a:p>
        </p:txBody>
      </p:sp>
      <p:sp>
        <p:nvSpPr>
          <p:cNvPr id="5" name="Footer Placeholder 4">
            <a:extLst>
              <a:ext uri="{FF2B5EF4-FFF2-40B4-BE49-F238E27FC236}">
                <a16:creationId xmlns:a16="http://schemas.microsoft.com/office/drawing/2014/main" id="{76A09996-5DA0-4115-872B-231E6D281D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DAEEDE-A7E5-467A-8DC1-E875707E02F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449129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a:defRPr/>
            </a:pPr>
            <a:fld id="{46D2802C-9785-4DA3-96A6-405B8B533678}" type="datetime1">
              <a:rPr lang="en-US" smtClean="0">
                <a:solidFill>
                  <a:prstClr val="black">
                    <a:tint val="75000"/>
                  </a:prstClr>
                </a:solidFill>
              </a:rPr>
              <a:t>9/27/2025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3C1B63C-637A-47DC-84ED-E47AF6D5368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240141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105E3F52-D36C-4D85-9523-17F49B61ECF1}" type="datetime1">
              <a:rPr lang="en-US" smtClean="0">
                <a:solidFill>
                  <a:prstClr val="black">
                    <a:tint val="75000"/>
                  </a:prstClr>
                </a:solidFill>
              </a:rPr>
              <a:t>9/27/2025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48B084-CF1D-4085-9868-52A2AD4C97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137851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CCB403E-B11A-4D09-8480-44B564445225}" type="datetime1">
              <a:rPr lang="en-US" smtClean="0">
                <a:solidFill>
                  <a:prstClr val="black">
                    <a:tint val="75000"/>
                  </a:prstClr>
                </a:solidFill>
              </a:rPr>
              <a:t>9/27/2025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8365C04-2418-46C2-B09C-D45DEEB3817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15313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p:cNvSpPr>
            <a:spLocks noGrp="1"/>
          </p:cNvSpPr>
          <p:nvPr>
            <p:ph type="dt" sz="half" idx="10"/>
          </p:nvPr>
        </p:nvSpPr>
        <p:spPr/>
        <p:txBody>
          <a:bodyPr/>
          <a:lstStyle>
            <a:lvl1pPr>
              <a:defRPr/>
            </a:lvl1pPr>
          </a:lstStyle>
          <a:p>
            <a:pPr>
              <a:defRPr/>
            </a:pPr>
            <a:fld id="{1111FAB2-5421-4BE7-AF1C-D055C60189F6}" type="datetime1">
              <a:rPr lang="en-US" smtClean="0">
                <a:solidFill>
                  <a:prstClr val="black">
                    <a:tint val="75000"/>
                  </a:prstClr>
                </a:solidFill>
              </a:rPr>
              <a:t>9/27/2025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075CC9F-2F13-478D-974C-B89678FF48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340684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10"/>
          </p:nvPr>
        </p:nvSpPr>
        <p:spPr/>
        <p:txBody>
          <a:bodyPr/>
          <a:lstStyle>
            <a:lvl1pPr>
              <a:defRPr/>
            </a:lvl1pPr>
          </a:lstStyle>
          <a:p>
            <a:pPr>
              <a:defRPr/>
            </a:pPr>
            <a:fld id="{BC62FDE6-541C-4837-B89C-6310611B3018}" type="datetime1">
              <a:rPr lang="en-US" smtClean="0">
                <a:solidFill>
                  <a:prstClr val="black">
                    <a:tint val="75000"/>
                  </a:prstClr>
                </a:solidFill>
              </a:rPr>
              <a:t>9/27/2025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E04BDBD-1564-4CAA-9C4B-8301BFA5D12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44642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p:cNvSpPr>
            <a:spLocks noGrp="1"/>
          </p:cNvSpPr>
          <p:nvPr>
            <p:ph type="dt" sz="half" idx="10"/>
          </p:nvPr>
        </p:nvSpPr>
        <p:spPr/>
        <p:txBody>
          <a:bodyPr/>
          <a:lstStyle>
            <a:lvl1pPr>
              <a:defRPr/>
            </a:lvl1pPr>
          </a:lstStyle>
          <a:p>
            <a:pPr>
              <a:defRPr/>
            </a:pPr>
            <a:fld id="{7F907F0D-A30B-4C68-B6B1-81AE53640316}" type="datetime1">
              <a:rPr lang="en-US" smtClean="0">
                <a:solidFill>
                  <a:prstClr val="black">
                    <a:tint val="75000"/>
                  </a:prstClr>
                </a:solidFill>
              </a:rPr>
              <a:t>9/27/2025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95B1336-7DBF-446B-A8A1-759F34AC5BD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119041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73E5577-25E9-4D0A-86CA-528BE8A35FE8}" type="datetime1">
              <a:rPr lang="en-US" smtClean="0">
                <a:solidFill>
                  <a:prstClr val="black">
                    <a:tint val="75000"/>
                  </a:prstClr>
                </a:solidFill>
              </a:rPr>
              <a:t>9/27/2025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AEB3AA1-13EF-441E-BF7D-80A0AF6ED31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13175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2766D-6A42-4EB3-A6D6-D384DD146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408AC9-EBEF-470A-8333-28FFBE2D58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0CB8F8-6F77-415C-A727-FFD082F29079}"/>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2025/9/27</a:t>
            </a:fld>
            <a:endParaRPr lang="zh-CN" altLang="en-US">
              <a:solidFill>
                <a:prstClr val="black">
                  <a:tint val="75000"/>
                </a:prstClr>
              </a:solidFill>
            </a:endParaRPr>
          </a:p>
        </p:txBody>
      </p:sp>
      <p:sp>
        <p:nvSpPr>
          <p:cNvPr id="5" name="Footer Placeholder 4">
            <a:extLst>
              <a:ext uri="{FF2B5EF4-FFF2-40B4-BE49-F238E27FC236}">
                <a16:creationId xmlns:a16="http://schemas.microsoft.com/office/drawing/2014/main" id="{EB6DAF55-7474-4A55-99B4-6FA82DD586C6}"/>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a:extLst>
              <a:ext uri="{FF2B5EF4-FFF2-40B4-BE49-F238E27FC236}">
                <a16:creationId xmlns:a16="http://schemas.microsoft.com/office/drawing/2014/main" id="{9B5548E2-D87D-4884-90F1-5DD6EBF5BDB4}"/>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0243359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3F2946C-4F49-4E05-B419-028462ADC0B1}" type="datetime1">
              <a:rPr lang="en-US" smtClean="0">
                <a:solidFill>
                  <a:prstClr val="black">
                    <a:tint val="75000"/>
                  </a:prstClr>
                </a:solidFill>
              </a:rPr>
              <a:t>9/27/2025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4FD5FA4-497B-4921-8F3A-88F9897DE50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871625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CD77D45-4E11-4D55-BD51-4DA4F2D6A6E1}" type="datetime1">
              <a:rPr lang="en-US" smtClean="0">
                <a:solidFill>
                  <a:prstClr val="black">
                    <a:tint val="75000"/>
                  </a:prstClr>
                </a:solidFill>
              </a:rPr>
              <a:t>9/27/2025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273F2E2-3370-4758-82FE-97BAF40B2DD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006334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AFDACF2B-3FDC-4FA7-AE4E-7BC42EAE489C}" type="datetime1">
              <a:rPr lang="en-US" smtClean="0">
                <a:solidFill>
                  <a:prstClr val="black">
                    <a:tint val="75000"/>
                  </a:prstClr>
                </a:solidFill>
              </a:rPr>
              <a:t>9/27/2025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E281758-1860-40BD-B815-EA88D910634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383122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15810D88-3E58-4CBD-863B-9FE18D8816A0}" type="datetime1">
              <a:rPr lang="en-US" smtClean="0">
                <a:solidFill>
                  <a:prstClr val="black">
                    <a:tint val="75000"/>
                  </a:prstClr>
                </a:solidFill>
              </a:rPr>
              <a:t>9/27/2025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D8CFA7C-B324-4515-A133-C3EA0A4B534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404814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6197600" y="393859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Date Placeholder 3"/>
          <p:cNvSpPr>
            <a:spLocks noGrp="1"/>
          </p:cNvSpPr>
          <p:nvPr>
            <p:ph type="dt" sz="half" idx="10"/>
          </p:nvPr>
        </p:nvSpPr>
        <p:spPr/>
        <p:txBody>
          <a:bodyPr/>
          <a:lstStyle>
            <a:lvl1pPr>
              <a:defRPr/>
            </a:lvl1pPr>
          </a:lstStyle>
          <a:p>
            <a:pPr>
              <a:defRPr/>
            </a:pPr>
            <a:fld id="{561B3564-6501-46EF-8C50-A2EBAD3199BA}" type="datetime1">
              <a:rPr lang="en-US" smtClean="0">
                <a:solidFill>
                  <a:prstClr val="black">
                    <a:tint val="75000"/>
                  </a:prstClr>
                </a:solidFill>
              </a:rPr>
              <a:t>9/27/2025</a:t>
            </a:fld>
            <a:endParaRPr lang="en-US">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20B2F375-8291-4C00-98EF-443B4A99B3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856194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301628"/>
            <a:ext cx="10363200" cy="579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defRPr/>
            </a:pPr>
            <a:fld id="{78AAC5C3-734E-4731-83CB-EBD81A1DD3B4}" type="datetime1">
              <a:rPr lang="en-US" smtClean="0">
                <a:solidFill>
                  <a:prstClr val="black">
                    <a:tint val="75000"/>
                  </a:prstClr>
                </a:solidFill>
              </a:rPr>
              <a:t>9/27/2025</a:t>
            </a:fld>
            <a:endParaRPr lang="en-US">
              <a:solidFill>
                <a:prstClr val="black">
                  <a:tint val="75000"/>
                </a:prstClr>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defRPr/>
            </a:pPr>
            <a:fld id="{DFB8EEF3-C007-4638-91AF-603647E5E85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103216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F9296-88C9-4447-A321-D9CB85B3F5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7417BF-F855-44C2-8BAA-E44C8C4D64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C1066E-84E1-47F2-8DFA-01ABB5DE557D}"/>
              </a:ext>
            </a:extLst>
          </p:cNvPr>
          <p:cNvSpPr>
            <a:spLocks noGrp="1"/>
          </p:cNvSpPr>
          <p:nvPr>
            <p:ph type="dt" sz="half" idx="10"/>
          </p:nvPr>
        </p:nvSpPr>
        <p:spPr/>
        <p:txBody>
          <a:bodyPr/>
          <a:lstStyle/>
          <a:p>
            <a:fld id="{4A64DA9C-4B1E-4E3C-B3A8-52698F95CB26}" type="datetimeFigureOut">
              <a:rPr lang="en-US" smtClean="0"/>
              <a:t>9/27/2025</a:t>
            </a:fld>
            <a:endParaRPr lang="en-US"/>
          </a:p>
        </p:txBody>
      </p:sp>
      <p:sp>
        <p:nvSpPr>
          <p:cNvPr id="5" name="Footer Placeholder 4">
            <a:extLst>
              <a:ext uri="{FF2B5EF4-FFF2-40B4-BE49-F238E27FC236}">
                <a16:creationId xmlns:a16="http://schemas.microsoft.com/office/drawing/2014/main" id="{9ED6DC73-E271-4762-857F-9B4A29F2B2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3188FA-1056-40ED-BC62-8372D16812F3}"/>
              </a:ext>
            </a:extLst>
          </p:cNvPr>
          <p:cNvSpPr>
            <a:spLocks noGrp="1"/>
          </p:cNvSpPr>
          <p:nvPr>
            <p:ph type="sldNum" sz="quarter" idx="12"/>
          </p:nvPr>
        </p:nvSpPr>
        <p:spPr/>
        <p:txBody>
          <a:bodyPr/>
          <a:lstStyle/>
          <a:p>
            <a:fld id="{E6718553-8806-4617-9B31-65F2A5559472}" type="slidenum">
              <a:rPr lang="en-US" smtClean="0"/>
              <a:t>‹#›</a:t>
            </a:fld>
            <a:endParaRPr lang="en-US"/>
          </a:p>
        </p:txBody>
      </p:sp>
    </p:spTree>
    <p:extLst>
      <p:ext uri="{BB962C8B-B14F-4D97-AF65-F5344CB8AC3E}">
        <p14:creationId xmlns:p14="http://schemas.microsoft.com/office/powerpoint/2010/main" val="3138443894"/>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E92E0-736E-4ADD-B867-DF95EE0756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DC61D5-6C0C-43BD-886A-8F1A230FAC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DA47C9-4D5E-48C8-9A90-42C9A44ED263}"/>
              </a:ext>
            </a:extLst>
          </p:cNvPr>
          <p:cNvSpPr>
            <a:spLocks noGrp="1"/>
          </p:cNvSpPr>
          <p:nvPr>
            <p:ph type="dt" sz="half" idx="10"/>
          </p:nvPr>
        </p:nvSpPr>
        <p:spPr/>
        <p:txBody>
          <a:bodyPr/>
          <a:lstStyle/>
          <a:p>
            <a:endParaRPr lang="en-US" altLang="en-US"/>
          </a:p>
        </p:txBody>
      </p:sp>
      <p:sp>
        <p:nvSpPr>
          <p:cNvPr id="5" name="Footer Placeholder 4">
            <a:extLst>
              <a:ext uri="{FF2B5EF4-FFF2-40B4-BE49-F238E27FC236}">
                <a16:creationId xmlns:a16="http://schemas.microsoft.com/office/drawing/2014/main" id="{BEC9D6C0-5FC1-43C6-A805-78085301E7AD}"/>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BCE1CE2C-505C-4397-AD94-C7707D10D5CC}"/>
              </a:ext>
            </a:extLst>
          </p:cNvPr>
          <p:cNvSpPr>
            <a:spLocks noGrp="1"/>
          </p:cNvSpPr>
          <p:nvPr>
            <p:ph type="sldNum" sz="quarter" idx="12"/>
          </p:nvPr>
        </p:nvSpPr>
        <p:spPr/>
        <p:txBody>
          <a:bodyPr/>
          <a:lstStyle/>
          <a:p>
            <a:fld id="{FF498457-07E6-44B0-8D10-6F38E4A933B8}" type="slidenum">
              <a:rPr lang="en-US" altLang="en-US" smtClean="0"/>
              <a:pPr/>
              <a:t>‹#›</a:t>
            </a:fld>
            <a:endParaRPr lang="en-US" altLang="en-US"/>
          </a:p>
        </p:txBody>
      </p:sp>
    </p:spTree>
    <p:extLst>
      <p:ext uri="{BB962C8B-B14F-4D97-AF65-F5344CB8AC3E}">
        <p14:creationId xmlns:p14="http://schemas.microsoft.com/office/powerpoint/2010/main" val="1642428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58778-5D18-4AC8-9A6E-7EBE764902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6230B9-582D-4698-A6E4-0030EF201E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DB0ED0-DB72-4D35-A3A4-AE79D0B0F981}"/>
              </a:ext>
            </a:extLst>
          </p:cNvPr>
          <p:cNvSpPr>
            <a:spLocks noGrp="1"/>
          </p:cNvSpPr>
          <p:nvPr>
            <p:ph type="dt" sz="half" idx="10"/>
          </p:nvPr>
        </p:nvSpPr>
        <p:spPr/>
        <p:txBody>
          <a:bodyPr/>
          <a:lstStyle/>
          <a:p>
            <a:fld id="{4A64DA9C-4B1E-4E3C-B3A8-52698F95CB26}" type="datetimeFigureOut">
              <a:rPr lang="en-US" smtClean="0"/>
              <a:t>9/27/2025</a:t>
            </a:fld>
            <a:endParaRPr lang="en-US"/>
          </a:p>
        </p:txBody>
      </p:sp>
      <p:sp>
        <p:nvSpPr>
          <p:cNvPr id="5" name="Footer Placeholder 4">
            <a:extLst>
              <a:ext uri="{FF2B5EF4-FFF2-40B4-BE49-F238E27FC236}">
                <a16:creationId xmlns:a16="http://schemas.microsoft.com/office/drawing/2014/main" id="{11A908B8-B412-44B1-A081-F9942E1BAB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023EA8-6F6C-4FF2-AE7B-F7992BB6031A}"/>
              </a:ext>
            </a:extLst>
          </p:cNvPr>
          <p:cNvSpPr>
            <a:spLocks noGrp="1"/>
          </p:cNvSpPr>
          <p:nvPr>
            <p:ph type="sldNum" sz="quarter" idx="12"/>
          </p:nvPr>
        </p:nvSpPr>
        <p:spPr/>
        <p:txBody>
          <a:bodyPr/>
          <a:lstStyle/>
          <a:p>
            <a:fld id="{E6718553-8806-4617-9B31-65F2A5559472}" type="slidenum">
              <a:rPr lang="en-US" smtClean="0"/>
              <a:t>‹#›</a:t>
            </a:fld>
            <a:endParaRPr lang="en-US"/>
          </a:p>
        </p:txBody>
      </p:sp>
    </p:spTree>
    <p:extLst>
      <p:ext uri="{BB962C8B-B14F-4D97-AF65-F5344CB8AC3E}">
        <p14:creationId xmlns:p14="http://schemas.microsoft.com/office/powerpoint/2010/main" val="3602252181"/>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FD8BB-C38B-45FD-882D-F9DDD4008B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670A1B-4932-46B6-B4F6-4F44FBC4E1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ABC208-2C24-4AD9-BA44-8227401C17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8AF1E3-103D-45C8-B616-329336D33EFB}"/>
              </a:ext>
            </a:extLst>
          </p:cNvPr>
          <p:cNvSpPr>
            <a:spLocks noGrp="1"/>
          </p:cNvSpPr>
          <p:nvPr>
            <p:ph type="dt" sz="half" idx="10"/>
          </p:nvPr>
        </p:nvSpPr>
        <p:spPr/>
        <p:txBody>
          <a:bodyPr/>
          <a:lstStyle/>
          <a:p>
            <a:fld id="{4A64DA9C-4B1E-4E3C-B3A8-52698F95CB26}" type="datetimeFigureOut">
              <a:rPr lang="en-US" smtClean="0"/>
              <a:t>9/27/2025</a:t>
            </a:fld>
            <a:endParaRPr lang="en-US"/>
          </a:p>
        </p:txBody>
      </p:sp>
      <p:sp>
        <p:nvSpPr>
          <p:cNvPr id="6" name="Footer Placeholder 5">
            <a:extLst>
              <a:ext uri="{FF2B5EF4-FFF2-40B4-BE49-F238E27FC236}">
                <a16:creationId xmlns:a16="http://schemas.microsoft.com/office/drawing/2014/main" id="{1BC8D2B4-C6F2-40B3-900E-6316CE168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1373FF-0054-445F-B8DD-A027601A0F98}"/>
              </a:ext>
            </a:extLst>
          </p:cNvPr>
          <p:cNvSpPr>
            <a:spLocks noGrp="1"/>
          </p:cNvSpPr>
          <p:nvPr>
            <p:ph type="sldNum" sz="quarter" idx="12"/>
          </p:nvPr>
        </p:nvSpPr>
        <p:spPr/>
        <p:txBody>
          <a:bodyPr/>
          <a:lstStyle/>
          <a:p>
            <a:fld id="{E6718553-8806-4617-9B31-65F2A5559472}" type="slidenum">
              <a:rPr lang="en-US" smtClean="0"/>
              <a:t>‹#›</a:t>
            </a:fld>
            <a:endParaRPr lang="en-US"/>
          </a:p>
        </p:txBody>
      </p:sp>
    </p:spTree>
    <p:extLst>
      <p:ext uri="{BB962C8B-B14F-4D97-AF65-F5344CB8AC3E}">
        <p14:creationId xmlns:p14="http://schemas.microsoft.com/office/powerpoint/2010/main" val="303304742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812AF-FBBE-48D5-AC05-3B2DA503A2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010F8D-1221-4FDB-991B-E3EFB32B54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19FEF5-6DBA-4BF2-9E02-6BC104DC8E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F9329D-5621-45BA-BB3F-6C3FB0D2F4E3}"/>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2025/9/27</a:t>
            </a:fld>
            <a:endParaRPr lang="zh-CN" altLang="en-US">
              <a:solidFill>
                <a:prstClr val="black">
                  <a:tint val="75000"/>
                </a:prstClr>
              </a:solidFill>
            </a:endParaRPr>
          </a:p>
        </p:txBody>
      </p:sp>
      <p:sp>
        <p:nvSpPr>
          <p:cNvPr id="6" name="Footer Placeholder 5">
            <a:extLst>
              <a:ext uri="{FF2B5EF4-FFF2-40B4-BE49-F238E27FC236}">
                <a16:creationId xmlns:a16="http://schemas.microsoft.com/office/drawing/2014/main" id="{5DF028A5-C281-442C-A2D2-E1DFEC9B3E14}"/>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7" name="Slide Number Placeholder 6">
            <a:extLst>
              <a:ext uri="{FF2B5EF4-FFF2-40B4-BE49-F238E27FC236}">
                <a16:creationId xmlns:a16="http://schemas.microsoft.com/office/drawing/2014/main" id="{8253458A-E503-4FF4-8579-6BE85545D2CB}"/>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5248367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E0E83-5129-47CC-88EB-AFE34C93E1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D3E9B0-DE02-42F5-ABF6-95C4722B93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1FD954-7A75-4E69-95ED-D01CE12C00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F2E2DE-FB27-4BFB-BD83-2E11928D26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30E920-8B71-47D4-958B-32D5F13B82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988AEB-28C1-4A41-B670-445EA59168F7}"/>
              </a:ext>
            </a:extLst>
          </p:cNvPr>
          <p:cNvSpPr>
            <a:spLocks noGrp="1"/>
          </p:cNvSpPr>
          <p:nvPr>
            <p:ph type="dt" sz="half" idx="10"/>
          </p:nvPr>
        </p:nvSpPr>
        <p:spPr/>
        <p:txBody>
          <a:bodyPr/>
          <a:lstStyle/>
          <a:p>
            <a:fld id="{4A64DA9C-4B1E-4E3C-B3A8-52698F95CB26}" type="datetimeFigureOut">
              <a:rPr lang="en-US" smtClean="0"/>
              <a:t>9/27/2025</a:t>
            </a:fld>
            <a:endParaRPr lang="en-US"/>
          </a:p>
        </p:txBody>
      </p:sp>
      <p:sp>
        <p:nvSpPr>
          <p:cNvPr id="8" name="Footer Placeholder 7">
            <a:extLst>
              <a:ext uri="{FF2B5EF4-FFF2-40B4-BE49-F238E27FC236}">
                <a16:creationId xmlns:a16="http://schemas.microsoft.com/office/drawing/2014/main" id="{2AED844D-8A28-4632-A5E3-7F959E09E1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EBDA5E-35DE-46F4-AF1E-139553B881D0}"/>
              </a:ext>
            </a:extLst>
          </p:cNvPr>
          <p:cNvSpPr>
            <a:spLocks noGrp="1"/>
          </p:cNvSpPr>
          <p:nvPr>
            <p:ph type="sldNum" sz="quarter" idx="12"/>
          </p:nvPr>
        </p:nvSpPr>
        <p:spPr/>
        <p:txBody>
          <a:bodyPr/>
          <a:lstStyle/>
          <a:p>
            <a:fld id="{E6718553-8806-4617-9B31-65F2A5559472}" type="slidenum">
              <a:rPr lang="en-US" smtClean="0"/>
              <a:t>‹#›</a:t>
            </a:fld>
            <a:endParaRPr lang="en-US"/>
          </a:p>
        </p:txBody>
      </p:sp>
    </p:spTree>
    <p:extLst>
      <p:ext uri="{BB962C8B-B14F-4D97-AF65-F5344CB8AC3E}">
        <p14:creationId xmlns:p14="http://schemas.microsoft.com/office/powerpoint/2010/main" val="1597337316"/>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9F045-5C5A-4B46-A61F-64C01619A4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C0C22E-EABB-448D-BF35-11E92A0CDA24}"/>
              </a:ext>
            </a:extLst>
          </p:cNvPr>
          <p:cNvSpPr>
            <a:spLocks noGrp="1"/>
          </p:cNvSpPr>
          <p:nvPr>
            <p:ph type="dt" sz="half" idx="10"/>
          </p:nvPr>
        </p:nvSpPr>
        <p:spPr/>
        <p:txBody>
          <a:bodyPr/>
          <a:lstStyle/>
          <a:p>
            <a:fld id="{4A64DA9C-4B1E-4E3C-B3A8-52698F95CB26}" type="datetimeFigureOut">
              <a:rPr lang="en-US" smtClean="0"/>
              <a:t>9/27/2025</a:t>
            </a:fld>
            <a:endParaRPr lang="en-US"/>
          </a:p>
        </p:txBody>
      </p:sp>
      <p:sp>
        <p:nvSpPr>
          <p:cNvPr id="4" name="Footer Placeholder 3">
            <a:extLst>
              <a:ext uri="{FF2B5EF4-FFF2-40B4-BE49-F238E27FC236}">
                <a16:creationId xmlns:a16="http://schemas.microsoft.com/office/drawing/2014/main" id="{697DE7CE-AF39-470B-9F04-E62CF95BDF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11377F-5AE8-42DA-9BC9-3D7EF0AA6A96}"/>
              </a:ext>
            </a:extLst>
          </p:cNvPr>
          <p:cNvSpPr>
            <a:spLocks noGrp="1"/>
          </p:cNvSpPr>
          <p:nvPr>
            <p:ph type="sldNum" sz="quarter" idx="12"/>
          </p:nvPr>
        </p:nvSpPr>
        <p:spPr/>
        <p:txBody>
          <a:bodyPr/>
          <a:lstStyle/>
          <a:p>
            <a:fld id="{E6718553-8806-4617-9B31-65F2A5559472}" type="slidenum">
              <a:rPr lang="en-US" smtClean="0"/>
              <a:t>‹#›</a:t>
            </a:fld>
            <a:endParaRPr lang="en-US"/>
          </a:p>
        </p:txBody>
      </p:sp>
    </p:spTree>
    <p:extLst>
      <p:ext uri="{BB962C8B-B14F-4D97-AF65-F5344CB8AC3E}">
        <p14:creationId xmlns:p14="http://schemas.microsoft.com/office/powerpoint/2010/main" val="1274023285"/>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393CF1-2C54-4427-9772-962DB732998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E1681847-B52B-48D7-BFBC-4D0D24F7D816}"/>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25E5903B-16EA-46AA-8267-26F5C8802857}"/>
              </a:ext>
            </a:extLst>
          </p:cNvPr>
          <p:cNvSpPr>
            <a:spLocks noGrp="1"/>
          </p:cNvSpPr>
          <p:nvPr>
            <p:ph type="sldNum" sz="quarter" idx="12"/>
          </p:nvPr>
        </p:nvSpPr>
        <p:spPr/>
        <p:txBody>
          <a:bodyPr/>
          <a:lstStyle/>
          <a:p>
            <a:fld id="{7B37E8B0-D65A-4C0F-92DE-D98BA22CB6B5}" type="slidenum">
              <a:rPr lang="en-US" altLang="en-US" smtClean="0"/>
              <a:pPr/>
              <a:t>‹#›</a:t>
            </a:fld>
            <a:endParaRPr lang="en-US" altLang="en-US"/>
          </a:p>
        </p:txBody>
      </p:sp>
    </p:spTree>
    <p:extLst>
      <p:ext uri="{BB962C8B-B14F-4D97-AF65-F5344CB8AC3E}">
        <p14:creationId xmlns:p14="http://schemas.microsoft.com/office/powerpoint/2010/main" val="32892974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3ABDD-7F42-4EFE-A59E-5D2D482839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BDF69B-E214-4F10-8215-152BDB7855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175CA4-13F5-4E4D-B956-C8CE948E3D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850E5D-B5B0-4C71-AF89-33273A60D97E}"/>
              </a:ext>
            </a:extLst>
          </p:cNvPr>
          <p:cNvSpPr>
            <a:spLocks noGrp="1"/>
          </p:cNvSpPr>
          <p:nvPr>
            <p:ph type="dt" sz="half" idx="10"/>
          </p:nvPr>
        </p:nvSpPr>
        <p:spPr/>
        <p:txBody>
          <a:bodyPr/>
          <a:lstStyle/>
          <a:p>
            <a:fld id="{4A64DA9C-4B1E-4E3C-B3A8-52698F95CB26}" type="datetimeFigureOut">
              <a:rPr lang="en-US" smtClean="0"/>
              <a:t>9/27/2025</a:t>
            </a:fld>
            <a:endParaRPr lang="en-US"/>
          </a:p>
        </p:txBody>
      </p:sp>
      <p:sp>
        <p:nvSpPr>
          <p:cNvPr id="6" name="Footer Placeholder 5">
            <a:extLst>
              <a:ext uri="{FF2B5EF4-FFF2-40B4-BE49-F238E27FC236}">
                <a16:creationId xmlns:a16="http://schemas.microsoft.com/office/drawing/2014/main" id="{9D1F0886-E088-4BC0-8B5B-50F8B970A4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92E0AF-88DB-4BA7-BE4A-2E0C0263B218}"/>
              </a:ext>
            </a:extLst>
          </p:cNvPr>
          <p:cNvSpPr>
            <a:spLocks noGrp="1"/>
          </p:cNvSpPr>
          <p:nvPr>
            <p:ph type="sldNum" sz="quarter" idx="12"/>
          </p:nvPr>
        </p:nvSpPr>
        <p:spPr/>
        <p:txBody>
          <a:bodyPr/>
          <a:lstStyle/>
          <a:p>
            <a:fld id="{E6718553-8806-4617-9B31-65F2A5559472}" type="slidenum">
              <a:rPr lang="en-US" smtClean="0"/>
              <a:t>‹#›</a:t>
            </a:fld>
            <a:endParaRPr lang="en-US"/>
          </a:p>
        </p:txBody>
      </p:sp>
    </p:spTree>
    <p:extLst>
      <p:ext uri="{BB962C8B-B14F-4D97-AF65-F5344CB8AC3E}">
        <p14:creationId xmlns:p14="http://schemas.microsoft.com/office/powerpoint/2010/main" val="3926140778"/>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2B051-5834-4995-9311-7D5B662445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4D6E2B-3DFD-4DAF-91EE-FDACF03CC7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42F543-DF45-4676-8A1F-5E7DD4EAF6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F335B0-3632-4784-BC0B-00D515A1E522}"/>
              </a:ext>
            </a:extLst>
          </p:cNvPr>
          <p:cNvSpPr>
            <a:spLocks noGrp="1"/>
          </p:cNvSpPr>
          <p:nvPr>
            <p:ph type="dt" sz="half" idx="10"/>
          </p:nvPr>
        </p:nvSpPr>
        <p:spPr/>
        <p:txBody>
          <a:bodyPr/>
          <a:lstStyle/>
          <a:p>
            <a:fld id="{4A64DA9C-4B1E-4E3C-B3A8-52698F95CB26}" type="datetimeFigureOut">
              <a:rPr lang="en-US" smtClean="0"/>
              <a:t>9/27/2025</a:t>
            </a:fld>
            <a:endParaRPr lang="en-US"/>
          </a:p>
        </p:txBody>
      </p:sp>
      <p:sp>
        <p:nvSpPr>
          <p:cNvPr id="6" name="Footer Placeholder 5">
            <a:extLst>
              <a:ext uri="{FF2B5EF4-FFF2-40B4-BE49-F238E27FC236}">
                <a16:creationId xmlns:a16="http://schemas.microsoft.com/office/drawing/2014/main" id="{B18F442C-672E-46EF-98CB-34FC39E465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59CB9E-D3C3-410D-BCDB-50CDED0F61E4}"/>
              </a:ext>
            </a:extLst>
          </p:cNvPr>
          <p:cNvSpPr>
            <a:spLocks noGrp="1"/>
          </p:cNvSpPr>
          <p:nvPr>
            <p:ph type="sldNum" sz="quarter" idx="12"/>
          </p:nvPr>
        </p:nvSpPr>
        <p:spPr/>
        <p:txBody>
          <a:bodyPr/>
          <a:lstStyle/>
          <a:p>
            <a:fld id="{E6718553-8806-4617-9B31-65F2A5559472}" type="slidenum">
              <a:rPr lang="en-US" smtClean="0"/>
              <a:t>‹#›</a:t>
            </a:fld>
            <a:endParaRPr lang="en-US"/>
          </a:p>
        </p:txBody>
      </p:sp>
    </p:spTree>
    <p:extLst>
      <p:ext uri="{BB962C8B-B14F-4D97-AF65-F5344CB8AC3E}">
        <p14:creationId xmlns:p14="http://schemas.microsoft.com/office/powerpoint/2010/main" val="3678743529"/>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7C503-58A0-432D-BBA8-DAEE3C1C26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C0290-C305-4639-A1E9-B0779E355F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7DDF09-B254-41EA-B309-99E2183CACEB}"/>
              </a:ext>
            </a:extLst>
          </p:cNvPr>
          <p:cNvSpPr>
            <a:spLocks noGrp="1"/>
          </p:cNvSpPr>
          <p:nvPr>
            <p:ph type="dt" sz="half" idx="10"/>
          </p:nvPr>
        </p:nvSpPr>
        <p:spPr/>
        <p:txBody>
          <a:bodyPr/>
          <a:lstStyle/>
          <a:p>
            <a:fld id="{4A64DA9C-4B1E-4E3C-B3A8-52698F95CB26}" type="datetimeFigureOut">
              <a:rPr lang="en-US" smtClean="0"/>
              <a:t>9/27/2025</a:t>
            </a:fld>
            <a:endParaRPr lang="en-US"/>
          </a:p>
        </p:txBody>
      </p:sp>
      <p:sp>
        <p:nvSpPr>
          <p:cNvPr id="5" name="Footer Placeholder 4">
            <a:extLst>
              <a:ext uri="{FF2B5EF4-FFF2-40B4-BE49-F238E27FC236}">
                <a16:creationId xmlns:a16="http://schemas.microsoft.com/office/drawing/2014/main" id="{5159F862-8734-4157-855E-4829785C2A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497069-CE2B-4D4C-95F6-AB1E00986CDA}"/>
              </a:ext>
            </a:extLst>
          </p:cNvPr>
          <p:cNvSpPr>
            <a:spLocks noGrp="1"/>
          </p:cNvSpPr>
          <p:nvPr>
            <p:ph type="sldNum" sz="quarter" idx="12"/>
          </p:nvPr>
        </p:nvSpPr>
        <p:spPr/>
        <p:txBody>
          <a:bodyPr/>
          <a:lstStyle/>
          <a:p>
            <a:fld id="{E6718553-8806-4617-9B31-65F2A5559472}" type="slidenum">
              <a:rPr lang="en-US" smtClean="0"/>
              <a:t>‹#›</a:t>
            </a:fld>
            <a:endParaRPr lang="en-US"/>
          </a:p>
        </p:txBody>
      </p:sp>
    </p:spTree>
    <p:extLst>
      <p:ext uri="{BB962C8B-B14F-4D97-AF65-F5344CB8AC3E}">
        <p14:creationId xmlns:p14="http://schemas.microsoft.com/office/powerpoint/2010/main" val="3160850730"/>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E0B30C-AC9C-4A13-A243-37831F805B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95DBF6-59A6-4991-9860-97E117A102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F398CB-0DA7-41E8-9673-5D73A76644B8}"/>
              </a:ext>
            </a:extLst>
          </p:cNvPr>
          <p:cNvSpPr>
            <a:spLocks noGrp="1"/>
          </p:cNvSpPr>
          <p:nvPr>
            <p:ph type="dt" sz="half" idx="10"/>
          </p:nvPr>
        </p:nvSpPr>
        <p:spPr/>
        <p:txBody>
          <a:bodyPr/>
          <a:lstStyle/>
          <a:p>
            <a:fld id="{4A64DA9C-4B1E-4E3C-B3A8-52698F95CB26}" type="datetimeFigureOut">
              <a:rPr lang="en-US" smtClean="0"/>
              <a:t>9/27/2025</a:t>
            </a:fld>
            <a:endParaRPr lang="en-US"/>
          </a:p>
        </p:txBody>
      </p:sp>
      <p:sp>
        <p:nvSpPr>
          <p:cNvPr id="5" name="Footer Placeholder 4">
            <a:extLst>
              <a:ext uri="{FF2B5EF4-FFF2-40B4-BE49-F238E27FC236}">
                <a16:creationId xmlns:a16="http://schemas.microsoft.com/office/drawing/2014/main" id="{837AB842-6579-4026-A03B-48408E7430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7982C-6861-4D0F-88C8-D50B07AC90B0}"/>
              </a:ext>
            </a:extLst>
          </p:cNvPr>
          <p:cNvSpPr>
            <a:spLocks noGrp="1"/>
          </p:cNvSpPr>
          <p:nvPr>
            <p:ph type="sldNum" sz="quarter" idx="12"/>
          </p:nvPr>
        </p:nvSpPr>
        <p:spPr/>
        <p:txBody>
          <a:bodyPr/>
          <a:lstStyle/>
          <a:p>
            <a:fld id="{E6718553-8806-4617-9B31-65F2A5559472}" type="slidenum">
              <a:rPr lang="en-US" smtClean="0"/>
              <a:t>‹#›</a:t>
            </a:fld>
            <a:endParaRPr lang="en-US"/>
          </a:p>
        </p:txBody>
      </p:sp>
    </p:spTree>
    <p:extLst>
      <p:ext uri="{BB962C8B-B14F-4D97-AF65-F5344CB8AC3E}">
        <p14:creationId xmlns:p14="http://schemas.microsoft.com/office/powerpoint/2010/main" val="388449580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420E-4127-4A3F-A7EA-8D058F0071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03AEFC-EC05-408C-88A5-002E02F67A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63CED4-401D-4966-A8EC-4707C39F53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6974F9-8182-40B8-90A3-1ACF0C3CB9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73E6FA-3FAE-4A6A-9E53-7A4F828253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FFE78C-ECB7-4B79-BC3B-778B7ADFA16B}"/>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2025/9/27</a:t>
            </a:fld>
            <a:endParaRPr lang="zh-CN" altLang="en-US">
              <a:solidFill>
                <a:prstClr val="black">
                  <a:tint val="75000"/>
                </a:prstClr>
              </a:solidFill>
            </a:endParaRPr>
          </a:p>
        </p:txBody>
      </p:sp>
      <p:sp>
        <p:nvSpPr>
          <p:cNvPr id="8" name="Footer Placeholder 7">
            <a:extLst>
              <a:ext uri="{FF2B5EF4-FFF2-40B4-BE49-F238E27FC236}">
                <a16:creationId xmlns:a16="http://schemas.microsoft.com/office/drawing/2014/main" id="{D8E496C3-AC9F-49D1-96D6-0A4008106DA4}"/>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9" name="Slide Number Placeholder 8">
            <a:extLst>
              <a:ext uri="{FF2B5EF4-FFF2-40B4-BE49-F238E27FC236}">
                <a16:creationId xmlns:a16="http://schemas.microsoft.com/office/drawing/2014/main" id="{91F5D416-D578-4FED-A05B-BB8A1B2A133F}"/>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840759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20C18-3696-4F4C-8816-26B9A44CCC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88620B-B459-400D-9004-C1C76025A7FC}"/>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2025/9/27</a:t>
            </a:fld>
            <a:endParaRPr lang="zh-CN" altLang="en-US">
              <a:solidFill>
                <a:prstClr val="black">
                  <a:tint val="75000"/>
                </a:prstClr>
              </a:solidFill>
            </a:endParaRPr>
          </a:p>
        </p:txBody>
      </p:sp>
      <p:sp>
        <p:nvSpPr>
          <p:cNvPr id="4" name="Footer Placeholder 3">
            <a:extLst>
              <a:ext uri="{FF2B5EF4-FFF2-40B4-BE49-F238E27FC236}">
                <a16:creationId xmlns:a16="http://schemas.microsoft.com/office/drawing/2014/main" id="{F87A5CE9-822E-4977-AFCE-CCF6B1204907}"/>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5" name="Slide Number Placeholder 4">
            <a:extLst>
              <a:ext uri="{FF2B5EF4-FFF2-40B4-BE49-F238E27FC236}">
                <a16:creationId xmlns:a16="http://schemas.microsoft.com/office/drawing/2014/main" id="{FBDA1A47-ED62-4B53-BB65-88AAB211D0E2}"/>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007913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400467-0603-45DE-BAC7-AC56384D482B}"/>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2025/9/27</a:t>
            </a:fld>
            <a:endParaRPr lang="zh-CN" altLang="en-US">
              <a:solidFill>
                <a:prstClr val="black">
                  <a:tint val="75000"/>
                </a:prstClr>
              </a:solidFill>
            </a:endParaRPr>
          </a:p>
        </p:txBody>
      </p:sp>
      <p:sp>
        <p:nvSpPr>
          <p:cNvPr id="3" name="Footer Placeholder 2">
            <a:extLst>
              <a:ext uri="{FF2B5EF4-FFF2-40B4-BE49-F238E27FC236}">
                <a16:creationId xmlns:a16="http://schemas.microsoft.com/office/drawing/2014/main" id="{74F6AAD6-85FE-441F-8D12-6CCCFF5144C3}"/>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4" name="Slide Number Placeholder 3">
            <a:extLst>
              <a:ext uri="{FF2B5EF4-FFF2-40B4-BE49-F238E27FC236}">
                <a16:creationId xmlns:a16="http://schemas.microsoft.com/office/drawing/2014/main" id="{76E8407B-7097-42E7-8348-CF2EBCF3F74C}"/>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853631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BFCA4-E8B2-49CA-AACA-88F899AC84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9497F6-4F4B-4AA3-8F5B-D16B071C91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E89656-BC82-4D07-9E8B-4BF52E127B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FEDEFE-C103-47AB-84AB-EA0C70EB3C3F}"/>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2025/9/27</a:t>
            </a:fld>
            <a:endParaRPr lang="zh-CN" altLang="en-US">
              <a:solidFill>
                <a:prstClr val="black">
                  <a:tint val="75000"/>
                </a:prstClr>
              </a:solidFill>
            </a:endParaRPr>
          </a:p>
        </p:txBody>
      </p:sp>
      <p:sp>
        <p:nvSpPr>
          <p:cNvPr id="6" name="Footer Placeholder 5">
            <a:extLst>
              <a:ext uri="{FF2B5EF4-FFF2-40B4-BE49-F238E27FC236}">
                <a16:creationId xmlns:a16="http://schemas.microsoft.com/office/drawing/2014/main" id="{E6A2A007-AF94-4910-A095-F52BE16E3C0F}"/>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7" name="Slide Number Placeholder 6">
            <a:extLst>
              <a:ext uri="{FF2B5EF4-FFF2-40B4-BE49-F238E27FC236}">
                <a16:creationId xmlns:a16="http://schemas.microsoft.com/office/drawing/2014/main" id="{B1A9860A-7797-4BFB-B774-273D3E58EE8F}"/>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1684962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2D30C-D690-4949-B1E9-FB43899F53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862296-C63D-4D09-B527-CFEAA4CCCE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64F173-E9BA-45D6-9A71-2FAAE263D5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F902FC-5119-4E1A-8593-0C7838FE6067}"/>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2025/9/27</a:t>
            </a:fld>
            <a:endParaRPr lang="zh-CN" altLang="en-US">
              <a:solidFill>
                <a:prstClr val="black">
                  <a:tint val="75000"/>
                </a:prstClr>
              </a:solidFill>
            </a:endParaRPr>
          </a:p>
        </p:txBody>
      </p:sp>
      <p:sp>
        <p:nvSpPr>
          <p:cNvPr id="6" name="Footer Placeholder 5">
            <a:extLst>
              <a:ext uri="{FF2B5EF4-FFF2-40B4-BE49-F238E27FC236}">
                <a16:creationId xmlns:a16="http://schemas.microsoft.com/office/drawing/2014/main" id="{5686B209-827B-47B4-97E2-65E0EC77473D}"/>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7" name="Slide Number Placeholder 6">
            <a:extLst>
              <a:ext uri="{FF2B5EF4-FFF2-40B4-BE49-F238E27FC236}">
                <a16:creationId xmlns:a16="http://schemas.microsoft.com/office/drawing/2014/main" id="{05883439-ACBA-4DE6-BF57-629A15534D3D}"/>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6611678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310FAF-402D-47E6-AB27-9CB042F631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9B709D-C09C-48AC-BE41-11C44F6C93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9ADC0-8D70-4C67-A2D9-324BE34718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21C682-E527-465E-9DE1-7DD8CC96FEBE}" type="datetimeFigureOut">
              <a:rPr lang="en-US" smtClean="0"/>
              <a:pPr/>
              <a:t>9/27/2025</a:t>
            </a:fld>
            <a:endParaRPr lang="en-US"/>
          </a:p>
        </p:txBody>
      </p:sp>
      <p:sp>
        <p:nvSpPr>
          <p:cNvPr id="5" name="Footer Placeholder 4">
            <a:extLst>
              <a:ext uri="{FF2B5EF4-FFF2-40B4-BE49-F238E27FC236}">
                <a16:creationId xmlns:a16="http://schemas.microsoft.com/office/drawing/2014/main" id="{BF9B4F54-4E02-4537-9CE5-AA4D728008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519B0E-E7C8-4E43-920F-35F6799963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B19A5E-5106-4644-87F1-F6BEE2321D39}" type="slidenum">
              <a:rPr lang="en-US" smtClean="0"/>
              <a:pPr/>
              <a:t>‹#›</a:t>
            </a:fld>
            <a:endParaRPr lang="en-US"/>
          </a:p>
        </p:txBody>
      </p:sp>
    </p:spTree>
    <p:extLst>
      <p:ext uri="{BB962C8B-B14F-4D97-AF65-F5344CB8AC3E}">
        <p14:creationId xmlns:p14="http://schemas.microsoft.com/office/powerpoint/2010/main" val="183472070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9/27/2025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spTree>
    <p:extLst>
      <p:ext uri="{BB962C8B-B14F-4D97-AF65-F5344CB8AC3E}">
        <p14:creationId xmlns:p14="http://schemas.microsoft.com/office/powerpoint/2010/main" val="1962126936"/>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vi-VN"/>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defTabSz="914400" eaLnBrk="0" fontAlgn="base" hangingPunct="0">
              <a:spcBef>
                <a:spcPct val="0"/>
              </a:spcBef>
              <a:spcAft>
                <a:spcPct val="0"/>
              </a:spcAft>
              <a:defRPr/>
            </a:pPr>
            <a:fld id="{7133038C-89C3-45E2-AD71-66B4B957827C}" type="datetime1">
              <a:rPr lang="en-US" smtClean="0">
                <a:solidFill>
                  <a:prstClr val="black">
                    <a:tint val="75000"/>
                  </a:prstClr>
                </a:solidFill>
              </a:rPr>
              <a:pPr defTabSz="914400" eaLnBrk="0" fontAlgn="base" hangingPunct="0">
                <a:spcBef>
                  <a:spcPct val="0"/>
                </a:spcBef>
                <a:spcAft>
                  <a:spcPct val="0"/>
                </a:spcAft>
                <a:defRPr/>
              </a:pPr>
              <a:t>9/27/2025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defTabSz="914400" eaLnBrk="0" fontAlgn="base" hangingPunct="0">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defRPr>
            </a:lvl1pPr>
          </a:lstStyle>
          <a:p>
            <a:pPr defTabSz="914400" eaLnBrk="0" fontAlgn="base" hangingPunct="0">
              <a:spcBef>
                <a:spcPct val="0"/>
              </a:spcBef>
              <a:spcAft>
                <a:spcPct val="0"/>
              </a:spcAft>
              <a:defRPr/>
            </a:pPr>
            <a:fld id="{D800FA58-ECA4-4F15-B6AD-448D86A05916}" type="slidenum">
              <a:rPr lang="en-US" smtClean="0">
                <a:solidFill>
                  <a:prstClr val="black">
                    <a:tint val="75000"/>
                  </a:prstClr>
                </a:solidFill>
              </a:rPr>
              <a:pPr defTabSz="914400" eaLnBrk="0" fontAlgn="base" hangingPunct="0">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1041476167"/>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146492-0385-4AA1-BBCD-74B1F41DB0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8592E8-D5D2-41F1-BCB4-FB7DDAC362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6D4AD-3C13-4425-BD8E-1597E8ADE3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21C682-E527-465E-9DE1-7DD8CC96FEBE}" type="datetimeFigureOut">
              <a:rPr lang="en-US" smtClean="0"/>
              <a:pPr/>
              <a:t>9/27/2025</a:t>
            </a:fld>
            <a:endParaRPr lang="en-US"/>
          </a:p>
        </p:txBody>
      </p:sp>
      <p:sp>
        <p:nvSpPr>
          <p:cNvPr id="5" name="Footer Placeholder 4">
            <a:extLst>
              <a:ext uri="{FF2B5EF4-FFF2-40B4-BE49-F238E27FC236}">
                <a16:creationId xmlns:a16="http://schemas.microsoft.com/office/drawing/2014/main" id="{82CD06EB-2110-47CA-AF5F-75C9BB5FC4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F2BF24-35C7-4ADE-A353-E685AE8409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B19A5E-5106-4644-87F1-F6BEE2321D39}" type="slidenum">
              <a:rPr lang="en-US" smtClean="0"/>
              <a:pPr/>
              <a:t>‹#›</a:t>
            </a:fld>
            <a:endParaRPr lang="en-US"/>
          </a:p>
        </p:txBody>
      </p:sp>
    </p:spTree>
    <p:extLst>
      <p:ext uri="{BB962C8B-B14F-4D97-AF65-F5344CB8AC3E}">
        <p14:creationId xmlns:p14="http://schemas.microsoft.com/office/powerpoint/2010/main" val="2447797183"/>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microsoft.com/office/2007/relationships/hdphoto" Target="../media/hdphoto4.wdp"/><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 Id="rId5" Type="http://schemas.openxmlformats.org/officeDocument/2006/relationships/image" Target="../media/image33.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4.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5EBFF"/>
        </a:solidFill>
        <a:effectLst/>
      </p:bgPr>
    </p:bg>
    <p:spTree>
      <p:nvGrpSpPr>
        <p:cNvPr id="1" name=""/>
        <p:cNvGrpSpPr/>
        <p:nvPr/>
      </p:nvGrpSpPr>
      <p:grpSpPr>
        <a:xfrm>
          <a:off x="0" y="0"/>
          <a:ext cx="0" cy="0"/>
          <a:chOff x="0" y="0"/>
          <a:chExt cx="0" cy="0"/>
        </a:xfrm>
      </p:grpSpPr>
      <p:pic>
        <p:nvPicPr>
          <p:cNvPr id="1030" name="Picture 6" descr="Earth Day by MaryBeth McIvor on Dribbble">
            <a:extLst>
              <a:ext uri="{FF2B5EF4-FFF2-40B4-BE49-F238E27FC236}">
                <a16:creationId xmlns:a16="http://schemas.microsoft.com/office/drawing/2014/main" id="{B7A4DE41-9217-486E-A8B2-47EA39AA861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2504994" y="685800"/>
            <a:ext cx="9896394" cy="7422296"/>
          </a:xfrm>
          <a:prstGeom prst="rect">
            <a:avLst/>
          </a:prstGeom>
          <a:solidFill>
            <a:srgbClr val="D5EBFF"/>
          </a:solidFill>
        </p:spPr>
      </p:pic>
      <p:sp>
        <p:nvSpPr>
          <p:cNvPr id="4" name="Hộp Văn bản 3">
            <a:extLst>
              <a:ext uri="{FF2B5EF4-FFF2-40B4-BE49-F238E27FC236}">
                <a16:creationId xmlns:a16="http://schemas.microsoft.com/office/drawing/2014/main" id="{7DEA9588-FE09-49B2-9891-2C4E72518EA5}"/>
              </a:ext>
            </a:extLst>
          </p:cNvPr>
          <p:cNvSpPr txBox="1"/>
          <p:nvPr/>
        </p:nvSpPr>
        <p:spPr>
          <a:xfrm>
            <a:off x="3810000" y="990600"/>
            <a:ext cx="7543800" cy="166199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0000"/>
                </a:solidFill>
                <a:effectLst/>
                <a:uLnTx/>
                <a:uFillTx/>
                <a:latin typeface="#9Slide07 IcielLa Chic Pro Shad" panose="02000506090000020004" pitchFamily="2" charset="0"/>
                <a:ea typeface="+mn-ea"/>
                <a:cs typeface="+mn-cs"/>
              </a:rPr>
              <a:t>Chào mừng thầy cô và các em đến với tiết học Địa lí</a:t>
            </a:r>
          </a:p>
        </p:txBody>
      </p:sp>
      <p:sp>
        <p:nvSpPr>
          <p:cNvPr id="5" name="Hộp Văn bản 4">
            <a:extLst>
              <a:ext uri="{FF2B5EF4-FFF2-40B4-BE49-F238E27FC236}">
                <a16:creationId xmlns:a16="http://schemas.microsoft.com/office/drawing/2014/main" id="{2063A12F-3C4D-4FDC-A202-B69D9CC1BD8C}"/>
              </a:ext>
            </a:extLst>
          </p:cNvPr>
          <p:cNvSpPr txBox="1"/>
          <p:nvPr/>
        </p:nvSpPr>
        <p:spPr>
          <a:xfrm>
            <a:off x="7394944" y="2957393"/>
            <a:ext cx="8458200"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FC1E9">
                    <a:lumMod val="50000"/>
                  </a:srgbClr>
                </a:solidFill>
                <a:effectLst/>
                <a:uLnTx/>
                <a:uFillTx/>
                <a:latin typeface="#9Slide05 SVNVanilla Daisy Pro" panose="00000500000000000000" pitchFamily="2" charset="0"/>
                <a:ea typeface="+mn-ea"/>
                <a:cs typeface="+mn-cs"/>
              </a:rPr>
              <a:t>Địa lí hay - Học mê say</a:t>
            </a:r>
          </a:p>
        </p:txBody>
      </p:sp>
    </p:spTree>
    <p:extLst>
      <p:ext uri="{BB962C8B-B14F-4D97-AF65-F5344CB8AC3E}">
        <p14:creationId xmlns:p14="http://schemas.microsoft.com/office/powerpoint/2010/main" val="22933356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4702"/>
          <a:stretch/>
        </p:blipFill>
        <p:spPr>
          <a:xfrm>
            <a:off x="533400" y="0"/>
            <a:ext cx="10466207" cy="6628598"/>
          </a:xfrm>
          <a:prstGeom prst="rect">
            <a:avLst/>
          </a:prstGeom>
        </p:spPr>
      </p:pic>
    </p:spTree>
    <p:extLst>
      <p:ext uri="{BB962C8B-B14F-4D97-AF65-F5344CB8AC3E}">
        <p14:creationId xmlns:p14="http://schemas.microsoft.com/office/powerpoint/2010/main" val="22349923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190500" y="152400"/>
            <a:ext cx="11811000" cy="6553200"/>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C919360-9E4C-4D6A-9FA4-D109BA99B890}"/>
              </a:ext>
            </a:extLst>
          </p:cNvPr>
          <p:cNvSpPr/>
          <p:nvPr/>
        </p:nvSpPr>
        <p:spPr>
          <a:xfrm>
            <a:off x="7924800" y="457200"/>
            <a:ext cx="3581400" cy="2814988"/>
          </a:xfrm>
          <a:prstGeom prst="roundRect">
            <a:avLst/>
          </a:prstGeom>
          <a:solidFill>
            <a:srgbClr val="0000FF"/>
          </a:solidFill>
          <a:ln w="3175" cap="flat" cmpd="sng" algn="ctr">
            <a:noFill/>
            <a:prstDash val="sysDash"/>
            <a:miter lim="800000"/>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a:effectLst/>
        </p:spPr>
        <p:txBody>
          <a:bodyPr rtlCol="0" anchor="ctr"/>
          <a:lstStyle/>
          <a:p>
            <a:pPr lvl="0" algn="ctr">
              <a:defRPr/>
            </a:pPr>
            <a:r>
              <a:rPr kumimoji="0" lang="en-US" sz="3200" i="0" u="none" strike="noStrike" kern="0" cap="none" spc="0" normalizeH="0" baseline="0" noProof="0">
                <a:ln>
                  <a:noFill/>
                </a:ln>
                <a:solidFill>
                  <a:schemeClr val="bg1"/>
                </a:solidFill>
                <a:effectLst/>
                <a:uLnTx/>
                <a:uFillTx/>
                <a:latin typeface="#9Slide07 IcielBaliho Script" pitchFamily="2" charset="0"/>
                <a:cs typeface="Arial" panose="020B0604020202020204" pitchFamily="34" charset="0"/>
              </a:rPr>
              <a:t>Nhận xét về quá trình hình thành và phát triển của Liên minh châu Âu (EU)?</a:t>
            </a:r>
            <a:endParaRPr kumimoji="0" lang="en-US" sz="3200" i="0" u="none" strike="noStrike" kern="0" cap="none" spc="0" normalizeH="0" baseline="0" noProof="0" dirty="0">
              <a:ln>
                <a:noFill/>
              </a:ln>
              <a:solidFill>
                <a:schemeClr val="bg1"/>
              </a:solidFill>
              <a:effectLst/>
              <a:uLnTx/>
              <a:uFillTx/>
              <a:latin typeface="#9Slide07 IcielBaliho Script" pitchFamily="2" charset="0"/>
              <a:cs typeface="Arial" panose="020B0604020202020204" pitchFamily="34" charset="0"/>
            </a:endParaRPr>
          </a:p>
        </p:txBody>
      </p:sp>
      <p:pic>
        <p:nvPicPr>
          <p:cNvPr id="14" name="Picture 13">
            <a:extLst>
              <a:ext uri="{FF2B5EF4-FFF2-40B4-BE49-F238E27FC236}">
                <a16:creationId xmlns:a16="http://schemas.microsoft.com/office/drawing/2014/main" id="{D6BAABE5-AB3D-490D-A5BE-D7AE3A61006F}"/>
              </a:ext>
            </a:extLst>
          </p:cNvPr>
          <p:cNvPicPr>
            <a:picLocks noChangeAspect="1"/>
          </p:cNvPicPr>
          <p:nvPr/>
        </p:nvPicPr>
        <p:blipFill>
          <a:blip r:embed="rId2"/>
          <a:stretch>
            <a:fillRect/>
          </a:stretch>
        </p:blipFill>
        <p:spPr>
          <a:xfrm>
            <a:off x="8720137" y="3648538"/>
            <a:ext cx="2066925" cy="2066925"/>
          </a:xfrm>
          <a:prstGeom prst="ellipse">
            <a:avLst/>
          </a:prstGeom>
        </p:spPr>
      </p:pic>
      <p:pic>
        <p:nvPicPr>
          <p:cNvPr id="4" name="Picture 3">
            <a:extLst>
              <a:ext uri="{FF2B5EF4-FFF2-40B4-BE49-F238E27FC236}">
                <a16:creationId xmlns:a16="http://schemas.microsoft.com/office/drawing/2014/main" id="{AFF8856A-C023-4A10-8F41-C603F5779537}"/>
              </a:ext>
            </a:extLst>
          </p:cNvPr>
          <p:cNvPicPr>
            <a:picLocks noChangeAspect="1"/>
          </p:cNvPicPr>
          <p:nvPr/>
        </p:nvPicPr>
        <p:blipFill>
          <a:blip r:embed="rId3"/>
          <a:stretch>
            <a:fillRect/>
          </a:stretch>
        </p:blipFill>
        <p:spPr>
          <a:xfrm>
            <a:off x="164224" y="141890"/>
            <a:ext cx="6084176" cy="6506284"/>
          </a:xfrm>
          <a:prstGeom prst="rect">
            <a:avLst/>
          </a:prstGeom>
        </p:spPr>
      </p:pic>
    </p:spTree>
    <p:extLst>
      <p:ext uri="{BB962C8B-B14F-4D97-AF65-F5344CB8AC3E}">
        <p14:creationId xmlns:p14="http://schemas.microsoft.com/office/powerpoint/2010/main" val="11439029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BF39F4-40FF-4572-B065-2FD3A7A29508}"/>
              </a:ext>
            </a:extLst>
          </p:cNvPr>
          <p:cNvPicPr>
            <a:picLocks noChangeAspect="1"/>
          </p:cNvPicPr>
          <p:nvPr/>
        </p:nvPicPr>
        <p:blipFill>
          <a:blip r:embed="rId2"/>
          <a:stretch>
            <a:fillRect/>
          </a:stretch>
        </p:blipFill>
        <p:spPr>
          <a:xfrm>
            <a:off x="0" y="31531"/>
            <a:ext cx="7239000" cy="6899672"/>
          </a:xfrm>
          <a:prstGeom prst="rect">
            <a:avLst/>
          </a:prstGeom>
        </p:spPr>
      </p:pic>
      <p:sp>
        <p:nvSpPr>
          <p:cNvPr id="5" name="Rectangle: Rounded Corners 4">
            <a:extLst>
              <a:ext uri="{FF2B5EF4-FFF2-40B4-BE49-F238E27FC236}">
                <a16:creationId xmlns:a16="http://schemas.microsoft.com/office/drawing/2014/main" id="{A72718A2-7E7E-437F-BB16-EFCA6007AF63}"/>
              </a:ext>
            </a:extLst>
          </p:cNvPr>
          <p:cNvSpPr/>
          <p:nvPr/>
        </p:nvSpPr>
        <p:spPr>
          <a:xfrm>
            <a:off x="7772400" y="184773"/>
            <a:ext cx="3962400" cy="571500"/>
          </a:xfrm>
          <a:prstGeom prst="round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9Slide07 IcielBaliho Script" pitchFamily="2" charset="0"/>
              </a:rPr>
              <a:t>1957: 6 n</a:t>
            </a:r>
            <a:r>
              <a:rPr lang="vi-VN" sz="2800">
                <a:solidFill>
                  <a:schemeClr val="bg1"/>
                </a:solidFill>
                <a:latin typeface="#9Slide07 IcielBaliho Script" pitchFamily="2" charset="0"/>
              </a:rPr>
              <a:t>ư</a:t>
            </a:r>
            <a:r>
              <a:rPr lang="en-US" sz="2800">
                <a:solidFill>
                  <a:schemeClr val="bg1"/>
                </a:solidFill>
                <a:latin typeface="#9Slide07 IcielBaliho Script" pitchFamily="2" charset="0"/>
              </a:rPr>
              <a:t>ớc thành viên</a:t>
            </a:r>
          </a:p>
        </p:txBody>
      </p:sp>
      <p:sp>
        <p:nvSpPr>
          <p:cNvPr id="6" name="Rectangle: Rounded Corners 5">
            <a:extLst>
              <a:ext uri="{FF2B5EF4-FFF2-40B4-BE49-F238E27FC236}">
                <a16:creationId xmlns:a16="http://schemas.microsoft.com/office/drawing/2014/main" id="{B061F876-07DE-45BC-85F4-7EAC4B3E7D61}"/>
              </a:ext>
            </a:extLst>
          </p:cNvPr>
          <p:cNvSpPr/>
          <p:nvPr/>
        </p:nvSpPr>
        <p:spPr>
          <a:xfrm>
            <a:off x="7806559" y="1021256"/>
            <a:ext cx="3962400" cy="57150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9Slide07 IcielBaliho Script" pitchFamily="2" charset="0"/>
              </a:rPr>
              <a:t>1973: +3 n</a:t>
            </a:r>
            <a:r>
              <a:rPr lang="vi-VN" sz="2800">
                <a:solidFill>
                  <a:schemeClr val="bg1"/>
                </a:solidFill>
                <a:latin typeface="#9Slide07 IcielBaliho Script" pitchFamily="2" charset="0"/>
              </a:rPr>
              <a:t>ư</a:t>
            </a:r>
            <a:r>
              <a:rPr lang="en-US" sz="2800">
                <a:solidFill>
                  <a:schemeClr val="bg1"/>
                </a:solidFill>
                <a:latin typeface="#9Slide07 IcielBaliho Script" pitchFamily="2" charset="0"/>
              </a:rPr>
              <a:t>ớc thành viên</a:t>
            </a:r>
          </a:p>
        </p:txBody>
      </p:sp>
      <p:sp>
        <p:nvSpPr>
          <p:cNvPr id="7" name="Rectangle: Rounded Corners 6">
            <a:extLst>
              <a:ext uri="{FF2B5EF4-FFF2-40B4-BE49-F238E27FC236}">
                <a16:creationId xmlns:a16="http://schemas.microsoft.com/office/drawing/2014/main" id="{E3D0BBBD-55E8-4552-88EF-37B70705468A}"/>
              </a:ext>
            </a:extLst>
          </p:cNvPr>
          <p:cNvSpPr/>
          <p:nvPr/>
        </p:nvSpPr>
        <p:spPr>
          <a:xfrm>
            <a:off x="7806559" y="1859456"/>
            <a:ext cx="3962400" cy="571500"/>
          </a:xfrm>
          <a:prstGeom prst="roundRect">
            <a:avLst/>
          </a:prstGeom>
          <a:solidFill>
            <a:srgbClr val="109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9Slide07 IcielBaliho Script" pitchFamily="2" charset="0"/>
              </a:rPr>
              <a:t>1981: +1 n</a:t>
            </a:r>
            <a:r>
              <a:rPr lang="vi-VN" sz="2800">
                <a:solidFill>
                  <a:schemeClr val="bg1"/>
                </a:solidFill>
                <a:latin typeface="#9Slide07 IcielBaliho Script" pitchFamily="2" charset="0"/>
              </a:rPr>
              <a:t>ư</a:t>
            </a:r>
            <a:r>
              <a:rPr lang="en-US" sz="2800">
                <a:solidFill>
                  <a:schemeClr val="bg1"/>
                </a:solidFill>
                <a:latin typeface="#9Slide07 IcielBaliho Script" pitchFamily="2" charset="0"/>
              </a:rPr>
              <a:t>ớc thành viên</a:t>
            </a:r>
          </a:p>
        </p:txBody>
      </p:sp>
      <p:sp>
        <p:nvSpPr>
          <p:cNvPr id="8" name="Rectangle: Rounded Corners 7">
            <a:extLst>
              <a:ext uri="{FF2B5EF4-FFF2-40B4-BE49-F238E27FC236}">
                <a16:creationId xmlns:a16="http://schemas.microsoft.com/office/drawing/2014/main" id="{41D588B3-52FC-41D6-A933-8B5D63068CA4}"/>
              </a:ext>
            </a:extLst>
          </p:cNvPr>
          <p:cNvSpPr/>
          <p:nvPr/>
        </p:nvSpPr>
        <p:spPr>
          <a:xfrm>
            <a:off x="7806559" y="2735756"/>
            <a:ext cx="3962400" cy="5715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9Slide07 IcielBaliho Script" pitchFamily="2" charset="0"/>
              </a:rPr>
              <a:t>1986: +2 n</a:t>
            </a:r>
            <a:r>
              <a:rPr lang="vi-VN" sz="2800">
                <a:solidFill>
                  <a:schemeClr val="bg1"/>
                </a:solidFill>
                <a:latin typeface="#9Slide07 IcielBaliho Script" pitchFamily="2" charset="0"/>
              </a:rPr>
              <a:t>ư</a:t>
            </a:r>
            <a:r>
              <a:rPr lang="en-US" sz="2800">
                <a:solidFill>
                  <a:schemeClr val="bg1"/>
                </a:solidFill>
                <a:latin typeface="#9Slide07 IcielBaliho Script" pitchFamily="2" charset="0"/>
              </a:rPr>
              <a:t>ớc thành viên</a:t>
            </a:r>
          </a:p>
        </p:txBody>
      </p:sp>
      <p:sp>
        <p:nvSpPr>
          <p:cNvPr id="9" name="Rectangle: Rounded Corners 8">
            <a:extLst>
              <a:ext uri="{FF2B5EF4-FFF2-40B4-BE49-F238E27FC236}">
                <a16:creationId xmlns:a16="http://schemas.microsoft.com/office/drawing/2014/main" id="{660F0AF9-9AAE-4A1D-BFCB-1E652070490D}"/>
              </a:ext>
            </a:extLst>
          </p:cNvPr>
          <p:cNvSpPr/>
          <p:nvPr/>
        </p:nvSpPr>
        <p:spPr>
          <a:xfrm>
            <a:off x="7806559" y="3581400"/>
            <a:ext cx="3962400" cy="571500"/>
          </a:xfrm>
          <a:prstGeom prst="round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9Slide07 IcielBaliho Script" pitchFamily="2" charset="0"/>
              </a:rPr>
              <a:t>1995: +3 n</a:t>
            </a:r>
            <a:r>
              <a:rPr lang="vi-VN" sz="2800">
                <a:solidFill>
                  <a:schemeClr val="bg1"/>
                </a:solidFill>
                <a:latin typeface="#9Slide07 IcielBaliho Script" pitchFamily="2" charset="0"/>
              </a:rPr>
              <a:t>ư</a:t>
            </a:r>
            <a:r>
              <a:rPr lang="en-US" sz="2800">
                <a:solidFill>
                  <a:schemeClr val="bg1"/>
                </a:solidFill>
                <a:latin typeface="#9Slide07 IcielBaliho Script" pitchFamily="2" charset="0"/>
              </a:rPr>
              <a:t>ớc thành viên</a:t>
            </a:r>
          </a:p>
        </p:txBody>
      </p:sp>
      <p:sp>
        <p:nvSpPr>
          <p:cNvPr id="10" name="Rectangle: Rounded Corners 9">
            <a:extLst>
              <a:ext uri="{FF2B5EF4-FFF2-40B4-BE49-F238E27FC236}">
                <a16:creationId xmlns:a16="http://schemas.microsoft.com/office/drawing/2014/main" id="{C1951882-ACAB-4F62-AF5A-295A6FB4345E}"/>
              </a:ext>
            </a:extLst>
          </p:cNvPr>
          <p:cNvSpPr/>
          <p:nvPr/>
        </p:nvSpPr>
        <p:spPr>
          <a:xfrm>
            <a:off x="7806559" y="4458998"/>
            <a:ext cx="3962400" cy="57150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9Slide07 IcielBaliho Script" pitchFamily="2" charset="0"/>
              </a:rPr>
              <a:t>2004: +10 n</a:t>
            </a:r>
            <a:r>
              <a:rPr lang="vi-VN" sz="2800">
                <a:solidFill>
                  <a:schemeClr val="bg1"/>
                </a:solidFill>
                <a:latin typeface="#9Slide07 IcielBaliho Script" pitchFamily="2" charset="0"/>
              </a:rPr>
              <a:t>ư</a:t>
            </a:r>
            <a:r>
              <a:rPr lang="en-US" sz="2800">
                <a:solidFill>
                  <a:schemeClr val="bg1"/>
                </a:solidFill>
                <a:latin typeface="#9Slide07 IcielBaliho Script" pitchFamily="2" charset="0"/>
              </a:rPr>
              <a:t>ớc thành viên</a:t>
            </a:r>
          </a:p>
        </p:txBody>
      </p:sp>
      <p:sp>
        <p:nvSpPr>
          <p:cNvPr id="11" name="Rectangle: Rounded Corners 10">
            <a:extLst>
              <a:ext uri="{FF2B5EF4-FFF2-40B4-BE49-F238E27FC236}">
                <a16:creationId xmlns:a16="http://schemas.microsoft.com/office/drawing/2014/main" id="{8066FFF6-DB4A-41D2-8AFF-D574D660BB53}"/>
              </a:ext>
            </a:extLst>
          </p:cNvPr>
          <p:cNvSpPr/>
          <p:nvPr/>
        </p:nvSpPr>
        <p:spPr>
          <a:xfrm>
            <a:off x="7806559" y="5304642"/>
            <a:ext cx="3962400" cy="571500"/>
          </a:xfrm>
          <a:prstGeom prst="roundRect">
            <a:avLst/>
          </a:prstGeom>
          <a:solidFill>
            <a:srgbClr val="109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9Slide07 IcielBaliho Script" pitchFamily="2" charset="0"/>
              </a:rPr>
              <a:t>2007: +2 n</a:t>
            </a:r>
            <a:r>
              <a:rPr lang="vi-VN" sz="2800">
                <a:solidFill>
                  <a:schemeClr val="bg1"/>
                </a:solidFill>
                <a:latin typeface="#9Slide07 IcielBaliho Script" pitchFamily="2" charset="0"/>
              </a:rPr>
              <a:t>ư</a:t>
            </a:r>
            <a:r>
              <a:rPr lang="en-US" sz="2800">
                <a:solidFill>
                  <a:schemeClr val="bg1"/>
                </a:solidFill>
                <a:latin typeface="#9Slide07 IcielBaliho Script" pitchFamily="2" charset="0"/>
              </a:rPr>
              <a:t>ớc thành viên</a:t>
            </a:r>
          </a:p>
        </p:txBody>
      </p:sp>
      <p:sp>
        <p:nvSpPr>
          <p:cNvPr id="12" name="Rectangle: Rounded Corners 11">
            <a:extLst>
              <a:ext uri="{FF2B5EF4-FFF2-40B4-BE49-F238E27FC236}">
                <a16:creationId xmlns:a16="http://schemas.microsoft.com/office/drawing/2014/main" id="{9911F9CE-891A-43E2-A48D-BF388612A52C}"/>
              </a:ext>
            </a:extLst>
          </p:cNvPr>
          <p:cNvSpPr/>
          <p:nvPr/>
        </p:nvSpPr>
        <p:spPr>
          <a:xfrm>
            <a:off x="7806559" y="6101727"/>
            <a:ext cx="3962400" cy="5715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9Slide07 IcielBaliho Script" pitchFamily="2" charset="0"/>
              </a:rPr>
              <a:t>2013: +1 n</a:t>
            </a:r>
            <a:r>
              <a:rPr lang="vi-VN" sz="2800">
                <a:solidFill>
                  <a:schemeClr val="bg1"/>
                </a:solidFill>
                <a:latin typeface="#9Slide07 IcielBaliho Script" pitchFamily="2" charset="0"/>
              </a:rPr>
              <a:t>ư</a:t>
            </a:r>
            <a:r>
              <a:rPr lang="en-US" sz="2800">
                <a:solidFill>
                  <a:schemeClr val="bg1"/>
                </a:solidFill>
                <a:latin typeface="#9Slide07 IcielBaliho Script" pitchFamily="2" charset="0"/>
              </a:rPr>
              <a:t>ớc thành viên</a:t>
            </a:r>
          </a:p>
        </p:txBody>
      </p:sp>
    </p:spTree>
    <p:extLst>
      <p:ext uri="{BB962C8B-B14F-4D97-AF65-F5344CB8AC3E}">
        <p14:creationId xmlns:p14="http://schemas.microsoft.com/office/powerpoint/2010/main" val="19656204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190500" y="152400"/>
            <a:ext cx="11811000" cy="6553200"/>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3EC268D-D7D3-44A9-8A83-0ADFCAE49197}"/>
              </a:ext>
            </a:extLst>
          </p:cNvPr>
          <p:cNvPicPr>
            <a:picLocks noChangeAspect="1"/>
          </p:cNvPicPr>
          <p:nvPr/>
        </p:nvPicPr>
        <p:blipFill>
          <a:blip r:embed="rId2"/>
          <a:stretch>
            <a:fillRect/>
          </a:stretch>
        </p:blipFill>
        <p:spPr>
          <a:xfrm>
            <a:off x="304800" y="381000"/>
            <a:ext cx="6671598" cy="3732246"/>
          </a:xfrm>
          <a:prstGeom prst="rect">
            <a:avLst/>
          </a:prstGeom>
        </p:spPr>
      </p:pic>
      <p:pic>
        <p:nvPicPr>
          <p:cNvPr id="4" name="Picture 3">
            <a:extLst>
              <a:ext uri="{FF2B5EF4-FFF2-40B4-BE49-F238E27FC236}">
                <a16:creationId xmlns:a16="http://schemas.microsoft.com/office/drawing/2014/main" id="{B1453ACA-4AEE-4AA7-AD5F-56CDC108AC3F}"/>
              </a:ext>
            </a:extLst>
          </p:cNvPr>
          <p:cNvPicPr>
            <a:picLocks noChangeAspect="1"/>
          </p:cNvPicPr>
          <p:nvPr/>
        </p:nvPicPr>
        <p:blipFill rotWithShape="1">
          <a:blip r:embed="rId3"/>
          <a:srcRect r="20885"/>
          <a:stretch/>
        </p:blipFill>
        <p:spPr>
          <a:xfrm>
            <a:off x="7126749" y="381000"/>
            <a:ext cx="4724400" cy="3732246"/>
          </a:xfrm>
          <a:prstGeom prst="rect">
            <a:avLst/>
          </a:prstGeom>
        </p:spPr>
      </p:pic>
      <p:sp>
        <p:nvSpPr>
          <p:cNvPr id="9" name="Rectangle 8">
            <a:extLst>
              <a:ext uri="{FF2B5EF4-FFF2-40B4-BE49-F238E27FC236}">
                <a16:creationId xmlns:a16="http://schemas.microsoft.com/office/drawing/2014/main" id="{3E7AEF88-2796-4BAC-8EB3-6FBC456458A8}"/>
              </a:ext>
            </a:extLst>
          </p:cNvPr>
          <p:cNvSpPr/>
          <p:nvPr/>
        </p:nvSpPr>
        <p:spPr>
          <a:xfrm>
            <a:off x="457200" y="4341846"/>
            <a:ext cx="6400800" cy="830997"/>
          </a:xfrm>
          <a:prstGeom prst="rect">
            <a:avLst/>
          </a:prstGeom>
        </p:spPr>
        <p:txBody>
          <a:bodyPr wrap="square">
            <a:spAutoFit/>
          </a:bodyPr>
          <a:lstStyle/>
          <a:p>
            <a:r>
              <a:rPr lang="en-US" sz="2400">
                <a:solidFill>
                  <a:srgbClr val="FF0000"/>
                </a:solidFill>
                <a:latin typeface="#9Slide02 Noi dung rat dai" panose="02000000000000000000" pitchFamily="2" charset="0"/>
                <a:ea typeface="#9Slide02 Noi dung rat dai" panose="02000000000000000000" pitchFamily="2" charset="0"/>
              </a:rPr>
              <a:t>Em hãy cho biết có bao nhiêu </a:t>
            </a:r>
            <a:r>
              <a:rPr lang="en-US" sz="2400">
                <a:solidFill>
                  <a:srgbClr val="0000FF"/>
                </a:solidFill>
                <a:latin typeface="#9Slide02 Noi dung rat dai" panose="02000000000000000000" pitchFamily="2" charset="0"/>
                <a:ea typeface="#9Slide02 Noi dung rat dai" panose="02000000000000000000" pitchFamily="2" charset="0"/>
              </a:rPr>
              <a:t>Quốc kì </a:t>
            </a:r>
            <a:r>
              <a:rPr lang="en-US" sz="2400">
                <a:solidFill>
                  <a:srgbClr val="FF0000"/>
                </a:solidFill>
                <a:latin typeface="#9Slide02 Noi dung rat dai" panose="02000000000000000000" pitchFamily="2" charset="0"/>
                <a:ea typeface="#9Slide02 Noi dung rat dai" panose="02000000000000000000" pitchFamily="2" charset="0"/>
              </a:rPr>
              <a:t>thể hiện </a:t>
            </a:r>
            <a:r>
              <a:rPr lang="en-US" sz="2400">
                <a:solidFill>
                  <a:srgbClr val="0000FF"/>
                </a:solidFill>
                <a:latin typeface="#9Slide02 Noi dung rat dai" panose="02000000000000000000" pitchFamily="2" charset="0"/>
                <a:ea typeface="#9Slide02 Noi dung rat dai" panose="02000000000000000000" pitchFamily="2" charset="0"/>
              </a:rPr>
              <a:t>số quốc gia </a:t>
            </a:r>
            <a:r>
              <a:rPr lang="en-US" sz="2400">
                <a:solidFill>
                  <a:srgbClr val="FF0000"/>
                </a:solidFill>
                <a:latin typeface="#9Slide02 Noi dung rat dai" panose="02000000000000000000" pitchFamily="2" charset="0"/>
                <a:ea typeface="#9Slide02 Noi dung rat dai" panose="02000000000000000000" pitchFamily="2" charset="0"/>
              </a:rPr>
              <a:t>đã tham gia Liên minh châu Âu?</a:t>
            </a:r>
          </a:p>
        </p:txBody>
      </p:sp>
      <p:sp>
        <p:nvSpPr>
          <p:cNvPr id="11" name="Rectangle: Rounded Corners 10">
            <a:extLst>
              <a:ext uri="{FF2B5EF4-FFF2-40B4-BE49-F238E27FC236}">
                <a16:creationId xmlns:a16="http://schemas.microsoft.com/office/drawing/2014/main" id="{B54FAEC0-4E5C-4329-B7A4-5A2AD9B66BAC}"/>
              </a:ext>
            </a:extLst>
          </p:cNvPr>
          <p:cNvSpPr/>
          <p:nvPr/>
        </p:nvSpPr>
        <p:spPr>
          <a:xfrm>
            <a:off x="1676400" y="5558254"/>
            <a:ext cx="2590800" cy="761934"/>
          </a:xfrm>
          <a:prstGeom prst="roundRect">
            <a:avLst/>
          </a:prstGeom>
          <a:solidFill>
            <a:srgbClr val="0000FF"/>
          </a:solidFill>
          <a:ln w="3175" cap="flat" cmpd="sng" algn="ctr">
            <a:noFill/>
            <a:prstDash val="sysDash"/>
            <a:miter lim="800000"/>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a:effectLst/>
        </p:spPr>
        <p:txBody>
          <a:bodyPr rtlCol="0" anchor="ctr"/>
          <a:lstStyle/>
          <a:p>
            <a:pPr lvl="0" algn="ctr">
              <a:defRPr/>
            </a:pPr>
            <a:r>
              <a:rPr kumimoji="0" lang="en-US" sz="4000" i="0" u="none" strike="noStrike" kern="0" cap="none" spc="0" normalizeH="0" baseline="0" noProof="0">
                <a:ln>
                  <a:noFill/>
                </a:ln>
                <a:solidFill>
                  <a:schemeClr val="bg1"/>
                </a:solidFill>
                <a:effectLst/>
                <a:uLnTx/>
                <a:uFillTx/>
                <a:latin typeface="#9Slide07 IcielBaliho Script" pitchFamily="2" charset="0"/>
                <a:cs typeface="Arial" panose="020B0604020202020204" pitchFamily="34" charset="0"/>
              </a:rPr>
              <a:t>28</a:t>
            </a:r>
            <a:endParaRPr kumimoji="0" lang="en-US" sz="4000" i="0" u="none" strike="noStrike" kern="0" cap="none" spc="0" normalizeH="0" baseline="0" noProof="0" dirty="0">
              <a:ln>
                <a:noFill/>
              </a:ln>
              <a:solidFill>
                <a:schemeClr val="bg1"/>
              </a:solidFill>
              <a:effectLst/>
              <a:uLnTx/>
              <a:uFillTx/>
              <a:latin typeface="#9Slide07 IcielBaliho Script" pitchFamily="2"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AD541D12-AEFE-4464-96F8-957B0E2D97AC}"/>
              </a:ext>
            </a:extLst>
          </p:cNvPr>
          <p:cNvSpPr/>
          <p:nvPr/>
        </p:nvSpPr>
        <p:spPr>
          <a:xfrm>
            <a:off x="8229600" y="5558254"/>
            <a:ext cx="2590800" cy="761934"/>
          </a:xfrm>
          <a:prstGeom prst="roundRect">
            <a:avLst/>
          </a:prstGeom>
          <a:solidFill>
            <a:srgbClr val="0000FF"/>
          </a:solidFill>
          <a:ln w="3175" cap="flat" cmpd="sng" algn="ctr">
            <a:noFill/>
            <a:prstDash val="sysDash"/>
            <a:miter lim="800000"/>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a:effectLst/>
        </p:spPr>
        <p:txBody>
          <a:bodyPr rtlCol="0" anchor="ctr"/>
          <a:lstStyle/>
          <a:p>
            <a:pPr lvl="0" algn="ctr">
              <a:defRPr/>
            </a:pPr>
            <a:r>
              <a:rPr kumimoji="0" lang="en-US" sz="4000" i="0" u="none" strike="noStrike" kern="0" cap="none" spc="0" normalizeH="0" baseline="0" noProof="0">
                <a:ln>
                  <a:noFill/>
                </a:ln>
                <a:solidFill>
                  <a:schemeClr val="bg1"/>
                </a:solidFill>
                <a:effectLst/>
                <a:uLnTx/>
                <a:uFillTx/>
                <a:latin typeface="#9Slide07 IcielBaliho Script" pitchFamily="2" charset="0"/>
                <a:cs typeface="Arial" panose="020B0604020202020204" pitchFamily="34" charset="0"/>
              </a:rPr>
              <a:t>27</a:t>
            </a:r>
            <a:endParaRPr kumimoji="0" lang="en-US" sz="4000" i="0" u="none" strike="noStrike" kern="0" cap="none" spc="0" normalizeH="0" baseline="0" noProof="0" dirty="0">
              <a:ln>
                <a:noFill/>
              </a:ln>
              <a:solidFill>
                <a:schemeClr val="bg1"/>
              </a:solidFill>
              <a:effectLst/>
              <a:uLnTx/>
              <a:uFillTx/>
              <a:latin typeface="#9Slide07 IcielBaliho Script" pitchFamily="2"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id="{75696421-049B-4BA6-A2D5-1FE2FB652EF6}"/>
              </a:ext>
            </a:extLst>
          </p:cNvPr>
          <p:cNvCxnSpPr>
            <a:endCxn id="12" idx="1"/>
          </p:cNvCxnSpPr>
          <p:nvPr/>
        </p:nvCxnSpPr>
        <p:spPr>
          <a:xfrm>
            <a:off x="4267200" y="5939221"/>
            <a:ext cx="3962400" cy="0"/>
          </a:xfrm>
          <a:prstGeom prst="straightConnector1">
            <a:avLst/>
          </a:prstGeom>
          <a:ln w="28575">
            <a:solidFill>
              <a:srgbClr val="FF0000"/>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541F297B-0064-412A-9674-73ADB47BA7CB}"/>
              </a:ext>
            </a:extLst>
          </p:cNvPr>
          <p:cNvSpPr/>
          <p:nvPr/>
        </p:nvSpPr>
        <p:spPr>
          <a:xfrm>
            <a:off x="7889748" y="4271407"/>
            <a:ext cx="4093464" cy="830997"/>
          </a:xfrm>
          <a:prstGeom prst="rect">
            <a:avLst/>
          </a:prstGeom>
        </p:spPr>
        <p:txBody>
          <a:bodyPr wrap="square">
            <a:spAutoFit/>
          </a:bodyPr>
          <a:lstStyle/>
          <a:p>
            <a:r>
              <a:rPr lang="en-US" sz="2400">
                <a:solidFill>
                  <a:srgbClr val="FF0000"/>
                </a:solidFill>
                <a:latin typeface="#9Slide02 Noi dung rat dai" panose="02000000000000000000" pitchFamily="2" charset="0"/>
                <a:ea typeface="#9Slide02 Noi dung rat dai" panose="02000000000000000000" pitchFamily="2" charset="0"/>
              </a:rPr>
              <a:t>Em biết điều gì qua bức ảnh này? hãy chia sẻ với các bạn.</a:t>
            </a:r>
          </a:p>
        </p:txBody>
      </p:sp>
    </p:spTree>
    <p:extLst>
      <p:ext uri="{BB962C8B-B14F-4D97-AF65-F5344CB8AC3E}">
        <p14:creationId xmlns:p14="http://schemas.microsoft.com/office/powerpoint/2010/main" val="3137535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BA1255-2FF2-459D-AD45-F2F05304B232}"/>
              </a:ext>
            </a:extLst>
          </p:cNvPr>
          <p:cNvPicPr>
            <a:picLocks noChangeAspect="1"/>
          </p:cNvPicPr>
          <p:nvPr/>
        </p:nvPicPr>
        <p:blipFill>
          <a:blip r:embed="rId2"/>
          <a:stretch>
            <a:fillRect/>
          </a:stretch>
        </p:blipFill>
        <p:spPr>
          <a:xfrm>
            <a:off x="3048" y="-43364"/>
            <a:ext cx="12188952" cy="6858000"/>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Rounded Corners 6">
            <a:extLst>
              <a:ext uri="{FF2B5EF4-FFF2-40B4-BE49-F238E27FC236}">
                <a16:creationId xmlns:a16="http://schemas.microsoft.com/office/drawing/2014/main" id="{71979E8B-0027-40F2-A5B9-F50507DCE5E2}"/>
              </a:ext>
            </a:extLst>
          </p:cNvPr>
          <p:cNvSpPr/>
          <p:nvPr/>
        </p:nvSpPr>
        <p:spPr>
          <a:xfrm>
            <a:off x="6019800" y="5928255"/>
            <a:ext cx="5943600" cy="761934"/>
          </a:xfrm>
          <a:prstGeom prst="roundRect">
            <a:avLst/>
          </a:prstGeom>
          <a:noFill/>
          <a:ln w="3175" cap="flat" cmpd="sng" algn="ctr">
            <a:noFill/>
            <a:prstDash val="sysDash"/>
            <a:miter lim="800000"/>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a:effectLst/>
        </p:spPr>
        <p:txBody>
          <a:bodyPr rtlCol="0" anchor="ctr"/>
          <a:lstStyle/>
          <a:p>
            <a:pPr lvl="0" algn="ctr">
              <a:defRPr/>
            </a:pPr>
            <a:r>
              <a:rPr kumimoji="0" lang="en-US" sz="4000" i="0" u="none" strike="noStrike" kern="0" cap="none" spc="0" normalizeH="0" baseline="0" noProof="0">
                <a:ln>
                  <a:noFill/>
                </a:ln>
                <a:solidFill>
                  <a:schemeClr val="bg1"/>
                </a:solidFill>
                <a:effectLst/>
                <a:uLnTx/>
                <a:uFillTx/>
                <a:latin typeface="#9Slide07 IcielBaliho Script" pitchFamily="2" charset="0"/>
                <a:cs typeface="Arial" panose="020B0604020202020204" pitchFamily="34" charset="0"/>
              </a:rPr>
              <a:t>Tại</a:t>
            </a:r>
            <a:r>
              <a:rPr kumimoji="0" lang="en-US" sz="4000" i="0" u="none" strike="noStrike" kern="0" cap="none" spc="0" normalizeH="0" noProof="0">
                <a:ln>
                  <a:noFill/>
                </a:ln>
                <a:solidFill>
                  <a:schemeClr val="bg1"/>
                </a:solidFill>
                <a:effectLst/>
                <a:uLnTx/>
                <a:uFillTx/>
                <a:latin typeface="#9Slide07 IcielBaliho Script" pitchFamily="2" charset="0"/>
                <a:cs typeface="Arial" panose="020B0604020202020204" pitchFamily="34" charset="0"/>
              </a:rPr>
              <a:t> sao Anh rời khỏi EU?</a:t>
            </a:r>
            <a:endParaRPr kumimoji="0" lang="en-US" sz="4000" i="0" u="none" strike="noStrike" kern="0" cap="none" spc="0" normalizeH="0" baseline="0" noProof="0" dirty="0">
              <a:ln>
                <a:noFill/>
              </a:ln>
              <a:solidFill>
                <a:schemeClr val="bg1"/>
              </a:solidFill>
              <a:effectLst/>
              <a:uLnTx/>
              <a:uFillTx/>
              <a:latin typeface="#9Slide07 IcielBaliho Script" pitchFamily="2" charset="0"/>
              <a:cs typeface="Arial" panose="020B0604020202020204" pitchFamily="34" charset="0"/>
            </a:endParaRPr>
          </a:p>
        </p:txBody>
      </p:sp>
    </p:spTree>
    <p:extLst>
      <p:ext uri="{BB962C8B-B14F-4D97-AF65-F5344CB8AC3E}">
        <p14:creationId xmlns:p14="http://schemas.microsoft.com/office/powerpoint/2010/main" val="29484216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208009" y="337480"/>
            <a:ext cx="11811000" cy="6096000"/>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23B1045-EC48-4C57-8A91-CD3F6E2172BD}"/>
              </a:ext>
            </a:extLst>
          </p:cNvPr>
          <p:cNvPicPr>
            <a:picLocks noChangeAspect="1"/>
          </p:cNvPicPr>
          <p:nvPr/>
        </p:nvPicPr>
        <p:blipFill>
          <a:blip r:embed="rId2"/>
          <a:stretch>
            <a:fillRect/>
          </a:stretch>
        </p:blipFill>
        <p:spPr>
          <a:xfrm>
            <a:off x="2661739" y="489880"/>
            <a:ext cx="9357270" cy="5943600"/>
          </a:xfrm>
          <a:prstGeom prst="rect">
            <a:avLst/>
          </a:prstGeom>
        </p:spPr>
      </p:pic>
      <p:sp>
        <p:nvSpPr>
          <p:cNvPr id="7" name="Rectangle: Rounded Corners 6">
            <a:extLst>
              <a:ext uri="{FF2B5EF4-FFF2-40B4-BE49-F238E27FC236}">
                <a16:creationId xmlns:a16="http://schemas.microsoft.com/office/drawing/2014/main" id="{2BE57160-393E-4C32-990C-A37F1ED886BA}"/>
              </a:ext>
            </a:extLst>
          </p:cNvPr>
          <p:cNvSpPr/>
          <p:nvPr/>
        </p:nvSpPr>
        <p:spPr>
          <a:xfrm>
            <a:off x="270111" y="668358"/>
            <a:ext cx="2324210" cy="990600"/>
          </a:xfrm>
          <a:prstGeom prst="roundRect">
            <a:avLst/>
          </a:prstGeom>
          <a:solidFill>
            <a:srgbClr val="0000FF"/>
          </a:solidFill>
          <a:ln w="3175" cap="flat" cmpd="sng" algn="ctr">
            <a:noFill/>
            <a:prstDash val="sysDash"/>
            <a:miter lim="800000"/>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a:effectLst/>
        </p:spPr>
        <p:txBody>
          <a:bodyPr rtlCol="0" anchor="ctr"/>
          <a:lstStyle/>
          <a:p>
            <a:pPr lvl="0" algn="ctr">
              <a:defRPr/>
            </a:pPr>
            <a:r>
              <a:rPr kumimoji="0" lang="en-US" sz="3200" i="0" u="none" strike="noStrike" kern="0" cap="none" spc="0" normalizeH="0" baseline="0" noProof="0">
                <a:ln>
                  <a:noFill/>
                </a:ln>
                <a:solidFill>
                  <a:schemeClr val="bg1"/>
                </a:solidFill>
                <a:effectLst/>
                <a:uLnTx/>
                <a:uFillTx/>
                <a:latin typeface="#9Slide07 IcielBaliho Script" pitchFamily="2" charset="0"/>
                <a:cs typeface="Arial" panose="020B0604020202020204" pitchFamily="34" charset="0"/>
              </a:rPr>
              <a:t>EM CÓ BIẾT?</a:t>
            </a:r>
            <a:endParaRPr kumimoji="0" lang="en-US" sz="3200" i="0" u="none" strike="noStrike" kern="0" cap="none" spc="0" normalizeH="0" baseline="0" noProof="0" dirty="0">
              <a:ln>
                <a:noFill/>
              </a:ln>
              <a:solidFill>
                <a:schemeClr val="bg1"/>
              </a:solidFill>
              <a:effectLst/>
              <a:uLnTx/>
              <a:uFillTx/>
              <a:latin typeface="#9Slide07 IcielBaliho Script" pitchFamily="2" charset="0"/>
              <a:cs typeface="Arial" panose="020B0604020202020204" pitchFamily="34" charset="0"/>
            </a:endParaRPr>
          </a:p>
        </p:txBody>
      </p:sp>
      <p:pic>
        <p:nvPicPr>
          <p:cNvPr id="5" name="Picture 4">
            <a:extLst>
              <a:ext uri="{FF2B5EF4-FFF2-40B4-BE49-F238E27FC236}">
                <a16:creationId xmlns:a16="http://schemas.microsoft.com/office/drawing/2014/main" id="{6BA59829-2063-48D5-9729-2CA62B147D7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641" b="89678" l="5778" r="92889">
                        <a14:foregroundMark x1="33444" y1="7641" x2="33444" y2="7641"/>
                        <a14:foregroundMark x1="35222" y1="68767" x2="35222" y2="68767"/>
                        <a14:foregroundMark x1="35111" y1="68767" x2="35111" y2="68767"/>
                        <a14:foregroundMark x1="11222" y1="72922" x2="11222" y2="72922"/>
                        <a14:foregroundMark x1="5778" y1="60456" x2="5778" y2="60456"/>
                        <a14:foregroundMark x1="44333" y1="36193" x2="44333" y2="36193"/>
                        <a14:foregroundMark x1="43222" y1="36059" x2="43222" y2="36059"/>
                        <a14:foregroundMark x1="43222" y1="36059" x2="43222" y2="36059"/>
                        <a14:foregroundMark x1="41778" y1="35657" x2="40667" y2="37668"/>
                        <a14:foregroundMark x1="27000" y1="35791" x2="27000" y2="35791"/>
                        <a14:foregroundMark x1="27000" y1="35791" x2="27000" y2="35791"/>
                        <a14:foregroundMark x1="26000" y1="34853" x2="26000" y2="34853"/>
                        <a14:foregroundMark x1="25556" y1="36059" x2="25667" y2="37131"/>
                        <a14:foregroundMark x1="92889" y1="27212" x2="92889" y2="27212"/>
                      </a14:backgroundRemoval>
                    </a14:imgEffect>
                  </a14:imgLayer>
                </a14:imgProps>
              </a:ext>
            </a:extLst>
          </a:blip>
          <a:stretch>
            <a:fillRect/>
          </a:stretch>
        </p:blipFill>
        <p:spPr>
          <a:xfrm>
            <a:off x="-174518" y="4390306"/>
            <a:ext cx="3146263" cy="2607902"/>
          </a:xfrm>
          <a:prstGeom prst="rect">
            <a:avLst/>
          </a:prstGeom>
        </p:spPr>
      </p:pic>
    </p:spTree>
    <p:extLst>
      <p:ext uri="{BB962C8B-B14F-4D97-AF65-F5344CB8AC3E}">
        <p14:creationId xmlns:p14="http://schemas.microsoft.com/office/powerpoint/2010/main" val="24472711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236220" y="1524000"/>
            <a:ext cx="11650980" cy="5029200"/>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5E2DBC3-9568-425B-B9FC-D55F6C8E503A}"/>
              </a:ext>
            </a:extLst>
          </p:cNvPr>
          <p:cNvSpPr/>
          <p:nvPr/>
        </p:nvSpPr>
        <p:spPr>
          <a:xfrm>
            <a:off x="236220" y="304800"/>
            <a:ext cx="11650980" cy="914400"/>
          </a:xfrm>
          <a:prstGeom prst="roundRect">
            <a:avLst/>
          </a:prstGeom>
          <a:solidFill>
            <a:schemeClr val="bg1"/>
          </a:solidFill>
          <a:ln w="28575" cap="flat" cmpd="sng" algn="ctr">
            <a:solidFill>
              <a:schemeClr val="bg1"/>
            </a:solid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800" b="1" kern="0">
                <a:solidFill>
                  <a:srgbClr val="0000FF"/>
                </a:solidFill>
                <a:latin typeface="Patrick Hand" panose="00000500000000000000" pitchFamily="2" charset="0"/>
              </a:rPr>
              <a:t>2. Trung tâm kinh tế lớn.</a:t>
            </a:r>
            <a:endParaRPr kumimoji="0" lang="en-US" sz="4800" b="1" i="0" u="none" strike="noStrike" kern="0" cap="none" spc="0" normalizeH="0" baseline="0" noProof="0">
              <a:ln>
                <a:noFill/>
              </a:ln>
              <a:solidFill>
                <a:srgbClr val="0000FF"/>
              </a:solidFill>
              <a:effectLst/>
              <a:uLnTx/>
              <a:uFillTx/>
              <a:latin typeface="Patrick Hand" panose="00000500000000000000" pitchFamily="2" charset="0"/>
            </a:endParaRPr>
          </a:p>
        </p:txBody>
      </p:sp>
      <p:sp>
        <p:nvSpPr>
          <p:cNvPr id="9" name="Rectangle 8">
            <a:extLst>
              <a:ext uri="{FF2B5EF4-FFF2-40B4-BE49-F238E27FC236}">
                <a16:creationId xmlns:a16="http://schemas.microsoft.com/office/drawing/2014/main" id="{9D8D6006-7988-47B1-9913-3A616B9420C4}"/>
              </a:ext>
            </a:extLst>
          </p:cNvPr>
          <p:cNvSpPr/>
          <p:nvPr/>
        </p:nvSpPr>
        <p:spPr>
          <a:xfrm>
            <a:off x="4748088" y="2482265"/>
            <a:ext cx="6453312" cy="1831271"/>
          </a:xfrm>
          <a:prstGeom prst="rect">
            <a:avLst/>
          </a:prstGeom>
        </p:spPr>
        <p:txBody>
          <a:bodyPr wrap="square">
            <a:spAutoFit/>
          </a:bodyPr>
          <a:lstStyle/>
          <a:p>
            <a:pPr>
              <a:lnSpc>
                <a:spcPct val="120000"/>
              </a:lnSpc>
              <a:spcAft>
                <a:spcPts val="0"/>
              </a:spcAft>
            </a:pPr>
            <a:r>
              <a:rPr lang="en-US" sz="2400">
                <a:solidFill>
                  <a:srgbClr val="0000FF"/>
                </a:solidFill>
                <a:latin typeface="#9Slide02 Noi dung rat dai" panose="02000000000000000000" pitchFamily="2" charset="0"/>
                <a:ea typeface="#9Slide02 Noi dung rat dai" panose="02000000000000000000" pitchFamily="2" charset="0"/>
                <a:cs typeface="Times New Roman" panose="02020603050405020304" pitchFamily="18" charset="0"/>
              </a:rPr>
              <a:t>Dựa vào thông tin SGK, bảng GDP một số nền kinh tế lớn của thế giới năm 2020. Các em hãy trao đổi và tìm các </a:t>
            </a:r>
            <a:r>
              <a:rPr lang="en-US" sz="2400" b="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dẫn chứng </a:t>
            </a:r>
            <a:r>
              <a:rPr lang="en-US" sz="2400">
                <a:solidFill>
                  <a:srgbClr val="0000FF"/>
                </a:solidFill>
                <a:latin typeface="#9Slide02 Noi dung rat dai" panose="02000000000000000000" pitchFamily="2" charset="0"/>
                <a:ea typeface="#9Slide02 Noi dung rat dai" panose="02000000000000000000" pitchFamily="2" charset="0"/>
                <a:cs typeface="Times New Roman" panose="02020603050405020304" pitchFamily="18" charset="0"/>
              </a:rPr>
              <a:t>để </a:t>
            </a:r>
            <a:r>
              <a:rPr lang="en-US" sz="2400" b="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chứng minh </a:t>
            </a:r>
            <a:r>
              <a:rPr lang="en-US" sz="2400">
                <a:solidFill>
                  <a:srgbClr val="0000FF"/>
                </a:solidFill>
                <a:latin typeface="#9Slide02 Noi dung rat dai" panose="02000000000000000000" pitchFamily="2" charset="0"/>
                <a:ea typeface="#9Slide02 Noi dung rat dai" panose="02000000000000000000" pitchFamily="2" charset="0"/>
                <a:cs typeface="Times New Roman" panose="02020603050405020304" pitchFamily="18" charset="0"/>
              </a:rPr>
              <a:t>Liên minh châu Âu – Một </a:t>
            </a:r>
            <a:r>
              <a:rPr lang="en-US" sz="2400" b="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trung tâm kinh tế lớn trên thế giới.</a:t>
            </a:r>
            <a:endParaRPr lang="en-US" sz="2000" b="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pic>
        <p:nvPicPr>
          <p:cNvPr id="3" name="Picture 2">
            <a:extLst>
              <a:ext uri="{FF2B5EF4-FFF2-40B4-BE49-F238E27FC236}">
                <a16:creationId xmlns:a16="http://schemas.microsoft.com/office/drawing/2014/main" id="{5F5806D3-77F8-4D72-B5EF-857F4E8EE53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5500" y1="33750" x2="35500" y2="33750"/>
                        <a14:foregroundMark x1="51125" y1="27875" x2="51125" y2="27875"/>
                        <a14:foregroundMark x1="50625" y1="19250" x2="50625" y2="19250"/>
                        <a14:foregroundMark x1="68500" y1="34625" x2="68500" y2="34625"/>
                        <a14:foregroundMark x1="68750" y1="34375" x2="68750" y2="34375"/>
                        <a14:foregroundMark x1="71500" y1="28250" x2="71500" y2="28250"/>
                        <a14:foregroundMark x1="30625" y1="27750" x2="30625" y2="27750"/>
                        <a14:foregroundMark x1="27375" y1="50500" x2="27375" y2="50500"/>
                        <a14:foregroundMark x1="27375" y1="50500" x2="27375" y2="50500"/>
                        <a14:foregroundMark x1="20000" y1="50375" x2="20000" y2="50375"/>
                        <a14:foregroundMark x1="20000" y1="50375" x2="20000" y2="50375"/>
                        <a14:foregroundMark x1="37875" y1="66750" x2="37875" y2="66750"/>
                        <a14:foregroundMark x1="30125" y1="72625" x2="30125" y2="72625"/>
                        <a14:foregroundMark x1="30125" y1="72500" x2="30125" y2="72500"/>
                        <a14:foregroundMark x1="52000" y1="74000" x2="52000" y2="74000"/>
                        <a14:foregroundMark x1="52125" y1="73750" x2="52125" y2="73750"/>
                        <a14:foregroundMark x1="51000" y1="80000" x2="51000" y2="80000"/>
                        <a14:foregroundMark x1="51125" y1="80000" x2="51125" y2="80000"/>
                        <a14:foregroundMark x1="68250" y1="62875" x2="68250" y2="62875"/>
                        <a14:foregroundMark x1="68250" y1="63125" x2="68250" y2="63125"/>
                        <a14:foregroundMark x1="73500" y1="73750" x2="73500" y2="73750"/>
                        <a14:foregroundMark x1="70750" y1="47250" x2="70750" y2="47250"/>
                        <a14:foregroundMark x1="70750" y1="47250" x2="70750" y2="47250"/>
                        <a14:foregroundMark x1="81500" y1="47500" x2="81500" y2="47500"/>
                        <a14:foregroundMark x1="26625" y1="54125" x2="26625" y2="54125"/>
                      </a14:backgroundRemoval>
                    </a14:imgEffect>
                  </a14:imgLayer>
                </a14:imgProps>
              </a:ext>
            </a:extLst>
          </a:blip>
          <a:stretch>
            <a:fillRect/>
          </a:stretch>
        </p:blipFill>
        <p:spPr>
          <a:xfrm>
            <a:off x="-83680" y="1403935"/>
            <a:ext cx="5105948" cy="4387266"/>
          </a:xfrm>
          <a:prstGeom prst="rect">
            <a:avLst/>
          </a:prstGeom>
        </p:spPr>
      </p:pic>
      <p:pic>
        <p:nvPicPr>
          <p:cNvPr id="10" name="Picture 9">
            <a:extLst>
              <a:ext uri="{FF2B5EF4-FFF2-40B4-BE49-F238E27FC236}">
                <a16:creationId xmlns:a16="http://schemas.microsoft.com/office/drawing/2014/main" id="{3EAA7A4F-63F0-47AD-A356-2E0FF56748A5}"/>
              </a:ext>
            </a:extLst>
          </p:cNvPr>
          <p:cNvPicPr>
            <a:picLocks noChangeAspect="1"/>
          </p:cNvPicPr>
          <p:nvPr/>
        </p:nvPicPr>
        <p:blipFill rotWithShape="1">
          <a:blip r:embed="rId6"/>
          <a:srcRect t="18183" b="9090"/>
          <a:stretch/>
        </p:blipFill>
        <p:spPr>
          <a:xfrm>
            <a:off x="9171069" y="4867566"/>
            <a:ext cx="2716131" cy="1694865"/>
          </a:xfrm>
          <a:prstGeom prst="rect">
            <a:avLst/>
          </a:prstGeom>
        </p:spPr>
      </p:pic>
      <p:pic>
        <p:nvPicPr>
          <p:cNvPr id="5" name="3 MINUTE TIMER &amp; MUSIC">
            <a:hlinkClick r:id="" action="ppaction://media"/>
            <a:extLst>
              <a:ext uri="{FF2B5EF4-FFF2-40B4-BE49-F238E27FC236}">
                <a16:creationId xmlns:a16="http://schemas.microsoft.com/office/drawing/2014/main" id="{4E77325E-9F43-4B69-8E93-42D96C73249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47800" y="2819400"/>
            <a:ext cx="2057400" cy="1600199"/>
          </a:xfrm>
          <a:prstGeom prst="rect">
            <a:avLst/>
          </a:prstGeom>
        </p:spPr>
      </p:pic>
    </p:spTree>
    <p:extLst>
      <p:ext uri="{BB962C8B-B14F-4D97-AF65-F5344CB8AC3E}">
        <p14:creationId xmlns:p14="http://schemas.microsoft.com/office/powerpoint/2010/main" val="2718285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1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236220" y="1219200"/>
            <a:ext cx="11650980" cy="5029200"/>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78C38AF-7D17-4BDF-A641-71A64C48657F}"/>
              </a:ext>
            </a:extLst>
          </p:cNvPr>
          <p:cNvSpPr/>
          <p:nvPr/>
        </p:nvSpPr>
        <p:spPr>
          <a:xfrm>
            <a:off x="6858000" y="3505200"/>
            <a:ext cx="4648201" cy="1229054"/>
          </a:xfrm>
          <a:prstGeom prst="rect">
            <a:avLst/>
          </a:prstGeom>
        </p:spPr>
        <p:txBody>
          <a:bodyPr wrap="square">
            <a:spAutoFit/>
          </a:bodyPr>
          <a:lstStyle/>
          <a:p>
            <a:pPr algn="ctr">
              <a:lnSpc>
                <a:spcPct val="120000"/>
              </a:lnSpc>
              <a:spcAft>
                <a:spcPts val="0"/>
              </a:spcAft>
            </a:pPr>
            <a:r>
              <a:rPr lang="vi-VN" sz="3200" dirty="0">
                <a:solidFill>
                  <a:srgbClr val="0000FF"/>
                </a:solidFill>
                <a:latin typeface="#9Slide02 Noi dung rat dai" panose="02000000000000000000" pitchFamily="2" charset="0"/>
                <a:ea typeface="#9Slide02 Noi dung rat dai" panose="02000000000000000000" pitchFamily="2" charset="0"/>
                <a:cs typeface="Times New Roman" panose="02020603050405020304" pitchFamily="18" charset="0"/>
              </a:rPr>
              <a:t>Năm 2020, GDP của EU đứng </a:t>
            </a:r>
            <a:r>
              <a:rPr lang="vi-VN" sz="32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thứ hai </a:t>
            </a:r>
            <a:r>
              <a:rPr lang="vi-VN" sz="3200" dirty="0">
                <a:solidFill>
                  <a:srgbClr val="0000FF"/>
                </a:solidFill>
                <a:latin typeface="#9Slide02 Noi dung rat dai" panose="02000000000000000000" pitchFamily="2" charset="0"/>
                <a:ea typeface="#9Slide02 Noi dung rat dai" panose="02000000000000000000" pitchFamily="2" charset="0"/>
                <a:cs typeface="Times New Roman" panose="02020603050405020304" pitchFamily="18" charset="0"/>
              </a:rPr>
              <a:t>(sau Hoa Kỳ)</a:t>
            </a:r>
            <a:r>
              <a:rPr lang="en-US" sz="3200" dirty="0">
                <a:solidFill>
                  <a:srgbClr val="0000FF"/>
                </a:solidFill>
                <a:latin typeface="#9Slide02 Noi dung rat dai" panose="02000000000000000000" pitchFamily="2" charset="0"/>
                <a:ea typeface="#9Slide02 Noi dung rat dai" panose="02000000000000000000" pitchFamily="2" charset="0"/>
                <a:cs typeface="Times New Roman" panose="02020603050405020304" pitchFamily="18" charset="0"/>
              </a:rPr>
              <a:t>.</a:t>
            </a:r>
          </a:p>
        </p:txBody>
      </p:sp>
      <p:sp>
        <p:nvSpPr>
          <p:cNvPr id="6" name="Rectangle: Rounded Corners 5">
            <a:extLst>
              <a:ext uri="{FF2B5EF4-FFF2-40B4-BE49-F238E27FC236}">
                <a16:creationId xmlns:a16="http://schemas.microsoft.com/office/drawing/2014/main" id="{D370E53B-29CD-4028-AC8B-CC80B106DFA1}"/>
              </a:ext>
            </a:extLst>
          </p:cNvPr>
          <p:cNvSpPr/>
          <p:nvPr/>
        </p:nvSpPr>
        <p:spPr>
          <a:xfrm>
            <a:off x="236220" y="304800"/>
            <a:ext cx="11650980" cy="685800"/>
          </a:xfrm>
          <a:prstGeom prst="roundRect">
            <a:avLst/>
          </a:prstGeom>
          <a:solidFill>
            <a:schemeClr val="bg1"/>
          </a:solidFill>
          <a:ln w="28575" cap="flat" cmpd="sng" algn="ctr">
            <a:solidFill>
              <a:schemeClr val="bg1"/>
            </a:solid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800" b="1" kern="0">
                <a:solidFill>
                  <a:srgbClr val="0000FF"/>
                </a:solidFill>
                <a:latin typeface="Patrick Hand" panose="00000500000000000000" pitchFamily="2" charset="0"/>
              </a:rPr>
              <a:t>2. Trung tâm kinh tế lớn.</a:t>
            </a:r>
            <a:endParaRPr kumimoji="0" lang="en-US" sz="4800" b="1" i="0" u="none" strike="noStrike" kern="0" cap="none" spc="0" normalizeH="0" baseline="0" noProof="0">
              <a:ln>
                <a:noFill/>
              </a:ln>
              <a:solidFill>
                <a:srgbClr val="0000FF"/>
              </a:solidFill>
              <a:effectLst/>
              <a:uLnTx/>
              <a:uFillTx/>
              <a:latin typeface="Patrick Hand" panose="00000500000000000000" pitchFamily="2" charset="0"/>
            </a:endParaRPr>
          </a:p>
        </p:txBody>
      </p:sp>
      <p:pic>
        <p:nvPicPr>
          <p:cNvPr id="4" name="Picture 3">
            <a:extLst>
              <a:ext uri="{FF2B5EF4-FFF2-40B4-BE49-F238E27FC236}">
                <a16:creationId xmlns:a16="http://schemas.microsoft.com/office/drawing/2014/main" id="{046D2941-461E-497C-81A4-E9701BE5F803}"/>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609600" y="1371600"/>
            <a:ext cx="6140670" cy="4764358"/>
          </a:xfrm>
          <a:prstGeom prst="rect">
            <a:avLst/>
          </a:prstGeom>
        </p:spPr>
      </p:pic>
    </p:spTree>
    <p:extLst>
      <p:ext uri="{BB962C8B-B14F-4D97-AF65-F5344CB8AC3E}">
        <p14:creationId xmlns:p14="http://schemas.microsoft.com/office/powerpoint/2010/main" val="32130875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236220" y="1524000"/>
            <a:ext cx="11650980" cy="5029200"/>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Trung Quốc: Nhóm G7 sẽ không thể thống trị thế giới">
            <a:extLst>
              <a:ext uri="{FF2B5EF4-FFF2-40B4-BE49-F238E27FC236}">
                <a16:creationId xmlns:a16="http://schemas.microsoft.com/office/drawing/2014/main" id="{DA1C7C2D-F1CC-460F-A701-5A67AC6883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 y="1524000"/>
            <a:ext cx="9056142" cy="51054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D78C38AF-7D17-4BDF-A641-71A64C48657F}"/>
              </a:ext>
            </a:extLst>
          </p:cNvPr>
          <p:cNvSpPr/>
          <p:nvPr/>
        </p:nvSpPr>
        <p:spPr>
          <a:xfrm>
            <a:off x="9561081" y="2109921"/>
            <a:ext cx="1981200" cy="4189352"/>
          </a:xfrm>
          <a:prstGeom prst="rect">
            <a:avLst/>
          </a:prstGeom>
        </p:spPr>
        <p:txBody>
          <a:bodyPr wrap="square">
            <a:spAutoFit/>
          </a:bodyPr>
          <a:lstStyle/>
          <a:p>
            <a:pPr>
              <a:lnSpc>
                <a:spcPct val="120000"/>
              </a:lnSpc>
              <a:spcAft>
                <a:spcPts val="0"/>
              </a:spcAft>
            </a:pPr>
            <a:r>
              <a:rPr lang="en-US" sz="2800">
                <a:solidFill>
                  <a:srgbClr val="0000FF"/>
                </a:solidFill>
                <a:latin typeface="#9Slide02 Noi dung rat dai" panose="02000000000000000000" pitchFamily="2" charset="0"/>
                <a:ea typeface="#9Slide02 Noi dung rat dai" panose="02000000000000000000" pitchFamily="2" charset="0"/>
                <a:cs typeface="Times New Roman" panose="02020603050405020304" pitchFamily="18" charset="0"/>
              </a:rPr>
              <a:t>Là trung tâm CN hàng đầu thế giới. </a:t>
            </a:r>
            <a:r>
              <a:rPr lang="vi-VN" sz="2800">
                <a:solidFill>
                  <a:srgbClr val="0000FF"/>
                </a:solidFill>
                <a:latin typeface="#9Slide02 Noi dung rat dai" panose="02000000000000000000" pitchFamily="2" charset="0"/>
                <a:ea typeface="#9Slide02 Noi dung rat dai" panose="02000000000000000000" pitchFamily="2" charset="0"/>
                <a:cs typeface="Times New Roman" panose="02020603050405020304" pitchFamily="18" charset="0"/>
              </a:rPr>
              <a:t>Có </a:t>
            </a:r>
            <a:r>
              <a:rPr lang="vi-VN" sz="280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3/7 </a:t>
            </a:r>
            <a:r>
              <a:rPr lang="vi-VN" sz="2800">
                <a:solidFill>
                  <a:srgbClr val="0000FF"/>
                </a:solidFill>
                <a:latin typeface="#9Slide02 Noi dung rat dai" panose="02000000000000000000" pitchFamily="2" charset="0"/>
                <a:ea typeface="#9Slide02 Noi dung rat dai" panose="02000000000000000000" pitchFamily="2" charset="0"/>
                <a:cs typeface="Times New Roman" panose="02020603050405020304" pitchFamily="18" charset="0"/>
              </a:rPr>
              <a:t>nước công nghiệp hàng đầu thế giới.</a:t>
            </a:r>
          </a:p>
          <a:p>
            <a:pPr>
              <a:lnSpc>
                <a:spcPct val="120000"/>
              </a:lnSpc>
              <a:spcAft>
                <a:spcPts val="0"/>
              </a:spcAft>
            </a:pPr>
            <a:r>
              <a:rPr lang="en-US" sz="2800">
                <a:solidFill>
                  <a:srgbClr val="0000FF"/>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p>
        </p:txBody>
      </p:sp>
      <p:sp>
        <p:nvSpPr>
          <p:cNvPr id="6" name="Rectangle: Rounded Corners 5">
            <a:extLst>
              <a:ext uri="{FF2B5EF4-FFF2-40B4-BE49-F238E27FC236}">
                <a16:creationId xmlns:a16="http://schemas.microsoft.com/office/drawing/2014/main" id="{14040BCC-1E69-48D7-A53B-71C4F915EC0C}"/>
              </a:ext>
            </a:extLst>
          </p:cNvPr>
          <p:cNvSpPr/>
          <p:nvPr/>
        </p:nvSpPr>
        <p:spPr>
          <a:xfrm>
            <a:off x="236220" y="304800"/>
            <a:ext cx="11650980" cy="914400"/>
          </a:xfrm>
          <a:prstGeom prst="roundRect">
            <a:avLst/>
          </a:prstGeom>
          <a:solidFill>
            <a:schemeClr val="bg1"/>
          </a:solidFill>
          <a:ln w="28575" cap="flat" cmpd="sng" algn="ctr">
            <a:solidFill>
              <a:schemeClr val="bg1"/>
            </a:solid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800" b="1" kern="0">
                <a:solidFill>
                  <a:srgbClr val="0000FF"/>
                </a:solidFill>
                <a:latin typeface="Patrick Hand" panose="00000500000000000000" pitchFamily="2" charset="0"/>
              </a:rPr>
              <a:t>2. Trung tâm kinh tế lớn.</a:t>
            </a:r>
            <a:endParaRPr kumimoji="0" lang="en-US" sz="4800" b="1" i="0" u="none" strike="noStrike" kern="0" cap="none" spc="0" normalizeH="0" baseline="0" noProof="0">
              <a:ln>
                <a:noFill/>
              </a:ln>
              <a:solidFill>
                <a:srgbClr val="0000FF"/>
              </a:solidFill>
              <a:effectLst/>
              <a:uLnTx/>
              <a:uFillTx/>
              <a:latin typeface="Patrick Hand" panose="00000500000000000000" pitchFamily="2" charset="0"/>
            </a:endParaRPr>
          </a:p>
        </p:txBody>
      </p:sp>
    </p:spTree>
    <p:extLst>
      <p:ext uri="{BB962C8B-B14F-4D97-AF65-F5344CB8AC3E}">
        <p14:creationId xmlns:p14="http://schemas.microsoft.com/office/powerpoint/2010/main" val="39155786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inVertical)">
                                      <p:cBhvr>
                                        <p:cTn id="7" dur="500"/>
                                        <p:tgtEl>
                                          <p:spTgt spid="717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265254" y="1447800"/>
            <a:ext cx="11650980" cy="5029200"/>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78C38AF-7D17-4BDF-A641-71A64C48657F}"/>
              </a:ext>
            </a:extLst>
          </p:cNvPr>
          <p:cNvSpPr/>
          <p:nvPr/>
        </p:nvSpPr>
        <p:spPr>
          <a:xfrm>
            <a:off x="490043" y="4608185"/>
            <a:ext cx="11201400" cy="1604029"/>
          </a:xfrm>
          <a:prstGeom prst="rect">
            <a:avLst/>
          </a:prstGeom>
        </p:spPr>
        <p:txBody>
          <a:bodyPr wrap="square">
            <a:spAutoFit/>
          </a:bodyPr>
          <a:lstStyle/>
          <a:p>
            <a:pPr algn="ctr">
              <a:lnSpc>
                <a:spcPct val="120000"/>
              </a:lnSpc>
              <a:spcAft>
                <a:spcPts val="0"/>
              </a:spcAft>
            </a:pPr>
            <a:r>
              <a:rPr lang="vi-VN" sz="28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Là trung tâm trao đổi hàng hóa và dịch vụ lớn nhất thế giới</a:t>
            </a:r>
            <a:r>
              <a:rPr lang="en-US" sz="28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 l</a:t>
            </a:r>
            <a:r>
              <a:rPr lang="vi-VN" sz="28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à đối tác thương mại hàng đầu của 80 quốc gia</a:t>
            </a:r>
            <a:r>
              <a:rPr lang="en-US" sz="2800"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a:t>
            </a:r>
          </a:p>
          <a:p>
            <a:pPr algn="ctr">
              <a:lnSpc>
                <a:spcPct val="120000"/>
              </a:lnSpc>
              <a:spcAft>
                <a:spcPts val="0"/>
              </a:spcAft>
            </a:pPr>
            <a:r>
              <a:rPr lang="en-US" sz="2800" dirty="0">
                <a:solidFill>
                  <a:srgbClr val="0000FF"/>
                </a:solidFill>
                <a:latin typeface="#9Slide02 Noi dung rat dai" panose="02000000000000000000" pitchFamily="2" charset="0"/>
                <a:ea typeface="#9Slide02 Noi dung rat dai" panose="02000000000000000000" pitchFamily="2" charset="0"/>
                <a:cs typeface="Times New Roman" panose="02020603050405020304" pitchFamily="18" charset="0"/>
              </a:rPr>
              <a:t>=&gt; </a:t>
            </a:r>
            <a:r>
              <a:rPr lang="en-US" sz="2800" dirty="0" err="1">
                <a:solidFill>
                  <a:srgbClr val="0000FF"/>
                </a:solidFill>
                <a:latin typeface="#9Slide02 Noi dung rat dai" panose="02000000000000000000" pitchFamily="2" charset="0"/>
                <a:ea typeface="#9Slide02 Noi dung rat dai" panose="02000000000000000000" pitchFamily="2" charset="0"/>
                <a:cs typeface="Times New Roman" panose="02020603050405020304" pitchFamily="18" charset="0"/>
              </a:rPr>
              <a:t>Đối</a:t>
            </a:r>
            <a:r>
              <a:rPr lang="en-US" sz="2800" dirty="0">
                <a:solidFill>
                  <a:srgbClr val="0000FF"/>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800" dirty="0" err="1">
                <a:solidFill>
                  <a:srgbClr val="0000FF"/>
                </a:solidFill>
                <a:latin typeface="#9Slide02 Noi dung rat dai" panose="02000000000000000000" pitchFamily="2" charset="0"/>
                <a:ea typeface="#9Slide02 Noi dung rat dai" panose="02000000000000000000" pitchFamily="2" charset="0"/>
                <a:cs typeface="Times New Roman" panose="02020603050405020304" pitchFamily="18" charset="0"/>
              </a:rPr>
              <a:t>tác</a:t>
            </a:r>
            <a:r>
              <a:rPr lang="en-US" sz="2800" dirty="0">
                <a:solidFill>
                  <a:srgbClr val="0000FF"/>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800" dirty="0" err="1">
                <a:solidFill>
                  <a:srgbClr val="0000FF"/>
                </a:solidFill>
                <a:latin typeface="#9Slide02 Noi dung rat dai" panose="02000000000000000000" pitchFamily="2" charset="0"/>
                <a:ea typeface="#9Slide02 Noi dung rat dai" panose="02000000000000000000" pitchFamily="2" charset="0"/>
                <a:cs typeface="Times New Roman" panose="02020603050405020304" pitchFamily="18" charset="0"/>
              </a:rPr>
              <a:t>kinh</a:t>
            </a:r>
            <a:r>
              <a:rPr lang="en-US" sz="2800" dirty="0">
                <a:solidFill>
                  <a:srgbClr val="0000FF"/>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800" dirty="0" err="1">
                <a:solidFill>
                  <a:srgbClr val="0000FF"/>
                </a:solidFill>
                <a:latin typeface="#9Slide02 Noi dung rat dai" panose="02000000000000000000" pitchFamily="2" charset="0"/>
                <a:ea typeface="#9Slide02 Noi dung rat dai" panose="02000000000000000000" pitchFamily="2" charset="0"/>
                <a:cs typeface="Times New Roman" panose="02020603050405020304" pitchFamily="18" charset="0"/>
              </a:rPr>
              <a:t>tế</a:t>
            </a:r>
            <a:r>
              <a:rPr lang="en-US" sz="2800" dirty="0">
                <a:solidFill>
                  <a:srgbClr val="0000FF"/>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800" dirty="0" err="1">
                <a:solidFill>
                  <a:srgbClr val="0000FF"/>
                </a:solidFill>
                <a:latin typeface="#9Slide02 Noi dung rat dai" panose="02000000000000000000" pitchFamily="2" charset="0"/>
                <a:ea typeface="#9Slide02 Noi dung rat dai" panose="02000000000000000000" pitchFamily="2" charset="0"/>
                <a:cs typeface="Times New Roman" panose="02020603050405020304" pitchFamily="18" charset="0"/>
              </a:rPr>
              <a:t>lớn</a:t>
            </a:r>
            <a:r>
              <a:rPr lang="en-US" sz="2800" dirty="0">
                <a:solidFill>
                  <a:srgbClr val="0000FF"/>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800" dirty="0" err="1">
                <a:solidFill>
                  <a:srgbClr val="0000FF"/>
                </a:solidFill>
                <a:latin typeface="#9Slide02 Noi dung rat dai" panose="02000000000000000000" pitchFamily="2" charset="0"/>
                <a:ea typeface="#9Slide02 Noi dung rat dai" panose="02000000000000000000" pitchFamily="2" charset="0"/>
                <a:cs typeface="Times New Roman" panose="02020603050405020304" pitchFamily="18" charset="0"/>
              </a:rPr>
              <a:t>nhất</a:t>
            </a:r>
            <a:r>
              <a:rPr lang="en-US" sz="2800" dirty="0">
                <a:solidFill>
                  <a:srgbClr val="0000FF"/>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800" dirty="0" err="1">
                <a:solidFill>
                  <a:srgbClr val="0000FF"/>
                </a:solidFill>
                <a:latin typeface="#9Slide02 Noi dung rat dai" panose="02000000000000000000" pitchFamily="2" charset="0"/>
                <a:ea typeface="#9Slide02 Noi dung rat dai" panose="02000000000000000000" pitchFamily="2" charset="0"/>
                <a:cs typeface="Times New Roman" panose="02020603050405020304" pitchFamily="18" charset="0"/>
              </a:rPr>
              <a:t>của</a:t>
            </a:r>
            <a:r>
              <a:rPr lang="en-US" sz="2800" dirty="0">
                <a:solidFill>
                  <a:srgbClr val="0000FF"/>
                </a:solidFill>
                <a:latin typeface="#9Slide02 Noi dung rat dai" panose="02000000000000000000" pitchFamily="2" charset="0"/>
                <a:ea typeface="#9Slide02 Noi dung rat dai" panose="02000000000000000000" pitchFamily="2" charset="0"/>
                <a:cs typeface="Times New Roman" panose="02020603050405020304" pitchFamily="18" charset="0"/>
              </a:rPr>
              <a:t> EU </a:t>
            </a:r>
            <a:r>
              <a:rPr lang="en-US" sz="2800" dirty="0" err="1">
                <a:solidFill>
                  <a:srgbClr val="0000FF"/>
                </a:solidFill>
                <a:latin typeface="#9Slide02 Noi dung rat dai" panose="02000000000000000000" pitchFamily="2" charset="0"/>
                <a:ea typeface="#9Slide02 Noi dung rat dai" panose="02000000000000000000" pitchFamily="2" charset="0"/>
                <a:cs typeface="Times New Roman" panose="02020603050405020304" pitchFamily="18" charset="0"/>
              </a:rPr>
              <a:t>là</a:t>
            </a:r>
            <a:r>
              <a:rPr lang="en-US" sz="2800" dirty="0">
                <a:solidFill>
                  <a:srgbClr val="0000FF"/>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800" dirty="0" err="1">
                <a:solidFill>
                  <a:srgbClr val="0000FF"/>
                </a:solidFill>
                <a:latin typeface="#9Slide02 Noi dung rat dai" panose="02000000000000000000" pitchFamily="2" charset="0"/>
                <a:ea typeface="#9Slide02 Noi dung rat dai" panose="02000000000000000000" pitchFamily="2" charset="0"/>
                <a:cs typeface="Times New Roman" panose="02020603050405020304" pitchFamily="18" charset="0"/>
              </a:rPr>
              <a:t>các</a:t>
            </a:r>
            <a:r>
              <a:rPr lang="en-US" sz="2800" dirty="0">
                <a:solidFill>
                  <a:srgbClr val="0000FF"/>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800" dirty="0" err="1">
                <a:solidFill>
                  <a:srgbClr val="0000FF"/>
                </a:solidFill>
                <a:latin typeface="#9Slide02 Noi dung rat dai" panose="02000000000000000000" pitchFamily="2" charset="0"/>
                <a:ea typeface="#9Slide02 Noi dung rat dai" panose="02000000000000000000" pitchFamily="2" charset="0"/>
                <a:cs typeface="Times New Roman" panose="02020603050405020304" pitchFamily="18" charset="0"/>
              </a:rPr>
              <a:t>quốc</a:t>
            </a:r>
            <a:r>
              <a:rPr lang="en-US" sz="2800" dirty="0">
                <a:solidFill>
                  <a:srgbClr val="0000FF"/>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800" dirty="0" err="1">
                <a:solidFill>
                  <a:srgbClr val="0000FF"/>
                </a:solidFill>
                <a:latin typeface="#9Slide02 Noi dung rat dai" panose="02000000000000000000" pitchFamily="2" charset="0"/>
                <a:ea typeface="#9Slide02 Noi dung rat dai" panose="02000000000000000000" pitchFamily="2" charset="0"/>
                <a:cs typeface="Times New Roman" panose="02020603050405020304" pitchFamily="18" charset="0"/>
              </a:rPr>
              <a:t>gia</a:t>
            </a:r>
            <a:r>
              <a:rPr lang="en-US" sz="2800" dirty="0">
                <a:solidFill>
                  <a:srgbClr val="0000FF"/>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800" dirty="0" err="1">
                <a:solidFill>
                  <a:srgbClr val="0000FF"/>
                </a:solidFill>
                <a:latin typeface="#9Slide02 Noi dung rat dai" panose="02000000000000000000" pitchFamily="2" charset="0"/>
                <a:ea typeface="#9Slide02 Noi dung rat dai" panose="02000000000000000000" pitchFamily="2" charset="0"/>
                <a:cs typeface="Times New Roman" panose="02020603050405020304" pitchFamily="18" charset="0"/>
              </a:rPr>
              <a:t>Bắc</a:t>
            </a:r>
            <a:r>
              <a:rPr lang="en-US" sz="2800" dirty="0">
                <a:solidFill>
                  <a:srgbClr val="0000FF"/>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800" dirty="0" err="1">
                <a:solidFill>
                  <a:srgbClr val="0000FF"/>
                </a:solidFill>
                <a:latin typeface="#9Slide02 Noi dung rat dai" panose="02000000000000000000" pitchFamily="2" charset="0"/>
                <a:ea typeface="#9Slide02 Noi dung rat dai" panose="02000000000000000000" pitchFamily="2" charset="0"/>
                <a:cs typeface="Times New Roman" panose="02020603050405020304" pitchFamily="18" charset="0"/>
              </a:rPr>
              <a:t>Mĩ</a:t>
            </a:r>
            <a:r>
              <a:rPr lang="en-US" sz="2800" dirty="0">
                <a:solidFill>
                  <a:srgbClr val="0000FF"/>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800" dirty="0" err="1">
                <a:solidFill>
                  <a:srgbClr val="0000FF"/>
                </a:solidFill>
                <a:latin typeface="#9Slide02 Noi dung rat dai" panose="02000000000000000000" pitchFamily="2" charset="0"/>
                <a:ea typeface="#9Slide02 Noi dung rat dai" panose="02000000000000000000" pitchFamily="2" charset="0"/>
                <a:cs typeface="Times New Roman" panose="02020603050405020304" pitchFamily="18" charset="0"/>
              </a:rPr>
              <a:t>và</a:t>
            </a:r>
            <a:r>
              <a:rPr lang="en-US" sz="2800" dirty="0">
                <a:solidFill>
                  <a:srgbClr val="0000FF"/>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800" dirty="0" err="1">
                <a:solidFill>
                  <a:srgbClr val="0000FF"/>
                </a:solidFill>
                <a:latin typeface="#9Slide02 Noi dung rat dai" panose="02000000000000000000" pitchFamily="2" charset="0"/>
                <a:ea typeface="#9Slide02 Noi dung rat dai" panose="02000000000000000000" pitchFamily="2" charset="0"/>
                <a:cs typeface="Times New Roman" panose="02020603050405020304" pitchFamily="18" charset="0"/>
              </a:rPr>
              <a:t>châu</a:t>
            </a:r>
            <a:r>
              <a:rPr lang="en-US" sz="2800" dirty="0">
                <a:solidFill>
                  <a:srgbClr val="0000FF"/>
                </a:solidFill>
                <a:latin typeface="#9Slide02 Noi dung rat dai" panose="02000000000000000000" pitchFamily="2" charset="0"/>
                <a:ea typeface="#9Slide02 Noi dung rat dai" panose="02000000000000000000" pitchFamily="2" charset="0"/>
                <a:cs typeface="Times New Roman" panose="02020603050405020304" pitchFamily="18" charset="0"/>
              </a:rPr>
              <a:t> Á TBD</a:t>
            </a:r>
          </a:p>
        </p:txBody>
      </p:sp>
      <p:pic>
        <p:nvPicPr>
          <p:cNvPr id="4" name="Picture 3">
            <a:extLst>
              <a:ext uri="{FF2B5EF4-FFF2-40B4-BE49-F238E27FC236}">
                <a16:creationId xmlns:a16="http://schemas.microsoft.com/office/drawing/2014/main" id="{904EF5DD-7945-4181-A2F0-587AF7E6F06B}"/>
              </a:ext>
            </a:extLst>
          </p:cNvPr>
          <p:cNvPicPr>
            <a:picLocks noChangeAspect="1"/>
          </p:cNvPicPr>
          <p:nvPr/>
        </p:nvPicPr>
        <p:blipFill>
          <a:blip r:embed="rId2"/>
          <a:stretch>
            <a:fillRect/>
          </a:stretch>
        </p:blipFill>
        <p:spPr>
          <a:xfrm>
            <a:off x="1043503" y="1634452"/>
            <a:ext cx="10094481" cy="2795878"/>
          </a:xfrm>
          <a:prstGeom prst="rect">
            <a:avLst/>
          </a:prstGeom>
        </p:spPr>
      </p:pic>
      <p:sp>
        <p:nvSpPr>
          <p:cNvPr id="6" name="Rectangle: Rounded Corners 5">
            <a:extLst>
              <a:ext uri="{FF2B5EF4-FFF2-40B4-BE49-F238E27FC236}">
                <a16:creationId xmlns:a16="http://schemas.microsoft.com/office/drawing/2014/main" id="{45AF8163-EBA2-4D9C-8EF5-3FC2990EF032}"/>
              </a:ext>
            </a:extLst>
          </p:cNvPr>
          <p:cNvSpPr/>
          <p:nvPr/>
        </p:nvSpPr>
        <p:spPr>
          <a:xfrm>
            <a:off x="270509" y="139700"/>
            <a:ext cx="11650980" cy="850900"/>
          </a:xfrm>
          <a:prstGeom prst="roundRect">
            <a:avLst/>
          </a:prstGeom>
          <a:solidFill>
            <a:schemeClr val="bg1"/>
          </a:solidFill>
          <a:ln w="28575" cap="flat" cmpd="sng" algn="ctr">
            <a:solidFill>
              <a:schemeClr val="bg1"/>
            </a:solid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800" b="1" kern="0">
                <a:solidFill>
                  <a:srgbClr val="0000FF"/>
                </a:solidFill>
                <a:latin typeface="Patrick Hand" panose="00000500000000000000" pitchFamily="2" charset="0"/>
              </a:rPr>
              <a:t>2. Trung tâm kinh tế lớn.</a:t>
            </a:r>
            <a:endParaRPr kumimoji="0" lang="en-US" sz="4800" b="1" i="0" u="none" strike="noStrike" kern="0" cap="none" spc="0" normalizeH="0" baseline="0" noProof="0">
              <a:ln>
                <a:noFill/>
              </a:ln>
              <a:solidFill>
                <a:srgbClr val="0000FF"/>
              </a:solidFill>
              <a:effectLst/>
              <a:uLnTx/>
              <a:uFillTx/>
              <a:latin typeface="Patrick Hand" panose="00000500000000000000" pitchFamily="2" charset="0"/>
            </a:endParaRPr>
          </a:p>
        </p:txBody>
      </p:sp>
    </p:spTree>
    <p:extLst>
      <p:ext uri="{BB962C8B-B14F-4D97-AF65-F5344CB8AC3E}">
        <p14:creationId xmlns:p14="http://schemas.microsoft.com/office/powerpoint/2010/main" val="34547995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2F00D95-2869-42B6-B8B5-DF6688FA9F72}"/>
              </a:ext>
            </a:extLst>
          </p:cNvPr>
          <p:cNvSpPr/>
          <p:nvPr/>
        </p:nvSpPr>
        <p:spPr>
          <a:xfrm>
            <a:off x="1806469" y="756638"/>
            <a:ext cx="3429000" cy="806648"/>
          </a:xfrm>
          <a:prstGeom prst="roundRect">
            <a:avLst/>
          </a:prstGeom>
          <a:solidFill>
            <a:sysClr val="window" lastClr="FFFFFF"/>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kern="0">
                <a:solidFill>
                  <a:srgbClr val="0000FF"/>
                </a:solidFill>
                <a:latin typeface="#9Slide07 IcielBaliho Script" pitchFamily="2" charset="0"/>
              </a:rPr>
              <a:t>ĐI TÌM BÍ ẨN</a:t>
            </a:r>
            <a:endParaRPr kumimoji="0" lang="en-US" sz="4000" b="0" i="0" u="none" strike="noStrike" kern="0" cap="none" spc="0" normalizeH="0" baseline="0" noProof="0">
              <a:ln>
                <a:noFill/>
              </a:ln>
              <a:solidFill>
                <a:srgbClr val="0000FF"/>
              </a:solidFill>
              <a:effectLst/>
              <a:uLnTx/>
              <a:uFillTx/>
              <a:latin typeface="#9Slide07 IcielBaliho Script" pitchFamily="2" charset="0"/>
              <a:ea typeface="+mn-ea"/>
              <a:cs typeface="+mn-cs"/>
            </a:endParaRPr>
          </a:p>
        </p:txBody>
      </p:sp>
      <p:sp>
        <p:nvSpPr>
          <p:cNvPr id="7" name="Rectangle: Rounded Corners 7">
            <a:extLst>
              <a:ext uri="{FF2B5EF4-FFF2-40B4-BE49-F238E27FC236}">
                <a16:creationId xmlns:a16="http://schemas.microsoft.com/office/drawing/2014/main" id="{04679608-D1EE-4911-B879-D8FDF30AC85C}"/>
              </a:ext>
            </a:extLst>
          </p:cNvPr>
          <p:cNvSpPr/>
          <p:nvPr/>
        </p:nvSpPr>
        <p:spPr>
          <a:xfrm>
            <a:off x="912190" y="2277748"/>
            <a:ext cx="3195084" cy="887865"/>
          </a:xfrm>
          <a:prstGeom prst="roundRect">
            <a:avLst/>
          </a:prstGeom>
          <a:solidFill>
            <a:srgbClr val="00B050"/>
          </a:solidFill>
          <a:ln w="3175" cap="flat" cmpd="sng" algn="ctr">
            <a:noFill/>
            <a:prstDash val="sysDash"/>
            <a:miter lim="800000"/>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i="0" u="none" strike="noStrike" kern="0" cap="none" spc="0" normalizeH="0" baseline="0" noProof="0">
                <a:ln>
                  <a:noFill/>
                </a:ln>
                <a:solidFill>
                  <a:schemeClr val="bg1"/>
                </a:solidFill>
                <a:effectLst/>
                <a:uLnTx/>
                <a:uFillTx/>
                <a:latin typeface="#9Slide07 IcielBaliho Script" pitchFamily="2" charset="0"/>
                <a:cs typeface="Arial" panose="020B0604020202020204" pitchFamily="34" charset="0"/>
              </a:rPr>
              <a:t>Tuổi đ</a:t>
            </a:r>
            <a:r>
              <a:rPr lang="en-US" sz="3600" kern="0">
                <a:solidFill>
                  <a:schemeClr val="bg1"/>
                </a:solidFill>
                <a:latin typeface="#9Slide07 IcielBaliho Script" pitchFamily="2" charset="0"/>
                <a:cs typeface="Arial" panose="020B0604020202020204" pitchFamily="34" charset="0"/>
              </a:rPr>
              <a:t>ời trẻ nhất</a:t>
            </a:r>
            <a:endParaRPr kumimoji="0" lang="en-US" sz="3600" i="0" u="none" strike="noStrike" kern="0" cap="none" spc="0" normalizeH="0" baseline="0" noProof="0" dirty="0">
              <a:ln>
                <a:noFill/>
              </a:ln>
              <a:solidFill>
                <a:schemeClr val="bg1"/>
              </a:solidFill>
              <a:effectLst/>
              <a:uLnTx/>
              <a:uFillTx/>
              <a:latin typeface="#9Slide07 IcielBaliho Script" pitchFamily="2" charset="0"/>
              <a:cs typeface="Arial" panose="020B0604020202020204" pitchFamily="34" charset="0"/>
            </a:endParaRPr>
          </a:p>
        </p:txBody>
      </p:sp>
      <p:sp>
        <p:nvSpPr>
          <p:cNvPr id="8" name="Rectangle: Rounded Corners 7">
            <a:extLst>
              <a:ext uri="{FF2B5EF4-FFF2-40B4-BE49-F238E27FC236}">
                <a16:creationId xmlns:a16="http://schemas.microsoft.com/office/drawing/2014/main" id="{5301BE27-6EC9-45C9-B513-E2567D79FEBB}"/>
              </a:ext>
            </a:extLst>
          </p:cNvPr>
          <p:cNvSpPr/>
          <p:nvPr/>
        </p:nvSpPr>
        <p:spPr>
          <a:xfrm>
            <a:off x="3094861" y="3382210"/>
            <a:ext cx="3429000" cy="914334"/>
          </a:xfrm>
          <a:prstGeom prst="roundRect">
            <a:avLst/>
          </a:prstGeom>
          <a:solidFill>
            <a:srgbClr val="FE756F"/>
          </a:solidFill>
          <a:ln w="3175" cap="flat" cmpd="sng" algn="ctr">
            <a:noFill/>
            <a:prstDash val="sysDash"/>
            <a:miter lim="800000"/>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a:effectLst/>
        </p:spPr>
        <p:txBody>
          <a:bodyPr rtlCol="0" anchor="ctr"/>
          <a:lstStyle/>
          <a:p>
            <a:pPr lvl="0" algn="ctr">
              <a:defRPr/>
            </a:pPr>
            <a:r>
              <a:rPr lang="en-US" sz="3600" kern="0">
                <a:solidFill>
                  <a:schemeClr val="bg1"/>
                </a:solidFill>
                <a:latin typeface="#9Slide07 IcielBaliho Script" pitchFamily="2" charset="0"/>
                <a:cs typeface="Arial" panose="020B0604020202020204" pitchFamily="34" charset="0"/>
              </a:rPr>
              <a:t>tháng 12 năm 1996</a:t>
            </a:r>
            <a:endParaRPr kumimoji="0" lang="en-US" sz="3600" i="0" u="none" strike="noStrike" kern="0" cap="none" spc="0" normalizeH="0" baseline="0" noProof="0" dirty="0">
              <a:ln>
                <a:noFill/>
              </a:ln>
              <a:solidFill>
                <a:schemeClr val="bg1"/>
              </a:solidFill>
              <a:effectLst/>
              <a:uLnTx/>
              <a:uFillTx/>
              <a:latin typeface="#9Slide07 IcielBaliho Script" pitchFamily="2" charset="0"/>
              <a:cs typeface="Arial" panose="020B0604020202020204" pitchFamily="34" charset="0"/>
            </a:endParaRPr>
          </a:p>
        </p:txBody>
      </p:sp>
      <p:sp>
        <p:nvSpPr>
          <p:cNvPr id="9" name="Rectangle: Rounded Corners 8">
            <a:extLst>
              <a:ext uri="{FF2B5EF4-FFF2-40B4-BE49-F238E27FC236}">
                <a16:creationId xmlns:a16="http://schemas.microsoft.com/office/drawing/2014/main" id="{364FDFF8-3270-4855-AAA2-ADAE2291B84E}"/>
              </a:ext>
            </a:extLst>
          </p:cNvPr>
          <p:cNvSpPr/>
          <p:nvPr/>
        </p:nvSpPr>
        <p:spPr>
          <a:xfrm>
            <a:off x="5410200" y="4693680"/>
            <a:ext cx="3195084" cy="1083696"/>
          </a:xfrm>
          <a:prstGeom prst="roundRect">
            <a:avLst/>
          </a:prstGeom>
          <a:solidFill>
            <a:srgbClr val="0000FF"/>
          </a:solidFill>
          <a:ln w="3175" cap="flat" cmpd="sng" algn="ctr">
            <a:noFill/>
            <a:prstDash val="sysDash"/>
            <a:miter lim="800000"/>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a:effectLst/>
        </p:spPr>
        <p:txBody>
          <a:bodyPr rtlCol="0" anchor="ctr"/>
          <a:lstStyle/>
          <a:p>
            <a:pPr lvl="0" algn="ctr">
              <a:defRPr/>
            </a:pPr>
            <a:r>
              <a:rPr kumimoji="0" lang="en-US" sz="3600" i="0" u="none" strike="noStrike" kern="0" cap="none" spc="0" normalizeH="0" baseline="0" noProof="0">
                <a:ln>
                  <a:noFill/>
                </a:ln>
                <a:solidFill>
                  <a:schemeClr val="bg1"/>
                </a:solidFill>
                <a:effectLst/>
                <a:uLnTx/>
                <a:uFillTx/>
                <a:latin typeface="#9Slide07 IcielBaliho Script" pitchFamily="2" charset="0"/>
                <a:cs typeface="Arial" panose="020B0604020202020204" pitchFamily="34" charset="0"/>
              </a:rPr>
              <a:t>1</a:t>
            </a:r>
            <a:r>
              <a:rPr kumimoji="0" lang="vi-VN" sz="3600" i="0" u="none" strike="noStrike" kern="0" cap="none" spc="0" normalizeH="0" baseline="0" noProof="0">
                <a:ln>
                  <a:noFill/>
                </a:ln>
                <a:solidFill>
                  <a:schemeClr val="bg1"/>
                </a:solidFill>
                <a:effectLst/>
                <a:uLnTx/>
                <a:uFillTx/>
                <a:latin typeface="#9Slide07 IcielBaliho Script" pitchFamily="2" charset="0"/>
                <a:cs typeface="Arial" panose="020B0604020202020204" pitchFamily="34" charset="0"/>
              </a:rPr>
              <a:t>9</a:t>
            </a:r>
            <a:r>
              <a:rPr kumimoji="0" lang="en-US" sz="3600" i="0" u="none" strike="noStrike" kern="0" cap="none" spc="0" normalizeH="0" baseline="0" noProof="0">
                <a:ln>
                  <a:noFill/>
                </a:ln>
                <a:solidFill>
                  <a:schemeClr val="bg1"/>
                </a:solidFill>
                <a:effectLst/>
                <a:uLnTx/>
                <a:uFillTx/>
                <a:latin typeface="#9Slide07 IcielBaliho Script" pitchFamily="2" charset="0"/>
                <a:cs typeface="Arial" panose="020B0604020202020204" pitchFamily="34" charset="0"/>
              </a:rPr>
              <a:t> quốc gia</a:t>
            </a:r>
            <a:r>
              <a:rPr kumimoji="0" lang="vi-VN" sz="3600" i="0" u="none" strike="noStrike" kern="0" cap="none" spc="0" normalizeH="0" baseline="0" noProof="0">
                <a:ln>
                  <a:noFill/>
                </a:ln>
                <a:solidFill>
                  <a:schemeClr val="bg1"/>
                </a:solidFill>
                <a:effectLst/>
                <a:uLnTx/>
                <a:uFillTx/>
                <a:latin typeface="#9Slide07 IcielBaliho Script" pitchFamily="2" charset="0"/>
                <a:cs typeface="Arial" panose="020B0604020202020204" pitchFamily="34" charset="0"/>
              </a:rPr>
              <a:t> lưu</a:t>
            </a:r>
            <a:r>
              <a:rPr kumimoji="0" lang="vi-VN" sz="3600" i="0" u="none" strike="noStrike" kern="0" cap="none" spc="0" normalizeH="0" noProof="0">
                <a:ln>
                  <a:noFill/>
                </a:ln>
                <a:solidFill>
                  <a:schemeClr val="bg1"/>
                </a:solidFill>
                <a:effectLst/>
                <a:uLnTx/>
                <a:uFillTx/>
                <a:latin typeface="#9Slide07 IcielBaliho Script" pitchFamily="2" charset="0"/>
                <a:cs typeface="Arial" panose="020B0604020202020204" pitchFamily="34" charset="0"/>
              </a:rPr>
              <a:t> hành chính thức</a:t>
            </a:r>
            <a:endParaRPr kumimoji="0" lang="en-US" sz="3600" i="0" u="none" strike="noStrike" kern="0" cap="none" spc="0" normalizeH="0" baseline="0" noProof="0" dirty="0">
              <a:ln>
                <a:noFill/>
              </a:ln>
              <a:solidFill>
                <a:schemeClr val="bg1"/>
              </a:solidFill>
              <a:effectLst/>
              <a:uLnTx/>
              <a:uFillTx/>
              <a:latin typeface="#9Slide07 IcielBaliho Script" pitchFamily="2" charset="0"/>
              <a:cs typeface="Arial" panose="020B0604020202020204" pitchFamily="34" charset="0"/>
            </a:endParaRPr>
          </a:p>
        </p:txBody>
      </p:sp>
      <p:sp>
        <p:nvSpPr>
          <p:cNvPr id="10" name="Rectangle: Rounded Corners 9">
            <a:extLst>
              <a:ext uri="{FF2B5EF4-FFF2-40B4-BE49-F238E27FC236}">
                <a16:creationId xmlns:a16="http://schemas.microsoft.com/office/drawing/2014/main" id="{79E58316-3609-4526-B3D5-1E6195ED90F6}"/>
              </a:ext>
            </a:extLst>
          </p:cNvPr>
          <p:cNvSpPr/>
          <p:nvPr/>
        </p:nvSpPr>
        <p:spPr>
          <a:xfrm>
            <a:off x="8077200" y="5943600"/>
            <a:ext cx="3195084" cy="761934"/>
          </a:xfrm>
          <a:prstGeom prst="roundRect">
            <a:avLst/>
          </a:prstGeom>
          <a:solidFill>
            <a:schemeClr val="accent5">
              <a:lumMod val="75000"/>
            </a:schemeClr>
          </a:solidFill>
          <a:ln w="3175" cap="flat" cmpd="sng" algn="ctr">
            <a:noFill/>
            <a:prstDash val="sysDash"/>
            <a:miter lim="800000"/>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a:effectLst/>
        </p:spPr>
        <p:txBody>
          <a:bodyPr rtlCol="0" anchor="ctr"/>
          <a:lstStyle/>
          <a:p>
            <a:pPr lvl="0" algn="ctr">
              <a:defRPr/>
            </a:pPr>
            <a:r>
              <a:rPr kumimoji="0" lang="en-US" sz="3600" i="0" u="none" strike="noStrike" kern="0" cap="none" spc="0" normalizeH="0" baseline="0" noProof="0">
                <a:ln>
                  <a:noFill/>
                </a:ln>
                <a:solidFill>
                  <a:schemeClr val="bg1"/>
                </a:solidFill>
                <a:effectLst/>
                <a:uLnTx/>
                <a:uFillTx/>
                <a:latin typeface="#9Slide07 IcielBaliho Script" pitchFamily="2" charset="0"/>
                <a:cs typeface="Arial" panose="020B0604020202020204" pitchFamily="34" charset="0"/>
              </a:rPr>
              <a:t>Tiền tệ</a:t>
            </a:r>
            <a:endParaRPr kumimoji="0" lang="en-US" sz="3600" i="0" u="none" strike="noStrike" kern="0" cap="none" spc="0" normalizeH="0" baseline="0" noProof="0" dirty="0">
              <a:ln>
                <a:noFill/>
              </a:ln>
              <a:solidFill>
                <a:schemeClr val="bg1"/>
              </a:solidFill>
              <a:effectLst/>
              <a:uLnTx/>
              <a:uFillTx/>
              <a:latin typeface="#9Slide07 IcielBaliho Script" pitchFamily="2" charset="0"/>
              <a:cs typeface="Arial" panose="020B0604020202020204" pitchFamily="34" charset="0"/>
            </a:endParaRPr>
          </a:p>
        </p:txBody>
      </p:sp>
      <p:pic>
        <p:nvPicPr>
          <p:cNvPr id="11" name="Picture 10">
            <a:extLst>
              <a:ext uri="{FF2B5EF4-FFF2-40B4-BE49-F238E27FC236}">
                <a16:creationId xmlns:a16="http://schemas.microsoft.com/office/drawing/2014/main" id="{4DA424D4-9666-4361-96F6-5E14CB983C28}"/>
              </a:ext>
            </a:extLst>
          </p:cNvPr>
          <p:cNvPicPr>
            <a:picLocks noChangeAspect="1"/>
          </p:cNvPicPr>
          <p:nvPr/>
        </p:nvPicPr>
        <p:blipFill>
          <a:blip r:embed="rId2"/>
          <a:stretch>
            <a:fillRect/>
          </a:stretch>
        </p:blipFill>
        <p:spPr>
          <a:xfrm>
            <a:off x="470208" y="4874288"/>
            <a:ext cx="2039524" cy="1696404"/>
          </a:xfrm>
          <a:prstGeom prst="rect">
            <a:avLst/>
          </a:prstGeom>
        </p:spPr>
      </p:pic>
      <p:pic>
        <p:nvPicPr>
          <p:cNvPr id="13" name="Picture 12">
            <a:extLst>
              <a:ext uri="{FF2B5EF4-FFF2-40B4-BE49-F238E27FC236}">
                <a16:creationId xmlns:a16="http://schemas.microsoft.com/office/drawing/2014/main" id="{722CBD63-9A9D-4056-8D07-5B40034808E5}"/>
              </a:ext>
            </a:extLst>
          </p:cNvPr>
          <p:cNvPicPr>
            <a:picLocks noChangeAspect="1"/>
          </p:cNvPicPr>
          <p:nvPr/>
        </p:nvPicPr>
        <p:blipFill>
          <a:blip r:embed="rId3"/>
          <a:stretch>
            <a:fillRect/>
          </a:stretch>
        </p:blipFill>
        <p:spPr>
          <a:xfrm>
            <a:off x="6817788" y="756638"/>
            <a:ext cx="4764612" cy="3176409"/>
          </a:xfrm>
          <a:prstGeom prst="rect">
            <a:avLst/>
          </a:prstGeom>
          <a:ln>
            <a:noFill/>
          </a:ln>
          <a:effectLst>
            <a:outerShdw blurRad="292100" dist="139700" dir="2700000" algn="tl" rotWithShape="0">
              <a:srgbClr val="333333">
                <a:alpha val="65000"/>
              </a:srgbClr>
            </a:outerShdw>
          </a:effectLst>
        </p:spPr>
      </p:pic>
      <p:pic>
        <p:nvPicPr>
          <p:cNvPr id="1026" name="Picture 2" descr="Search GIFs - Get the best gif on GIFER">
            <a:extLst>
              <a:ext uri="{FF2B5EF4-FFF2-40B4-BE49-F238E27FC236}">
                <a16:creationId xmlns:a16="http://schemas.microsoft.com/office/drawing/2014/main" id="{85EDC8C8-82B4-42DC-A8AF-1AC2A54857A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7812" y="287308"/>
            <a:ext cx="1724025" cy="172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3163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par>
                                <p:cTn id="34" presetID="53" presetClass="entr" presetSubtype="16"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DF813B-11B2-4375-8BE2-943F8FBC07B1}"/>
              </a:ext>
            </a:extLst>
          </p:cNvPr>
          <p:cNvPicPr>
            <a:picLocks noChangeAspect="1"/>
          </p:cNvPicPr>
          <p:nvPr/>
        </p:nvPicPr>
        <p:blipFill>
          <a:blip r:embed="rId2"/>
          <a:stretch>
            <a:fillRect/>
          </a:stretch>
        </p:blipFill>
        <p:spPr>
          <a:xfrm>
            <a:off x="533400" y="1244106"/>
            <a:ext cx="11201400" cy="534062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4" name="Rectangle: Rounded Corners 3">
            <a:extLst>
              <a:ext uri="{FF2B5EF4-FFF2-40B4-BE49-F238E27FC236}">
                <a16:creationId xmlns:a16="http://schemas.microsoft.com/office/drawing/2014/main" id="{6B1147C5-9125-4302-90CF-72112D5FF332}"/>
              </a:ext>
            </a:extLst>
          </p:cNvPr>
          <p:cNvSpPr/>
          <p:nvPr/>
        </p:nvSpPr>
        <p:spPr>
          <a:xfrm>
            <a:off x="457200" y="152400"/>
            <a:ext cx="11353800" cy="914400"/>
          </a:xfrm>
          <a:prstGeom prst="roundRect">
            <a:avLst/>
          </a:prstGeom>
          <a:solidFill>
            <a:schemeClr val="bg1"/>
          </a:solidFill>
          <a:ln w="28575" cap="flat" cmpd="sng" algn="ctr">
            <a:solidFill>
              <a:schemeClr val="bg1"/>
            </a:solid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800" b="1" kern="0">
                <a:solidFill>
                  <a:srgbClr val="0000FF"/>
                </a:solidFill>
                <a:latin typeface="Patrick Hand" panose="00000500000000000000" pitchFamily="2" charset="0"/>
              </a:rPr>
              <a:t>2. Trung tâm kinh tế lớn.</a:t>
            </a:r>
            <a:endParaRPr kumimoji="0" lang="en-US" sz="4800" b="1" i="0" u="none" strike="noStrike" kern="0" cap="none" spc="0" normalizeH="0" baseline="0" noProof="0">
              <a:ln>
                <a:noFill/>
              </a:ln>
              <a:solidFill>
                <a:srgbClr val="0000FF"/>
              </a:solidFill>
              <a:effectLst/>
              <a:uLnTx/>
              <a:uFillTx/>
              <a:latin typeface="Patrick Hand" panose="00000500000000000000" pitchFamily="2" charset="0"/>
            </a:endParaRPr>
          </a:p>
        </p:txBody>
      </p:sp>
    </p:spTree>
    <p:extLst>
      <p:ext uri="{BB962C8B-B14F-4D97-AF65-F5344CB8AC3E}">
        <p14:creationId xmlns:p14="http://schemas.microsoft.com/office/powerpoint/2010/main" val="22175654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B1147C5-9125-4302-90CF-72112D5FF332}"/>
              </a:ext>
            </a:extLst>
          </p:cNvPr>
          <p:cNvSpPr/>
          <p:nvPr/>
        </p:nvSpPr>
        <p:spPr>
          <a:xfrm>
            <a:off x="457200" y="152400"/>
            <a:ext cx="11353800" cy="914400"/>
          </a:xfrm>
          <a:prstGeom prst="roundRect">
            <a:avLst/>
          </a:prstGeom>
          <a:solidFill>
            <a:schemeClr val="bg1"/>
          </a:solidFill>
          <a:ln w="28575" cap="flat" cmpd="sng" algn="ctr">
            <a:solidFill>
              <a:schemeClr val="bg1"/>
            </a:solid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0000FF"/>
                </a:solidFill>
                <a:effectLst/>
                <a:uLnTx/>
                <a:uFillTx/>
                <a:latin typeface="Patrick Hand" panose="00000500000000000000" pitchFamily="2" charset="0"/>
              </a:rPr>
              <a:t>Giao thông vận tải phát triển</a:t>
            </a:r>
          </a:p>
        </p:txBody>
      </p:sp>
      <p:pic>
        <p:nvPicPr>
          <p:cNvPr id="5" name="Picture 4">
            <a:extLst>
              <a:ext uri="{FF2B5EF4-FFF2-40B4-BE49-F238E27FC236}">
                <a16:creationId xmlns:a16="http://schemas.microsoft.com/office/drawing/2014/main" id="{7BF86FA7-4D41-4A3A-9806-7C88FB9A68CE}"/>
              </a:ext>
            </a:extLst>
          </p:cNvPr>
          <p:cNvPicPr>
            <a:picLocks noChangeAspect="1"/>
          </p:cNvPicPr>
          <p:nvPr/>
        </p:nvPicPr>
        <p:blipFill rotWithShape="1">
          <a:blip r:embed="rId2"/>
          <a:srcRect l="20000" r="6666"/>
          <a:stretch/>
        </p:blipFill>
        <p:spPr>
          <a:xfrm>
            <a:off x="7315200" y="1447800"/>
            <a:ext cx="4419600" cy="20859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54A4B727-B61E-45DA-ACD5-4F3F92DA1AB4}"/>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457200" y="1447800"/>
            <a:ext cx="6537434" cy="49030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662D04F8-342F-436A-B982-4DCA8193842D}"/>
              </a:ext>
            </a:extLst>
          </p:cNvPr>
          <p:cNvPicPr>
            <a:picLocks noChangeAspect="1"/>
          </p:cNvPicPr>
          <p:nvPr/>
        </p:nvPicPr>
        <p:blipFill>
          <a:blip r:embed="rId5"/>
          <a:stretch>
            <a:fillRect/>
          </a:stretch>
        </p:blipFill>
        <p:spPr>
          <a:xfrm>
            <a:off x="7315200" y="3733800"/>
            <a:ext cx="4478931" cy="26170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4847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270510" y="1600200"/>
            <a:ext cx="11616690" cy="2133600"/>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800"/>
              </a:lnSpc>
              <a:spcAft>
                <a:spcPts val="0"/>
              </a:spcAft>
            </a:pPr>
            <a:r>
              <a:rPr lang="vi-VN" sz="280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Năm 2020, GDP đạt hơn 15 nghìn tỉ USD (xếp thứ 2 thế giới).</a:t>
            </a:r>
          </a:p>
          <a:p>
            <a:pPr>
              <a:lnSpc>
                <a:spcPts val="3800"/>
              </a:lnSpc>
              <a:spcAft>
                <a:spcPts val="0"/>
              </a:spcAft>
            </a:pPr>
            <a:r>
              <a:rPr lang="vi-VN" sz="280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Liên minh châu Âu là trung tâm dịch vụ và công nghiệp hàng đầu thế giới.</a:t>
            </a:r>
          </a:p>
          <a:p>
            <a:pPr>
              <a:lnSpc>
                <a:spcPts val="3800"/>
              </a:lnSpc>
              <a:spcAft>
                <a:spcPts val="0"/>
              </a:spcAft>
            </a:pPr>
            <a:r>
              <a:rPr lang="vi-VN" sz="280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Đối tác kinh tế lớn nhất của Liên minh châu Âu là các quốc gia ở Bắc Mỹ và châu Á - Thái Bình Dương.</a:t>
            </a:r>
            <a:endParaRPr lang="en-US" sz="2800">
              <a:solidFill>
                <a:srgbClr val="002060"/>
              </a:solidFill>
              <a:latin typeface="#9Slide02 Noi dung rat dai" panose="02000000000000000000" pitchFamily="2" charset="0"/>
              <a:ea typeface="#9Slide02 Noi dung rat dai" panose="02000000000000000000" pitchFamily="2" charset="0"/>
            </a:endParaRPr>
          </a:p>
        </p:txBody>
      </p:sp>
      <p:sp>
        <p:nvSpPr>
          <p:cNvPr id="4" name="Rectangle: Rounded Corners 3">
            <a:extLst>
              <a:ext uri="{FF2B5EF4-FFF2-40B4-BE49-F238E27FC236}">
                <a16:creationId xmlns:a16="http://schemas.microsoft.com/office/drawing/2014/main" id="{0A7ACF0E-1DE3-48EF-B0D7-823191FB9A2F}"/>
              </a:ext>
            </a:extLst>
          </p:cNvPr>
          <p:cNvSpPr/>
          <p:nvPr/>
        </p:nvSpPr>
        <p:spPr>
          <a:xfrm>
            <a:off x="236220" y="304800"/>
            <a:ext cx="11650980" cy="762000"/>
          </a:xfrm>
          <a:prstGeom prst="roundRect">
            <a:avLst/>
          </a:prstGeom>
          <a:solidFill>
            <a:schemeClr val="bg1"/>
          </a:solidFill>
          <a:ln w="28575" cap="flat" cmpd="sng" algn="ctr">
            <a:solidFill>
              <a:schemeClr val="bg1"/>
            </a:solid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800" b="1" kern="0">
                <a:solidFill>
                  <a:srgbClr val="0000FF"/>
                </a:solidFill>
                <a:latin typeface="Patrick Hand" panose="00000500000000000000" pitchFamily="2" charset="0"/>
              </a:rPr>
              <a:t>2. Trung tâm kinh tế lớn.</a:t>
            </a:r>
            <a:endParaRPr kumimoji="0" lang="en-US" sz="4800" b="1" i="0" u="none" strike="noStrike" kern="0" cap="none" spc="0" normalizeH="0" baseline="0" noProof="0">
              <a:ln>
                <a:noFill/>
              </a:ln>
              <a:solidFill>
                <a:srgbClr val="0000FF"/>
              </a:solidFill>
              <a:effectLst/>
              <a:uLnTx/>
              <a:uFillTx/>
              <a:latin typeface="Patrick Hand" panose="00000500000000000000" pitchFamily="2" charset="0"/>
            </a:endParaRPr>
          </a:p>
        </p:txBody>
      </p:sp>
    </p:spTree>
    <p:extLst>
      <p:ext uri="{BB962C8B-B14F-4D97-AF65-F5344CB8AC3E}">
        <p14:creationId xmlns:p14="http://schemas.microsoft.com/office/powerpoint/2010/main" val="20756276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236220" y="1524000"/>
            <a:ext cx="11650980" cy="5029200"/>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5E2DBC3-9568-425B-B9FC-D55F6C8E503A}"/>
              </a:ext>
            </a:extLst>
          </p:cNvPr>
          <p:cNvSpPr/>
          <p:nvPr/>
        </p:nvSpPr>
        <p:spPr>
          <a:xfrm>
            <a:off x="236220" y="304800"/>
            <a:ext cx="11650980" cy="685800"/>
          </a:xfrm>
          <a:prstGeom prst="roundRect">
            <a:avLst/>
          </a:prstGeom>
          <a:solidFill>
            <a:schemeClr val="bg1"/>
          </a:solidFill>
          <a:ln w="28575" cap="flat" cmpd="sng" algn="ctr">
            <a:solidFill>
              <a:schemeClr val="bg1"/>
            </a:solid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0000FF"/>
                </a:solidFill>
                <a:effectLst/>
                <a:uLnTx/>
                <a:uFillTx/>
                <a:latin typeface="Patrick Hand" panose="00000500000000000000" pitchFamily="2" charset="0"/>
              </a:rPr>
              <a:t>LIÊN</a:t>
            </a:r>
            <a:r>
              <a:rPr kumimoji="0" lang="en-US" sz="3600" b="1" i="0" u="none" strike="noStrike" kern="0" cap="none" spc="0" normalizeH="0" noProof="0">
                <a:ln>
                  <a:noFill/>
                </a:ln>
                <a:solidFill>
                  <a:srgbClr val="0000FF"/>
                </a:solidFill>
                <a:effectLst/>
                <a:uLnTx/>
                <a:uFillTx/>
                <a:latin typeface="Patrick Hand" panose="00000500000000000000" pitchFamily="2" charset="0"/>
              </a:rPr>
              <a:t> MINH CHÂU ÂU (EU)</a:t>
            </a:r>
            <a:endParaRPr kumimoji="0" lang="en-US" sz="3600" b="1" i="0" u="none" strike="noStrike" kern="0" cap="none" spc="0" normalizeH="0" baseline="0" noProof="0">
              <a:ln>
                <a:noFill/>
              </a:ln>
              <a:solidFill>
                <a:srgbClr val="0000FF"/>
              </a:solidFill>
              <a:effectLst/>
              <a:uLnTx/>
              <a:uFillTx/>
              <a:latin typeface="Patrick Hand" panose="00000500000000000000" pitchFamily="2" charset="0"/>
            </a:endParaRPr>
          </a:p>
        </p:txBody>
      </p:sp>
      <p:pic>
        <p:nvPicPr>
          <p:cNvPr id="4" name="Picture 3">
            <a:extLst>
              <a:ext uri="{FF2B5EF4-FFF2-40B4-BE49-F238E27FC236}">
                <a16:creationId xmlns:a16="http://schemas.microsoft.com/office/drawing/2014/main" id="{7AF5C92C-916B-48D9-9839-BF400B6C4644}"/>
              </a:ext>
            </a:extLst>
          </p:cNvPr>
          <p:cNvPicPr>
            <a:picLocks noChangeAspect="1"/>
          </p:cNvPicPr>
          <p:nvPr/>
        </p:nvPicPr>
        <p:blipFill>
          <a:blip r:embed="rId2"/>
          <a:stretch>
            <a:fillRect/>
          </a:stretch>
        </p:blipFill>
        <p:spPr>
          <a:xfrm>
            <a:off x="304800" y="1536700"/>
            <a:ext cx="11339543" cy="4749196"/>
          </a:xfrm>
          <a:prstGeom prst="rect">
            <a:avLst/>
          </a:prstGeom>
        </p:spPr>
      </p:pic>
    </p:spTree>
    <p:extLst>
      <p:ext uri="{BB962C8B-B14F-4D97-AF65-F5344CB8AC3E}">
        <p14:creationId xmlns:p14="http://schemas.microsoft.com/office/powerpoint/2010/main" val="3424936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245340" y="1455951"/>
            <a:ext cx="11650980" cy="5029200"/>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5E2DBC3-9568-425B-B9FC-D55F6C8E503A}"/>
              </a:ext>
            </a:extLst>
          </p:cNvPr>
          <p:cNvSpPr/>
          <p:nvPr/>
        </p:nvSpPr>
        <p:spPr>
          <a:xfrm>
            <a:off x="292330" y="206058"/>
            <a:ext cx="11650980" cy="685800"/>
          </a:xfrm>
          <a:prstGeom prst="roundRect">
            <a:avLst/>
          </a:prstGeom>
          <a:solidFill>
            <a:schemeClr val="bg1"/>
          </a:solidFill>
          <a:ln w="28575" cap="flat" cmpd="sng" algn="ctr">
            <a:solidFill>
              <a:schemeClr val="bg1"/>
            </a:solid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0000FF"/>
                </a:solidFill>
                <a:effectLst/>
                <a:uLnTx/>
                <a:uFillTx/>
                <a:latin typeface="Patrick Hand" panose="00000500000000000000" pitchFamily="2" charset="0"/>
              </a:rPr>
              <a:t>LIÊN</a:t>
            </a:r>
            <a:r>
              <a:rPr kumimoji="0" lang="en-US" sz="3600" b="1" i="0" u="none" strike="noStrike" kern="0" cap="none" spc="0" normalizeH="0" noProof="0">
                <a:ln>
                  <a:noFill/>
                </a:ln>
                <a:solidFill>
                  <a:srgbClr val="0000FF"/>
                </a:solidFill>
                <a:effectLst/>
                <a:uLnTx/>
                <a:uFillTx/>
                <a:latin typeface="Patrick Hand" panose="00000500000000000000" pitchFamily="2" charset="0"/>
              </a:rPr>
              <a:t> MINH CHÂU ÂU (EU)</a:t>
            </a:r>
            <a:endParaRPr kumimoji="0" lang="en-US" sz="3600" b="1" i="0" u="none" strike="noStrike" kern="0" cap="none" spc="0" normalizeH="0" baseline="0" noProof="0">
              <a:ln>
                <a:noFill/>
              </a:ln>
              <a:solidFill>
                <a:srgbClr val="0000FF"/>
              </a:solidFill>
              <a:effectLst/>
              <a:uLnTx/>
              <a:uFillTx/>
              <a:latin typeface="Patrick Hand" panose="00000500000000000000" pitchFamily="2" charset="0"/>
            </a:endParaRPr>
          </a:p>
        </p:txBody>
      </p:sp>
      <p:pic>
        <p:nvPicPr>
          <p:cNvPr id="5" name="Picture 4">
            <a:extLst>
              <a:ext uri="{FF2B5EF4-FFF2-40B4-BE49-F238E27FC236}">
                <a16:creationId xmlns:a16="http://schemas.microsoft.com/office/drawing/2014/main" id="{667DA0E7-006C-42E9-A821-7F346FE4C909}"/>
              </a:ext>
            </a:extLst>
          </p:cNvPr>
          <p:cNvPicPr>
            <a:picLocks noChangeAspect="1"/>
          </p:cNvPicPr>
          <p:nvPr/>
        </p:nvPicPr>
        <p:blipFill>
          <a:blip r:embed="rId2"/>
          <a:stretch>
            <a:fillRect/>
          </a:stretch>
        </p:blipFill>
        <p:spPr>
          <a:xfrm>
            <a:off x="8971411" y="4562726"/>
            <a:ext cx="3136900" cy="1922425"/>
          </a:xfrm>
          <a:prstGeom prst="rect">
            <a:avLst/>
          </a:prstGeom>
        </p:spPr>
      </p:pic>
      <p:sp>
        <p:nvSpPr>
          <p:cNvPr id="11" name="TextBox 10">
            <a:extLst>
              <a:ext uri="{FF2B5EF4-FFF2-40B4-BE49-F238E27FC236}">
                <a16:creationId xmlns:a16="http://schemas.microsoft.com/office/drawing/2014/main" id="{02A66030-3C67-4DAF-AA43-038C8C58B5D6}"/>
              </a:ext>
            </a:extLst>
          </p:cNvPr>
          <p:cNvSpPr txBox="1"/>
          <p:nvPr/>
        </p:nvSpPr>
        <p:spPr>
          <a:xfrm>
            <a:off x="2378385" y="2384514"/>
            <a:ext cx="8970041" cy="2483372"/>
          </a:xfrm>
          <a:prstGeom prst="rect">
            <a:avLst/>
          </a:prstGeom>
          <a:noFill/>
        </p:spPr>
        <p:txBody>
          <a:bodyPr wrap="square">
            <a:spAutoFit/>
          </a:bodyPr>
          <a:lstStyle/>
          <a:p>
            <a:pPr eaLnBrk="1" hangingPunct="1">
              <a:lnSpc>
                <a:spcPct val="150000"/>
              </a:lnSpc>
            </a:pPr>
            <a:r>
              <a:rPr lang="en-US" altLang="en-US" sz="3600" dirty="0" err="1">
                <a:solidFill>
                  <a:srgbClr val="FF0000"/>
                </a:solidFill>
                <a:latin typeface="#9Slide07 IcielBaliho Script" pitchFamily="2" charset="-93"/>
              </a:rPr>
              <a:t>Số</a:t>
            </a:r>
            <a:r>
              <a:rPr lang="en-US" altLang="en-US" sz="3600" dirty="0">
                <a:solidFill>
                  <a:srgbClr val="FF0000"/>
                </a:solidFill>
                <a:latin typeface="#9Slide07 IcielBaliho Script" pitchFamily="2" charset="-93"/>
              </a:rPr>
              <a:t> </a:t>
            </a:r>
            <a:r>
              <a:rPr lang="en-US" altLang="en-US" sz="3600" dirty="0" err="1">
                <a:solidFill>
                  <a:srgbClr val="FF0000"/>
                </a:solidFill>
                <a:latin typeface="#9Slide07 IcielBaliho Script" pitchFamily="2" charset="-93"/>
              </a:rPr>
              <a:t>lượng</a:t>
            </a:r>
            <a:r>
              <a:rPr lang="en-US" altLang="en-US" sz="3600" dirty="0">
                <a:solidFill>
                  <a:srgbClr val="FF0000"/>
                </a:solidFill>
                <a:latin typeface="#9Slide07 IcielBaliho Script" pitchFamily="2" charset="-93"/>
              </a:rPr>
              <a:t> </a:t>
            </a:r>
            <a:r>
              <a:rPr lang="en-US" altLang="en-US" sz="3600" dirty="0" err="1">
                <a:solidFill>
                  <a:srgbClr val="FF0000"/>
                </a:solidFill>
                <a:latin typeface="#9Slide07 IcielBaliho Script" pitchFamily="2" charset="-93"/>
              </a:rPr>
              <a:t>các</a:t>
            </a:r>
            <a:r>
              <a:rPr lang="en-US" altLang="en-US" sz="3600" dirty="0">
                <a:solidFill>
                  <a:srgbClr val="FF0000"/>
                </a:solidFill>
                <a:latin typeface="#9Slide07 IcielBaliho Script" pitchFamily="2" charset="-93"/>
              </a:rPr>
              <a:t> </a:t>
            </a:r>
            <a:r>
              <a:rPr lang="en-US" altLang="en-US" sz="3600" dirty="0" err="1">
                <a:solidFill>
                  <a:srgbClr val="FF0000"/>
                </a:solidFill>
                <a:latin typeface="#9Slide07 IcielBaliho Script" pitchFamily="2" charset="-93"/>
              </a:rPr>
              <a:t>nước</a:t>
            </a:r>
            <a:r>
              <a:rPr lang="en-US" altLang="en-US" sz="3600" dirty="0">
                <a:solidFill>
                  <a:srgbClr val="FF0000"/>
                </a:solidFill>
                <a:latin typeface="#9Slide07 IcielBaliho Script" pitchFamily="2" charset="-93"/>
              </a:rPr>
              <a:t> </a:t>
            </a:r>
            <a:r>
              <a:rPr lang="en-US" altLang="en-US" sz="3600" dirty="0" err="1">
                <a:solidFill>
                  <a:srgbClr val="FF0000"/>
                </a:solidFill>
                <a:latin typeface="#9Slide07 IcielBaliho Script" pitchFamily="2" charset="-93"/>
              </a:rPr>
              <a:t>thành</a:t>
            </a:r>
            <a:r>
              <a:rPr lang="en-US" altLang="en-US" sz="3600" dirty="0">
                <a:solidFill>
                  <a:srgbClr val="FF0000"/>
                </a:solidFill>
                <a:latin typeface="#9Slide07 IcielBaliho Script" pitchFamily="2" charset="-93"/>
              </a:rPr>
              <a:t> </a:t>
            </a:r>
            <a:r>
              <a:rPr lang="en-US" altLang="en-US" sz="3600" dirty="0" err="1">
                <a:solidFill>
                  <a:srgbClr val="FF0000"/>
                </a:solidFill>
                <a:latin typeface="#9Slide07 IcielBaliho Script" pitchFamily="2" charset="-93"/>
              </a:rPr>
              <a:t>viên</a:t>
            </a:r>
            <a:r>
              <a:rPr lang="en-US" altLang="en-US" sz="3600" dirty="0">
                <a:solidFill>
                  <a:srgbClr val="FF0000"/>
                </a:solidFill>
                <a:latin typeface="#9Slide07 IcielBaliho Script" pitchFamily="2" charset="-93"/>
              </a:rPr>
              <a:t> EU </a:t>
            </a:r>
            <a:r>
              <a:rPr lang="en-US" altLang="en-US" sz="3600" dirty="0" err="1">
                <a:solidFill>
                  <a:srgbClr val="FF0000"/>
                </a:solidFill>
                <a:latin typeface="#9Slide07 IcielBaliho Script" pitchFamily="2" charset="-93"/>
              </a:rPr>
              <a:t>tính</a:t>
            </a:r>
            <a:r>
              <a:rPr lang="en-US" altLang="en-US" sz="3600" dirty="0">
                <a:solidFill>
                  <a:srgbClr val="FF0000"/>
                </a:solidFill>
                <a:latin typeface="#9Slide07 IcielBaliho Script" pitchFamily="2" charset="-93"/>
              </a:rPr>
              <a:t> </a:t>
            </a:r>
            <a:r>
              <a:rPr lang="en-US" altLang="en-US" sz="3600" dirty="0" err="1">
                <a:solidFill>
                  <a:srgbClr val="FF0000"/>
                </a:solidFill>
                <a:latin typeface="#9Slide07 IcielBaliho Script" pitchFamily="2" charset="-93"/>
              </a:rPr>
              <a:t>đến</a:t>
            </a:r>
            <a:r>
              <a:rPr lang="en-US" altLang="en-US" sz="3600" dirty="0">
                <a:solidFill>
                  <a:srgbClr val="FF0000"/>
                </a:solidFill>
                <a:latin typeface="#9Slide07 IcielBaliho Script" pitchFamily="2" charset="-93"/>
              </a:rPr>
              <a:t> </a:t>
            </a:r>
            <a:r>
              <a:rPr lang="en-US" altLang="en-US" sz="3600" dirty="0" err="1">
                <a:solidFill>
                  <a:srgbClr val="FF0000"/>
                </a:solidFill>
                <a:latin typeface="#9Slide07 IcielBaliho Script" pitchFamily="2" charset="-93"/>
              </a:rPr>
              <a:t>năm</a:t>
            </a:r>
            <a:r>
              <a:rPr lang="en-US" altLang="en-US" sz="3600" dirty="0">
                <a:solidFill>
                  <a:srgbClr val="FF0000"/>
                </a:solidFill>
                <a:latin typeface="#9Slide07 IcielBaliho Script" pitchFamily="2" charset="-93"/>
              </a:rPr>
              <a:t> 2021 </a:t>
            </a:r>
            <a:r>
              <a:rPr lang="en-US" altLang="en-US" sz="3600" dirty="0" err="1">
                <a:solidFill>
                  <a:srgbClr val="FF0000"/>
                </a:solidFill>
                <a:latin typeface="#9Slide07 IcielBaliho Script" pitchFamily="2" charset="-93"/>
              </a:rPr>
              <a:t>là</a:t>
            </a:r>
            <a:endParaRPr lang="en-US" altLang="en-US" sz="3600" dirty="0">
              <a:solidFill>
                <a:srgbClr val="FF0000"/>
              </a:solidFill>
              <a:latin typeface="#9Slide07 IcielBaliho Script" pitchFamily="2" charset="-93"/>
            </a:endParaRPr>
          </a:p>
          <a:p>
            <a:pPr eaLnBrk="1" hangingPunct="1">
              <a:lnSpc>
                <a:spcPct val="150000"/>
              </a:lnSpc>
            </a:pPr>
            <a:r>
              <a:rPr lang="en-US" altLang="en-US" sz="3600" dirty="0">
                <a:solidFill>
                  <a:srgbClr val="18133D"/>
                </a:solidFill>
                <a:latin typeface="#9Slide07 IcielBaliho Script" pitchFamily="2" charset="-93"/>
              </a:rPr>
              <a:t>A. 24	      					B. 27		   </a:t>
            </a:r>
          </a:p>
          <a:p>
            <a:pPr eaLnBrk="1" hangingPunct="1">
              <a:lnSpc>
                <a:spcPct val="150000"/>
              </a:lnSpc>
            </a:pPr>
            <a:r>
              <a:rPr lang="en-US" altLang="en-US" sz="3600" dirty="0">
                <a:solidFill>
                  <a:srgbClr val="18133D"/>
                </a:solidFill>
                <a:latin typeface="#9Slide07 IcielBaliho Script" pitchFamily="2" charset="-93"/>
              </a:rPr>
              <a:t>C. 28		   				D. 29</a:t>
            </a:r>
            <a:endParaRPr lang="en-US" sz="3600" dirty="0">
              <a:solidFill>
                <a:srgbClr val="18133D"/>
              </a:solidFill>
              <a:latin typeface="#9Slide07 IcielBaliho Script" pitchFamily="2" charset="-93"/>
              <a:ea typeface="#9Slide03 Roboto Medium" panose="02000000000000000000" pitchFamily="2" charset="0"/>
            </a:endParaRPr>
          </a:p>
        </p:txBody>
      </p:sp>
      <p:pic>
        <p:nvPicPr>
          <p:cNvPr id="12" name="Picture 4" descr="tick-png-blue – CÔNG TY CỔ PHẦN ỨNG DỤNG VÀ PHÁT TRIỂN CÔNG NGHỆ ...">
            <a:extLst>
              <a:ext uri="{FF2B5EF4-FFF2-40B4-BE49-F238E27FC236}">
                <a16:creationId xmlns:a16="http://schemas.microsoft.com/office/drawing/2014/main" id="{8F0BE5AD-0D85-458E-8EF2-3DBF0A9446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12721">
            <a:off x="7719351" y="3281444"/>
            <a:ext cx="689511" cy="689511"/>
          </a:xfrm>
          <a:prstGeom prst="rect">
            <a:avLst/>
          </a:prstGeom>
          <a:noFill/>
          <a:extLst>
            <a:ext uri="{909E8E84-426E-40DD-AFC4-6F175D3DCCD1}">
              <a14:hiddenFill xmlns:a14="http://schemas.microsoft.com/office/drawing/2010/main">
                <a:solidFill>
                  <a:srgbClr val="FFFFFF"/>
                </a:solidFill>
              </a14:hiddenFill>
            </a:ext>
          </a:extLst>
        </p:spPr>
      </p:pic>
      <p:sp>
        <p:nvSpPr>
          <p:cNvPr id="15" name="椭圆 5">
            <a:extLst>
              <a:ext uri="{FF2B5EF4-FFF2-40B4-BE49-F238E27FC236}">
                <a16:creationId xmlns:a16="http://schemas.microsoft.com/office/drawing/2014/main" id="{3A5F53E7-4966-43FA-AC3F-BD65152314CB}"/>
              </a:ext>
            </a:extLst>
          </p:cNvPr>
          <p:cNvSpPr>
            <a:spLocks noChangeAspect="1"/>
          </p:cNvSpPr>
          <p:nvPr/>
        </p:nvSpPr>
        <p:spPr>
          <a:xfrm>
            <a:off x="437901" y="2697168"/>
            <a:ext cx="1822879" cy="1822879"/>
          </a:xfrm>
          <a:prstGeom prst="ellipse">
            <a:avLst/>
          </a:prstGeom>
          <a:noFill/>
          <a:ln w="22225" cap="flat" cmpd="thickThin" algn="ctr">
            <a:solidFill>
              <a:srgbClr val="FEA42E"/>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Lucida Sans Unicode"/>
              <a:ea typeface="黑体" panose="02010609060101010101" pitchFamily="49" charset="-122"/>
              <a:cs typeface="+mn-cs"/>
            </a:endParaRPr>
          </a:p>
        </p:txBody>
      </p:sp>
      <p:sp>
        <p:nvSpPr>
          <p:cNvPr id="16" name="椭圆 6">
            <a:extLst>
              <a:ext uri="{FF2B5EF4-FFF2-40B4-BE49-F238E27FC236}">
                <a16:creationId xmlns:a16="http://schemas.microsoft.com/office/drawing/2014/main" id="{C1E3E53A-810C-4C32-9608-BC02D358D2CA}"/>
              </a:ext>
            </a:extLst>
          </p:cNvPr>
          <p:cNvSpPr>
            <a:spLocks noChangeAspect="1"/>
          </p:cNvSpPr>
          <p:nvPr/>
        </p:nvSpPr>
        <p:spPr>
          <a:xfrm>
            <a:off x="546586" y="2785196"/>
            <a:ext cx="1619808" cy="1619808"/>
          </a:xfrm>
          <a:prstGeom prst="ellipse">
            <a:avLst/>
          </a:prstGeom>
          <a:solidFill>
            <a:srgbClr val="0000FF"/>
          </a:solidFill>
          <a:ln w="22225" cap="flat" cmpd="thickThin"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95000"/>
                  <a:lumOff val="5000"/>
                </a:prstClr>
              </a:solidFill>
              <a:effectLst/>
              <a:uLnTx/>
              <a:uFillTx/>
              <a:latin typeface="Lucida Sans Unicode"/>
              <a:ea typeface="黑体" panose="02010609060101010101" pitchFamily="49" charset="-122"/>
              <a:cs typeface="+mn-cs"/>
            </a:endParaRPr>
          </a:p>
        </p:txBody>
      </p:sp>
      <p:sp>
        <p:nvSpPr>
          <p:cNvPr id="17" name="TextBox 16">
            <a:extLst>
              <a:ext uri="{FF2B5EF4-FFF2-40B4-BE49-F238E27FC236}">
                <a16:creationId xmlns:a16="http://schemas.microsoft.com/office/drawing/2014/main" id="{43E9EEEC-B601-4AB1-B6C8-2FB02CE5053E}"/>
              </a:ext>
            </a:extLst>
          </p:cNvPr>
          <p:cNvSpPr txBox="1"/>
          <p:nvPr/>
        </p:nvSpPr>
        <p:spPr>
          <a:xfrm>
            <a:off x="33349" y="3139554"/>
            <a:ext cx="25444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FF00"/>
                </a:solidFill>
                <a:effectLst/>
                <a:uLnTx/>
                <a:uFillTx/>
                <a:latin typeface="#9Slide05 Beautiful Caps" panose="02040603050506020204" pitchFamily="18" charset="0"/>
                <a:ea typeface="+mn-ea"/>
                <a:cs typeface="+mn-cs"/>
              </a:rPr>
              <a:t>Câu</a:t>
            </a:r>
            <a:r>
              <a:rPr kumimoji="0" lang="en-US" sz="4800" b="1" i="0" u="none" strike="noStrike" kern="1200" cap="none" spc="0" normalizeH="0" baseline="0" noProof="0" dirty="0">
                <a:ln>
                  <a:noFill/>
                </a:ln>
                <a:solidFill>
                  <a:srgbClr val="FFFF00"/>
                </a:solidFill>
                <a:effectLst/>
                <a:uLnTx/>
                <a:uFillTx/>
                <a:latin typeface="#9Slide05 Beautiful Caps" panose="02040603050506020204" pitchFamily="18" charset="0"/>
                <a:ea typeface="+mn-ea"/>
                <a:cs typeface="+mn-cs"/>
              </a:rPr>
              <a:t> 1</a:t>
            </a:r>
          </a:p>
        </p:txBody>
      </p:sp>
    </p:spTree>
    <p:extLst>
      <p:ext uri="{BB962C8B-B14F-4D97-AF65-F5344CB8AC3E}">
        <p14:creationId xmlns:p14="http://schemas.microsoft.com/office/powerpoint/2010/main" val="11064608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292330" y="1422708"/>
            <a:ext cx="11650980" cy="5029200"/>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5E2DBC3-9568-425B-B9FC-D55F6C8E503A}"/>
              </a:ext>
            </a:extLst>
          </p:cNvPr>
          <p:cNvSpPr/>
          <p:nvPr/>
        </p:nvSpPr>
        <p:spPr>
          <a:xfrm>
            <a:off x="292330" y="206058"/>
            <a:ext cx="11650980" cy="685800"/>
          </a:xfrm>
          <a:prstGeom prst="roundRect">
            <a:avLst/>
          </a:prstGeom>
          <a:solidFill>
            <a:schemeClr val="bg1"/>
          </a:solidFill>
          <a:ln w="28575" cap="flat" cmpd="sng" algn="ctr">
            <a:solidFill>
              <a:schemeClr val="bg1"/>
            </a:solid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0000FF"/>
                </a:solidFill>
                <a:effectLst/>
                <a:uLnTx/>
                <a:uFillTx/>
                <a:latin typeface="Patrick Hand" panose="00000500000000000000" pitchFamily="2" charset="0"/>
              </a:rPr>
              <a:t>LIÊN</a:t>
            </a:r>
            <a:r>
              <a:rPr kumimoji="0" lang="en-US" sz="3600" b="1" i="0" u="none" strike="noStrike" kern="0" cap="none" spc="0" normalizeH="0" noProof="0">
                <a:ln>
                  <a:noFill/>
                </a:ln>
                <a:solidFill>
                  <a:srgbClr val="0000FF"/>
                </a:solidFill>
                <a:effectLst/>
                <a:uLnTx/>
                <a:uFillTx/>
                <a:latin typeface="Patrick Hand" panose="00000500000000000000" pitchFamily="2" charset="0"/>
              </a:rPr>
              <a:t> MINH CHÂU ÂU (EU)</a:t>
            </a:r>
            <a:endParaRPr kumimoji="0" lang="en-US" sz="3600" b="1" i="0" u="none" strike="noStrike" kern="0" cap="none" spc="0" normalizeH="0" baseline="0" noProof="0">
              <a:ln>
                <a:noFill/>
              </a:ln>
              <a:solidFill>
                <a:srgbClr val="0000FF"/>
              </a:solidFill>
              <a:effectLst/>
              <a:uLnTx/>
              <a:uFillTx/>
              <a:latin typeface="Patrick Hand" panose="00000500000000000000" pitchFamily="2" charset="0"/>
            </a:endParaRPr>
          </a:p>
        </p:txBody>
      </p:sp>
      <p:pic>
        <p:nvPicPr>
          <p:cNvPr id="5" name="Picture 4">
            <a:extLst>
              <a:ext uri="{FF2B5EF4-FFF2-40B4-BE49-F238E27FC236}">
                <a16:creationId xmlns:a16="http://schemas.microsoft.com/office/drawing/2014/main" id="{667DA0E7-006C-42E9-A821-7F346FE4C909}"/>
              </a:ext>
            </a:extLst>
          </p:cNvPr>
          <p:cNvPicPr>
            <a:picLocks noChangeAspect="1"/>
          </p:cNvPicPr>
          <p:nvPr/>
        </p:nvPicPr>
        <p:blipFill>
          <a:blip r:embed="rId2"/>
          <a:stretch>
            <a:fillRect/>
          </a:stretch>
        </p:blipFill>
        <p:spPr>
          <a:xfrm>
            <a:off x="8971411" y="4562726"/>
            <a:ext cx="3136900" cy="1922425"/>
          </a:xfrm>
          <a:prstGeom prst="rect">
            <a:avLst/>
          </a:prstGeom>
        </p:spPr>
      </p:pic>
      <p:sp>
        <p:nvSpPr>
          <p:cNvPr id="15" name="椭圆 5">
            <a:extLst>
              <a:ext uri="{FF2B5EF4-FFF2-40B4-BE49-F238E27FC236}">
                <a16:creationId xmlns:a16="http://schemas.microsoft.com/office/drawing/2014/main" id="{3A5F53E7-4966-43FA-AC3F-BD65152314CB}"/>
              </a:ext>
            </a:extLst>
          </p:cNvPr>
          <p:cNvSpPr>
            <a:spLocks noChangeAspect="1"/>
          </p:cNvSpPr>
          <p:nvPr/>
        </p:nvSpPr>
        <p:spPr>
          <a:xfrm>
            <a:off x="437901" y="2697168"/>
            <a:ext cx="1822879" cy="1822879"/>
          </a:xfrm>
          <a:prstGeom prst="ellipse">
            <a:avLst/>
          </a:prstGeom>
          <a:noFill/>
          <a:ln w="22225" cap="flat" cmpd="thickThin" algn="ctr">
            <a:solidFill>
              <a:srgbClr val="FEA42E"/>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Lucida Sans Unicode"/>
              <a:ea typeface="黑体" panose="02010609060101010101" pitchFamily="49" charset="-122"/>
              <a:cs typeface="+mn-cs"/>
            </a:endParaRPr>
          </a:p>
        </p:txBody>
      </p:sp>
      <p:sp>
        <p:nvSpPr>
          <p:cNvPr id="16" name="椭圆 6">
            <a:extLst>
              <a:ext uri="{FF2B5EF4-FFF2-40B4-BE49-F238E27FC236}">
                <a16:creationId xmlns:a16="http://schemas.microsoft.com/office/drawing/2014/main" id="{C1E3E53A-810C-4C32-9608-BC02D358D2CA}"/>
              </a:ext>
            </a:extLst>
          </p:cNvPr>
          <p:cNvSpPr>
            <a:spLocks noChangeAspect="1"/>
          </p:cNvSpPr>
          <p:nvPr/>
        </p:nvSpPr>
        <p:spPr>
          <a:xfrm>
            <a:off x="546586" y="2785196"/>
            <a:ext cx="1619808" cy="1619808"/>
          </a:xfrm>
          <a:prstGeom prst="ellipse">
            <a:avLst/>
          </a:prstGeom>
          <a:solidFill>
            <a:srgbClr val="0000FF"/>
          </a:solidFill>
          <a:ln w="22225" cap="flat" cmpd="thickThin"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95000"/>
                  <a:lumOff val="5000"/>
                </a:prstClr>
              </a:solidFill>
              <a:effectLst/>
              <a:uLnTx/>
              <a:uFillTx/>
              <a:latin typeface="Lucida Sans Unicode"/>
              <a:ea typeface="黑体" panose="02010609060101010101" pitchFamily="49" charset="-122"/>
              <a:cs typeface="+mn-cs"/>
            </a:endParaRPr>
          </a:p>
        </p:txBody>
      </p:sp>
      <p:sp>
        <p:nvSpPr>
          <p:cNvPr id="17" name="TextBox 16">
            <a:extLst>
              <a:ext uri="{FF2B5EF4-FFF2-40B4-BE49-F238E27FC236}">
                <a16:creationId xmlns:a16="http://schemas.microsoft.com/office/drawing/2014/main" id="{43E9EEEC-B601-4AB1-B6C8-2FB02CE5053E}"/>
              </a:ext>
            </a:extLst>
          </p:cNvPr>
          <p:cNvSpPr txBox="1"/>
          <p:nvPr/>
        </p:nvSpPr>
        <p:spPr>
          <a:xfrm>
            <a:off x="33349" y="3139554"/>
            <a:ext cx="25444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err="1">
                <a:ln>
                  <a:noFill/>
                </a:ln>
                <a:solidFill>
                  <a:srgbClr val="FFFF00"/>
                </a:solidFill>
                <a:effectLst/>
                <a:uLnTx/>
                <a:uFillTx/>
                <a:latin typeface="#9Slide05 Beautiful Caps" panose="02040603050506020204" pitchFamily="18" charset="0"/>
                <a:ea typeface="+mn-ea"/>
                <a:cs typeface="+mn-cs"/>
              </a:rPr>
              <a:t>Câu</a:t>
            </a:r>
            <a:r>
              <a:rPr kumimoji="0" lang="en-US" sz="4800" b="1" i="0" u="none" strike="noStrike" kern="1200" cap="none" spc="0" normalizeH="0" baseline="0" noProof="0">
                <a:ln>
                  <a:noFill/>
                </a:ln>
                <a:solidFill>
                  <a:srgbClr val="FFFF00"/>
                </a:solidFill>
                <a:effectLst/>
                <a:uLnTx/>
                <a:uFillTx/>
                <a:latin typeface="#9Slide05 Beautiful Caps" panose="02040603050506020204" pitchFamily="18" charset="0"/>
                <a:ea typeface="+mn-ea"/>
                <a:cs typeface="+mn-cs"/>
              </a:rPr>
              <a:t> 2</a:t>
            </a:r>
            <a:endParaRPr kumimoji="0" lang="en-US" sz="4800" b="1" i="0" u="none" strike="noStrike" kern="1200" cap="none" spc="0" normalizeH="0" baseline="0" noProof="0" dirty="0">
              <a:ln>
                <a:noFill/>
              </a:ln>
              <a:solidFill>
                <a:srgbClr val="FFFF00"/>
              </a:solidFill>
              <a:effectLst/>
              <a:uLnTx/>
              <a:uFillTx/>
              <a:latin typeface="#9Slide05 Beautiful Caps" panose="02040603050506020204" pitchFamily="18" charset="0"/>
              <a:ea typeface="+mn-ea"/>
              <a:cs typeface="+mn-cs"/>
            </a:endParaRPr>
          </a:p>
        </p:txBody>
      </p:sp>
      <p:sp>
        <p:nvSpPr>
          <p:cNvPr id="10" name="TextBox 9">
            <a:extLst>
              <a:ext uri="{FF2B5EF4-FFF2-40B4-BE49-F238E27FC236}">
                <a16:creationId xmlns:a16="http://schemas.microsoft.com/office/drawing/2014/main" id="{03B8E166-DD6B-4821-BCCE-515E789D3615}"/>
              </a:ext>
            </a:extLst>
          </p:cNvPr>
          <p:cNvSpPr txBox="1"/>
          <p:nvPr/>
        </p:nvSpPr>
        <p:spPr>
          <a:xfrm>
            <a:off x="2531978" y="2057400"/>
            <a:ext cx="9457188" cy="3337004"/>
          </a:xfrm>
          <a:prstGeom prst="rect">
            <a:avLst/>
          </a:prstGeom>
          <a:noFill/>
        </p:spPr>
        <p:txBody>
          <a:bodyPr wrap="square">
            <a:spAutoFit/>
          </a:bodyPr>
          <a:lstStyle/>
          <a:p>
            <a:pPr algn="just" eaLnBrk="1" hangingPunct="1">
              <a:lnSpc>
                <a:spcPct val="150000"/>
              </a:lnSpc>
              <a:buClr>
                <a:schemeClr val="accent1"/>
              </a:buClr>
              <a:buSzPct val="65000"/>
              <a:buFont typeface="Wingdings" panose="05000000000000000000" pitchFamily="2" charset="2"/>
              <a:buNone/>
            </a:pPr>
            <a:r>
              <a:rPr lang="sv-SE" altLang="en-US" sz="3200" dirty="0">
                <a:solidFill>
                  <a:srgbClr val="FF0000"/>
                </a:solidFill>
                <a:latin typeface="#9Slide07 IcielBaliho Script" pitchFamily="2" charset="-93"/>
              </a:rPr>
              <a:t>Đặc điểm nào sau đây </a:t>
            </a:r>
            <a:r>
              <a:rPr lang="sv-SE" altLang="en-US" sz="3200" dirty="0">
                <a:solidFill>
                  <a:srgbClr val="0000FF"/>
                </a:solidFill>
                <a:latin typeface="#9Slide07 IcielBaliho Script" pitchFamily="2" charset="-93"/>
              </a:rPr>
              <a:t>không</a:t>
            </a:r>
            <a:r>
              <a:rPr lang="sv-SE" altLang="en-US" sz="3200" dirty="0">
                <a:solidFill>
                  <a:srgbClr val="FF0000"/>
                </a:solidFill>
                <a:latin typeface="#9Slide07 IcielBaliho Script" pitchFamily="2" charset="-93"/>
              </a:rPr>
              <a:t> đúng với EU?</a:t>
            </a:r>
          </a:p>
          <a:p>
            <a:pPr algn="just">
              <a:lnSpc>
                <a:spcPct val="150000"/>
              </a:lnSpc>
              <a:buClr>
                <a:schemeClr val="accent1"/>
              </a:buClr>
              <a:buSzPct val="65000"/>
            </a:pPr>
            <a:r>
              <a:rPr lang="sv-SE" altLang="en-US" sz="2800" dirty="0">
                <a:solidFill>
                  <a:srgbClr val="18133D"/>
                </a:solidFill>
                <a:latin typeface="#9Slide07 IcielBaliho Script" pitchFamily="2" charset="-93"/>
              </a:rPr>
              <a:t>A. </a:t>
            </a:r>
            <a:r>
              <a:rPr lang="sv-SE" altLang="en-US" sz="2800">
                <a:solidFill>
                  <a:srgbClr val="18133D"/>
                </a:solidFill>
                <a:latin typeface="#9Slide07 IcielBaliho Script" pitchFamily="2" charset="-93"/>
              </a:rPr>
              <a:t>Là 1 trong 4 trung tâm kinh tế lớn nhất </a:t>
            </a:r>
            <a:r>
              <a:rPr lang="sv-SE" altLang="en-US" sz="2800" dirty="0">
                <a:solidFill>
                  <a:srgbClr val="18133D"/>
                </a:solidFill>
                <a:latin typeface="#9Slide07 IcielBaliho Script" pitchFamily="2" charset="-93"/>
              </a:rPr>
              <a:t>thế giới.</a:t>
            </a:r>
          </a:p>
          <a:p>
            <a:pPr algn="just" eaLnBrk="1" hangingPunct="1">
              <a:lnSpc>
                <a:spcPct val="150000"/>
              </a:lnSpc>
              <a:buClr>
                <a:schemeClr val="accent1"/>
              </a:buClr>
              <a:buSzPct val="65000"/>
              <a:buFont typeface="Wingdings" panose="05000000000000000000" pitchFamily="2" charset="2"/>
              <a:buNone/>
            </a:pPr>
            <a:r>
              <a:rPr lang="sv-SE" altLang="en-US" sz="2800" dirty="0">
                <a:solidFill>
                  <a:srgbClr val="18133D"/>
                </a:solidFill>
                <a:latin typeface="#9Slide07 IcielBaliho Script" pitchFamily="2" charset="-93"/>
              </a:rPr>
              <a:t>B. </a:t>
            </a:r>
            <a:r>
              <a:rPr lang="sv-SE" altLang="en-US" sz="2800">
                <a:solidFill>
                  <a:srgbClr val="18133D"/>
                </a:solidFill>
                <a:latin typeface="#9Slide07 IcielBaliho Script" pitchFamily="2" charset="-93"/>
              </a:rPr>
              <a:t>Là trung tâm công nghiệp hàng đầu </a:t>
            </a:r>
            <a:r>
              <a:rPr lang="sv-SE" altLang="en-US" sz="2800" dirty="0">
                <a:solidFill>
                  <a:srgbClr val="18133D"/>
                </a:solidFill>
                <a:latin typeface="#9Slide07 IcielBaliho Script" pitchFamily="2" charset="-93"/>
              </a:rPr>
              <a:t>thế giới.</a:t>
            </a:r>
          </a:p>
          <a:p>
            <a:pPr algn="just" eaLnBrk="1" hangingPunct="1">
              <a:lnSpc>
                <a:spcPct val="150000"/>
              </a:lnSpc>
              <a:buClr>
                <a:schemeClr val="accent1"/>
              </a:buClr>
              <a:buSzPct val="65000"/>
              <a:buFont typeface="Wingdings" panose="05000000000000000000" pitchFamily="2" charset="2"/>
              <a:buNone/>
            </a:pPr>
            <a:r>
              <a:rPr lang="sv-SE" altLang="en-US" sz="2800" dirty="0">
                <a:solidFill>
                  <a:srgbClr val="18133D"/>
                </a:solidFill>
                <a:latin typeface="#9Slide07 IcielBaliho Script" pitchFamily="2" charset="-93"/>
              </a:rPr>
              <a:t>C. Là một trung </a:t>
            </a:r>
            <a:r>
              <a:rPr lang="sv-SE" altLang="en-US" sz="2800">
                <a:solidFill>
                  <a:srgbClr val="18133D"/>
                </a:solidFill>
                <a:latin typeface="#9Slide07 IcielBaliho Script" pitchFamily="2" charset="-93"/>
              </a:rPr>
              <a:t>tâm dịch vụ hàng đầu thế gi</a:t>
            </a:r>
            <a:r>
              <a:rPr lang="en-US" altLang="en-US" sz="2800">
                <a:solidFill>
                  <a:srgbClr val="18133D"/>
                </a:solidFill>
                <a:latin typeface="#9Slide07 IcielBaliho Script" pitchFamily="2" charset="-93"/>
              </a:rPr>
              <a:t>ới</a:t>
            </a:r>
            <a:r>
              <a:rPr lang="sv-SE" altLang="en-US" sz="2800">
                <a:solidFill>
                  <a:srgbClr val="18133D"/>
                </a:solidFill>
                <a:latin typeface="#9Slide07 IcielBaliho Script" pitchFamily="2" charset="-93"/>
              </a:rPr>
              <a:t>.</a:t>
            </a:r>
            <a:endParaRPr lang="sv-SE" altLang="en-US" sz="2800" dirty="0">
              <a:solidFill>
                <a:srgbClr val="18133D"/>
              </a:solidFill>
              <a:latin typeface="#9Slide07 IcielBaliho Script" pitchFamily="2" charset="-93"/>
            </a:endParaRPr>
          </a:p>
          <a:p>
            <a:pPr algn="just">
              <a:lnSpc>
                <a:spcPct val="150000"/>
              </a:lnSpc>
              <a:buClr>
                <a:schemeClr val="accent1"/>
              </a:buClr>
              <a:buSzPct val="65000"/>
            </a:pPr>
            <a:r>
              <a:rPr lang="sv-SE" altLang="en-US" sz="2800" dirty="0">
                <a:solidFill>
                  <a:srgbClr val="18133D"/>
                </a:solidFill>
                <a:latin typeface="#9Slide07 IcielBaliho Script" pitchFamily="2" charset="-93"/>
              </a:rPr>
              <a:t>D. Là lãnh thổ có sự phát triển đồng đều giữa các nước.</a:t>
            </a:r>
          </a:p>
        </p:txBody>
      </p:sp>
      <p:pic>
        <p:nvPicPr>
          <p:cNvPr id="13" name="Picture 4" descr="tick-png-blue – CÔNG TY CỔ PHẦN ỨNG DỤNG VÀ PHÁT TRIỂN CÔNG NGHỆ ...">
            <a:extLst>
              <a:ext uri="{FF2B5EF4-FFF2-40B4-BE49-F238E27FC236}">
                <a16:creationId xmlns:a16="http://schemas.microsoft.com/office/drawing/2014/main" id="{486D1609-FC3D-4632-9F43-8E18B532949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12721">
            <a:off x="2237552" y="4666532"/>
            <a:ext cx="689511" cy="689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885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245340" y="1455951"/>
            <a:ext cx="11650980" cy="5029200"/>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5E2DBC3-9568-425B-B9FC-D55F6C8E503A}"/>
              </a:ext>
            </a:extLst>
          </p:cNvPr>
          <p:cNvSpPr/>
          <p:nvPr/>
        </p:nvSpPr>
        <p:spPr>
          <a:xfrm>
            <a:off x="292330" y="206058"/>
            <a:ext cx="11650980" cy="685800"/>
          </a:xfrm>
          <a:prstGeom prst="roundRect">
            <a:avLst/>
          </a:prstGeom>
          <a:solidFill>
            <a:schemeClr val="bg1"/>
          </a:solidFill>
          <a:ln w="28575" cap="flat" cmpd="sng" algn="ctr">
            <a:solidFill>
              <a:schemeClr val="bg1"/>
            </a:solid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0000FF"/>
                </a:solidFill>
                <a:effectLst/>
                <a:uLnTx/>
                <a:uFillTx/>
                <a:latin typeface="Patrick Hand" panose="00000500000000000000" pitchFamily="2" charset="0"/>
              </a:rPr>
              <a:t>LIÊN</a:t>
            </a:r>
            <a:r>
              <a:rPr kumimoji="0" lang="en-US" sz="3600" b="1" i="0" u="none" strike="noStrike" kern="0" cap="none" spc="0" normalizeH="0" noProof="0">
                <a:ln>
                  <a:noFill/>
                </a:ln>
                <a:solidFill>
                  <a:srgbClr val="0000FF"/>
                </a:solidFill>
                <a:effectLst/>
                <a:uLnTx/>
                <a:uFillTx/>
                <a:latin typeface="Patrick Hand" panose="00000500000000000000" pitchFamily="2" charset="0"/>
              </a:rPr>
              <a:t> MINH CHÂU ÂU (EU)</a:t>
            </a:r>
            <a:endParaRPr kumimoji="0" lang="en-US" sz="3600" b="1" i="0" u="none" strike="noStrike" kern="0" cap="none" spc="0" normalizeH="0" baseline="0" noProof="0">
              <a:ln>
                <a:noFill/>
              </a:ln>
              <a:solidFill>
                <a:srgbClr val="0000FF"/>
              </a:solidFill>
              <a:effectLst/>
              <a:uLnTx/>
              <a:uFillTx/>
              <a:latin typeface="Patrick Hand" panose="00000500000000000000" pitchFamily="2" charset="0"/>
            </a:endParaRPr>
          </a:p>
        </p:txBody>
      </p:sp>
      <p:pic>
        <p:nvPicPr>
          <p:cNvPr id="5" name="Picture 4">
            <a:extLst>
              <a:ext uri="{FF2B5EF4-FFF2-40B4-BE49-F238E27FC236}">
                <a16:creationId xmlns:a16="http://schemas.microsoft.com/office/drawing/2014/main" id="{667DA0E7-006C-42E9-A821-7F346FE4C909}"/>
              </a:ext>
            </a:extLst>
          </p:cNvPr>
          <p:cNvPicPr>
            <a:picLocks noChangeAspect="1"/>
          </p:cNvPicPr>
          <p:nvPr/>
        </p:nvPicPr>
        <p:blipFill>
          <a:blip r:embed="rId2"/>
          <a:stretch>
            <a:fillRect/>
          </a:stretch>
        </p:blipFill>
        <p:spPr>
          <a:xfrm>
            <a:off x="8971411" y="4562726"/>
            <a:ext cx="3136900" cy="1922425"/>
          </a:xfrm>
          <a:prstGeom prst="rect">
            <a:avLst/>
          </a:prstGeom>
        </p:spPr>
      </p:pic>
      <p:sp>
        <p:nvSpPr>
          <p:cNvPr id="15" name="椭圆 5">
            <a:extLst>
              <a:ext uri="{FF2B5EF4-FFF2-40B4-BE49-F238E27FC236}">
                <a16:creationId xmlns:a16="http://schemas.microsoft.com/office/drawing/2014/main" id="{3A5F53E7-4966-43FA-AC3F-BD65152314CB}"/>
              </a:ext>
            </a:extLst>
          </p:cNvPr>
          <p:cNvSpPr>
            <a:spLocks noChangeAspect="1"/>
          </p:cNvSpPr>
          <p:nvPr/>
        </p:nvSpPr>
        <p:spPr>
          <a:xfrm>
            <a:off x="437901" y="2697168"/>
            <a:ext cx="1822879" cy="1822879"/>
          </a:xfrm>
          <a:prstGeom prst="ellipse">
            <a:avLst/>
          </a:prstGeom>
          <a:noFill/>
          <a:ln w="22225" cap="flat" cmpd="thickThin" algn="ctr">
            <a:solidFill>
              <a:srgbClr val="FEA42E"/>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Lucida Sans Unicode"/>
              <a:ea typeface="黑体" panose="02010609060101010101" pitchFamily="49" charset="-122"/>
              <a:cs typeface="+mn-cs"/>
            </a:endParaRPr>
          </a:p>
        </p:txBody>
      </p:sp>
      <p:sp>
        <p:nvSpPr>
          <p:cNvPr id="16" name="椭圆 6">
            <a:extLst>
              <a:ext uri="{FF2B5EF4-FFF2-40B4-BE49-F238E27FC236}">
                <a16:creationId xmlns:a16="http://schemas.microsoft.com/office/drawing/2014/main" id="{C1E3E53A-810C-4C32-9608-BC02D358D2CA}"/>
              </a:ext>
            </a:extLst>
          </p:cNvPr>
          <p:cNvSpPr>
            <a:spLocks noChangeAspect="1"/>
          </p:cNvSpPr>
          <p:nvPr/>
        </p:nvSpPr>
        <p:spPr>
          <a:xfrm>
            <a:off x="546586" y="2785196"/>
            <a:ext cx="1619808" cy="1619808"/>
          </a:xfrm>
          <a:prstGeom prst="ellipse">
            <a:avLst/>
          </a:prstGeom>
          <a:solidFill>
            <a:srgbClr val="0000FF"/>
          </a:solidFill>
          <a:ln w="22225" cap="flat" cmpd="thickThin"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95000"/>
                  <a:lumOff val="5000"/>
                </a:prstClr>
              </a:solidFill>
              <a:effectLst/>
              <a:uLnTx/>
              <a:uFillTx/>
              <a:latin typeface="Lucida Sans Unicode"/>
              <a:ea typeface="黑体" panose="02010609060101010101" pitchFamily="49" charset="-122"/>
              <a:cs typeface="+mn-cs"/>
            </a:endParaRPr>
          </a:p>
        </p:txBody>
      </p:sp>
      <p:sp>
        <p:nvSpPr>
          <p:cNvPr id="17" name="TextBox 16">
            <a:extLst>
              <a:ext uri="{FF2B5EF4-FFF2-40B4-BE49-F238E27FC236}">
                <a16:creationId xmlns:a16="http://schemas.microsoft.com/office/drawing/2014/main" id="{43E9EEEC-B601-4AB1-B6C8-2FB02CE5053E}"/>
              </a:ext>
            </a:extLst>
          </p:cNvPr>
          <p:cNvSpPr txBox="1"/>
          <p:nvPr/>
        </p:nvSpPr>
        <p:spPr>
          <a:xfrm>
            <a:off x="33349" y="3139554"/>
            <a:ext cx="25444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FF00"/>
                </a:solidFill>
                <a:effectLst/>
                <a:uLnTx/>
                <a:uFillTx/>
                <a:latin typeface="#9Slide05 Beautiful Caps" panose="02040603050506020204" pitchFamily="18" charset="0"/>
                <a:ea typeface="+mn-ea"/>
                <a:cs typeface="+mn-cs"/>
              </a:rPr>
              <a:t>Câu</a:t>
            </a:r>
            <a:r>
              <a:rPr kumimoji="0" lang="en-US" sz="4800" b="1" i="0" u="none" strike="noStrike" kern="1200" cap="none" spc="0" normalizeH="0" baseline="0" noProof="0" dirty="0">
                <a:ln>
                  <a:noFill/>
                </a:ln>
                <a:solidFill>
                  <a:srgbClr val="FFFF00"/>
                </a:solidFill>
                <a:effectLst/>
                <a:uLnTx/>
                <a:uFillTx/>
                <a:latin typeface="#9Slide05 Beautiful Caps" panose="02040603050506020204" pitchFamily="18" charset="0"/>
                <a:ea typeface="+mn-ea"/>
                <a:cs typeface="+mn-cs"/>
              </a:rPr>
              <a:t> 1</a:t>
            </a:r>
          </a:p>
        </p:txBody>
      </p:sp>
      <p:sp>
        <p:nvSpPr>
          <p:cNvPr id="10" name="TextBox 9">
            <a:extLst>
              <a:ext uri="{FF2B5EF4-FFF2-40B4-BE49-F238E27FC236}">
                <a16:creationId xmlns:a16="http://schemas.microsoft.com/office/drawing/2014/main" id="{20E05519-062B-4FD0-8B1B-D59AB39A811C}"/>
              </a:ext>
            </a:extLst>
          </p:cNvPr>
          <p:cNvSpPr txBox="1"/>
          <p:nvPr/>
        </p:nvSpPr>
        <p:spPr>
          <a:xfrm>
            <a:off x="2903414" y="2157378"/>
            <a:ext cx="7688385" cy="3787319"/>
          </a:xfrm>
          <a:prstGeom prst="rect">
            <a:avLst/>
          </a:prstGeom>
          <a:noFill/>
        </p:spPr>
        <p:txBody>
          <a:bodyPr wrap="square">
            <a:spAutoFit/>
          </a:bodyPr>
          <a:lstStyle/>
          <a:p>
            <a:pPr marL="0" marR="0" lvl="0" indent="0" algn="l" defTabSz="401638" rtl="0" eaLnBrk="1" fontAlgn="base" latinLnBrk="0" hangingPunct="1">
              <a:lnSpc>
                <a:spcPct val="150000"/>
              </a:lnSpc>
              <a:spcBef>
                <a:spcPct val="0"/>
              </a:spcBef>
              <a:spcAft>
                <a:spcPct val="0"/>
              </a:spcAft>
              <a:buClrTx/>
              <a:buSzTx/>
              <a:buFontTx/>
              <a:buNone/>
              <a:tabLst/>
              <a:defRPr/>
            </a:pPr>
            <a:r>
              <a:rPr kumimoji="0" lang="en-US" altLang="en-US" sz="3200" i="0" u="none" strike="noStrike" kern="1200" cap="none" spc="0" normalizeH="0" baseline="0" noProof="0" dirty="0">
                <a:ln>
                  <a:noFill/>
                </a:ln>
                <a:solidFill>
                  <a:srgbClr val="18133D"/>
                </a:solidFill>
                <a:effectLst/>
                <a:uLnTx/>
                <a:uFillTx/>
                <a:latin typeface="#9Slide07 IcielBaliho Script" pitchFamily="2" charset="-93"/>
              </a:rPr>
              <a:t>	</a:t>
            </a:r>
            <a:r>
              <a:rPr kumimoji="0" lang="en-US" altLang="en-US" sz="3600" i="0" u="none" strike="noStrike" kern="1200" cap="none" spc="0" normalizeH="0" baseline="0" noProof="0" dirty="0" err="1">
                <a:ln>
                  <a:noFill/>
                </a:ln>
                <a:solidFill>
                  <a:srgbClr val="FF0000"/>
                </a:solidFill>
                <a:effectLst/>
                <a:uLnTx/>
                <a:uFillTx/>
                <a:latin typeface="#9Slide07 IcielBaliho Script" pitchFamily="2" charset="-93"/>
              </a:rPr>
              <a:t>Kinh</a:t>
            </a:r>
            <a:r>
              <a:rPr kumimoji="0" lang="en-US" altLang="en-US" sz="3600" i="0" u="none" strike="noStrike" kern="1200" cap="none" spc="0" normalizeH="0" baseline="0" noProof="0" dirty="0">
                <a:ln>
                  <a:noFill/>
                </a:ln>
                <a:solidFill>
                  <a:srgbClr val="FF0000"/>
                </a:solidFill>
                <a:effectLst/>
                <a:uLnTx/>
                <a:uFillTx/>
                <a:latin typeface="#9Slide07 IcielBaliho Script" pitchFamily="2" charset="-93"/>
              </a:rPr>
              <a:t> </a:t>
            </a:r>
            <a:r>
              <a:rPr kumimoji="0" lang="en-US" altLang="en-US" sz="3600" i="0" u="none" strike="noStrike" kern="1200" cap="none" spc="0" normalizeH="0" baseline="0" noProof="0" dirty="0" err="1">
                <a:ln>
                  <a:noFill/>
                </a:ln>
                <a:solidFill>
                  <a:srgbClr val="FF0000"/>
                </a:solidFill>
                <a:effectLst/>
                <a:uLnTx/>
                <a:uFillTx/>
                <a:latin typeface="#9Slide07 IcielBaliho Script" pitchFamily="2" charset="-93"/>
              </a:rPr>
              <a:t>tế</a:t>
            </a:r>
            <a:r>
              <a:rPr kumimoji="0" lang="en-US" altLang="en-US" sz="3600" i="0" u="none" strike="noStrike" kern="1200" cap="none" spc="0" normalizeH="0" baseline="0" noProof="0" dirty="0">
                <a:ln>
                  <a:noFill/>
                </a:ln>
                <a:solidFill>
                  <a:srgbClr val="FF0000"/>
                </a:solidFill>
                <a:effectLst/>
                <a:uLnTx/>
                <a:uFillTx/>
                <a:latin typeface="#9Slide07 IcielBaliho Script" pitchFamily="2" charset="-93"/>
              </a:rPr>
              <a:t> </a:t>
            </a:r>
            <a:r>
              <a:rPr kumimoji="0" lang="en-US" altLang="en-US" sz="3600" i="0" u="none" strike="noStrike" kern="1200" cap="none" spc="0" normalizeH="0" baseline="0" noProof="0" dirty="0" err="1">
                <a:ln>
                  <a:noFill/>
                </a:ln>
                <a:solidFill>
                  <a:srgbClr val="FF0000"/>
                </a:solidFill>
                <a:effectLst/>
                <a:uLnTx/>
                <a:uFillTx/>
                <a:latin typeface="#9Slide07 IcielBaliho Script" pitchFamily="2" charset="-93"/>
              </a:rPr>
              <a:t>của</a:t>
            </a:r>
            <a:r>
              <a:rPr kumimoji="0" lang="en-US" altLang="en-US" sz="3600" i="0" u="none" strike="noStrike" kern="1200" cap="none" spc="0" normalizeH="0" baseline="0" noProof="0" dirty="0">
                <a:ln>
                  <a:noFill/>
                </a:ln>
                <a:solidFill>
                  <a:srgbClr val="FF0000"/>
                </a:solidFill>
                <a:effectLst/>
                <a:uLnTx/>
                <a:uFillTx/>
                <a:latin typeface="#9Slide07 IcielBaliho Script" pitchFamily="2" charset="-93"/>
              </a:rPr>
              <a:t> EU </a:t>
            </a:r>
            <a:r>
              <a:rPr kumimoji="0" lang="en-US" altLang="en-US" sz="3600" i="0" u="none" strike="noStrike" kern="1200" cap="none" spc="0" normalizeH="0" baseline="0" noProof="0" dirty="0" err="1">
                <a:ln>
                  <a:noFill/>
                </a:ln>
                <a:solidFill>
                  <a:srgbClr val="FF0000"/>
                </a:solidFill>
                <a:effectLst/>
                <a:uLnTx/>
                <a:uFillTx/>
                <a:latin typeface="#9Slide07 IcielBaliho Script" pitchFamily="2" charset="-93"/>
              </a:rPr>
              <a:t>phụ</a:t>
            </a:r>
            <a:r>
              <a:rPr kumimoji="0" lang="en-US" altLang="en-US" sz="3600" i="0" u="none" strike="noStrike" kern="1200" cap="none" spc="0" normalizeH="0" baseline="0" noProof="0" dirty="0">
                <a:ln>
                  <a:noFill/>
                </a:ln>
                <a:solidFill>
                  <a:srgbClr val="FF0000"/>
                </a:solidFill>
                <a:effectLst/>
                <a:uLnTx/>
                <a:uFillTx/>
                <a:latin typeface="#9Slide07 IcielBaliho Script" pitchFamily="2" charset="-93"/>
              </a:rPr>
              <a:t> </a:t>
            </a:r>
            <a:r>
              <a:rPr kumimoji="0" lang="en-US" altLang="en-US" sz="3600" i="0" u="none" strike="noStrike" kern="1200" cap="none" spc="0" normalizeH="0" baseline="0" noProof="0" dirty="0" err="1">
                <a:ln>
                  <a:noFill/>
                </a:ln>
                <a:solidFill>
                  <a:srgbClr val="FF0000"/>
                </a:solidFill>
                <a:effectLst/>
                <a:uLnTx/>
                <a:uFillTx/>
                <a:latin typeface="#9Slide07 IcielBaliho Script" pitchFamily="2" charset="-93"/>
              </a:rPr>
              <a:t>thuộc</a:t>
            </a:r>
            <a:r>
              <a:rPr kumimoji="0" lang="en-US" altLang="en-US" sz="3600" i="0" u="none" strike="noStrike" kern="1200" cap="none" spc="0" normalizeH="0" baseline="0" noProof="0" dirty="0">
                <a:ln>
                  <a:noFill/>
                </a:ln>
                <a:solidFill>
                  <a:srgbClr val="FF0000"/>
                </a:solidFill>
                <a:effectLst/>
                <a:uLnTx/>
                <a:uFillTx/>
                <a:latin typeface="#9Slide07 IcielBaliho Script" pitchFamily="2" charset="-93"/>
              </a:rPr>
              <a:t> </a:t>
            </a:r>
            <a:r>
              <a:rPr kumimoji="0" lang="en-US" altLang="en-US" sz="3600" i="0" u="none" strike="noStrike" kern="1200" cap="none" spc="0" normalizeH="0" baseline="0" noProof="0" dirty="0" err="1">
                <a:ln>
                  <a:noFill/>
                </a:ln>
                <a:solidFill>
                  <a:srgbClr val="FF0000"/>
                </a:solidFill>
                <a:effectLst/>
                <a:uLnTx/>
                <a:uFillTx/>
                <a:latin typeface="#9Slide07 IcielBaliho Script" pitchFamily="2" charset="-93"/>
              </a:rPr>
              <a:t>nhiều</a:t>
            </a:r>
            <a:r>
              <a:rPr kumimoji="0" lang="en-US" altLang="en-US" sz="3600" i="0" u="none" strike="noStrike" kern="1200" cap="none" spc="0" normalizeH="0" baseline="0" noProof="0" dirty="0">
                <a:ln>
                  <a:noFill/>
                </a:ln>
                <a:solidFill>
                  <a:srgbClr val="FF0000"/>
                </a:solidFill>
                <a:effectLst/>
                <a:uLnTx/>
                <a:uFillTx/>
                <a:latin typeface="#9Slide07 IcielBaliho Script" pitchFamily="2" charset="-93"/>
              </a:rPr>
              <a:t> </a:t>
            </a:r>
            <a:r>
              <a:rPr kumimoji="0" lang="en-US" altLang="en-US" sz="3600" i="0" u="none" strike="noStrike" kern="1200" cap="none" spc="0" normalizeH="0" baseline="0" noProof="0" dirty="0" err="1">
                <a:ln>
                  <a:noFill/>
                </a:ln>
                <a:solidFill>
                  <a:srgbClr val="FF0000"/>
                </a:solidFill>
                <a:effectLst/>
                <a:uLnTx/>
                <a:uFillTx/>
                <a:latin typeface="#9Slide07 IcielBaliho Script" pitchFamily="2" charset="-93"/>
              </a:rPr>
              <a:t>vào</a:t>
            </a:r>
            <a:r>
              <a:rPr kumimoji="0" lang="en-US" altLang="en-US" sz="3600" i="0" u="none" strike="noStrike" kern="1200" cap="none" spc="0" normalizeH="0" baseline="0" noProof="0" dirty="0">
                <a:ln>
                  <a:noFill/>
                </a:ln>
                <a:solidFill>
                  <a:srgbClr val="FF0000"/>
                </a:solidFill>
                <a:effectLst/>
                <a:uLnTx/>
                <a:uFillTx/>
                <a:latin typeface="#9Slide07 IcielBaliho Script" pitchFamily="2" charset="-93"/>
              </a:rPr>
              <a:t>?</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3200" i="0" u="none" strike="noStrike" kern="1200" cap="none" spc="0" normalizeH="0" baseline="0" noProof="0" dirty="0">
                <a:ln>
                  <a:noFill/>
                </a:ln>
                <a:solidFill>
                  <a:srgbClr val="18133D"/>
                </a:solidFill>
                <a:effectLst/>
                <a:uLnTx/>
                <a:uFillTx/>
                <a:latin typeface="#9Slide07 IcielBaliho Script" pitchFamily="2" charset="-93"/>
              </a:rPr>
              <a:t>A. </a:t>
            </a:r>
            <a:r>
              <a:rPr kumimoji="0" lang="en-US" altLang="en-US" sz="3200" i="0" u="none" strike="noStrike" kern="1200" cap="none" spc="0" normalizeH="0" baseline="0" noProof="0" dirty="0" err="1">
                <a:ln>
                  <a:noFill/>
                </a:ln>
                <a:solidFill>
                  <a:srgbClr val="18133D"/>
                </a:solidFill>
                <a:effectLst/>
                <a:uLnTx/>
                <a:uFillTx/>
                <a:latin typeface="#9Slide07 IcielBaliho Script" pitchFamily="2" charset="-93"/>
              </a:rPr>
              <a:t>Việc</a:t>
            </a:r>
            <a:r>
              <a:rPr kumimoji="0" lang="en-US" altLang="en-US" sz="3200" i="0" u="none" strike="noStrike" kern="1200" cap="none" spc="0" normalizeH="0" baseline="0" noProof="0" dirty="0">
                <a:ln>
                  <a:noFill/>
                </a:ln>
                <a:solidFill>
                  <a:srgbClr val="18133D"/>
                </a:solidFill>
                <a:effectLst/>
                <a:uLnTx/>
                <a:uFillTx/>
                <a:latin typeface="#9Slide07 IcielBaliho Script" pitchFamily="2" charset="-93"/>
              </a:rPr>
              <a:t> </a:t>
            </a:r>
            <a:r>
              <a:rPr kumimoji="0" lang="en-US" altLang="en-US" sz="3200" i="0" u="none" strike="noStrike" kern="1200" cap="none" spc="0" normalizeH="0" baseline="0" noProof="0" dirty="0" err="1">
                <a:ln>
                  <a:noFill/>
                </a:ln>
                <a:solidFill>
                  <a:srgbClr val="18133D"/>
                </a:solidFill>
                <a:effectLst/>
                <a:uLnTx/>
                <a:uFillTx/>
                <a:latin typeface="#9Slide07 IcielBaliho Script" pitchFamily="2" charset="-93"/>
              </a:rPr>
              <a:t>đi</a:t>
            </a:r>
            <a:r>
              <a:rPr kumimoji="0" lang="en-US" altLang="en-US" sz="3200" i="0" u="none" strike="noStrike" kern="1200" cap="none" spc="0" normalizeH="0" baseline="0" noProof="0" dirty="0">
                <a:ln>
                  <a:noFill/>
                </a:ln>
                <a:solidFill>
                  <a:srgbClr val="18133D"/>
                </a:solidFill>
                <a:effectLst/>
                <a:uLnTx/>
                <a:uFillTx/>
                <a:latin typeface="#9Slide07 IcielBaliho Script" pitchFamily="2" charset="-93"/>
              </a:rPr>
              <a:t> </a:t>
            </a:r>
            <a:r>
              <a:rPr kumimoji="0" lang="en-US" altLang="en-US" sz="3200" i="0" u="none" strike="noStrike" kern="1200" cap="none" spc="0" normalizeH="0" baseline="0" noProof="0" dirty="0" err="1">
                <a:ln>
                  <a:noFill/>
                </a:ln>
                <a:solidFill>
                  <a:srgbClr val="18133D"/>
                </a:solidFill>
                <a:effectLst/>
                <a:uLnTx/>
                <a:uFillTx/>
                <a:latin typeface="#9Slide07 IcielBaliho Script" pitchFamily="2" charset="-93"/>
              </a:rPr>
              <a:t>lại</a:t>
            </a:r>
            <a:r>
              <a:rPr kumimoji="0" lang="en-US" altLang="en-US" sz="3200" i="0" u="none" strike="noStrike" kern="1200" cap="none" spc="0" normalizeH="0" baseline="0" noProof="0" dirty="0">
                <a:ln>
                  <a:noFill/>
                </a:ln>
                <a:solidFill>
                  <a:srgbClr val="18133D"/>
                </a:solidFill>
                <a:effectLst/>
                <a:uLnTx/>
                <a:uFillTx/>
                <a:latin typeface="#9Slide07 IcielBaliho Script" pitchFamily="2" charset="-93"/>
              </a:rPr>
              <a:t> </a:t>
            </a:r>
            <a:r>
              <a:rPr kumimoji="0" lang="en-US" altLang="en-US" sz="3200" i="0" u="none" strike="noStrike" kern="1200" cap="none" spc="0" normalizeH="0" baseline="0" noProof="0" dirty="0" err="1">
                <a:ln>
                  <a:noFill/>
                </a:ln>
                <a:solidFill>
                  <a:srgbClr val="18133D"/>
                </a:solidFill>
                <a:effectLst/>
                <a:uLnTx/>
                <a:uFillTx/>
                <a:latin typeface="#9Slide07 IcielBaliho Script" pitchFamily="2" charset="-93"/>
              </a:rPr>
              <a:t>tự</a:t>
            </a:r>
            <a:r>
              <a:rPr kumimoji="0" lang="en-US" altLang="en-US" sz="3200" i="0" u="none" strike="noStrike" kern="1200" cap="none" spc="0" normalizeH="0" baseline="0" noProof="0" dirty="0">
                <a:ln>
                  <a:noFill/>
                </a:ln>
                <a:solidFill>
                  <a:srgbClr val="18133D"/>
                </a:solidFill>
                <a:effectLst/>
                <a:uLnTx/>
                <a:uFillTx/>
                <a:latin typeface="#9Slide07 IcielBaliho Script" pitchFamily="2" charset="-93"/>
              </a:rPr>
              <a:t> do </a:t>
            </a:r>
            <a:r>
              <a:rPr kumimoji="0" lang="en-US" altLang="en-US" sz="3200" i="0" u="none" strike="noStrike" kern="1200" cap="none" spc="0" normalizeH="0" baseline="0" noProof="0" dirty="0" err="1">
                <a:ln>
                  <a:noFill/>
                </a:ln>
                <a:solidFill>
                  <a:srgbClr val="18133D"/>
                </a:solidFill>
                <a:effectLst/>
                <a:uLnTx/>
                <a:uFillTx/>
                <a:latin typeface="#9Slide07 IcielBaliho Script" pitchFamily="2" charset="-93"/>
              </a:rPr>
              <a:t>giữa</a:t>
            </a:r>
            <a:r>
              <a:rPr kumimoji="0" lang="en-US" altLang="en-US" sz="3200" i="0" u="none" strike="noStrike" kern="1200" cap="none" spc="0" normalizeH="0" baseline="0" noProof="0" dirty="0">
                <a:ln>
                  <a:noFill/>
                </a:ln>
                <a:solidFill>
                  <a:srgbClr val="18133D"/>
                </a:solidFill>
                <a:effectLst/>
                <a:uLnTx/>
                <a:uFillTx/>
                <a:latin typeface="#9Slide07 IcielBaliho Script" pitchFamily="2" charset="-93"/>
              </a:rPr>
              <a:t> </a:t>
            </a:r>
            <a:r>
              <a:rPr kumimoji="0" lang="en-US" altLang="en-US" sz="3200" i="0" u="none" strike="noStrike" kern="1200" cap="none" spc="0" normalizeH="0" baseline="0" noProof="0" dirty="0" err="1">
                <a:ln>
                  <a:noFill/>
                </a:ln>
                <a:solidFill>
                  <a:srgbClr val="18133D"/>
                </a:solidFill>
                <a:effectLst/>
                <a:uLnTx/>
                <a:uFillTx/>
                <a:latin typeface="#9Slide07 IcielBaliho Script" pitchFamily="2" charset="-93"/>
              </a:rPr>
              <a:t>các</a:t>
            </a:r>
            <a:r>
              <a:rPr kumimoji="0" lang="en-US" altLang="en-US" sz="3200" i="0" u="none" strike="noStrike" kern="1200" cap="none" spc="0" normalizeH="0" baseline="0" noProof="0" dirty="0">
                <a:ln>
                  <a:noFill/>
                </a:ln>
                <a:solidFill>
                  <a:srgbClr val="18133D"/>
                </a:solidFill>
                <a:effectLst/>
                <a:uLnTx/>
                <a:uFillTx/>
                <a:latin typeface="#9Slide07 IcielBaliho Script" pitchFamily="2" charset="-93"/>
              </a:rPr>
              <a:t> </a:t>
            </a:r>
            <a:r>
              <a:rPr kumimoji="0" lang="en-US" altLang="en-US" sz="3200" i="0" u="none" strike="noStrike" kern="1200" cap="none" spc="0" normalizeH="0" baseline="0" noProof="0" dirty="0" err="1">
                <a:ln>
                  <a:noFill/>
                </a:ln>
                <a:solidFill>
                  <a:srgbClr val="18133D"/>
                </a:solidFill>
                <a:effectLst/>
                <a:uLnTx/>
                <a:uFillTx/>
                <a:latin typeface="#9Slide07 IcielBaliho Script" pitchFamily="2" charset="-93"/>
              </a:rPr>
              <a:t>nước</a:t>
            </a:r>
            <a:r>
              <a:rPr kumimoji="0" lang="en-US" altLang="en-US" sz="3200" i="0" u="none" strike="noStrike" kern="1200" cap="none" spc="0" normalizeH="0" baseline="0" noProof="0" dirty="0">
                <a:ln>
                  <a:noFill/>
                </a:ln>
                <a:solidFill>
                  <a:srgbClr val="18133D"/>
                </a:solidFill>
                <a:effectLst/>
                <a:uLnTx/>
                <a:uFillTx/>
                <a:latin typeface="#9Slide07 IcielBaliho Script" pitchFamily="2" charset="-93"/>
              </a:rPr>
              <a:t> </a:t>
            </a:r>
            <a:r>
              <a:rPr kumimoji="0" lang="en-US" altLang="en-US" sz="3200" i="0" u="none" strike="noStrike" kern="1200" cap="none" spc="0" normalizeH="0" baseline="0" noProof="0" dirty="0" err="1">
                <a:ln>
                  <a:noFill/>
                </a:ln>
                <a:solidFill>
                  <a:srgbClr val="18133D"/>
                </a:solidFill>
                <a:effectLst/>
                <a:uLnTx/>
                <a:uFillTx/>
                <a:latin typeface="#9Slide07 IcielBaliho Script" pitchFamily="2" charset="-93"/>
              </a:rPr>
              <a:t>thành</a:t>
            </a:r>
            <a:r>
              <a:rPr kumimoji="0" lang="en-US" altLang="en-US" sz="3200" i="0" u="none" strike="noStrike" kern="1200" cap="none" spc="0" normalizeH="0" baseline="0" noProof="0" dirty="0">
                <a:ln>
                  <a:noFill/>
                </a:ln>
                <a:solidFill>
                  <a:srgbClr val="18133D"/>
                </a:solidFill>
                <a:effectLst/>
                <a:uLnTx/>
                <a:uFillTx/>
                <a:latin typeface="#9Slide07 IcielBaliho Script" pitchFamily="2" charset="-93"/>
              </a:rPr>
              <a:t> </a:t>
            </a:r>
            <a:r>
              <a:rPr kumimoji="0" lang="en-US" altLang="en-US" sz="3200" i="0" u="none" strike="noStrike" kern="1200" cap="none" spc="0" normalizeH="0" baseline="0" noProof="0" dirty="0" err="1">
                <a:ln>
                  <a:noFill/>
                </a:ln>
                <a:solidFill>
                  <a:srgbClr val="18133D"/>
                </a:solidFill>
                <a:effectLst/>
                <a:uLnTx/>
                <a:uFillTx/>
                <a:latin typeface="#9Slide07 IcielBaliho Script" pitchFamily="2" charset="-93"/>
              </a:rPr>
              <a:t>viên</a:t>
            </a:r>
            <a:endParaRPr kumimoji="0" lang="en-US" altLang="en-US" sz="3200" i="0" u="none" strike="noStrike" kern="1200" cap="none" spc="0" normalizeH="0" baseline="0" noProof="0" dirty="0">
              <a:ln>
                <a:noFill/>
              </a:ln>
              <a:solidFill>
                <a:srgbClr val="18133D"/>
              </a:solidFill>
              <a:effectLst/>
              <a:uLnTx/>
              <a:uFillTx/>
              <a:latin typeface="#9Slide07 IcielBaliho Script" pitchFamily="2" charset="-93"/>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3200" i="0" u="none" strike="noStrike" kern="1200" cap="none" spc="0" normalizeH="0" baseline="0" noProof="0" dirty="0" err="1">
                <a:ln>
                  <a:noFill/>
                </a:ln>
                <a:solidFill>
                  <a:srgbClr val="18133D"/>
                </a:solidFill>
                <a:effectLst/>
                <a:uLnTx/>
                <a:uFillTx/>
                <a:latin typeface="#9Slide07 IcielBaliho Script" pitchFamily="2" charset="-93"/>
              </a:rPr>
              <a:t>B.Tự</a:t>
            </a:r>
            <a:r>
              <a:rPr kumimoji="0" lang="en-US" altLang="en-US" sz="3200" i="0" u="none" strike="noStrike" kern="1200" cap="none" spc="0" normalizeH="0" baseline="0" noProof="0" dirty="0">
                <a:ln>
                  <a:noFill/>
                </a:ln>
                <a:solidFill>
                  <a:srgbClr val="18133D"/>
                </a:solidFill>
                <a:effectLst/>
                <a:uLnTx/>
                <a:uFillTx/>
                <a:latin typeface="#9Slide07 IcielBaliho Script" pitchFamily="2" charset="-93"/>
              </a:rPr>
              <a:t> do </a:t>
            </a:r>
            <a:r>
              <a:rPr kumimoji="0" lang="en-US" altLang="en-US" sz="3200" i="0" u="none" strike="noStrike" kern="1200" cap="none" spc="0" normalizeH="0" baseline="0" noProof="0" dirty="0" err="1">
                <a:ln>
                  <a:noFill/>
                </a:ln>
                <a:solidFill>
                  <a:srgbClr val="18133D"/>
                </a:solidFill>
                <a:effectLst/>
                <a:uLnTx/>
                <a:uFillTx/>
                <a:latin typeface="#9Slide07 IcielBaliho Script" pitchFamily="2" charset="-93"/>
              </a:rPr>
              <a:t>buôn</a:t>
            </a:r>
            <a:r>
              <a:rPr kumimoji="0" lang="en-US" altLang="en-US" sz="3200" i="0" u="none" strike="noStrike" kern="1200" cap="none" spc="0" normalizeH="0" baseline="0" noProof="0" dirty="0">
                <a:ln>
                  <a:noFill/>
                </a:ln>
                <a:solidFill>
                  <a:srgbClr val="18133D"/>
                </a:solidFill>
                <a:effectLst/>
                <a:uLnTx/>
                <a:uFillTx/>
                <a:latin typeface="#9Slide07 IcielBaliho Script" pitchFamily="2" charset="-93"/>
              </a:rPr>
              <a:t> </a:t>
            </a:r>
            <a:r>
              <a:rPr kumimoji="0" lang="en-US" altLang="en-US" sz="3200" i="0" u="none" strike="noStrike" kern="1200" cap="none" spc="0" normalizeH="0" baseline="0" noProof="0" dirty="0" err="1">
                <a:ln>
                  <a:noFill/>
                </a:ln>
                <a:solidFill>
                  <a:srgbClr val="18133D"/>
                </a:solidFill>
                <a:effectLst/>
                <a:uLnTx/>
                <a:uFillTx/>
                <a:latin typeface="#9Slide07 IcielBaliho Script" pitchFamily="2" charset="-93"/>
              </a:rPr>
              <a:t>bán</a:t>
            </a:r>
            <a:r>
              <a:rPr kumimoji="0" lang="en-US" altLang="en-US" sz="3200" i="0" u="none" strike="noStrike" kern="1200" cap="none" spc="0" normalizeH="0" baseline="0" noProof="0" dirty="0">
                <a:ln>
                  <a:noFill/>
                </a:ln>
                <a:solidFill>
                  <a:srgbClr val="18133D"/>
                </a:solidFill>
                <a:effectLst/>
                <a:uLnTx/>
                <a:uFillTx/>
                <a:latin typeface="#9Slide07 IcielBaliho Script" pitchFamily="2" charset="-93"/>
              </a:rPr>
              <a:t> </a:t>
            </a:r>
            <a:r>
              <a:rPr kumimoji="0" lang="en-US" altLang="en-US" sz="3200" i="0" u="none" strike="noStrike" kern="1200" cap="none" spc="0" normalizeH="0" baseline="0" noProof="0" dirty="0" err="1">
                <a:ln>
                  <a:noFill/>
                </a:ln>
                <a:solidFill>
                  <a:srgbClr val="18133D"/>
                </a:solidFill>
                <a:effectLst/>
                <a:uLnTx/>
                <a:uFillTx/>
                <a:latin typeface="#9Slide07 IcielBaliho Script" pitchFamily="2" charset="-93"/>
              </a:rPr>
              <a:t>giữa</a:t>
            </a:r>
            <a:r>
              <a:rPr kumimoji="0" lang="en-US" altLang="en-US" sz="3200" i="0" u="none" strike="noStrike" kern="1200" cap="none" spc="0" normalizeH="0" baseline="0" noProof="0" dirty="0">
                <a:ln>
                  <a:noFill/>
                </a:ln>
                <a:solidFill>
                  <a:srgbClr val="18133D"/>
                </a:solidFill>
                <a:effectLst/>
                <a:uLnTx/>
                <a:uFillTx/>
                <a:latin typeface="#9Slide07 IcielBaliho Script" pitchFamily="2" charset="-93"/>
              </a:rPr>
              <a:t> </a:t>
            </a:r>
            <a:r>
              <a:rPr kumimoji="0" lang="en-US" altLang="en-US" sz="3200" i="0" u="none" strike="noStrike" kern="1200" cap="none" spc="0" normalizeH="0" baseline="0" noProof="0" dirty="0" err="1">
                <a:ln>
                  <a:noFill/>
                </a:ln>
                <a:solidFill>
                  <a:srgbClr val="18133D"/>
                </a:solidFill>
                <a:effectLst/>
                <a:uLnTx/>
                <a:uFillTx/>
                <a:latin typeface="#9Slide07 IcielBaliho Script" pitchFamily="2" charset="-93"/>
              </a:rPr>
              <a:t>các</a:t>
            </a:r>
            <a:r>
              <a:rPr kumimoji="0" lang="en-US" altLang="en-US" sz="3200" i="0" u="none" strike="noStrike" kern="1200" cap="none" spc="0" normalizeH="0" baseline="0" noProof="0" dirty="0">
                <a:ln>
                  <a:noFill/>
                </a:ln>
                <a:solidFill>
                  <a:srgbClr val="18133D"/>
                </a:solidFill>
                <a:effectLst/>
                <a:uLnTx/>
                <a:uFillTx/>
                <a:latin typeface="#9Slide07 IcielBaliho Script" pitchFamily="2" charset="-93"/>
              </a:rPr>
              <a:t> </a:t>
            </a:r>
            <a:r>
              <a:rPr kumimoji="0" lang="en-US" altLang="en-US" sz="3200" i="0" u="none" strike="noStrike" kern="1200" cap="none" spc="0" normalizeH="0" baseline="0" noProof="0" dirty="0" err="1">
                <a:ln>
                  <a:noFill/>
                </a:ln>
                <a:solidFill>
                  <a:srgbClr val="18133D"/>
                </a:solidFill>
                <a:effectLst/>
                <a:uLnTx/>
                <a:uFillTx/>
                <a:latin typeface="#9Slide07 IcielBaliho Script" pitchFamily="2" charset="-93"/>
              </a:rPr>
              <a:t>nước</a:t>
            </a:r>
            <a:r>
              <a:rPr kumimoji="0" lang="en-US" altLang="en-US" sz="3200" i="0" u="none" strike="noStrike" kern="1200" cap="none" spc="0" normalizeH="0" baseline="0" noProof="0" dirty="0">
                <a:ln>
                  <a:noFill/>
                </a:ln>
                <a:solidFill>
                  <a:srgbClr val="18133D"/>
                </a:solidFill>
                <a:effectLst/>
                <a:uLnTx/>
                <a:uFillTx/>
                <a:latin typeface="#9Slide07 IcielBaliho Script" pitchFamily="2" charset="-93"/>
              </a:rPr>
              <a:t> </a:t>
            </a:r>
            <a:r>
              <a:rPr kumimoji="0" lang="en-US" altLang="en-US" sz="3200" i="0" u="none" strike="noStrike" kern="1200" cap="none" spc="0" normalizeH="0" baseline="0" noProof="0" dirty="0" err="1">
                <a:ln>
                  <a:noFill/>
                </a:ln>
                <a:solidFill>
                  <a:srgbClr val="18133D"/>
                </a:solidFill>
                <a:effectLst/>
                <a:uLnTx/>
                <a:uFillTx/>
                <a:latin typeface="#9Slide07 IcielBaliho Script" pitchFamily="2" charset="-93"/>
              </a:rPr>
              <a:t>thành</a:t>
            </a:r>
            <a:r>
              <a:rPr kumimoji="0" lang="en-US" altLang="en-US" sz="3200" i="0" u="none" strike="noStrike" kern="1200" cap="none" spc="0" normalizeH="0" baseline="0" noProof="0" dirty="0">
                <a:ln>
                  <a:noFill/>
                </a:ln>
                <a:solidFill>
                  <a:srgbClr val="18133D"/>
                </a:solidFill>
                <a:effectLst/>
                <a:uLnTx/>
                <a:uFillTx/>
                <a:latin typeface="#9Slide07 IcielBaliho Script" pitchFamily="2" charset="-93"/>
              </a:rPr>
              <a:t> </a:t>
            </a:r>
            <a:r>
              <a:rPr kumimoji="0" lang="en-US" altLang="en-US" sz="3200" i="0" u="none" strike="noStrike" kern="1200" cap="none" spc="0" normalizeH="0" baseline="0" noProof="0" dirty="0" err="1">
                <a:ln>
                  <a:noFill/>
                </a:ln>
                <a:solidFill>
                  <a:srgbClr val="18133D"/>
                </a:solidFill>
                <a:effectLst/>
                <a:uLnTx/>
                <a:uFillTx/>
                <a:latin typeface="#9Slide07 IcielBaliho Script" pitchFamily="2" charset="-93"/>
              </a:rPr>
              <a:t>viên</a:t>
            </a:r>
            <a:endParaRPr kumimoji="0" lang="en-US" altLang="en-US" sz="3200" i="0" u="none" strike="noStrike" kern="1200" cap="none" spc="0" normalizeH="0" baseline="0" noProof="0" dirty="0">
              <a:ln>
                <a:noFill/>
              </a:ln>
              <a:solidFill>
                <a:srgbClr val="18133D"/>
              </a:solidFill>
              <a:effectLst/>
              <a:uLnTx/>
              <a:uFillTx/>
              <a:latin typeface="#9Slide07 IcielBaliho Script" pitchFamily="2" charset="-93"/>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3200" i="0" u="none" strike="noStrike" kern="1200" cap="none" spc="0" normalizeH="0" baseline="0" noProof="0" dirty="0">
                <a:ln>
                  <a:noFill/>
                </a:ln>
                <a:solidFill>
                  <a:srgbClr val="18133D"/>
                </a:solidFill>
                <a:effectLst/>
                <a:uLnTx/>
                <a:uFillTx/>
                <a:latin typeface="#9Slide07 IcielBaliho Script" pitchFamily="2" charset="-93"/>
              </a:rPr>
              <a:t>C. </a:t>
            </a:r>
            <a:r>
              <a:rPr kumimoji="0" lang="en-US" altLang="en-US" sz="3200" i="0" u="none" strike="noStrike" kern="1200" cap="none" spc="0" normalizeH="0" baseline="0" noProof="0" dirty="0" err="1">
                <a:ln>
                  <a:noFill/>
                </a:ln>
                <a:solidFill>
                  <a:srgbClr val="18133D"/>
                </a:solidFill>
                <a:effectLst/>
                <a:uLnTx/>
                <a:uFillTx/>
                <a:latin typeface="#9Slide07 IcielBaliho Script" pitchFamily="2" charset="-93"/>
              </a:rPr>
              <a:t>Hoạt</a:t>
            </a:r>
            <a:r>
              <a:rPr kumimoji="0" lang="en-US" altLang="en-US" sz="3200" i="0" u="none" strike="noStrike" kern="1200" cap="none" spc="0" normalizeH="0" baseline="0" noProof="0" dirty="0">
                <a:ln>
                  <a:noFill/>
                </a:ln>
                <a:solidFill>
                  <a:srgbClr val="18133D"/>
                </a:solidFill>
                <a:effectLst/>
                <a:uLnTx/>
                <a:uFillTx/>
                <a:latin typeface="#9Slide07 IcielBaliho Script" pitchFamily="2" charset="-93"/>
              </a:rPr>
              <a:t> </a:t>
            </a:r>
            <a:r>
              <a:rPr kumimoji="0" lang="en-US" altLang="en-US" sz="3200" i="0" u="none" strike="noStrike" kern="1200" cap="none" spc="0" normalizeH="0" baseline="0" noProof="0" dirty="0" err="1">
                <a:ln>
                  <a:noFill/>
                </a:ln>
                <a:solidFill>
                  <a:srgbClr val="18133D"/>
                </a:solidFill>
                <a:effectLst/>
                <a:uLnTx/>
                <a:uFillTx/>
                <a:latin typeface="#9Slide07 IcielBaliho Script" pitchFamily="2" charset="-93"/>
              </a:rPr>
              <a:t>động</a:t>
            </a:r>
            <a:r>
              <a:rPr kumimoji="0" lang="en-US" altLang="en-US" sz="3200" i="0" u="none" strike="noStrike" kern="1200" cap="none" spc="0" normalizeH="0" baseline="0" noProof="0" dirty="0">
                <a:ln>
                  <a:noFill/>
                </a:ln>
                <a:solidFill>
                  <a:srgbClr val="18133D"/>
                </a:solidFill>
                <a:effectLst/>
                <a:uLnTx/>
                <a:uFillTx/>
                <a:latin typeface="#9Slide07 IcielBaliho Script" pitchFamily="2" charset="-93"/>
              </a:rPr>
              <a:t> </a:t>
            </a:r>
            <a:r>
              <a:rPr kumimoji="0" lang="en-US" altLang="en-US" sz="3200" i="0" u="none" strike="noStrike" kern="1200" cap="none" spc="0" normalizeH="0" baseline="0" noProof="0" dirty="0" err="1">
                <a:ln>
                  <a:noFill/>
                </a:ln>
                <a:solidFill>
                  <a:srgbClr val="18133D"/>
                </a:solidFill>
                <a:effectLst/>
                <a:uLnTx/>
                <a:uFillTx/>
                <a:latin typeface="#9Slide07 IcielBaliho Script" pitchFamily="2" charset="-93"/>
              </a:rPr>
              <a:t>của</a:t>
            </a:r>
            <a:r>
              <a:rPr kumimoji="0" lang="en-US" altLang="en-US" sz="3200" i="0" u="none" strike="noStrike" kern="1200" cap="none" spc="0" normalizeH="0" baseline="0" noProof="0" dirty="0">
                <a:ln>
                  <a:noFill/>
                </a:ln>
                <a:solidFill>
                  <a:srgbClr val="18133D"/>
                </a:solidFill>
                <a:effectLst/>
                <a:uLnTx/>
                <a:uFillTx/>
                <a:latin typeface="#9Slide07 IcielBaliho Script" pitchFamily="2" charset="-93"/>
              </a:rPr>
              <a:t> </a:t>
            </a:r>
            <a:r>
              <a:rPr kumimoji="0" lang="en-US" altLang="en-US" sz="3200" i="0" u="none" strike="noStrike" kern="1200" cap="none" spc="0" normalizeH="0" baseline="0" noProof="0" dirty="0" err="1">
                <a:ln>
                  <a:noFill/>
                </a:ln>
                <a:solidFill>
                  <a:srgbClr val="18133D"/>
                </a:solidFill>
                <a:effectLst/>
                <a:uLnTx/>
                <a:uFillTx/>
                <a:latin typeface="#9Slide07 IcielBaliho Script" pitchFamily="2" charset="-93"/>
              </a:rPr>
              <a:t>Hội</a:t>
            </a:r>
            <a:r>
              <a:rPr kumimoji="0" lang="en-US" altLang="en-US" sz="3200" i="0" u="none" strike="noStrike" kern="1200" cap="none" spc="0" normalizeH="0" baseline="0" noProof="0" dirty="0">
                <a:ln>
                  <a:noFill/>
                </a:ln>
                <a:solidFill>
                  <a:srgbClr val="18133D"/>
                </a:solidFill>
                <a:effectLst/>
                <a:uLnTx/>
                <a:uFillTx/>
                <a:latin typeface="#9Slide07 IcielBaliho Script" pitchFamily="2" charset="-93"/>
              </a:rPr>
              <a:t> </a:t>
            </a:r>
            <a:r>
              <a:rPr kumimoji="0" lang="en-US" altLang="en-US" sz="3200" i="0" u="none" strike="noStrike" kern="1200" cap="none" spc="0" normalizeH="0" baseline="0" noProof="0" dirty="0" err="1">
                <a:ln>
                  <a:noFill/>
                </a:ln>
                <a:solidFill>
                  <a:srgbClr val="18133D"/>
                </a:solidFill>
                <a:effectLst/>
                <a:uLnTx/>
                <a:uFillTx/>
                <a:latin typeface="#9Slide07 IcielBaliho Script" pitchFamily="2" charset="-93"/>
              </a:rPr>
              <a:t>đồng</a:t>
            </a:r>
            <a:r>
              <a:rPr kumimoji="0" lang="en-US" altLang="en-US" sz="3200" i="0" u="none" strike="noStrike" kern="1200" cap="none" spc="0" normalizeH="0" baseline="0" noProof="0" dirty="0">
                <a:ln>
                  <a:noFill/>
                </a:ln>
                <a:solidFill>
                  <a:srgbClr val="18133D"/>
                </a:solidFill>
                <a:effectLst/>
                <a:uLnTx/>
                <a:uFillTx/>
                <a:latin typeface="#9Slide07 IcielBaliho Script" pitchFamily="2" charset="-93"/>
              </a:rPr>
              <a:t> </a:t>
            </a:r>
            <a:r>
              <a:rPr kumimoji="0" lang="en-US" altLang="en-US" sz="3200" i="0" u="none" strike="noStrike" kern="1200" cap="none" spc="0" normalizeH="0" baseline="0" noProof="0" dirty="0" err="1">
                <a:ln>
                  <a:noFill/>
                </a:ln>
                <a:solidFill>
                  <a:srgbClr val="18133D"/>
                </a:solidFill>
                <a:effectLst/>
                <a:uLnTx/>
                <a:uFillTx/>
                <a:latin typeface="#9Slide07 IcielBaliho Script" pitchFamily="2" charset="-93"/>
              </a:rPr>
              <a:t>Bộ</a:t>
            </a:r>
            <a:r>
              <a:rPr kumimoji="0" lang="en-US" altLang="en-US" sz="3200" i="0" u="none" strike="noStrike" kern="1200" cap="none" spc="0" normalizeH="0" baseline="0" noProof="0" dirty="0">
                <a:ln>
                  <a:noFill/>
                </a:ln>
                <a:solidFill>
                  <a:srgbClr val="18133D"/>
                </a:solidFill>
                <a:effectLst/>
                <a:uLnTx/>
                <a:uFillTx/>
                <a:latin typeface="#9Slide07 IcielBaliho Script" pitchFamily="2" charset="-93"/>
              </a:rPr>
              <a:t> </a:t>
            </a:r>
            <a:r>
              <a:rPr kumimoji="0" lang="en-US" altLang="en-US" sz="3200" i="0" u="none" strike="noStrike" kern="1200" cap="none" spc="0" normalizeH="0" baseline="0" noProof="0" dirty="0" err="1">
                <a:ln>
                  <a:noFill/>
                </a:ln>
                <a:solidFill>
                  <a:srgbClr val="18133D"/>
                </a:solidFill>
                <a:effectLst/>
                <a:uLnTx/>
                <a:uFillTx/>
                <a:latin typeface="#9Slide07 IcielBaliho Script" pitchFamily="2" charset="-93"/>
              </a:rPr>
              <a:t>trưởng</a:t>
            </a:r>
            <a:r>
              <a:rPr lang="en-US" altLang="en-US" sz="3200" dirty="0">
                <a:solidFill>
                  <a:srgbClr val="18133D"/>
                </a:solidFill>
                <a:latin typeface="#9Slide07 IcielBaliho Script" pitchFamily="2" charset="-93"/>
              </a:rPr>
              <a:t>.</a:t>
            </a:r>
            <a:endParaRPr kumimoji="0" lang="en-US" altLang="en-US" sz="3200" i="0" u="none" strike="noStrike" kern="1200" cap="none" spc="0" normalizeH="0" baseline="0" noProof="0" dirty="0">
              <a:ln>
                <a:noFill/>
              </a:ln>
              <a:solidFill>
                <a:srgbClr val="18133D"/>
              </a:solidFill>
              <a:effectLst/>
              <a:uLnTx/>
              <a:uFillTx/>
              <a:latin typeface="#9Slide07 IcielBaliho Script" pitchFamily="2" charset="-93"/>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3200" i="0" u="none" strike="noStrike" kern="1200" cap="none" spc="0" normalizeH="0" baseline="0" noProof="0" dirty="0">
                <a:ln>
                  <a:noFill/>
                </a:ln>
                <a:solidFill>
                  <a:srgbClr val="18133D"/>
                </a:solidFill>
                <a:effectLst/>
                <a:uLnTx/>
                <a:uFillTx/>
                <a:latin typeface="#9Slide07 IcielBaliho Script" pitchFamily="2" charset="-93"/>
              </a:rPr>
              <a:t>D. </a:t>
            </a:r>
            <a:r>
              <a:rPr kumimoji="0" lang="en-US" altLang="en-US" sz="3200" i="0" u="none" strike="noStrike" kern="1200" cap="none" spc="0" normalizeH="0" baseline="0" noProof="0" dirty="0" err="1">
                <a:ln>
                  <a:noFill/>
                </a:ln>
                <a:solidFill>
                  <a:srgbClr val="18133D"/>
                </a:solidFill>
                <a:effectLst/>
                <a:uLnTx/>
                <a:uFillTx/>
                <a:latin typeface="#9Slide07 IcielBaliho Script" pitchFamily="2" charset="-93"/>
              </a:rPr>
              <a:t>Hoạt</a:t>
            </a:r>
            <a:r>
              <a:rPr kumimoji="0" lang="en-US" altLang="en-US" sz="3200" i="0" u="none" strike="noStrike" kern="1200" cap="none" spc="0" normalizeH="0" baseline="0" noProof="0" dirty="0">
                <a:ln>
                  <a:noFill/>
                </a:ln>
                <a:solidFill>
                  <a:srgbClr val="18133D"/>
                </a:solidFill>
                <a:effectLst/>
                <a:uLnTx/>
                <a:uFillTx/>
                <a:latin typeface="#9Slide07 IcielBaliho Script" pitchFamily="2" charset="-93"/>
              </a:rPr>
              <a:t> </a:t>
            </a:r>
            <a:r>
              <a:rPr kumimoji="0" lang="en-US" altLang="en-US" sz="3200" i="0" u="none" strike="noStrike" kern="1200" cap="none" spc="0" normalizeH="0" baseline="0" noProof="0" dirty="0" err="1">
                <a:ln>
                  <a:noFill/>
                </a:ln>
                <a:solidFill>
                  <a:srgbClr val="18133D"/>
                </a:solidFill>
                <a:effectLst/>
                <a:uLnTx/>
                <a:uFillTx/>
                <a:latin typeface="#9Slide07 IcielBaliho Script" pitchFamily="2" charset="-93"/>
              </a:rPr>
              <a:t>động</a:t>
            </a:r>
            <a:r>
              <a:rPr kumimoji="0" lang="en-US" altLang="en-US" sz="3200" i="0" u="none" strike="noStrike" kern="1200" cap="none" spc="0" normalizeH="0" baseline="0" noProof="0" dirty="0">
                <a:ln>
                  <a:noFill/>
                </a:ln>
                <a:solidFill>
                  <a:srgbClr val="18133D"/>
                </a:solidFill>
                <a:effectLst/>
                <a:uLnTx/>
                <a:uFillTx/>
                <a:latin typeface="#9Slide07 IcielBaliho Script" pitchFamily="2" charset="-93"/>
              </a:rPr>
              <a:t> </a:t>
            </a:r>
            <a:r>
              <a:rPr kumimoji="0" lang="en-US" altLang="en-US" sz="3200" i="0" u="none" strike="noStrike" kern="1200" cap="none" spc="0" normalizeH="0" baseline="0" noProof="0" dirty="0" err="1">
                <a:ln>
                  <a:noFill/>
                </a:ln>
                <a:solidFill>
                  <a:srgbClr val="18133D"/>
                </a:solidFill>
                <a:effectLst/>
                <a:uLnTx/>
                <a:uFillTx/>
                <a:latin typeface="#9Slide07 IcielBaliho Script" pitchFamily="2" charset="-93"/>
              </a:rPr>
              <a:t>ngoại</a:t>
            </a:r>
            <a:r>
              <a:rPr kumimoji="0" lang="en-US" altLang="en-US" sz="3200" i="0" u="none" strike="noStrike" kern="1200" cap="none" spc="0" normalizeH="0" baseline="0" noProof="0" dirty="0">
                <a:ln>
                  <a:noFill/>
                </a:ln>
                <a:solidFill>
                  <a:srgbClr val="18133D"/>
                </a:solidFill>
                <a:effectLst/>
                <a:uLnTx/>
                <a:uFillTx/>
                <a:latin typeface="#9Slide07 IcielBaliho Script" pitchFamily="2" charset="-93"/>
              </a:rPr>
              <a:t> </a:t>
            </a:r>
            <a:r>
              <a:rPr kumimoji="0" lang="en-US" altLang="en-US" sz="3200" i="0" u="none" strike="noStrike" kern="1200" cap="none" spc="0" normalizeH="0" baseline="0" noProof="0" dirty="0" err="1">
                <a:ln>
                  <a:noFill/>
                </a:ln>
                <a:solidFill>
                  <a:srgbClr val="18133D"/>
                </a:solidFill>
                <a:effectLst/>
                <a:uLnTx/>
                <a:uFillTx/>
                <a:latin typeface="#9Slide07 IcielBaliho Script" pitchFamily="2" charset="-93"/>
              </a:rPr>
              <a:t>thương</a:t>
            </a:r>
            <a:r>
              <a:rPr kumimoji="0" lang="en-US" altLang="en-US" sz="3200" i="0" u="none" strike="noStrike" kern="1200" cap="none" spc="0" normalizeH="0" baseline="0" noProof="0" dirty="0">
                <a:ln>
                  <a:noFill/>
                </a:ln>
                <a:solidFill>
                  <a:srgbClr val="18133D"/>
                </a:solidFill>
                <a:effectLst/>
                <a:uLnTx/>
                <a:uFillTx/>
                <a:latin typeface="#9Slide07 IcielBaliho Script" pitchFamily="2" charset="-93"/>
              </a:rPr>
              <a:t> </a:t>
            </a:r>
            <a:r>
              <a:rPr kumimoji="0" lang="en-US" altLang="en-US" sz="3200" i="0" u="none" strike="noStrike" kern="1200" cap="none" spc="0" normalizeH="0" baseline="0" noProof="0" dirty="0" err="1">
                <a:ln>
                  <a:noFill/>
                </a:ln>
                <a:solidFill>
                  <a:srgbClr val="18133D"/>
                </a:solidFill>
                <a:effectLst/>
                <a:uLnTx/>
                <a:uFillTx/>
                <a:latin typeface="#9Slide07 IcielBaliho Script" pitchFamily="2" charset="-93"/>
              </a:rPr>
              <a:t>xuất</a:t>
            </a:r>
            <a:r>
              <a:rPr kumimoji="0" lang="en-US" altLang="en-US" sz="3200" i="0" u="none" strike="noStrike" kern="1200" cap="none" spc="0" normalizeH="0" baseline="0" noProof="0" dirty="0">
                <a:ln>
                  <a:noFill/>
                </a:ln>
                <a:solidFill>
                  <a:srgbClr val="18133D"/>
                </a:solidFill>
                <a:effectLst/>
                <a:uLnTx/>
                <a:uFillTx/>
                <a:latin typeface="#9Slide07 IcielBaliho Script" pitchFamily="2" charset="-93"/>
              </a:rPr>
              <a:t>, </a:t>
            </a:r>
            <a:r>
              <a:rPr kumimoji="0" lang="en-US" altLang="en-US" sz="3200" i="0" u="none" strike="noStrike" kern="1200" cap="none" spc="0" normalizeH="0" baseline="0" noProof="0" dirty="0" err="1">
                <a:ln>
                  <a:noFill/>
                </a:ln>
                <a:solidFill>
                  <a:srgbClr val="18133D"/>
                </a:solidFill>
                <a:effectLst/>
                <a:uLnTx/>
                <a:uFillTx/>
                <a:latin typeface="#9Slide07 IcielBaliho Script" pitchFamily="2" charset="-93"/>
              </a:rPr>
              <a:t>nhập</a:t>
            </a:r>
            <a:r>
              <a:rPr kumimoji="0" lang="en-US" altLang="en-US" sz="3200" i="0" u="none" strike="noStrike" kern="1200" cap="none" spc="0" normalizeH="0" baseline="0" noProof="0" dirty="0">
                <a:ln>
                  <a:noFill/>
                </a:ln>
                <a:solidFill>
                  <a:srgbClr val="18133D"/>
                </a:solidFill>
                <a:effectLst/>
                <a:uLnTx/>
                <a:uFillTx/>
                <a:latin typeface="#9Slide07 IcielBaliho Script" pitchFamily="2" charset="-93"/>
              </a:rPr>
              <a:t> </a:t>
            </a:r>
            <a:r>
              <a:rPr kumimoji="0" lang="en-US" altLang="en-US" sz="3200" i="0" u="none" strike="noStrike" kern="1200" cap="none" spc="0" normalizeH="0" baseline="0" noProof="0" dirty="0" err="1">
                <a:ln>
                  <a:noFill/>
                </a:ln>
                <a:solidFill>
                  <a:srgbClr val="18133D"/>
                </a:solidFill>
                <a:effectLst/>
                <a:uLnTx/>
                <a:uFillTx/>
                <a:latin typeface="#9Slide07 IcielBaliho Script" pitchFamily="2" charset="-93"/>
              </a:rPr>
              <a:t>khẩu</a:t>
            </a:r>
            <a:endParaRPr kumimoji="0" lang="en-US" altLang="en-US" sz="3200" i="0" u="none" strike="noStrike" kern="1200" cap="none" spc="0" normalizeH="0" baseline="0" noProof="0" dirty="0">
              <a:ln>
                <a:noFill/>
              </a:ln>
              <a:solidFill>
                <a:srgbClr val="18133D"/>
              </a:solidFill>
              <a:effectLst/>
              <a:uLnTx/>
              <a:uFillTx/>
              <a:latin typeface="#9Slide07 IcielBaliho Script" pitchFamily="2" charset="-93"/>
            </a:endParaRPr>
          </a:p>
        </p:txBody>
      </p:sp>
      <p:pic>
        <p:nvPicPr>
          <p:cNvPr id="13" name="Picture 4" descr="tick-png-blue – CÔNG TY CỔ PHẦN ỨNG DỤNG VÀ PHÁT TRIỂN CÔNG NGHỆ ...">
            <a:extLst>
              <a:ext uri="{FF2B5EF4-FFF2-40B4-BE49-F238E27FC236}">
                <a16:creationId xmlns:a16="http://schemas.microsoft.com/office/drawing/2014/main" id="{B97E6C07-1D35-4422-B33A-3BF602D40F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12721">
            <a:off x="2638357" y="5171770"/>
            <a:ext cx="780942" cy="769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36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245340" y="1455951"/>
            <a:ext cx="11650980" cy="5029200"/>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5E2DBC3-9568-425B-B9FC-D55F6C8E503A}"/>
              </a:ext>
            </a:extLst>
          </p:cNvPr>
          <p:cNvSpPr/>
          <p:nvPr/>
        </p:nvSpPr>
        <p:spPr>
          <a:xfrm>
            <a:off x="292330" y="206057"/>
            <a:ext cx="11650980" cy="850873"/>
          </a:xfrm>
          <a:prstGeom prst="roundRect">
            <a:avLst/>
          </a:prstGeom>
          <a:solidFill>
            <a:schemeClr val="bg1"/>
          </a:solidFill>
          <a:ln w="28575" cap="flat" cmpd="sng" algn="ctr">
            <a:solidFill>
              <a:schemeClr val="bg1"/>
            </a:solid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0000FF"/>
                </a:solidFill>
                <a:effectLst/>
                <a:uLnTx/>
                <a:uFillTx/>
                <a:latin typeface="Patrick Hand" panose="00000500000000000000" pitchFamily="2" charset="0"/>
              </a:rPr>
              <a:t>LIÊN</a:t>
            </a:r>
            <a:r>
              <a:rPr kumimoji="0" lang="en-US" sz="3600" b="1" i="0" u="none" strike="noStrike" kern="0" cap="none" spc="0" normalizeH="0" noProof="0">
                <a:ln>
                  <a:noFill/>
                </a:ln>
                <a:solidFill>
                  <a:srgbClr val="0000FF"/>
                </a:solidFill>
                <a:effectLst/>
                <a:uLnTx/>
                <a:uFillTx/>
                <a:latin typeface="Patrick Hand" panose="00000500000000000000" pitchFamily="2" charset="0"/>
              </a:rPr>
              <a:t> MINH CHÂU ÂU (EU)</a:t>
            </a:r>
            <a:endParaRPr kumimoji="0" lang="en-US" sz="3600" b="1" i="0" u="none" strike="noStrike" kern="0" cap="none" spc="0" normalizeH="0" baseline="0" noProof="0">
              <a:ln>
                <a:noFill/>
              </a:ln>
              <a:solidFill>
                <a:srgbClr val="0000FF"/>
              </a:solidFill>
              <a:effectLst/>
              <a:uLnTx/>
              <a:uFillTx/>
              <a:latin typeface="Patrick Hand" panose="00000500000000000000" pitchFamily="2" charset="0"/>
            </a:endParaRPr>
          </a:p>
        </p:txBody>
      </p:sp>
      <p:pic>
        <p:nvPicPr>
          <p:cNvPr id="5" name="Picture 4">
            <a:extLst>
              <a:ext uri="{FF2B5EF4-FFF2-40B4-BE49-F238E27FC236}">
                <a16:creationId xmlns:a16="http://schemas.microsoft.com/office/drawing/2014/main" id="{667DA0E7-006C-42E9-A821-7F346FE4C909}"/>
              </a:ext>
            </a:extLst>
          </p:cNvPr>
          <p:cNvPicPr>
            <a:picLocks noChangeAspect="1"/>
          </p:cNvPicPr>
          <p:nvPr/>
        </p:nvPicPr>
        <p:blipFill>
          <a:blip r:embed="rId2"/>
          <a:stretch>
            <a:fillRect/>
          </a:stretch>
        </p:blipFill>
        <p:spPr>
          <a:xfrm>
            <a:off x="8971411" y="4562726"/>
            <a:ext cx="3136900" cy="1922425"/>
          </a:xfrm>
          <a:prstGeom prst="rect">
            <a:avLst/>
          </a:prstGeom>
        </p:spPr>
      </p:pic>
      <p:sp>
        <p:nvSpPr>
          <p:cNvPr id="15" name="椭圆 5">
            <a:extLst>
              <a:ext uri="{FF2B5EF4-FFF2-40B4-BE49-F238E27FC236}">
                <a16:creationId xmlns:a16="http://schemas.microsoft.com/office/drawing/2014/main" id="{3A5F53E7-4966-43FA-AC3F-BD65152314CB}"/>
              </a:ext>
            </a:extLst>
          </p:cNvPr>
          <p:cNvSpPr>
            <a:spLocks noChangeAspect="1"/>
          </p:cNvSpPr>
          <p:nvPr/>
        </p:nvSpPr>
        <p:spPr>
          <a:xfrm>
            <a:off x="437901" y="2697168"/>
            <a:ext cx="1822879" cy="1822879"/>
          </a:xfrm>
          <a:prstGeom prst="ellipse">
            <a:avLst/>
          </a:prstGeom>
          <a:noFill/>
          <a:ln w="22225" cap="flat" cmpd="thickThin" algn="ctr">
            <a:solidFill>
              <a:srgbClr val="FEA42E"/>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Lucida Sans Unicode"/>
              <a:ea typeface="黑体" panose="02010609060101010101" pitchFamily="49" charset="-122"/>
              <a:cs typeface="+mn-cs"/>
            </a:endParaRPr>
          </a:p>
        </p:txBody>
      </p:sp>
      <p:sp>
        <p:nvSpPr>
          <p:cNvPr id="16" name="椭圆 6">
            <a:extLst>
              <a:ext uri="{FF2B5EF4-FFF2-40B4-BE49-F238E27FC236}">
                <a16:creationId xmlns:a16="http://schemas.microsoft.com/office/drawing/2014/main" id="{C1E3E53A-810C-4C32-9608-BC02D358D2CA}"/>
              </a:ext>
            </a:extLst>
          </p:cNvPr>
          <p:cNvSpPr>
            <a:spLocks noChangeAspect="1"/>
          </p:cNvSpPr>
          <p:nvPr/>
        </p:nvSpPr>
        <p:spPr>
          <a:xfrm>
            <a:off x="546586" y="2785196"/>
            <a:ext cx="1619808" cy="1619808"/>
          </a:xfrm>
          <a:prstGeom prst="ellipse">
            <a:avLst/>
          </a:prstGeom>
          <a:solidFill>
            <a:srgbClr val="0000FF"/>
          </a:solidFill>
          <a:ln w="22225" cap="flat" cmpd="thickThin"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95000"/>
                  <a:lumOff val="5000"/>
                </a:prstClr>
              </a:solidFill>
              <a:effectLst/>
              <a:uLnTx/>
              <a:uFillTx/>
              <a:latin typeface="Lucida Sans Unicode"/>
              <a:ea typeface="黑体" panose="02010609060101010101" pitchFamily="49" charset="-122"/>
              <a:cs typeface="+mn-cs"/>
            </a:endParaRPr>
          </a:p>
        </p:txBody>
      </p:sp>
      <p:sp>
        <p:nvSpPr>
          <p:cNvPr id="17" name="TextBox 16">
            <a:extLst>
              <a:ext uri="{FF2B5EF4-FFF2-40B4-BE49-F238E27FC236}">
                <a16:creationId xmlns:a16="http://schemas.microsoft.com/office/drawing/2014/main" id="{43E9EEEC-B601-4AB1-B6C8-2FB02CE5053E}"/>
              </a:ext>
            </a:extLst>
          </p:cNvPr>
          <p:cNvSpPr txBox="1"/>
          <p:nvPr/>
        </p:nvSpPr>
        <p:spPr>
          <a:xfrm>
            <a:off x="33349" y="3139554"/>
            <a:ext cx="25444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err="1">
                <a:ln>
                  <a:noFill/>
                </a:ln>
                <a:solidFill>
                  <a:srgbClr val="FFFF00"/>
                </a:solidFill>
                <a:effectLst/>
                <a:uLnTx/>
                <a:uFillTx/>
                <a:latin typeface="#9Slide05 Beautiful Caps" panose="02040603050506020204" pitchFamily="18" charset="0"/>
                <a:ea typeface="+mn-ea"/>
                <a:cs typeface="+mn-cs"/>
              </a:rPr>
              <a:t>Câu</a:t>
            </a:r>
            <a:r>
              <a:rPr kumimoji="0" lang="en-US" sz="4800" b="1" i="0" u="none" strike="noStrike" kern="1200" cap="none" spc="0" normalizeH="0" baseline="0" noProof="0">
                <a:ln>
                  <a:noFill/>
                </a:ln>
                <a:solidFill>
                  <a:srgbClr val="FFFF00"/>
                </a:solidFill>
                <a:effectLst/>
                <a:uLnTx/>
                <a:uFillTx/>
                <a:latin typeface="#9Slide05 Beautiful Caps" panose="02040603050506020204" pitchFamily="18" charset="0"/>
                <a:ea typeface="+mn-ea"/>
                <a:cs typeface="+mn-cs"/>
              </a:rPr>
              <a:t> 4</a:t>
            </a:r>
            <a:endParaRPr kumimoji="0" lang="en-US" sz="4800" b="1" i="0" u="none" strike="noStrike" kern="1200" cap="none" spc="0" normalizeH="0" baseline="0" noProof="0" dirty="0">
              <a:ln>
                <a:noFill/>
              </a:ln>
              <a:solidFill>
                <a:srgbClr val="FFFF00"/>
              </a:solidFill>
              <a:effectLst/>
              <a:uLnTx/>
              <a:uFillTx/>
              <a:latin typeface="#9Slide05 Beautiful Caps" panose="02040603050506020204" pitchFamily="18" charset="0"/>
              <a:ea typeface="+mn-ea"/>
              <a:cs typeface="+mn-cs"/>
            </a:endParaRPr>
          </a:p>
        </p:txBody>
      </p:sp>
      <p:sp>
        <p:nvSpPr>
          <p:cNvPr id="10" name="TextBox 9">
            <a:extLst>
              <a:ext uri="{FF2B5EF4-FFF2-40B4-BE49-F238E27FC236}">
                <a16:creationId xmlns:a16="http://schemas.microsoft.com/office/drawing/2014/main" id="{22856C5E-CFD0-490B-8704-34430A61F8ED}"/>
              </a:ext>
            </a:extLst>
          </p:cNvPr>
          <p:cNvSpPr txBox="1"/>
          <p:nvPr/>
        </p:nvSpPr>
        <p:spPr>
          <a:xfrm>
            <a:off x="2778330" y="2157378"/>
            <a:ext cx="9380321" cy="3787319"/>
          </a:xfrm>
          <a:prstGeom prst="rect">
            <a:avLst/>
          </a:prstGeom>
          <a:noFill/>
        </p:spPr>
        <p:txBody>
          <a:bodyPr wrap="square">
            <a:spAutoFit/>
          </a:bodyPr>
          <a:lstStyle/>
          <a:p>
            <a:pPr algn="l" defTabSz="346075">
              <a:lnSpc>
                <a:spcPct val="150000"/>
              </a:lnSpc>
            </a:pPr>
            <a:r>
              <a:rPr lang="en-US" altLang="en-US" sz="3600">
                <a:solidFill>
                  <a:srgbClr val="FF0000"/>
                </a:solidFill>
                <a:latin typeface="#9Slide07 IcielBaliho Script" pitchFamily="2" charset="-93"/>
              </a:rPr>
              <a:t>Thị tr</a:t>
            </a:r>
            <a:r>
              <a:rPr lang="vi-VN" altLang="en-US" sz="3600">
                <a:solidFill>
                  <a:srgbClr val="FF0000"/>
                </a:solidFill>
                <a:latin typeface="#9Slide07 IcielBaliho Script" pitchFamily="2" charset="-93"/>
              </a:rPr>
              <a:t>ư</a:t>
            </a:r>
            <a:r>
              <a:rPr lang="en-US" altLang="en-US" sz="3600">
                <a:solidFill>
                  <a:srgbClr val="FF0000"/>
                </a:solidFill>
                <a:latin typeface="#9Slide07 IcielBaliho Script" pitchFamily="2" charset="-93"/>
              </a:rPr>
              <a:t>ờng xuất khẩu</a:t>
            </a:r>
            <a:r>
              <a:rPr kumimoji="0" lang="en-US" altLang="en-US" sz="3600" i="0" u="none" strike="noStrike" kern="1200" cap="none" spc="0" normalizeH="0" baseline="0" noProof="0">
                <a:ln>
                  <a:noFill/>
                </a:ln>
                <a:solidFill>
                  <a:srgbClr val="FF0000"/>
                </a:solidFill>
                <a:effectLst/>
                <a:uLnTx/>
                <a:uFillTx/>
                <a:latin typeface="#9Slide07 IcielBaliho Script" pitchFamily="2" charset="-93"/>
              </a:rPr>
              <a:t> lớn nhất của Eu hiện nay là: </a:t>
            </a:r>
            <a:endParaRPr kumimoji="0" lang="en-US" altLang="en-US" sz="3600" i="0" u="none" strike="noStrike" kern="1200" cap="none" spc="0" normalizeH="0" baseline="0" noProof="0" dirty="0">
              <a:ln>
                <a:noFill/>
              </a:ln>
              <a:solidFill>
                <a:srgbClr val="FF0000"/>
              </a:solidFill>
              <a:effectLst/>
              <a:uLnTx/>
              <a:uFillTx/>
              <a:latin typeface="#9Slide07 IcielBaliho Script" pitchFamily="2" charset="-93"/>
            </a:endParaRPr>
          </a:p>
          <a:p>
            <a:pPr algn="l" defTabSz="346075">
              <a:lnSpc>
                <a:spcPct val="150000"/>
              </a:lnSpc>
            </a:pPr>
            <a:r>
              <a:rPr lang="en-US" sz="3200" i="0" dirty="0">
                <a:solidFill>
                  <a:srgbClr val="18133D"/>
                </a:solidFill>
                <a:effectLst/>
                <a:latin typeface="#9Slide07 IcielBaliho Script" pitchFamily="2" charset="-93"/>
              </a:rPr>
              <a:t>A. Hoa </a:t>
            </a:r>
            <a:r>
              <a:rPr lang="en-US" sz="3200" i="0" dirty="0" err="1">
                <a:solidFill>
                  <a:srgbClr val="18133D"/>
                </a:solidFill>
                <a:effectLst/>
                <a:latin typeface="#9Slide07 IcielBaliho Script" pitchFamily="2" charset="-93"/>
              </a:rPr>
              <a:t>Kì</a:t>
            </a:r>
            <a:r>
              <a:rPr lang="en-US" sz="3200" i="0" dirty="0">
                <a:solidFill>
                  <a:srgbClr val="18133D"/>
                </a:solidFill>
                <a:effectLst/>
                <a:latin typeface="#9Slide07 IcielBaliho Script" pitchFamily="2" charset="-93"/>
              </a:rPr>
              <a:t>.</a:t>
            </a:r>
          </a:p>
          <a:p>
            <a:pPr algn="l">
              <a:lnSpc>
                <a:spcPct val="150000"/>
              </a:lnSpc>
            </a:pPr>
            <a:r>
              <a:rPr lang="en-US" sz="3200" i="0" dirty="0">
                <a:solidFill>
                  <a:srgbClr val="18133D"/>
                </a:solidFill>
                <a:effectLst/>
                <a:latin typeface="#9Slide07 IcielBaliho Script" pitchFamily="2" charset="-93"/>
              </a:rPr>
              <a:t>B. </a:t>
            </a:r>
            <a:r>
              <a:rPr lang="en-US" sz="3200" i="0" dirty="0" err="1">
                <a:solidFill>
                  <a:srgbClr val="18133D"/>
                </a:solidFill>
                <a:effectLst/>
                <a:latin typeface="#9Slide07 IcielBaliho Script" pitchFamily="2" charset="-93"/>
              </a:rPr>
              <a:t>Trung</a:t>
            </a:r>
            <a:r>
              <a:rPr lang="en-US" sz="3200" i="0" dirty="0">
                <a:solidFill>
                  <a:srgbClr val="18133D"/>
                </a:solidFill>
                <a:effectLst/>
                <a:latin typeface="#9Slide07 IcielBaliho Script" pitchFamily="2" charset="-93"/>
              </a:rPr>
              <a:t> </a:t>
            </a:r>
            <a:r>
              <a:rPr lang="en-US" sz="3200" i="0" dirty="0" err="1">
                <a:solidFill>
                  <a:srgbClr val="18133D"/>
                </a:solidFill>
                <a:effectLst/>
                <a:latin typeface="#9Slide07 IcielBaliho Script" pitchFamily="2" charset="-93"/>
              </a:rPr>
              <a:t>quốc</a:t>
            </a:r>
            <a:r>
              <a:rPr lang="en-US" sz="3200" i="0" dirty="0">
                <a:solidFill>
                  <a:srgbClr val="18133D"/>
                </a:solidFill>
                <a:effectLst/>
                <a:latin typeface="#9Slide07 IcielBaliho Script" pitchFamily="2" charset="-93"/>
              </a:rPr>
              <a:t> .</a:t>
            </a:r>
          </a:p>
          <a:p>
            <a:pPr algn="l">
              <a:lnSpc>
                <a:spcPct val="150000"/>
              </a:lnSpc>
            </a:pPr>
            <a:r>
              <a:rPr lang="en-US" sz="3200" i="0" dirty="0">
                <a:solidFill>
                  <a:srgbClr val="18133D"/>
                </a:solidFill>
                <a:effectLst/>
                <a:latin typeface="#9Slide07 IcielBaliho Script" pitchFamily="2" charset="-93"/>
              </a:rPr>
              <a:t>C</a:t>
            </a:r>
            <a:r>
              <a:rPr lang="en-US" sz="3200" i="0">
                <a:solidFill>
                  <a:srgbClr val="18133D"/>
                </a:solidFill>
                <a:effectLst/>
                <a:latin typeface="#9Slide07 IcielBaliho Script" pitchFamily="2" charset="-93"/>
              </a:rPr>
              <a:t>. Nhật bản</a:t>
            </a:r>
          </a:p>
          <a:p>
            <a:pPr algn="l">
              <a:lnSpc>
                <a:spcPct val="150000"/>
              </a:lnSpc>
            </a:pPr>
            <a:r>
              <a:rPr lang="en-US" sz="3200" i="0">
                <a:solidFill>
                  <a:srgbClr val="18133D"/>
                </a:solidFill>
                <a:effectLst/>
                <a:latin typeface="#9Slide07 IcielBaliho Script" pitchFamily="2" charset="-93"/>
              </a:rPr>
              <a:t>D. Thái Lan.</a:t>
            </a:r>
            <a:endParaRPr lang="en-US" sz="3200" i="0" dirty="0">
              <a:solidFill>
                <a:srgbClr val="18133D"/>
              </a:solidFill>
              <a:effectLst/>
              <a:latin typeface="#9Slide07 IcielBaliho Script" pitchFamily="2" charset="-93"/>
            </a:endParaRPr>
          </a:p>
        </p:txBody>
      </p:sp>
      <p:pic>
        <p:nvPicPr>
          <p:cNvPr id="13" name="Picture 4" descr="tick-png-blue – CÔNG TY CỔ PHẦN ỨNG DỤNG VÀ PHÁT TRIỂN CÔNG NGHỆ ...">
            <a:extLst>
              <a:ext uri="{FF2B5EF4-FFF2-40B4-BE49-F238E27FC236}">
                <a16:creationId xmlns:a16="http://schemas.microsoft.com/office/drawing/2014/main" id="{BF03CA30-D0BD-4164-B3CC-A28E86BCAF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12721">
            <a:off x="2551812" y="3896023"/>
            <a:ext cx="689511" cy="689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869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213237" y="1526195"/>
            <a:ext cx="11650980" cy="4884951"/>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Nhận xét:</a:t>
            </a:r>
          </a:p>
          <a:p>
            <a:pPr algn="ctr"/>
            <a:r>
              <a:rPr lang="en-US"/>
              <a:t>+ Bốn trung tâm kinh tế chiếm tỉ trọng lớn trong tổng GDP của thế giới: 66,1% ( khoảng 2/3).</a:t>
            </a:r>
          </a:p>
          <a:p>
            <a:pPr algn="ctr"/>
            <a:r>
              <a:rPr lang="en-US"/>
              <a:t>+ Trong đó, Hoa Kỳ là trung tâm kinh tế chiếm tỉ trọng GDP nhiều nhất trong 4 trung tâm (24,7%), tiếp đến là Liên minh châu Âu (18,1%), Trung Quốc (17,4%) và Nhật Bản (5,9%).</a:t>
            </a:r>
            <a:endParaRPr lang="en-US" dirty="0"/>
          </a:p>
        </p:txBody>
      </p:sp>
      <p:sp>
        <p:nvSpPr>
          <p:cNvPr id="8" name="Rectangle: Rounded Corners 7">
            <a:extLst>
              <a:ext uri="{FF2B5EF4-FFF2-40B4-BE49-F238E27FC236}">
                <a16:creationId xmlns:a16="http://schemas.microsoft.com/office/drawing/2014/main" id="{D5E2DBC3-9568-425B-B9FC-D55F6C8E503A}"/>
              </a:ext>
            </a:extLst>
          </p:cNvPr>
          <p:cNvSpPr/>
          <p:nvPr/>
        </p:nvSpPr>
        <p:spPr>
          <a:xfrm>
            <a:off x="194844" y="132370"/>
            <a:ext cx="11650980" cy="1089994"/>
          </a:xfrm>
          <a:prstGeom prst="roundRect">
            <a:avLst/>
          </a:prstGeom>
          <a:solidFill>
            <a:schemeClr val="bg1"/>
          </a:solidFill>
          <a:ln w="28575" cap="flat" cmpd="sng" algn="ctr">
            <a:solidFill>
              <a:schemeClr val="bg1"/>
            </a:solid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a:ln>
                <a:noFill/>
              </a:ln>
              <a:solidFill>
                <a:srgbClr val="0000FF"/>
              </a:solidFill>
              <a:effectLst/>
              <a:uLnTx/>
              <a:uFillTx/>
              <a:latin typeface="Patrick Hand" panose="00000500000000000000" pitchFamily="2" charset="0"/>
            </a:endParaRPr>
          </a:p>
        </p:txBody>
      </p:sp>
      <p:sp>
        <p:nvSpPr>
          <p:cNvPr id="17" name="TextBox 16">
            <a:extLst>
              <a:ext uri="{FF2B5EF4-FFF2-40B4-BE49-F238E27FC236}">
                <a16:creationId xmlns:a16="http://schemas.microsoft.com/office/drawing/2014/main" id="{43E9EEEC-B601-4AB1-B6C8-2FB02CE5053E}"/>
              </a:ext>
            </a:extLst>
          </p:cNvPr>
          <p:cNvSpPr txBox="1"/>
          <p:nvPr/>
        </p:nvSpPr>
        <p:spPr>
          <a:xfrm>
            <a:off x="140909" y="293132"/>
            <a:ext cx="25444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00FF"/>
                </a:solidFill>
                <a:effectLst/>
                <a:uLnTx/>
                <a:uFillTx/>
                <a:latin typeface="#9Slide05 Beautiful Caps" panose="02040603050506020204" pitchFamily="18" charset="0"/>
                <a:ea typeface="+mn-ea"/>
                <a:cs typeface="+mn-cs"/>
              </a:rPr>
              <a:t>Bài tập</a:t>
            </a:r>
            <a:endParaRPr kumimoji="0" lang="en-US" sz="4800" b="1" i="0" u="none" strike="noStrike" kern="1200" cap="none" spc="0" normalizeH="0" baseline="0" noProof="0" dirty="0">
              <a:ln>
                <a:noFill/>
              </a:ln>
              <a:solidFill>
                <a:srgbClr val="0000FF"/>
              </a:solidFill>
              <a:effectLst/>
              <a:uLnTx/>
              <a:uFillTx/>
              <a:latin typeface="#9Slide05 Beautiful Caps" panose="02040603050506020204" pitchFamily="18" charset="0"/>
              <a:ea typeface="+mn-ea"/>
              <a:cs typeface="+mn-cs"/>
            </a:endParaRPr>
          </a:p>
        </p:txBody>
      </p:sp>
      <p:sp>
        <p:nvSpPr>
          <p:cNvPr id="6" name="Rectangle 5">
            <a:extLst>
              <a:ext uri="{FF2B5EF4-FFF2-40B4-BE49-F238E27FC236}">
                <a16:creationId xmlns:a16="http://schemas.microsoft.com/office/drawing/2014/main" id="{3BBDDA18-3451-4F07-8C9D-BEE092F6F6B8}"/>
              </a:ext>
            </a:extLst>
          </p:cNvPr>
          <p:cNvSpPr/>
          <p:nvPr/>
        </p:nvSpPr>
        <p:spPr>
          <a:xfrm>
            <a:off x="2739328" y="108465"/>
            <a:ext cx="8415178" cy="1200329"/>
          </a:xfrm>
          <a:prstGeom prst="rect">
            <a:avLst/>
          </a:prstGeom>
        </p:spPr>
        <p:txBody>
          <a:bodyPr wrap="square">
            <a:spAutoFit/>
          </a:bodyPr>
          <a:lstStyle/>
          <a:p>
            <a:r>
              <a:rPr lang="en-US" sz="2400">
                <a:solidFill>
                  <a:srgbClr val="FF0000"/>
                </a:solidFill>
                <a:latin typeface="#9Slide07 IcielBaliho Script" pitchFamily="2" charset="0"/>
                <a:ea typeface="#9Slide02 Noi dung rat dai" panose="02000000000000000000" pitchFamily="2" charset="0"/>
              </a:rPr>
              <a:t>Dựa vào bảng GDP của một số nền kinh tế lớn nhất thế giới, năm 2020, em hãy tính tỉ trọng GDP của các trung tâm kinh tế lớn so với toàn thế giới năm 2020 và rút ra nhận xét.</a:t>
            </a:r>
          </a:p>
        </p:txBody>
      </p:sp>
      <p:pic>
        <p:nvPicPr>
          <p:cNvPr id="7" name="Picture 6">
            <a:extLst>
              <a:ext uri="{FF2B5EF4-FFF2-40B4-BE49-F238E27FC236}">
                <a16:creationId xmlns:a16="http://schemas.microsoft.com/office/drawing/2014/main" id="{1C5E854A-2452-4628-9A4C-7C494BC86D7A}"/>
              </a:ext>
            </a:extLst>
          </p:cNvPr>
          <p:cNvPicPr>
            <a:picLocks noChangeAspect="1"/>
          </p:cNvPicPr>
          <p:nvPr/>
        </p:nvPicPr>
        <p:blipFill>
          <a:blip r:embed="rId2"/>
          <a:stretch>
            <a:fillRect/>
          </a:stretch>
        </p:blipFill>
        <p:spPr>
          <a:xfrm>
            <a:off x="481939" y="1869770"/>
            <a:ext cx="5540340" cy="4302429"/>
          </a:xfrm>
          <a:prstGeom prst="rect">
            <a:avLst/>
          </a:prstGeom>
        </p:spPr>
      </p:pic>
      <p:sp>
        <p:nvSpPr>
          <p:cNvPr id="9" name="Rectangle 8">
            <a:extLst>
              <a:ext uri="{FF2B5EF4-FFF2-40B4-BE49-F238E27FC236}">
                <a16:creationId xmlns:a16="http://schemas.microsoft.com/office/drawing/2014/main" id="{1A79F880-BFDD-4C64-A65D-F02B52729631}"/>
              </a:ext>
            </a:extLst>
          </p:cNvPr>
          <p:cNvSpPr/>
          <p:nvPr/>
        </p:nvSpPr>
        <p:spPr>
          <a:xfrm>
            <a:off x="6261688" y="1604938"/>
            <a:ext cx="5342099" cy="2123658"/>
          </a:xfrm>
          <a:prstGeom prst="rect">
            <a:avLst/>
          </a:prstGeom>
        </p:spPr>
        <p:txBody>
          <a:bodyPr wrap="square">
            <a:spAutoFit/>
          </a:bodyPr>
          <a:lstStyle/>
          <a:p>
            <a:r>
              <a:rPr lang="en-US" sz="2200" dirty="0">
                <a:solidFill>
                  <a:srgbClr val="FF0000"/>
                </a:solidFill>
                <a:latin typeface="#9Slide02 Noi dung rat dai" panose="02000000000000000000" pitchFamily="2" charset="0"/>
                <a:ea typeface="#9Slide02 Noi dung rat dai" panose="02000000000000000000" pitchFamily="2" charset="0"/>
              </a:rPr>
              <a:t>- </a:t>
            </a:r>
            <a:r>
              <a:rPr lang="en-US" sz="2200" dirty="0" err="1">
                <a:solidFill>
                  <a:srgbClr val="FF0000"/>
                </a:solidFill>
                <a:latin typeface="#9Slide02 Noi dung rat dai" panose="02000000000000000000" pitchFamily="2" charset="0"/>
                <a:ea typeface="#9Slide02 Noi dung rat dai" panose="02000000000000000000" pitchFamily="2" charset="0"/>
              </a:rPr>
              <a:t>Tỉ</a:t>
            </a:r>
            <a:r>
              <a:rPr lang="en-US" sz="2200" dirty="0">
                <a:solidFill>
                  <a:srgbClr val="FF0000"/>
                </a:solidFill>
                <a:latin typeface="#9Slide02 Noi dung rat dai" panose="02000000000000000000" pitchFamily="2" charset="0"/>
                <a:ea typeface="#9Slide02 Noi dung rat dai" panose="02000000000000000000" pitchFamily="2" charset="0"/>
              </a:rPr>
              <a:t> </a:t>
            </a:r>
            <a:r>
              <a:rPr lang="en-US" sz="2200" dirty="0" err="1">
                <a:solidFill>
                  <a:srgbClr val="FF0000"/>
                </a:solidFill>
                <a:latin typeface="#9Slide02 Noi dung rat dai" panose="02000000000000000000" pitchFamily="2" charset="0"/>
                <a:ea typeface="#9Slide02 Noi dung rat dai" panose="02000000000000000000" pitchFamily="2" charset="0"/>
              </a:rPr>
              <a:t>trọng</a:t>
            </a:r>
            <a:r>
              <a:rPr lang="en-US" sz="2200" dirty="0">
                <a:solidFill>
                  <a:srgbClr val="FF0000"/>
                </a:solidFill>
                <a:latin typeface="#9Slide02 Noi dung rat dai" panose="02000000000000000000" pitchFamily="2" charset="0"/>
                <a:ea typeface="#9Slide02 Noi dung rat dai" panose="02000000000000000000" pitchFamily="2" charset="0"/>
              </a:rPr>
              <a:t> GDP </a:t>
            </a:r>
            <a:r>
              <a:rPr lang="en-US" sz="2200" dirty="0" err="1">
                <a:solidFill>
                  <a:srgbClr val="FF0000"/>
                </a:solidFill>
                <a:latin typeface="#9Slide02 Noi dung rat dai" panose="02000000000000000000" pitchFamily="2" charset="0"/>
                <a:ea typeface="#9Slide02 Noi dung rat dai" panose="02000000000000000000" pitchFamily="2" charset="0"/>
              </a:rPr>
              <a:t>của</a:t>
            </a:r>
            <a:r>
              <a:rPr lang="en-US" sz="2200" dirty="0">
                <a:solidFill>
                  <a:srgbClr val="FF0000"/>
                </a:solidFill>
                <a:latin typeface="#9Slide02 Noi dung rat dai" panose="02000000000000000000" pitchFamily="2" charset="0"/>
                <a:ea typeface="#9Slide02 Noi dung rat dai" panose="02000000000000000000" pitchFamily="2" charset="0"/>
              </a:rPr>
              <a:t> </a:t>
            </a:r>
            <a:r>
              <a:rPr lang="en-US" sz="2200" dirty="0" err="1">
                <a:solidFill>
                  <a:srgbClr val="FF0000"/>
                </a:solidFill>
                <a:latin typeface="#9Slide02 Noi dung rat dai" panose="02000000000000000000" pitchFamily="2" charset="0"/>
                <a:ea typeface="#9Slide02 Noi dung rat dai" panose="02000000000000000000" pitchFamily="2" charset="0"/>
              </a:rPr>
              <a:t>các</a:t>
            </a:r>
            <a:r>
              <a:rPr lang="en-US" sz="2200" dirty="0">
                <a:solidFill>
                  <a:srgbClr val="FF0000"/>
                </a:solidFill>
                <a:latin typeface="#9Slide02 Noi dung rat dai" panose="02000000000000000000" pitchFamily="2" charset="0"/>
                <a:ea typeface="#9Slide02 Noi dung rat dai" panose="02000000000000000000" pitchFamily="2" charset="0"/>
              </a:rPr>
              <a:t> </a:t>
            </a:r>
            <a:r>
              <a:rPr lang="en-US" sz="2200" dirty="0" err="1">
                <a:solidFill>
                  <a:srgbClr val="FF0000"/>
                </a:solidFill>
                <a:latin typeface="#9Slide02 Noi dung rat dai" panose="02000000000000000000" pitchFamily="2" charset="0"/>
                <a:ea typeface="#9Slide02 Noi dung rat dai" panose="02000000000000000000" pitchFamily="2" charset="0"/>
              </a:rPr>
              <a:t>trung</a:t>
            </a:r>
            <a:r>
              <a:rPr lang="en-US" sz="2200" dirty="0">
                <a:solidFill>
                  <a:srgbClr val="FF0000"/>
                </a:solidFill>
                <a:latin typeface="#9Slide02 Noi dung rat dai" panose="02000000000000000000" pitchFamily="2" charset="0"/>
                <a:ea typeface="#9Slide02 Noi dung rat dai" panose="02000000000000000000" pitchFamily="2" charset="0"/>
              </a:rPr>
              <a:t> </a:t>
            </a:r>
            <a:r>
              <a:rPr lang="en-US" sz="2200" dirty="0" err="1">
                <a:solidFill>
                  <a:srgbClr val="FF0000"/>
                </a:solidFill>
                <a:latin typeface="#9Slide02 Noi dung rat dai" panose="02000000000000000000" pitchFamily="2" charset="0"/>
                <a:ea typeface="#9Slide02 Noi dung rat dai" panose="02000000000000000000" pitchFamily="2" charset="0"/>
              </a:rPr>
              <a:t>tâm</a:t>
            </a:r>
            <a:r>
              <a:rPr lang="en-US" sz="2200" dirty="0">
                <a:solidFill>
                  <a:srgbClr val="FF0000"/>
                </a:solidFill>
                <a:latin typeface="#9Slide02 Noi dung rat dai" panose="02000000000000000000" pitchFamily="2" charset="0"/>
                <a:ea typeface="#9Slide02 Noi dung rat dai" panose="02000000000000000000" pitchFamily="2" charset="0"/>
              </a:rPr>
              <a:t> </a:t>
            </a:r>
            <a:r>
              <a:rPr lang="en-US" sz="2200" dirty="0" err="1">
                <a:solidFill>
                  <a:srgbClr val="FF0000"/>
                </a:solidFill>
                <a:latin typeface="#9Slide02 Noi dung rat dai" panose="02000000000000000000" pitchFamily="2" charset="0"/>
                <a:ea typeface="#9Slide02 Noi dung rat dai" panose="02000000000000000000" pitchFamily="2" charset="0"/>
              </a:rPr>
              <a:t>kinh</a:t>
            </a:r>
            <a:r>
              <a:rPr lang="en-US" sz="2200" dirty="0">
                <a:solidFill>
                  <a:srgbClr val="FF0000"/>
                </a:solidFill>
                <a:latin typeface="#9Slide02 Noi dung rat dai" panose="02000000000000000000" pitchFamily="2" charset="0"/>
                <a:ea typeface="#9Slide02 Noi dung rat dai" panose="02000000000000000000" pitchFamily="2" charset="0"/>
              </a:rPr>
              <a:t> </a:t>
            </a:r>
            <a:r>
              <a:rPr lang="en-US" sz="2200" dirty="0" err="1">
                <a:solidFill>
                  <a:srgbClr val="FF0000"/>
                </a:solidFill>
                <a:latin typeface="#9Slide02 Noi dung rat dai" panose="02000000000000000000" pitchFamily="2" charset="0"/>
                <a:ea typeface="#9Slide02 Noi dung rat dai" panose="02000000000000000000" pitchFamily="2" charset="0"/>
              </a:rPr>
              <a:t>tế</a:t>
            </a:r>
            <a:r>
              <a:rPr lang="en-US" sz="2200" dirty="0">
                <a:solidFill>
                  <a:srgbClr val="FF0000"/>
                </a:solidFill>
                <a:latin typeface="#9Slide02 Noi dung rat dai" panose="02000000000000000000" pitchFamily="2" charset="0"/>
                <a:ea typeface="#9Slide02 Noi dung rat dai" panose="02000000000000000000" pitchFamily="2" charset="0"/>
              </a:rPr>
              <a:t> </a:t>
            </a:r>
            <a:r>
              <a:rPr lang="en-US" sz="2200" dirty="0" err="1">
                <a:solidFill>
                  <a:srgbClr val="FF0000"/>
                </a:solidFill>
                <a:latin typeface="#9Slide02 Noi dung rat dai" panose="02000000000000000000" pitchFamily="2" charset="0"/>
                <a:ea typeface="#9Slide02 Noi dung rat dai" panose="02000000000000000000" pitchFamily="2" charset="0"/>
              </a:rPr>
              <a:t>lớn</a:t>
            </a:r>
            <a:r>
              <a:rPr lang="en-US" sz="2200" dirty="0">
                <a:solidFill>
                  <a:srgbClr val="FF0000"/>
                </a:solidFill>
                <a:latin typeface="#9Slide02 Noi dung rat dai" panose="02000000000000000000" pitchFamily="2" charset="0"/>
                <a:ea typeface="#9Slide02 Noi dung rat dai" panose="02000000000000000000" pitchFamily="2" charset="0"/>
              </a:rPr>
              <a:t> so </a:t>
            </a:r>
            <a:r>
              <a:rPr lang="en-US" sz="2200" dirty="0" err="1">
                <a:solidFill>
                  <a:srgbClr val="FF0000"/>
                </a:solidFill>
                <a:latin typeface="#9Slide02 Noi dung rat dai" panose="02000000000000000000" pitchFamily="2" charset="0"/>
                <a:ea typeface="#9Slide02 Noi dung rat dai" panose="02000000000000000000" pitchFamily="2" charset="0"/>
              </a:rPr>
              <a:t>với</a:t>
            </a:r>
            <a:r>
              <a:rPr lang="en-US" sz="2200" dirty="0">
                <a:solidFill>
                  <a:srgbClr val="FF0000"/>
                </a:solidFill>
                <a:latin typeface="#9Slide02 Noi dung rat dai" panose="02000000000000000000" pitchFamily="2" charset="0"/>
                <a:ea typeface="#9Slide02 Noi dung rat dai" panose="02000000000000000000" pitchFamily="2" charset="0"/>
              </a:rPr>
              <a:t> </a:t>
            </a:r>
            <a:r>
              <a:rPr lang="en-US" sz="2200" dirty="0" err="1">
                <a:solidFill>
                  <a:srgbClr val="FF0000"/>
                </a:solidFill>
                <a:latin typeface="#9Slide02 Noi dung rat dai" panose="02000000000000000000" pitchFamily="2" charset="0"/>
                <a:ea typeface="#9Slide02 Noi dung rat dai" panose="02000000000000000000" pitchFamily="2" charset="0"/>
              </a:rPr>
              <a:t>toàn</a:t>
            </a:r>
            <a:r>
              <a:rPr lang="en-US" sz="2200" dirty="0">
                <a:solidFill>
                  <a:srgbClr val="FF0000"/>
                </a:solidFill>
                <a:latin typeface="#9Slide02 Noi dung rat dai" panose="02000000000000000000" pitchFamily="2" charset="0"/>
                <a:ea typeface="#9Slide02 Noi dung rat dai" panose="02000000000000000000" pitchFamily="2" charset="0"/>
              </a:rPr>
              <a:t> </a:t>
            </a:r>
            <a:r>
              <a:rPr lang="en-US" sz="2200" dirty="0" err="1">
                <a:solidFill>
                  <a:srgbClr val="FF0000"/>
                </a:solidFill>
                <a:latin typeface="#9Slide02 Noi dung rat dai" panose="02000000000000000000" pitchFamily="2" charset="0"/>
                <a:ea typeface="#9Slide02 Noi dung rat dai" panose="02000000000000000000" pitchFamily="2" charset="0"/>
              </a:rPr>
              <a:t>thế</a:t>
            </a:r>
            <a:r>
              <a:rPr lang="en-US" sz="2200" dirty="0">
                <a:solidFill>
                  <a:srgbClr val="FF0000"/>
                </a:solidFill>
                <a:latin typeface="#9Slide02 Noi dung rat dai" panose="02000000000000000000" pitchFamily="2" charset="0"/>
                <a:ea typeface="#9Slide02 Noi dung rat dai" panose="02000000000000000000" pitchFamily="2" charset="0"/>
              </a:rPr>
              <a:t> </a:t>
            </a:r>
            <a:r>
              <a:rPr lang="en-US" sz="2200" dirty="0" err="1">
                <a:solidFill>
                  <a:srgbClr val="FF0000"/>
                </a:solidFill>
                <a:latin typeface="#9Slide02 Noi dung rat dai" panose="02000000000000000000" pitchFamily="2" charset="0"/>
                <a:ea typeface="#9Slide02 Noi dung rat dai" panose="02000000000000000000" pitchFamily="2" charset="0"/>
              </a:rPr>
              <a:t>giới</a:t>
            </a:r>
            <a:r>
              <a:rPr lang="en-US" sz="2200" dirty="0">
                <a:solidFill>
                  <a:srgbClr val="FF0000"/>
                </a:solidFill>
                <a:latin typeface="#9Slide02 Noi dung rat dai" panose="02000000000000000000" pitchFamily="2" charset="0"/>
                <a:ea typeface="#9Slide02 Noi dung rat dai" panose="02000000000000000000" pitchFamily="2" charset="0"/>
              </a:rPr>
              <a:t> </a:t>
            </a:r>
            <a:r>
              <a:rPr lang="en-US" sz="2200" dirty="0" err="1">
                <a:solidFill>
                  <a:srgbClr val="FF0000"/>
                </a:solidFill>
                <a:latin typeface="#9Slide02 Noi dung rat dai" panose="02000000000000000000" pitchFamily="2" charset="0"/>
                <a:ea typeface="#9Slide02 Noi dung rat dai" panose="02000000000000000000" pitchFamily="2" charset="0"/>
              </a:rPr>
              <a:t>năm</a:t>
            </a:r>
            <a:r>
              <a:rPr lang="en-US" sz="2200" dirty="0">
                <a:solidFill>
                  <a:srgbClr val="FF0000"/>
                </a:solidFill>
                <a:latin typeface="#9Slide02 Noi dung rat dai" panose="02000000000000000000" pitchFamily="2" charset="0"/>
                <a:ea typeface="#9Slide02 Noi dung rat dai" panose="02000000000000000000" pitchFamily="2" charset="0"/>
              </a:rPr>
              <a:t> 2020:</a:t>
            </a:r>
          </a:p>
          <a:p>
            <a:r>
              <a:rPr lang="en-US" sz="2200" dirty="0">
                <a:solidFill>
                  <a:srgbClr val="0000FF"/>
                </a:solidFill>
                <a:latin typeface="#9Slide02 Noi dung rat dai" panose="02000000000000000000" pitchFamily="2" charset="0"/>
                <a:ea typeface="#9Slide02 Noi dung rat dai" panose="02000000000000000000" pitchFamily="2" charset="0"/>
              </a:rPr>
              <a:t>+ </a:t>
            </a:r>
            <a:r>
              <a:rPr lang="en-US" sz="2200" dirty="0" err="1">
                <a:solidFill>
                  <a:srgbClr val="0000FF"/>
                </a:solidFill>
                <a:latin typeface="#9Slide02 Noi dung rat dai" panose="02000000000000000000" pitchFamily="2" charset="0"/>
                <a:ea typeface="#9Slide02 Noi dung rat dai" panose="02000000000000000000" pitchFamily="2" charset="0"/>
              </a:rPr>
              <a:t>Hoa</a:t>
            </a:r>
            <a:r>
              <a:rPr lang="en-US" sz="2200" dirty="0">
                <a:solidFill>
                  <a:srgbClr val="0000FF"/>
                </a:solidFill>
                <a:latin typeface="#9Slide02 Noi dung rat dai" panose="02000000000000000000" pitchFamily="2" charset="0"/>
                <a:ea typeface="#9Slide02 Noi dung rat dai" panose="02000000000000000000" pitchFamily="2" charset="0"/>
              </a:rPr>
              <a:t> </a:t>
            </a:r>
            <a:r>
              <a:rPr lang="en-US" sz="2200" dirty="0" err="1">
                <a:solidFill>
                  <a:srgbClr val="0000FF"/>
                </a:solidFill>
                <a:latin typeface="#9Slide02 Noi dung rat dai" panose="02000000000000000000" pitchFamily="2" charset="0"/>
                <a:ea typeface="#9Slide02 Noi dung rat dai" panose="02000000000000000000" pitchFamily="2" charset="0"/>
              </a:rPr>
              <a:t>Kỳ</a:t>
            </a:r>
            <a:r>
              <a:rPr lang="en-US" sz="2200" dirty="0">
                <a:solidFill>
                  <a:srgbClr val="0000FF"/>
                </a:solidFill>
                <a:latin typeface="#9Slide02 Noi dung rat dai" panose="02000000000000000000" pitchFamily="2" charset="0"/>
                <a:ea typeface="#9Slide02 Noi dung rat dai" panose="02000000000000000000" pitchFamily="2" charset="0"/>
              </a:rPr>
              <a:t>: 24,7%</a:t>
            </a:r>
          </a:p>
          <a:p>
            <a:r>
              <a:rPr lang="en-US" sz="2200" dirty="0">
                <a:solidFill>
                  <a:srgbClr val="0000FF"/>
                </a:solidFill>
                <a:latin typeface="#9Slide02 Noi dung rat dai" panose="02000000000000000000" pitchFamily="2" charset="0"/>
                <a:ea typeface="#9Slide02 Noi dung rat dai" panose="02000000000000000000" pitchFamily="2" charset="0"/>
              </a:rPr>
              <a:t>+ </a:t>
            </a:r>
            <a:r>
              <a:rPr lang="en-US" sz="2200" dirty="0" err="1">
                <a:solidFill>
                  <a:srgbClr val="0000FF"/>
                </a:solidFill>
                <a:latin typeface="#9Slide02 Noi dung rat dai" panose="02000000000000000000" pitchFamily="2" charset="0"/>
                <a:ea typeface="#9Slide02 Noi dung rat dai" panose="02000000000000000000" pitchFamily="2" charset="0"/>
              </a:rPr>
              <a:t>Liên</a:t>
            </a:r>
            <a:r>
              <a:rPr lang="en-US" sz="2200" dirty="0">
                <a:solidFill>
                  <a:srgbClr val="0000FF"/>
                </a:solidFill>
                <a:latin typeface="#9Slide02 Noi dung rat dai" panose="02000000000000000000" pitchFamily="2" charset="0"/>
                <a:ea typeface="#9Slide02 Noi dung rat dai" panose="02000000000000000000" pitchFamily="2" charset="0"/>
              </a:rPr>
              <a:t> minh </a:t>
            </a:r>
            <a:r>
              <a:rPr lang="en-US" sz="2200" dirty="0" err="1">
                <a:solidFill>
                  <a:srgbClr val="0000FF"/>
                </a:solidFill>
                <a:latin typeface="#9Slide02 Noi dung rat dai" panose="02000000000000000000" pitchFamily="2" charset="0"/>
                <a:ea typeface="#9Slide02 Noi dung rat dai" panose="02000000000000000000" pitchFamily="2" charset="0"/>
              </a:rPr>
              <a:t>châu</a:t>
            </a:r>
            <a:r>
              <a:rPr lang="en-US" sz="2200" dirty="0">
                <a:solidFill>
                  <a:srgbClr val="0000FF"/>
                </a:solidFill>
                <a:latin typeface="#9Slide02 Noi dung rat dai" panose="02000000000000000000" pitchFamily="2" charset="0"/>
                <a:ea typeface="#9Slide02 Noi dung rat dai" panose="02000000000000000000" pitchFamily="2" charset="0"/>
              </a:rPr>
              <a:t> </a:t>
            </a:r>
            <a:r>
              <a:rPr lang="en-US" sz="2200" dirty="0" err="1">
                <a:solidFill>
                  <a:srgbClr val="0000FF"/>
                </a:solidFill>
                <a:latin typeface="#9Slide02 Noi dung rat dai" panose="02000000000000000000" pitchFamily="2" charset="0"/>
                <a:ea typeface="#9Slide02 Noi dung rat dai" panose="02000000000000000000" pitchFamily="2" charset="0"/>
              </a:rPr>
              <a:t>Âu</a:t>
            </a:r>
            <a:r>
              <a:rPr lang="en-US" sz="2200" dirty="0">
                <a:solidFill>
                  <a:srgbClr val="0000FF"/>
                </a:solidFill>
                <a:latin typeface="#9Slide02 Noi dung rat dai" panose="02000000000000000000" pitchFamily="2" charset="0"/>
                <a:ea typeface="#9Slide02 Noi dung rat dai" panose="02000000000000000000" pitchFamily="2" charset="0"/>
              </a:rPr>
              <a:t>: 18,1%</a:t>
            </a:r>
          </a:p>
          <a:p>
            <a:r>
              <a:rPr lang="en-US" sz="2200" dirty="0">
                <a:solidFill>
                  <a:srgbClr val="0000FF"/>
                </a:solidFill>
                <a:latin typeface="#9Slide02 Noi dung rat dai" panose="02000000000000000000" pitchFamily="2" charset="0"/>
                <a:ea typeface="#9Slide02 Noi dung rat dai" panose="02000000000000000000" pitchFamily="2" charset="0"/>
              </a:rPr>
              <a:t>+ </a:t>
            </a:r>
            <a:r>
              <a:rPr lang="en-US" sz="2200" dirty="0" err="1">
                <a:solidFill>
                  <a:srgbClr val="0000FF"/>
                </a:solidFill>
                <a:latin typeface="#9Slide02 Noi dung rat dai" panose="02000000000000000000" pitchFamily="2" charset="0"/>
                <a:ea typeface="#9Slide02 Noi dung rat dai" panose="02000000000000000000" pitchFamily="2" charset="0"/>
              </a:rPr>
              <a:t>Trung</a:t>
            </a:r>
            <a:r>
              <a:rPr lang="en-US" sz="2200" dirty="0">
                <a:solidFill>
                  <a:srgbClr val="0000FF"/>
                </a:solidFill>
                <a:latin typeface="#9Slide02 Noi dung rat dai" panose="02000000000000000000" pitchFamily="2" charset="0"/>
                <a:ea typeface="#9Slide02 Noi dung rat dai" panose="02000000000000000000" pitchFamily="2" charset="0"/>
              </a:rPr>
              <a:t> </a:t>
            </a:r>
            <a:r>
              <a:rPr lang="en-US" sz="2200" dirty="0" err="1">
                <a:solidFill>
                  <a:srgbClr val="0000FF"/>
                </a:solidFill>
                <a:latin typeface="#9Slide02 Noi dung rat dai" panose="02000000000000000000" pitchFamily="2" charset="0"/>
                <a:ea typeface="#9Slide02 Noi dung rat dai" panose="02000000000000000000" pitchFamily="2" charset="0"/>
              </a:rPr>
              <a:t>Quốc</a:t>
            </a:r>
            <a:r>
              <a:rPr lang="en-US" sz="2200" dirty="0">
                <a:solidFill>
                  <a:srgbClr val="0000FF"/>
                </a:solidFill>
                <a:latin typeface="#9Slide02 Noi dung rat dai" panose="02000000000000000000" pitchFamily="2" charset="0"/>
                <a:ea typeface="#9Slide02 Noi dung rat dai" panose="02000000000000000000" pitchFamily="2" charset="0"/>
              </a:rPr>
              <a:t>: 17,4%</a:t>
            </a:r>
          </a:p>
          <a:p>
            <a:r>
              <a:rPr lang="en-US" sz="2200" dirty="0">
                <a:solidFill>
                  <a:srgbClr val="0000FF"/>
                </a:solidFill>
                <a:latin typeface="#9Slide02 Noi dung rat dai" panose="02000000000000000000" pitchFamily="2" charset="0"/>
                <a:ea typeface="#9Slide02 Noi dung rat dai" panose="02000000000000000000" pitchFamily="2" charset="0"/>
              </a:rPr>
              <a:t>+ </a:t>
            </a:r>
            <a:r>
              <a:rPr lang="en-US" sz="2200" dirty="0" err="1">
                <a:solidFill>
                  <a:srgbClr val="0000FF"/>
                </a:solidFill>
                <a:latin typeface="#9Slide02 Noi dung rat dai" panose="02000000000000000000" pitchFamily="2" charset="0"/>
                <a:ea typeface="#9Slide02 Noi dung rat dai" panose="02000000000000000000" pitchFamily="2" charset="0"/>
              </a:rPr>
              <a:t>Nhật</a:t>
            </a:r>
            <a:r>
              <a:rPr lang="en-US" sz="2200" dirty="0">
                <a:solidFill>
                  <a:srgbClr val="0000FF"/>
                </a:solidFill>
                <a:latin typeface="#9Slide02 Noi dung rat dai" panose="02000000000000000000" pitchFamily="2" charset="0"/>
                <a:ea typeface="#9Slide02 Noi dung rat dai" panose="02000000000000000000" pitchFamily="2" charset="0"/>
              </a:rPr>
              <a:t> </a:t>
            </a:r>
            <a:r>
              <a:rPr lang="en-US" sz="2200" dirty="0" err="1">
                <a:solidFill>
                  <a:srgbClr val="0000FF"/>
                </a:solidFill>
                <a:latin typeface="#9Slide02 Noi dung rat dai" panose="02000000000000000000" pitchFamily="2" charset="0"/>
                <a:ea typeface="#9Slide02 Noi dung rat dai" panose="02000000000000000000" pitchFamily="2" charset="0"/>
              </a:rPr>
              <a:t>Bản</a:t>
            </a:r>
            <a:r>
              <a:rPr lang="en-US" sz="2200" dirty="0">
                <a:solidFill>
                  <a:srgbClr val="0000FF"/>
                </a:solidFill>
                <a:latin typeface="#9Slide02 Noi dung rat dai" panose="02000000000000000000" pitchFamily="2" charset="0"/>
                <a:ea typeface="#9Slide02 Noi dung rat dai" panose="02000000000000000000" pitchFamily="2" charset="0"/>
              </a:rPr>
              <a:t>: 5,9</a:t>
            </a:r>
            <a:r>
              <a:rPr lang="en-US" sz="2200" dirty="0" smtClean="0">
                <a:solidFill>
                  <a:srgbClr val="0000FF"/>
                </a:solidFill>
                <a:latin typeface="#9Slide02 Noi dung rat dai" panose="02000000000000000000" pitchFamily="2" charset="0"/>
                <a:ea typeface="#9Slide02 Noi dung rat dai" panose="02000000000000000000" pitchFamily="2" charset="0"/>
              </a:rPr>
              <a:t>%</a:t>
            </a:r>
          </a:p>
        </p:txBody>
      </p:sp>
      <p:pic>
        <p:nvPicPr>
          <p:cNvPr id="5" name="Picture 4">
            <a:extLst>
              <a:ext uri="{FF2B5EF4-FFF2-40B4-BE49-F238E27FC236}">
                <a16:creationId xmlns:a16="http://schemas.microsoft.com/office/drawing/2014/main" id="{667DA0E7-006C-42E9-A821-7F346FE4C909}"/>
              </a:ext>
            </a:extLst>
          </p:cNvPr>
          <p:cNvPicPr>
            <a:picLocks noChangeAspect="1"/>
          </p:cNvPicPr>
          <p:nvPr/>
        </p:nvPicPr>
        <p:blipFill>
          <a:blip r:embed="rId3"/>
          <a:stretch>
            <a:fillRect/>
          </a:stretch>
        </p:blipFill>
        <p:spPr>
          <a:xfrm>
            <a:off x="481939" y="1843886"/>
            <a:ext cx="988038" cy="846352"/>
          </a:xfrm>
          <a:prstGeom prst="rect">
            <a:avLst/>
          </a:prstGeom>
        </p:spPr>
      </p:pic>
    </p:spTree>
    <p:extLst>
      <p:ext uri="{BB962C8B-B14F-4D97-AF65-F5344CB8AC3E}">
        <p14:creationId xmlns:p14="http://schemas.microsoft.com/office/powerpoint/2010/main" val="9109375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8A521C6-3C78-4CEC-9E72-E77A805D77FD}"/>
              </a:ext>
            </a:extLst>
          </p:cNvPr>
          <p:cNvPicPr>
            <a:picLocks noChangeAspect="1"/>
          </p:cNvPicPr>
          <p:nvPr/>
        </p:nvPicPr>
        <p:blipFill rotWithShape="1">
          <a:blip r:embed="rId2"/>
          <a:srcRect t="17020" b="22838"/>
          <a:stretch/>
        </p:blipFill>
        <p:spPr>
          <a:xfrm>
            <a:off x="434008" y="3962400"/>
            <a:ext cx="5357192" cy="261231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 name="Rectangle 8">
            <a:extLst>
              <a:ext uri="{FF2B5EF4-FFF2-40B4-BE49-F238E27FC236}">
                <a16:creationId xmlns:a16="http://schemas.microsoft.com/office/drawing/2014/main" id="{EFF7924A-7D43-43F5-ABB0-79ECA207BDD8}"/>
              </a:ext>
            </a:extLst>
          </p:cNvPr>
          <p:cNvSpPr/>
          <p:nvPr/>
        </p:nvSpPr>
        <p:spPr>
          <a:xfrm>
            <a:off x="304800" y="1959504"/>
            <a:ext cx="4724400" cy="523220"/>
          </a:xfrm>
          <a:prstGeom prst="rect">
            <a:avLst/>
          </a:prstGeom>
        </p:spPr>
        <p:txBody>
          <a:bodyPr wrap="square">
            <a:spAutoFit/>
          </a:bodyPr>
          <a:lstStyle/>
          <a:p>
            <a:endParaRPr lang="en-US" sz="2800">
              <a:solidFill>
                <a:srgbClr val="0070C0"/>
              </a:solidFill>
              <a:latin typeface="#9Slide07 IcielBaliho Script" pitchFamily="2" charset="0"/>
            </a:endParaRPr>
          </a:p>
        </p:txBody>
      </p:sp>
      <p:sp>
        <p:nvSpPr>
          <p:cNvPr id="10" name="Rectangle: Rounded Corners 9">
            <a:extLst>
              <a:ext uri="{FF2B5EF4-FFF2-40B4-BE49-F238E27FC236}">
                <a16:creationId xmlns:a16="http://schemas.microsoft.com/office/drawing/2014/main" id="{D67F3DB0-7623-492E-9AB1-D549D53F0767}"/>
              </a:ext>
            </a:extLst>
          </p:cNvPr>
          <p:cNvSpPr/>
          <p:nvPr/>
        </p:nvSpPr>
        <p:spPr>
          <a:xfrm>
            <a:off x="304800" y="1676400"/>
            <a:ext cx="5486400" cy="1884694"/>
          </a:xfrm>
          <a:prstGeom prst="roundRect">
            <a:avLst/>
          </a:prstGeom>
          <a:solidFill>
            <a:sysClr val="window" lastClr="FFFFFF"/>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lvl="0" algn="ctr">
              <a:defRPr/>
            </a:pPr>
            <a:r>
              <a:rPr lang="en-US" sz="3200" kern="0">
                <a:solidFill>
                  <a:srgbClr val="0000FF"/>
                </a:solidFill>
                <a:latin typeface="Patrick Hand" panose="00000500000000000000" pitchFamily="2" charset="0"/>
              </a:rPr>
              <a:t>Tìm kiếm thông tin về mối quan hệ hợp tác giữa Việt Nam – EU</a:t>
            </a:r>
            <a:endParaRPr lang="vi-VN" sz="3200" kern="0">
              <a:solidFill>
                <a:srgbClr val="0000FF"/>
              </a:solidFill>
              <a:latin typeface="Patrick Hand" panose="00000500000000000000" pitchFamily="2" charset="0"/>
            </a:endParaRPr>
          </a:p>
        </p:txBody>
      </p:sp>
      <p:sp>
        <p:nvSpPr>
          <p:cNvPr id="3" name="Rectangle 2">
            <a:extLst>
              <a:ext uri="{FF2B5EF4-FFF2-40B4-BE49-F238E27FC236}">
                <a16:creationId xmlns:a16="http://schemas.microsoft.com/office/drawing/2014/main" id="{AE16B568-A25F-4167-BFAC-0CE6E3CB6EAF}"/>
              </a:ext>
            </a:extLst>
          </p:cNvPr>
          <p:cNvSpPr/>
          <p:nvPr/>
        </p:nvSpPr>
        <p:spPr>
          <a:xfrm>
            <a:off x="304800" y="276858"/>
            <a:ext cx="5486400" cy="919368"/>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9Slide07 IcielPony" panose="02000000000000000000" pitchFamily="2" charset="0"/>
              </a:rPr>
              <a:t>VẬN DỤNG</a:t>
            </a:r>
          </a:p>
        </p:txBody>
      </p:sp>
      <p:pic>
        <p:nvPicPr>
          <p:cNvPr id="2" name="Picture 1">
            <a:extLst>
              <a:ext uri="{FF2B5EF4-FFF2-40B4-BE49-F238E27FC236}">
                <a16:creationId xmlns:a16="http://schemas.microsoft.com/office/drawing/2014/main" id="{ACAFD30E-999C-4117-96EC-834670A42F79}"/>
              </a:ext>
            </a:extLst>
          </p:cNvPr>
          <p:cNvPicPr>
            <a:picLocks noChangeAspect="1"/>
          </p:cNvPicPr>
          <p:nvPr/>
        </p:nvPicPr>
        <p:blipFill>
          <a:blip r:embed="rId3"/>
          <a:stretch>
            <a:fillRect/>
          </a:stretch>
        </p:blipFill>
        <p:spPr>
          <a:xfrm>
            <a:off x="6477000" y="3681094"/>
            <a:ext cx="5052392" cy="2893620"/>
          </a:xfrm>
          <a:prstGeom prst="rect">
            <a:avLst/>
          </a:prstGeom>
          <a:ln>
            <a:solidFill>
              <a:schemeClr val="bg1"/>
            </a:solidFill>
          </a:ln>
        </p:spPr>
      </p:pic>
      <p:pic>
        <p:nvPicPr>
          <p:cNvPr id="5" name="Picture 4">
            <a:extLst>
              <a:ext uri="{FF2B5EF4-FFF2-40B4-BE49-F238E27FC236}">
                <a16:creationId xmlns:a16="http://schemas.microsoft.com/office/drawing/2014/main" id="{631E6EB3-2DAA-48B4-88DA-C05E23AAE4F8}"/>
              </a:ext>
            </a:extLst>
          </p:cNvPr>
          <p:cNvPicPr>
            <a:picLocks noChangeAspect="1"/>
          </p:cNvPicPr>
          <p:nvPr/>
        </p:nvPicPr>
        <p:blipFill>
          <a:blip r:embed="rId4"/>
          <a:stretch>
            <a:fillRect/>
          </a:stretch>
        </p:blipFill>
        <p:spPr>
          <a:xfrm>
            <a:off x="6477000" y="458997"/>
            <a:ext cx="5052392" cy="3001014"/>
          </a:xfrm>
          <a:prstGeom prst="rect">
            <a:avLst/>
          </a:prstGeom>
          <a:ln>
            <a:solidFill>
              <a:schemeClr val="bg1"/>
            </a:solidFill>
          </a:ln>
        </p:spPr>
      </p:pic>
    </p:spTree>
    <p:extLst>
      <p:ext uri="{BB962C8B-B14F-4D97-AF65-F5344CB8AC3E}">
        <p14:creationId xmlns:p14="http://schemas.microsoft.com/office/powerpoint/2010/main" val="4014579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399CD2-10EF-4071-9744-CCEF4E461194}"/>
              </a:ext>
            </a:extLst>
          </p:cNvPr>
          <p:cNvPicPr>
            <a:picLocks noChangeAspect="1"/>
          </p:cNvPicPr>
          <p:nvPr/>
        </p:nvPicPr>
        <p:blipFill>
          <a:blip r:embed="rId2"/>
          <a:stretch>
            <a:fillRect/>
          </a:stretch>
        </p:blipFill>
        <p:spPr>
          <a:xfrm>
            <a:off x="0" y="0"/>
            <a:ext cx="12256378" cy="6858000"/>
          </a:xfrm>
          <a:prstGeom prst="rect">
            <a:avLst/>
          </a:prstGeom>
        </p:spPr>
      </p:pic>
      <p:sp>
        <p:nvSpPr>
          <p:cNvPr id="5" name="Rectangle: Rounded Corners 4">
            <a:extLst>
              <a:ext uri="{FF2B5EF4-FFF2-40B4-BE49-F238E27FC236}">
                <a16:creationId xmlns:a16="http://schemas.microsoft.com/office/drawing/2014/main" id="{329D12F9-8294-49A5-974B-BD5BFA22F1C3}"/>
              </a:ext>
            </a:extLst>
          </p:cNvPr>
          <p:cNvSpPr/>
          <p:nvPr/>
        </p:nvSpPr>
        <p:spPr>
          <a:xfrm>
            <a:off x="228600" y="4724400"/>
            <a:ext cx="6934200" cy="1752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0000FF"/>
                </a:solidFill>
                <a:latin typeface="SVN-Cookies" panose="02040603050506020204" pitchFamily="18" charset="0"/>
              </a:rPr>
              <a:t>BÀI 4: LIÊN MINH CHÂU ÂU</a:t>
            </a:r>
          </a:p>
        </p:txBody>
      </p:sp>
    </p:spTree>
    <p:extLst>
      <p:ext uri="{BB962C8B-B14F-4D97-AF65-F5344CB8AC3E}">
        <p14:creationId xmlns:p14="http://schemas.microsoft.com/office/powerpoint/2010/main" val="238976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Shape 2103"/>
        <p:cNvGrpSpPr/>
        <p:nvPr/>
      </p:nvGrpSpPr>
      <p:grpSpPr>
        <a:xfrm>
          <a:off x="0" y="0"/>
          <a:ext cx="0" cy="0"/>
          <a:chOff x="0" y="0"/>
          <a:chExt cx="0" cy="0"/>
        </a:xfrm>
      </p:grpSpPr>
      <p:pic>
        <p:nvPicPr>
          <p:cNvPr id="3" name="Picture 2" descr="Quan hệ Việt Nam - EU">
            <a:extLst>
              <a:ext uri="{FF2B5EF4-FFF2-40B4-BE49-F238E27FC236}">
                <a16:creationId xmlns:a16="http://schemas.microsoft.com/office/drawing/2014/main" id="{DB068BD3-02CF-47CB-872C-B4269CA1A4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9" t="2791" r="1714" b="53423"/>
          <a:stretch/>
        </p:blipFill>
        <p:spPr bwMode="auto">
          <a:xfrm>
            <a:off x="304800" y="228600"/>
            <a:ext cx="11514666"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3964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BB53E84-1ED5-4B13-9E05-F790BA49CE79}"/>
              </a:ext>
            </a:extLst>
          </p:cNvPr>
          <p:cNvCxnSpPr/>
          <p:nvPr/>
        </p:nvCxnSpPr>
        <p:spPr>
          <a:xfrm>
            <a:off x="-11625" y="955964"/>
            <a:ext cx="12192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1" name="TextBox 310">
            <a:extLst>
              <a:ext uri="{FF2B5EF4-FFF2-40B4-BE49-F238E27FC236}">
                <a16:creationId xmlns:a16="http://schemas.microsoft.com/office/drawing/2014/main" id="{9E882956-B355-4270-A30A-B647468C50F7}"/>
              </a:ext>
            </a:extLst>
          </p:cNvPr>
          <p:cNvSpPr txBox="1"/>
          <p:nvPr/>
        </p:nvSpPr>
        <p:spPr>
          <a:xfrm>
            <a:off x="3369816" y="250432"/>
            <a:ext cx="4954622" cy="523220"/>
          </a:xfrm>
          <a:prstGeom prst="rect">
            <a:avLst/>
          </a:prstGeom>
          <a:noFill/>
        </p:spPr>
        <p:txBody>
          <a:bodyPr wrap="square">
            <a:spAutoFit/>
          </a:bodyPr>
          <a:lstStyle/>
          <a:p>
            <a:pPr marL="0" marR="0" lvl="0" indent="-127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6308"/>
                </a:solidFill>
                <a:effectLst/>
                <a:uLnTx/>
                <a:uFillTx/>
                <a:latin typeface="#9Slide03 Roboto" panose="02000000000000000000" pitchFamily="2" charset="0"/>
                <a:ea typeface="#9Slide03 Roboto" panose="02000000000000000000" pitchFamily="2" charset="0"/>
                <a:cs typeface="#9Slide03 Open Sans ExtraBold" panose="020B0906030804020204" pitchFamily="34" charset="0"/>
              </a:rPr>
              <a:t>2. </a:t>
            </a:r>
            <a:r>
              <a:rPr kumimoji="0" lang="en-US" sz="2800" b="1" i="0" u="none" strike="noStrike" kern="1200" cap="none" spc="0" normalizeH="0" baseline="0" noProof="0" dirty="0" err="1">
                <a:ln>
                  <a:noFill/>
                </a:ln>
                <a:solidFill>
                  <a:srgbClr val="FF6308"/>
                </a:solidFill>
                <a:effectLst/>
                <a:uLnTx/>
                <a:uFillTx/>
                <a:latin typeface="#9Slide03 Roboto" panose="02000000000000000000" pitchFamily="2" charset="0"/>
                <a:ea typeface="#9Slide03 Roboto" panose="02000000000000000000" pitchFamily="2" charset="0"/>
                <a:cs typeface="#9Slide03 Open Sans ExtraBold" panose="020B0906030804020204" pitchFamily="34" charset="0"/>
              </a:rPr>
              <a:t>Mục</a:t>
            </a:r>
            <a:r>
              <a:rPr kumimoji="0" lang="en-US" sz="2800" b="1" i="0" u="none" strike="noStrike" kern="1200" cap="none" spc="0" normalizeH="0" baseline="0" noProof="0" dirty="0">
                <a:ln>
                  <a:noFill/>
                </a:ln>
                <a:solidFill>
                  <a:srgbClr val="FF6308"/>
                </a:solidFill>
                <a:effectLst/>
                <a:uLnTx/>
                <a:uFillTx/>
                <a:latin typeface="#9Slide03 Roboto" panose="02000000000000000000" pitchFamily="2" charset="0"/>
                <a:ea typeface="#9Slide03 Roboto" panose="02000000000000000000" pitchFamily="2" charset="0"/>
                <a:cs typeface="#9Slide03 Open Sans ExtraBold" panose="020B0906030804020204" pitchFamily="34" charset="0"/>
              </a:rPr>
              <a:t> </a:t>
            </a:r>
            <a:r>
              <a:rPr kumimoji="0" lang="en-US" sz="2800" b="1" i="0" u="none" strike="noStrike" kern="1200" cap="none" spc="0" normalizeH="0" baseline="0" noProof="0" dirty="0" err="1">
                <a:ln>
                  <a:noFill/>
                </a:ln>
                <a:solidFill>
                  <a:srgbClr val="FF6308"/>
                </a:solidFill>
                <a:effectLst/>
                <a:uLnTx/>
                <a:uFillTx/>
                <a:latin typeface="#9Slide03 Roboto" panose="02000000000000000000" pitchFamily="2" charset="0"/>
                <a:ea typeface="#9Slide03 Roboto" panose="02000000000000000000" pitchFamily="2" charset="0"/>
                <a:cs typeface="#9Slide03 Open Sans ExtraBold" panose="020B0906030804020204" pitchFamily="34" charset="0"/>
              </a:rPr>
              <a:t>đích</a:t>
            </a:r>
            <a:r>
              <a:rPr kumimoji="0" lang="en-US" sz="2800" b="1" i="0" u="none" strike="noStrike" kern="1200" cap="none" spc="0" normalizeH="0" baseline="0" noProof="0" dirty="0">
                <a:ln>
                  <a:noFill/>
                </a:ln>
                <a:solidFill>
                  <a:srgbClr val="FF6308"/>
                </a:solidFill>
                <a:effectLst/>
                <a:uLnTx/>
                <a:uFillTx/>
                <a:latin typeface="#9Slide03 Roboto" panose="02000000000000000000" pitchFamily="2" charset="0"/>
                <a:ea typeface="#9Slide03 Roboto" panose="02000000000000000000" pitchFamily="2" charset="0"/>
                <a:cs typeface="#9Slide03 Open Sans ExtraBold" panose="020B0906030804020204" pitchFamily="34" charset="0"/>
              </a:rPr>
              <a:t> </a:t>
            </a:r>
            <a:r>
              <a:rPr kumimoji="0" lang="en-US" sz="2800" b="1" i="0" u="none" strike="noStrike" kern="1200" cap="none" spc="0" normalizeH="0" baseline="0" noProof="0" dirty="0" err="1">
                <a:ln>
                  <a:noFill/>
                </a:ln>
                <a:solidFill>
                  <a:srgbClr val="FF6308"/>
                </a:solidFill>
                <a:effectLst/>
                <a:uLnTx/>
                <a:uFillTx/>
                <a:latin typeface="#9Slide03 Roboto" panose="02000000000000000000" pitchFamily="2" charset="0"/>
                <a:ea typeface="#9Slide03 Roboto" panose="02000000000000000000" pitchFamily="2" charset="0"/>
                <a:cs typeface="#9Slide03 Open Sans ExtraBold" panose="020B0906030804020204" pitchFamily="34" charset="0"/>
              </a:rPr>
              <a:t>và</a:t>
            </a:r>
            <a:r>
              <a:rPr kumimoji="0" lang="en-US" sz="2800" b="1" i="0" u="none" strike="noStrike" kern="1200" cap="none" spc="0" normalizeH="0" baseline="0" noProof="0" dirty="0">
                <a:ln>
                  <a:noFill/>
                </a:ln>
                <a:solidFill>
                  <a:srgbClr val="FF6308"/>
                </a:solidFill>
                <a:effectLst/>
                <a:uLnTx/>
                <a:uFillTx/>
                <a:latin typeface="#9Slide03 Roboto" panose="02000000000000000000" pitchFamily="2" charset="0"/>
                <a:ea typeface="#9Slide03 Roboto" panose="02000000000000000000" pitchFamily="2" charset="0"/>
                <a:cs typeface="#9Slide03 Open Sans ExtraBold" panose="020B0906030804020204" pitchFamily="34" charset="0"/>
              </a:rPr>
              <a:t> </a:t>
            </a:r>
            <a:r>
              <a:rPr kumimoji="0" lang="en-US" sz="2800" b="1" i="0" u="none" strike="noStrike" kern="1200" cap="none" spc="0" normalizeH="0" baseline="0" noProof="0" dirty="0" err="1">
                <a:ln>
                  <a:noFill/>
                </a:ln>
                <a:solidFill>
                  <a:srgbClr val="FF6308"/>
                </a:solidFill>
                <a:effectLst/>
                <a:uLnTx/>
                <a:uFillTx/>
                <a:latin typeface="#9Slide03 Roboto" panose="02000000000000000000" pitchFamily="2" charset="0"/>
                <a:ea typeface="#9Slide03 Roboto" panose="02000000000000000000" pitchFamily="2" charset="0"/>
                <a:cs typeface="#9Slide03 Open Sans ExtraBold" panose="020B0906030804020204" pitchFamily="34" charset="0"/>
              </a:rPr>
              <a:t>thể</a:t>
            </a:r>
            <a:r>
              <a:rPr kumimoji="0" lang="en-US" sz="2800" b="1" i="0" u="none" strike="noStrike" kern="1200" cap="none" spc="0" normalizeH="0" baseline="0" noProof="0" dirty="0">
                <a:ln>
                  <a:noFill/>
                </a:ln>
                <a:solidFill>
                  <a:srgbClr val="FF6308"/>
                </a:solidFill>
                <a:effectLst/>
                <a:uLnTx/>
                <a:uFillTx/>
                <a:latin typeface="#9Slide03 Roboto" panose="02000000000000000000" pitchFamily="2" charset="0"/>
                <a:ea typeface="#9Slide03 Roboto" panose="02000000000000000000" pitchFamily="2" charset="0"/>
                <a:cs typeface="#9Slide03 Open Sans ExtraBold" panose="020B0906030804020204" pitchFamily="34" charset="0"/>
              </a:rPr>
              <a:t> </a:t>
            </a:r>
            <a:r>
              <a:rPr kumimoji="0" lang="en-US" sz="2800" b="1" i="0" u="none" strike="noStrike" kern="1200" cap="none" spc="0" normalizeH="0" baseline="0" noProof="0" dirty="0" err="1">
                <a:ln>
                  <a:noFill/>
                </a:ln>
                <a:solidFill>
                  <a:srgbClr val="FF6308"/>
                </a:solidFill>
                <a:effectLst/>
                <a:uLnTx/>
                <a:uFillTx/>
                <a:latin typeface="#9Slide03 Roboto" panose="02000000000000000000" pitchFamily="2" charset="0"/>
                <a:ea typeface="#9Slide03 Roboto" panose="02000000000000000000" pitchFamily="2" charset="0"/>
                <a:cs typeface="#9Slide03 Open Sans ExtraBold" panose="020B0906030804020204" pitchFamily="34" charset="0"/>
              </a:rPr>
              <a:t>chế</a:t>
            </a:r>
            <a:endParaRPr kumimoji="0" lang="en-US" sz="2800" b="1" i="0" u="none" strike="noStrike" kern="1200" cap="none" spc="0" normalizeH="0" baseline="0" noProof="0" dirty="0">
              <a:ln>
                <a:noFill/>
              </a:ln>
              <a:solidFill>
                <a:srgbClr val="FF6308"/>
              </a:solidFill>
              <a:effectLst/>
              <a:uLnTx/>
              <a:uFillTx/>
              <a:latin typeface="#9Slide03 Roboto" panose="02000000000000000000" pitchFamily="2" charset="0"/>
              <a:ea typeface="#9Slide03 Roboto" panose="02000000000000000000" pitchFamily="2" charset="0"/>
              <a:cs typeface="#9Slide03 Open Sans ExtraBold" panose="020B0906030804020204" pitchFamily="34" charset="0"/>
            </a:endParaRPr>
          </a:p>
        </p:txBody>
      </p:sp>
      <p:sp>
        <p:nvSpPr>
          <p:cNvPr id="55" name="Google Shape;913;p26">
            <a:extLst>
              <a:ext uri="{FF2B5EF4-FFF2-40B4-BE49-F238E27FC236}">
                <a16:creationId xmlns:a16="http://schemas.microsoft.com/office/drawing/2014/main" id="{9FD518E6-8529-4A06-912D-C3A79318706E}"/>
              </a:ext>
            </a:extLst>
          </p:cNvPr>
          <p:cNvSpPr/>
          <p:nvPr/>
        </p:nvSpPr>
        <p:spPr>
          <a:xfrm>
            <a:off x="2338279" y="2022309"/>
            <a:ext cx="3769346" cy="3769346"/>
          </a:xfrm>
          <a:custGeom>
            <a:avLst/>
            <a:gdLst/>
            <a:ahLst/>
            <a:cxnLst/>
            <a:rect l="l" t="t" r="r" b="b"/>
            <a:pathLst>
              <a:path w="51399" h="51399" extrusionOk="0">
                <a:moveTo>
                  <a:pt x="25699" y="1"/>
                </a:moveTo>
                <a:cubicBezTo>
                  <a:pt x="18883" y="1"/>
                  <a:pt x="12347" y="2708"/>
                  <a:pt x="7527" y="7528"/>
                </a:cubicBezTo>
                <a:cubicBezTo>
                  <a:pt x="2708" y="12347"/>
                  <a:pt x="1" y="18883"/>
                  <a:pt x="1" y="25700"/>
                </a:cubicBezTo>
                <a:cubicBezTo>
                  <a:pt x="1" y="32516"/>
                  <a:pt x="2708" y="39052"/>
                  <a:pt x="7527" y="43873"/>
                </a:cubicBezTo>
                <a:cubicBezTo>
                  <a:pt x="12347" y="48692"/>
                  <a:pt x="18883" y="51399"/>
                  <a:pt x="25699" y="51399"/>
                </a:cubicBezTo>
                <a:cubicBezTo>
                  <a:pt x="32516" y="51399"/>
                  <a:pt x="39052" y="48692"/>
                  <a:pt x="43871" y="43873"/>
                </a:cubicBezTo>
                <a:cubicBezTo>
                  <a:pt x="48692" y="39052"/>
                  <a:pt x="51399" y="32516"/>
                  <a:pt x="51399" y="25700"/>
                </a:cubicBezTo>
                <a:cubicBezTo>
                  <a:pt x="51399" y="18883"/>
                  <a:pt x="48692" y="12347"/>
                  <a:pt x="43871" y="7528"/>
                </a:cubicBezTo>
                <a:cubicBezTo>
                  <a:pt x="39052" y="2708"/>
                  <a:pt x="32516" y="1"/>
                  <a:pt x="25699" y="1"/>
                </a:cubicBezTo>
                <a:close/>
              </a:path>
            </a:pathLst>
          </a:custGeom>
          <a:solidFill>
            <a:srgbClr val="99D7EF">
              <a:alpha val="562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A6D2DF89-49F5-4F89-949B-7116409A86E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33" b="7071"/>
          <a:stretch/>
        </p:blipFill>
        <p:spPr>
          <a:xfrm>
            <a:off x="381010" y="111852"/>
            <a:ext cx="7793173" cy="6495716"/>
          </a:xfrm>
          <a:prstGeom prst="rect">
            <a:avLst/>
          </a:prstGeom>
        </p:spPr>
      </p:pic>
      <p:pic>
        <p:nvPicPr>
          <p:cNvPr id="8" name="Picture 7">
            <a:extLst>
              <a:ext uri="{FF2B5EF4-FFF2-40B4-BE49-F238E27FC236}">
                <a16:creationId xmlns:a16="http://schemas.microsoft.com/office/drawing/2014/main" id="{5F0AE098-78AC-4167-B3E9-E1C1F69493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2422" y="124552"/>
            <a:ext cx="3798375" cy="6502253"/>
          </a:xfrm>
          <a:prstGeom prst="rect">
            <a:avLst/>
          </a:prstGeom>
        </p:spPr>
      </p:pic>
    </p:spTree>
    <p:extLst>
      <p:ext uri="{BB962C8B-B14F-4D97-AF65-F5344CB8AC3E}">
        <p14:creationId xmlns:p14="http://schemas.microsoft.com/office/powerpoint/2010/main" val="4568404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1"/>
                                        </p:tgtEl>
                                        <p:attrNameLst>
                                          <p:attrName>style.visibility</p:attrName>
                                        </p:attrNameLst>
                                      </p:cBhvr>
                                      <p:to>
                                        <p:strVal val="visible"/>
                                      </p:to>
                                    </p:set>
                                    <p:animEffect transition="in" filter="fade">
                                      <p:cBhvr>
                                        <p:cTn id="7" dur="1000"/>
                                        <p:tgtEl>
                                          <p:spTgt spid="311"/>
                                        </p:tgtEl>
                                      </p:cBhvr>
                                    </p:animEffect>
                                    <p:anim calcmode="lin" valueType="num">
                                      <p:cBhvr>
                                        <p:cTn id="8" dur="1000" fill="hold"/>
                                        <p:tgtEl>
                                          <p:spTgt spid="311"/>
                                        </p:tgtEl>
                                        <p:attrNameLst>
                                          <p:attrName>ppt_x</p:attrName>
                                        </p:attrNameLst>
                                      </p:cBhvr>
                                      <p:tavLst>
                                        <p:tav tm="0">
                                          <p:val>
                                            <p:strVal val="#ppt_x"/>
                                          </p:val>
                                        </p:tav>
                                        <p:tav tm="100000">
                                          <p:val>
                                            <p:strVal val="#ppt_x"/>
                                          </p:val>
                                        </p:tav>
                                      </p:tavLst>
                                    </p:anim>
                                    <p:anim calcmode="lin" valueType="num">
                                      <p:cBhvr>
                                        <p:cTn id="9" dur="1000" fill="hold"/>
                                        <p:tgtEl>
                                          <p:spTgt spid="3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AEF3A9-437C-4C80-8A1D-5E400A1FCCCF}"/>
              </a:ext>
            </a:extLst>
          </p:cNvPr>
          <p:cNvPicPr>
            <a:picLocks noChangeAspect="1"/>
          </p:cNvPicPr>
          <p:nvPr/>
        </p:nvPicPr>
        <p:blipFill>
          <a:blip r:embed="rId3"/>
          <a:stretch>
            <a:fillRect/>
          </a:stretch>
        </p:blipFill>
        <p:spPr>
          <a:xfrm>
            <a:off x="7454765" y="2209800"/>
            <a:ext cx="4800600" cy="4800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52" y="533400"/>
            <a:ext cx="8118944" cy="4893999"/>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20426" y="3657602"/>
            <a:ext cx="1756661" cy="2780839"/>
          </a:xfrm>
          <a:prstGeom prst="rect">
            <a:avLst/>
          </a:prstGeom>
        </p:spPr>
      </p:pic>
      <p:sp>
        <p:nvSpPr>
          <p:cNvPr id="4" name="Text Box 26"/>
          <p:cNvSpPr txBox="1">
            <a:spLocks noChangeArrowheads="1"/>
          </p:cNvSpPr>
          <p:nvPr/>
        </p:nvSpPr>
        <p:spPr bwMode="auto">
          <a:xfrm>
            <a:off x="1353764" y="2471929"/>
            <a:ext cx="89621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auto" latinLnBrk="0" hangingPunct="1">
              <a:lnSpc>
                <a:spcPct val="100000"/>
              </a:lnSpc>
              <a:spcBef>
                <a:spcPct val="50000"/>
              </a:spcBef>
              <a:spcAft>
                <a:spcPts val="0"/>
              </a:spcAft>
              <a:buClrTx/>
              <a:buSzTx/>
              <a:buFontTx/>
              <a:buNone/>
              <a:tabLst/>
              <a:defRPr/>
            </a:pPr>
            <a:r>
              <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 </a:t>
            </a:r>
            <a:r>
              <a:rPr kumimoji="0" lang="en-US" altLang="vi-VN" sz="24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Làm</a:t>
            </a:r>
            <a:r>
              <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vi-VN" sz="24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bài</a:t>
            </a:r>
            <a:r>
              <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vi-VN" sz="24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tập</a:t>
            </a:r>
            <a:r>
              <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vi-VN" sz="24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và</a:t>
            </a:r>
            <a:r>
              <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vi-VN" sz="24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trả</a:t>
            </a:r>
            <a:r>
              <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vi-VN" sz="24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lời</a:t>
            </a:r>
            <a:r>
              <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vi-VN" sz="24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các</a:t>
            </a:r>
            <a:r>
              <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vi-VN" sz="24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vi-VN" sz="24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hỏi</a:t>
            </a:r>
            <a:r>
              <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vi-VN" sz="24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cuối</a:t>
            </a:r>
            <a:r>
              <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vi-VN" sz="24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bài</a:t>
            </a:r>
            <a:endPar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Text Box 27"/>
          <p:cNvSpPr txBox="1">
            <a:spLocks noChangeArrowheads="1"/>
          </p:cNvSpPr>
          <p:nvPr/>
        </p:nvSpPr>
        <p:spPr bwMode="auto">
          <a:xfrm>
            <a:off x="2571336" y="3162394"/>
            <a:ext cx="55966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auto" latinLnBrk="0" hangingPunct="1">
              <a:lnSpc>
                <a:spcPct val="100000"/>
              </a:lnSpc>
              <a:spcBef>
                <a:spcPct val="50000"/>
              </a:spcBef>
              <a:spcAft>
                <a:spcPts val="0"/>
              </a:spcAft>
              <a:buClrTx/>
              <a:buSzTx/>
              <a:buFontTx/>
              <a:buNone/>
              <a:tabLst/>
              <a:defRPr/>
            </a:pPr>
            <a:r>
              <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2</a:t>
            </a:r>
            <a:r>
              <a:rPr kumimoji="0" lang="en-US" altLang="vi-VN"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Tìm</a:t>
            </a:r>
            <a:r>
              <a:rPr kumimoji="0" lang="en-US" altLang="vi-VN" sz="2400" b="0" i="0" u="none" strike="noStrike" kern="1200" cap="none" spc="0" normalizeH="0" noProof="0">
                <a:ln>
                  <a:noFill/>
                </a:ln>
                <a:solidFill>
                  <a:prstClr val="white"/>
                </a:solidFill>
                <a:effectLst/>
                <a:uLnTx/>
                <a:uFillTx/>
                <a:latin typeface="Times New Roman" panose="02020603050405020304" pitchFamily="18" charset="0"/>
                <a:cs typeface="Times New Roman" panose="02020603050405020304" pitchFamily="18" charset="0"/>
              </a:rPr>
              <a:t> hiểu bài mới.</a:t>
            </a:r>
            <a:endPar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Rectangle 16"/>
          <p:cNvSpPr>
            <a:spLocks noChangeArrowheads="1"/>
          </p:cNvSpPr>
          <p:nvPr/>
        </p:nvSpPr>
        <p:spPr bwMode="auto">
          <a:xfrm>
            <a:off x="2057400" y="1430601"/>
            <a:ext cx="3777444" cy="715723"/>
          </a:xfrm>
          <a:prstGeom prst="rect">
            <a:avLst/>
          </a:prstGeom>
          <a:no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vi-VN" sz="27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HƯỚNG DẪN VỀ NHÀ</a:t>
            </a:r>
          </a:p>
        </p:txBody>
      </p:sp>
    </p:spTree>
    <p:extLst>
      <p:ext uri="{BB962C8B-B14F-4D97-AF65-F5344CB8AC3E}">
        <p14:creationId xmlns:p14="http://schemas.microsoft.com/office/powerpoint/2010/main" val="41768196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4"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from="(-#ppt_w/2)" to="(#ppt_x)" calcmode="lin" valueType="num">
                                      <p:cBhvr>
                                        <p:cTn id="21" dur="600" fill="hold">
                                          <p:stCondLst>
                                            <p:cond delay="0"/>
                                          </p:stCondLst>
                                        </p:cTn>
                                        <p:tgtEl>
                                          <p:spTgt spid="4"/>
                                        </p:tgtEl>
                                        <p:attrNameLst>
                                          <p:attrName>ppt_x</p:attrName>
                                        </p:attrNameLst>
                                      </p:cBhvr>
                                    </p:anim>
                                    <p:anim from="0" to="-1.0" calcmode="lin" valueType="num">
                                      <p:cBhvr>
                                        <p:cTn id="22" dur="200" decel="50000" autoRev="1" fill="hold">
                                          <p:stCondLst>
                                            <p:cond delay="600"/>
                                          </p:stCondLst>
                                        </p:cTn>
                                        <p:tgtEl>
                                          <p:spTgt spid="4"/>
                                        </p:tgtEl>
                                        <p:attrNameLst>
                                          <p:attrName>xshear</p:attrName>
                                        </p:attrNameLst>
                                      </p:cBhvr>
                                    </p:anim>
                                    <p:animScale>
                                      <p:cBhvr>
                                        <p:cTn id="23" dur="200" decel="100000" autoRev="1" fill="hold">
                                          <p:stCondLst>
                                            <p:cond delay="600"/>
                                          </p:stCondLst>
                                        </p:cTn>
                                        <p:tgtEl>
                                          <p:spTgt spid="4"/>
                                        </p:tgtEl>
                                      </p:cBhvr>
                                      <p:from x="100000" y="100000"/>
                                      <p:to x="80000" y="100000"/>
                                    </p:animScale>
                                    <p:anim by="(#ppt_h/3+#ppt_w*0.1)" calcmode="lin" valueType="num">
                                      <p:cBhvr additive="sum">
                                        <p:cTn id="24" dur="200" decel="100000" autoRev="1" fill="hold">
                                          <p:stCondLst>
                                            <p:cond delay="600"/>
                                          </p:stCondLst>
                                        </p:cTn>
                                        <p:tgtEl>
                                          <p:spTgt spid="4"/>
                                        </p:tgtEl>
                                        <p:attrNameLst>
                                          <p:attrName>ppt_x</p:attrName>
                                        </p:attrNameLst>
                                      </p:cBhvr>
                                    </p:anim>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800" decel="100000"/>
                                        <p:tgtEl>
                                          <p:spTgt spid="5"/>
                                        </p:tgtEl>
                                      </p:cBhvr>
                                    </p:animEffect>
                                    <p:anim calcmode="lin" valueType="num">
                                      <p:cBhvr>
                                        <p:cTn id="30" dur="800" decel="100000" fill="hold"/>
                                        <p:tgtEl>
                                          <p:spTgt spid="5"/>
                                        </p:tgtEl>
                                        <p:attrNameLst>
                                          <p:attrName>style.rotation</p:attrName>
                                        </p:attrNameLst>
                                      </p:cBhvr>
                                      <p:tavLst>
                                        <p:tav tm="0">
                                          <p:val>
                                            <p:fltVal val="-90"/>
                                          </p:val>
                                        </p:tav>
                                        <p:tav tm="100000">
                                          <p:val>
                                            <p:fltVal val="0"/>
                                          </p:val>
                                        </p:tav>
                                      </p:tavLst>
                                    </p:anim>
                                    <p:anim calcmode="lin" valueType="num">
                                      <p:cBhvr>
                                        <p:cTn id="31" dur="800" decel="100000" fill="hold"/>
                                        <p:tgtEl>
                                          <p:spTgt spid="5"/>
                                        </p:tgtEl>
                                        <p:attrNameLst>
                                          <p:attrName>ppt_x</p:attrName>
                                        </p:attrNameLst>
                                      </p:cBhvr>
                                      <p:tavLst>
                                        <p:tav tm="0">
                                          <p:val>
                                            <p:strVal val="#ppt_x+0.4"/>
                                          </p:val>
                                        </p:tav>
                                        <p:tav tm="100000">
                                          <p:val>
                                            <p:strVal val="#ppt_x-0.05"/>
                                          </p:val>
                                        </p:tav>
                                      </p:tavLst>
                                    </p:anim>
                                    <p:anim calcmode="lin" valueType="num">
                                      <p:cBhvr>
                                        <p:cTn id="32" dur="800" decel="100000" fill="hold"/>
                                        <p:tgtEl>
                                          <p:spTgt spid="5"/>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9F529C3-C941-49FD-8C67-82F134F64B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0586029-32A0-47E5-9AEC-AE3ABA6B94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DADB0B9-EBF2-4263-A106-FCADC106BE0D}"/>
              </a:ext>
            </a:extLst>
          </p:cNvPr>
          <p:cNvPicPr>
            <a:picLocks noChangeAspect="1"/>
          </p:cNvPicPr>
          <p:nvPr/>
        </p:nvPicPr>
        <p:blipFill rotWithShape="1">
          <a:blip r:embed="rId2"/>
          <a:srcRect r="43600"/>
          <a:stretch/>
        </p:blipFill>
        <p:spPr>
          <a:xfrm>
            <a:off x="1093565" y="643466"/>
            <a:ext cx="4394519" cy="5571066"/>
          </a:xfrm>
          <a:prstGeom prst="rect">
            <a:avLst/>
          </a:prstGeom>
        </p:spPr>
      </p:pic>
      <p:cxnSp>
        <p:nvCxnSpPr>
          <p:cNvPr id="23" name="Straight Connector 22">
            <a:extLst>
              <a:ext uri="{FF2B5EF4-FFF2-40B4-BE49-F238E27FC236}">
                <a16:creationId xmlns:a16="http://schemas.microsoft.com/office/drawing/2014/main" id="{8C730EAB-A532-4295-A302-FB4B90DB9F5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75CDF4A-8080-4CBE-8CE9-91A76A912CE6}"/>
              </a:ext>
            </a:extLst>
          </p:cNvPr>
          <p:cNvPicPr>
            <a:picLocks noChangeAspect="1"/>
          </p:cNvPicPr>
          <p:nvPr/>
        </p:nvPicPr>
        <p:blipFill>
          <a:blip r:embed="rId3"/>
          <a:stretch>
            <a:fillRect/>
          </a:stretch>
        </p:blipFill>
        <p:spPr>
          <a:xfrm>
            <a:off x="6253817" y="781642"/>
            <a:ext cx="5294715" cy="5294715"/>
          </a:xfrm>
          <a:prstGeom prst="rect">
            <a:avLst/>
          </a:prstGeom>
        </p:spPr>
      </p:pic>
    </p:spTree>
    <p:extLst>
      <p:ext uri="{BB962C8B-B14F-4D97-AF65-F5344CB8AC3E}">
        <p14:creationId xmlns:p14="http://schemas.microsoft.com/office/powerpoint/2010/main" val="8182759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EF8FCB-7368-47C2-8E80-3578E4E8E7D6}"/>
              </a:ext>
            </a:extLst>
          </p:cNvPr>
          <p:cNvPicPr>
            <a:picLocks noChangeAspect="1"/>
          </p:cNvPicPr>
          <p:nvPr/>
        </p:nvPicPr>
        <p:blipFill>
          <a:blip r:embed="rId2"/>
          <a:stretch>
            <a:fillRect/>
          </a:stretch>
        </p:blipFill>
        <p:spPr>
          <a:xfrm>
            <a:off x="15815" y="0"/>
            <a:ext cx="12256378" cy="6858000"/>
          </a:xfrm>
          <a:prstGeom prst="rect">
            <a:avLst/>
          </a:prstGeom>
        </p:spPr>
      </p:pic>
      <p:sp>
        <p:nvSpPr>
          <p:cNvPr id="6" name="Rectangle: Rounded Corners 5">
            <a:extLst>
              <a:ext uri="{FF2B5EF4-FFF2-40B4-BE49-F238E27FC236}">
                <a16:creationId xmlns:a16="http://schemas.microsoft.com/office/drawing/2014/main" id="{7461EBAE-48FA-44A4-A06E-7988750BD6D2}"/>
              </a:ext>
            </a:extLst>
          </p:cNvPr>
          <p:cNvSpPr/>
          <p:nvPr/>
        </p:nvSpPr>
        <p:spPr>
          <a:xfrm>
            <a:off x="3581400" y="1600238"/>
            <a:ext cx="6248400" cy="1600161"/>
          </a:xfrm>
          <a:prstGeom prst="roundRect">
            <a:avLst/>
          </a:prstGeom>
          <a:solidFill>
            <a:schemeClr val="bg1"/>
          </a:solidFill>
          <a:ln w="28575" cap="flat" cmpd="sng" algn="ctr">
            <a:solidFill>
              <a:srgbClr val="0000FF"/>
            </a:solid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0000FF"/>
                </a:solidFill>
                <a:effectLst/>
                <a:uLnTx/>
                <a:uFillTx/>
                <a:latin typeface="Patrick Hand" panose="00000500000000000000" pitchFamily="2" charset="0"/>
              </a:rPr>
              <a:t>1. Khái</a:t>
            </a:r>
            <a:r>
              <a:rPr kumimoji="0" lang="en-US" sz="4000" b="1" i="0" u="none" strike="noStrike" kern="0" cap="none" spc="0" normalizeH="0" noProof="0">
                <a:ln>
                  <a:noFill/>
                </a:ln>
                <a:solidFill>
                  <a:srgbClr val="0000FF"/>
                </a:solidFill>
                <a:effectLst/>
                <a:uLnTx/>
                <a:uFillTx/>
                <a:latin typeface="Patrick Hand" panose="00000500000000000000" pitchFamily="2" charset="0"/>
              </a:rPr>
              <a:t> quát về Liên minh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noProof="0">
                <a:ln>
                  <a:noFill/>
                </a:ln>
                <a:solidFill>
                  <a:srgbClr val="0000FF"/>
                </a:solidFill>
                <a:effectLst/>
                <a:uLnTx/>
                <a:uFillTx/>
                <a:latin typeface="Patrick Hand" panose="00000500000000000000" pitchFamily="2" charset="0"/>
              </a:rPr>
              <a:t>châu Âu</a:t>
            </a:r>
            <a:endParaRPr kumimoji="0" lang="en-US" sz="4000" b="1" i="0" u="none" strike="noStrike" kern="0" cap="none" spc="0" normalizeH="0" baseline="0" noProof="0">
              <a:ln>
                <a:noFill/>
              </a:ln>
              <a:solidFill>
                <a:srgbClr val="0000FF"/>
              </a:solidFill>
              <a:effectLst/>
              <a:uLnTx/>
              <a:uFillTx/>
              <a:latin typeface="Patrick Hand" panose="00000500000000000000" pitchFamily="2" charset="0"/>
            </a:endParaRPr>
          </a:p>
        </p:txBody>
      </p:sp>
      <p:sp>
        <p:nvSpPr>
          <p:cNvPr id="8" name="Rectangle: Rounded Corners 7">
            <a:extLst>
              <a:ext uri="{FF2B5EF4-FFF2-40B4-BE49-F238E27FC236}">
                <a16:creationId xmlns:a16="http://schemas.microsoft.com/office/drawing/2014/main" id="{F76883B4-9883-4C5A-B67A-3549C50B41D8}"/>
              </a:ext>
            </a:extLst>
          </p:cNvPr>
          <p:cNvSpPr/>
          <p:nvPr/>
        </p:nvSpPr>
        <p:spPr>
          <a:xfrm>
            <a:off x="3505200" y="4152899"/>
            <a:ext cx="6400800" cy="1752600"/>
          </a:xfrm>
          <a:prstGeom prst="roundRect">
            <a:avLst/>
          </a:prstGeom>
          <a:solidFill>
            <a:schemeClr val="bg1"/>
          </a:solidFill>
          <a:ln w="28575" cap="flat" cmpd="sng" algn="ctr">
            <a:solidFill>
              <a:srgbClr val="0000FF"/>
            </a:solid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a:solidFill>
                  <a:srgbClr val="0000FF"/>
                </a:solidFill>
                <a:latin typeface="Patrick Hand" panose="00000500000000000000" pitchFamily="2" charset="0"/>
              </a:rPr>
              <a:t>2. Trung tâm kinh tế lớn</a:t>
            </a:r>
            <a:endParaRPr kumimoji="0" lang="en-US" sz="4000" b="1" i="0" u="none" strike="noStrike" kern="0" cap="none" spc="0" normalizeH="0" baseline="0" noProof="0">
              <a:ln>
                <a:noFill/>
              </a:ln>
              <a:solidFill>
                <a:srgbClr val="0000FF"/>
              </a:solidFill>
              <a:effectLst/>
              <a:uLnTx/>
              <a:uFillTx/>
              <a:latin typeface="Patrick Hand" panose="00000500000000000000" pitchFamily="2" charset="0"/>
            </a:endParaRPr>
          </a:p>
        </p:txBody>
      </p:sp>
      <p:sp>
        <p:nvSpPr>
          <p:cNvPr id="11" name="Rectangle: Rounded Corners 10">
            <a:extLst>
              <a:ext uri="{FF2B5EF4-FFF2-40B4-BE49-F238E27FC236}">
                <a16:creationId xmlns:a16="http://schemas.microsoft.com/office/drawing/2014/main" id="{5B255FB8-BB6B-4BD7-ACB7-9B4156E92E1C}"/>
              </a:ext>
            </a:extLst>
          </p:cNvPr>
          <p:cNvSpPr/>
          <p:nvPr/>
        </p:nvSpPr>
        <p:spPr>
          <a:xfrm>
            <a:off x="304800" y="152400"/>
            <a:ext cx="9525000" cy="914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rgbClr val="0000FF"/>
                </a:solidFill>
                <a:latin typeface="SVN-Cookies" panose="02040603050506020204" pitchFamily="18" charset="0"/>
              </a:rPr>
              <a:t>Tiết</a:t>
            </a:r>
            <a:r>
              <a:rPr lang="en-US" sz="4000" dirty="0" smtClean="0">
                <a:solidFill>
                  <a:srgbClr val="0000FF"/>
                </a:solidFill>
                <a:latin typeface="SVN-Cookies" panose="02040603050506020204" pitchFamily="18" charset="0"/>
              </a:rPr>
              <a:t> 7+10 BÀI </a:t>
            </a:r>
            <a:r>
              <a:rPr lang="en-US" sz="4000" dirty="0">
                <a:solidFill>
                  <a:srgbClr val="0000FF"/>
                </a:solidFill>
                <a:latin typeface="SVN-Cookies" panose="02040603050506020204" pitchFamily="18" charset="0"/>
              </a:rPr>
              <a:t>4: LIÊN MINH CHÂU ÂU</a:t>
            </a:r>
          </a:p>
        </p:txBody>
      </p:sp>
    </p:spTree>
    <p:extLst>
      <p:ext uri="{BB962C8B-B14F-4D97-AF65-F5344CB8AC3E}">
        <p14:creationId xmlns:p14="http://schemas.microsoft.com/office/powerpoint/2010/main" val="2162023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1+#ppt_w/2"/>
                                          </p:val>
                                        </p:tav>
                                        <p:tav tm="100000">
                                          <p:val>
                                            <p:strVal val="#ppt_x"/>
                                          </p:val>
                                        </p:tav>
                                      </p:tavLst>
                                    </p:anim>
                                    <p:anim calcmode="lin" valueType="num">
                                      <p:cBhvr additive="base">
                                        <p:cTn id="14"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190500" y="884365"/>
            <a:ext cx="11811000" cy="5824953"/>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8CBC6FB-86C4-439C-A8DE-11EE3A2707BA}"/>
              </a:ext>
            </a:extLst>
          </p:cNvPr>
          <p:cNvSpPr/>
          <p:nvPr/>
        </p:nvSpPr>
        <p:spPr>
          <a:xfrm>
            <a:off x="190501" y="154264"/>
            <a:ext cx="6896100" cy="577744"/>
          </a:xfrm>
          <a:prstGeom prst="roundRect">
            <a:avLst/>
          </a:prstGeom>
          <a:solidFill>
            <a:schemeClr val="bg1"/>
          </a:solidFill>
          <a:ln w="28575" cap="flat" cmpd="sng" algn="ctr">
            <a:solidFill>
              <a:schemeClr val="bg1"/>
            </a:solid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0000FF"/>
                </a:solidFill>
                <a:effectLst/>
                <a:uLnTx/>
                <a:uFillTx/>
                <a:latin typeface="Patrick Hand" panose="00000500000000000000" pitchFamily="2" charset="0"/>
              </a:rPr>
              <a:t>1. Khái</a:t>
            </a:r>
            <a:r>
              <a:rPr kumimoji="0" lang="en-US" sz="4000" b="1" i="0" u="none" strike="noStrike" kern="0" cap="none" spc="0" normalizeH="0" noProof="0">
                <a:ln>
                  <a:noFill/>
                </a:ln>
                <a:solidFill>
                  <a:srgbClr val="0000FF"/>
                </a:solidFill>
                <a:effectLst/>
                <a:uLnTx/>
                <a:uFillTx/>
                <a:latin typeface="Patrick Hand" panose="00000500000000000000" pitchFamily="2" charset="0"/>
              </a:rPr>
              <a:t> quát về Liên minh châu Âu</a:t>
            </a:r>
            <a:endParaRPr kumimoji="0" lang="en-US" sz="4000" b="1" i="0" u="none" strike="noStrike" kern="0" cap="none" spc="0" normalizeH="0" baseline="0" noProof="0">
              <a:ln>
                <a:noFill/>
              </a:ln>
              <a:solidFill>
                <a:srgbClr val="0000FF"/>
              </a:solidFill>
              <a:effectLst/>
              <a:uLnTx/>
              <a:uFillTx/>
              <a:latin typeface="Patrick Hand" panose="00000500000000000000" pitchFamily="2" charset="0"/>
            </a:endParaRPr>
          </a:p>
        </p:txBody>
      </p:sp>
      <p:graphicFrame>
        <p:nvGraphicFramePr>
          <p:cNvPr id="4" name="Table 3">
            <a:extLst>
              <a:ext uri="{FF2B5EF4-FFF2-40B4-BE49-F238E27FC236}">
                <a16:creationId xmlns:a16="http://schemas.microsoft.com/office/drawing/2014/main" id="{8EF82671-DE37-463A-A2AF-F870AA83C3A5}"/>
              </a:ext>
            </a:extLst>
          </p:cNvPr>
          <p:cNvGraphicFramePr>
            <a:graphicFrameLocks noGrp="1"/>
          </p:cNvGraphicFramePr>
          <p:nvPr>
            <p:extLst>
              <p:ext uri="{D42A27DB-BD31-4B8C-83A1-F6EECF244321}">
                <p14:modId xmlns:p14="http://schemas.microsoft.com/office/powerpoint/2010/main" val="1151418672"/>
              </p:ext>
            </p:extLst>
          </p:nvPr>
        </p:nvGraphicFramePr>
        <p:xfrm>
          <a:off x="457200" y="2209800"/>
          <a:ext cx="11277600" cy="4501547"/>
        </p:xfrm>
        <a:graphic>
          <a:graphicData uri="http://schemas.openxmlformats.org/drawingml/2006/table">
            <a:tbl>
              <a:tblPr firstRow="1" firstCol="1" bandRow="1"/>
              <a:tblGrid>
                <a:gridCol w="4876800">
                  <a:extLst>
                    <a:ext uri="{9D8B030D-6E8A-4147-A177-3AD203B41FA5}">
                      <a16:colId xmlns:a16="http://schemas.microsoft.com/office/drawing/2014/main" val="125255560"/>
                    </a:ext>
                  </a:extLst>
                </a:gridCol>
                <a:gridCol w="6400800">
                  <a:extLst>
                    <a:ext uri="{9D8B030D-6E8A-4147-A177-3AD203B41FA5}">
                      <a16:colId xmlns:a16="http://schemas.microsoft.com/office/drawing/2014/main" val="3144908382"/>
                    </a:ext>
                  </a:extLst>
                </a:gridCol>
              </a:tblGrid>
              <a:tr h="333911">
                <a:tc gridSpan="2">
                  <a:txBody>
                    <a:bodyPr/>
                    <a:lstStyle/>
                    <a:p>
                      <a:pPr marL="36000" algn="ctr">
                        <a:lnSpc>
                          <a:spcPct val="115000"/>
                        </a:lnSpc>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Liên minh châu Âu EU</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extLst>
                  <a:ext uri="{0D108BD9-81ED-4DB2-BD59-A6C34878D82A}">
                    <a16:rowId xmlns:a16="http://schemas.microsoft.com/office/drawing/2014/main" val="2409800416"/>
                  </a:ext>
                </a:extLst>
              </a:tr>
              <a:tr h="333911">
                <a:tc>
                  <a:txBody>
                    <a:bodyPr/>
                    <a:lstStyle/>
                    <a:p>
                      <a:pPr marL="36000" algn="ctr">
                        <a:lnSpc>
                          <a:spcPct val="115000"/>
                        </a:lnSpc>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Câu hỏi</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algn="ctr">
                        <a:lnSpc>
                          <a:spcPct val="115000"/>
                        </a:lnSpc>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Trả lời</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0752045"/>
                  </a:ext>
                </a:extLst>
              </a:tr>
              <a:tr h="696958">
                <a:tc>
                  <a:txBody>
                    <a:bodyPr/>
                    <a:lstStyle/>
                    <a:p>
                      <a:pPr marL="36000" algn="just">
                        <a:lnSpc>
                          <a:spcPct val="115000"/>
                        </a:lnSpc>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Câu 1: Tổ chức tiền thân của Liên minh châu Âu?</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algn="just">
                        <a:lnSpc>
                          <a:spcPct val="115000"/>
                        </a:lnSpc>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013666"/>
                  </a:ext>
                </a:extLst>
              </a:tr>
              <a:tr h="1000429">
                <a:tc>
                  <a:txBody>
                    <a:bodyPr/>
                    <a:lstStyle/>
                    <a:p>
                      <a:pPr marL="36000" algn="just">
                        <a:lnSpc>
                          <a:spcPct val="115000"/>
                        </a:lnSpc>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Câu 2: Liên minh châu Âu được thành lập vào thời gian nào?</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algn="just">
                        <a:lnSpc>
                          <a:spcPct val="115000"/>
                        </a:lnSpc>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5231749"/>
                  </a:ext>
                </a:extLst>
              </a:tr>
              <a:tr h="606591">
                <a:tc>
                  <a:txBody>
                    <a:bodyPr/>
                    <a:lstStyle/>
                    <a:p>
                      <a:pPr marL="36000" algn="just">
                        <a:lnSpc>
                          <a:spcPct val="115000"/>
                        </a:lnSpc>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Câu 3: Các quốc gia thành viên khi mới thành lập?</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algn="just">
                        <a:lnSpc>
                          <a:spcPct val="115000"/>
                        </a:lnSpc>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6053167"/>
                  </a:ext>
                </a:extLst>
              </a:tr>
              <a:tr h="696958">
                <a:tc>
                  <a:txBody>
                    <a:bodyPr/>
                    <a:lstStyle/>
                    <a:p>
                      <a:pPr marL="36000" algn="just">
                        <a:lnSpc>
                          <a:spcPct val="115000"/>
                        </a:lnSpc>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Câu 4: Trụ sở chính của tổ chức ở đâu?</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algn="just">
                        <a:lnSpc>
                          <a:spcPct val="115000"/>
                        </a:lnSpc>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1618548"/>
                  </a:ext>
                </a:extLst>
              </a:tr>
              <a:tr h="696958">
                <a:tc>
                  <a:txBody>
                    <a:bodyPr/>
                    <a:lstStyle/>
                    <a:p>
                      <a:pPr marL="36000" algn="just">
                        <a:lnSpc>
                          <a:spcPct val="115000"/>
                        </a:lnSpc>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Câu 5: Hiện nay có bao nhiêu nước thành viên?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algn="just">
                        <a:lnSpc>
                          <a:spcPct val="115000"/>
                        </a:lnSpc>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2415352"/>
                  </a:ext>
                </a:extLst>
              </a:tr>
            </a:tbl>
          </a:graphicData>
        </a:graphic>
      </p:graphicFrame>
      <p:sp>
        <p:nvSpPr>
          <p:cNvPr id="5" name="Rectangle 4">
            <a:extLst>
              <a:ext uri="{FF2B5EF4-FFF2-40B4-BE49-F238E27FC236}">
                <a16:creationId xmlns:a16="http://schemas.microsoft.com/office/drawing/2014/main" id="{9C810135-B2D1-4A29-B3C0-5DCD0B3925EC}"/>
              </a:ext>
            </a:extLst>
          </p:cNvPr>
          <p:cNvSpPr/>
          <p:nvPr/>
        </p:nvSpPr>
        <p:spPr>
          <a:xfrm>
            <a:off x="2311693" y="1056885"/>
            <a:ext cx="7568614" cy="954107"/>
          </a:xfrm>
          <a:prstGeom prst="rect">
            <a:avLst/>
          </a:prstGeom>
        </p:spPr>
        <p:txBody>
          <a:bodyPr wrap="square">
            <a:spAutoFit/>
          </a:bodyPr>
          <a:lstStyle/>
          <a:p>
            <a:pPr algn="ctr"/>
            <a:r>
              <a:rPr lang="en-US" sz="2800">
                <a:latin typeface="SVN-Comic Sans MS" panose="02040603050506020204" pitchFamily="18" charset="0"/>
              </a:rPr>
              <a:t>Nhiệm vụ: Dựa vào thông tin SGK, Em hãy hoàn thiện thông tin phiếu học tập sau:</a:t>
            </a:r>
          </a:p>
        </p:txBody>
      </p:sp>
      <p:pic>
        <p:nvPicPr>
          <p:cNvPr id="7" name="Picture 6">
            <a:extLst>
              <a:ext uri="{FF2B5EF4-FFF2-40B4-BE49-F238E27FC236}">
                <a16:creationId xmlns:a16="http://schemas.microsoft.com/office/drawing/2014/main" id="{BDD87156-CF21-4797-9846-A163F6E6DEDF}"/>
              </a:ext>
            </a:extLst>
          </p:cNvPr>
          <p:cNvPicPr>
            <a:picLocks noChangeAspect="1"/>
          </p:cNvPicPr>
          <p:nvPr/>
        </p:nvPicPr>
        <p:blipFill rotWithShape="1">
          <a:blip r:embed="rId4"/>
          <a:srcRect b="25610"/>
          <a:stretch/>
        </p:blipFill>
        <p:spPr>
          <a:xfrm>
            <a:off x="457200" y="972760"/>
            <a:ext cx="1537286" cy="1041938"/>
          </a:xfrm>
          <a:prstGeom prst="rect">
            <a:avLst/>
          </a:prstGeom>
        </p:spPr>
      </p:pic>
      <p:pic>
        <p:nvPicPr>
          <p:cNvPr id="8" name="3 MINUTE TIMER &amp; MUSIC">
            <a:hlinkClick r:id="" action="ppaction://media"/>
            <a:extLst>
              <a:ext uri="{FF2B5EF4-FFF2-40B4-BE49-F238E27FC236}">
                <a16:creationId xmlns:a16="http://schemas.microsoft.com/office/drawing/2014/main" id="{BE8CE388-A724-4254-B987-864E112D87B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80307" y="972760"/>
            <a:ext cx="1803986" cy="1041938"/>
          </a:xfrm>
          <a:prstGeom prst="rect">
            <a:avLst/>
          </a:prstGeom>
        </p:spPr>
      </p:pic>
      <p:sp>
        <p:nvSpPr>
          <p:cNvPr id="9" name="Rectangle 8">
            <a:extLst>
              <a:ext uri="{FF2B5EF4-FFF2-40B4-BE49-F238E27FC236}">
                <a16:creationId xmlns:a16="http://schemas.microsoft.com/office/drawing/2014/main" id="{6F277160-9A1E-4D98-B5EC-684317FF4753}"/>
              </a:ext>
            </a:extLst>
          </p:cNvPr>
          <p:cNvSpPr/>
          <p:nvPr/>
        </p:nvSpPr>
        <p:spPr>
          <a:xfrm>
            <a:off x="5475147" y="3003325"/>
            <a:ext cx="3961341" cy="430887"/>
          </a:xfrm>
          <a:prstGeom prst="rect">
            <a:avLst/>
          </a:prstGeom>
        </p:spPr>
        <p:txBody>
          <a:bodyPr wrap="none">
            <a:spAutoFit/>
          </a:bodyPr>
          <a:lstStyle/>
          <a:p>
            <a:r>
              <a:rPr lang="en-US" sz="2200">
                <a:solidFill>
                  <a:srgbClr val="FF0000"/>
                </a:solidFill>
                <a:latin typeface="#9Slide02 Noi dung rat dai" panose="02000000000000000000" pitchFamily="2" charset="0"/>
                <a:ea typeface="#9Slide02 Noi dung rat dai" panose="02000000000000000000" pitchFamily="2" charset="0"/>
              </a:rPr>
              <a:t>Cộng đồng kinh tế châu Âu (1957)</a:t>
            </a:r>
          </a:p>
        </p:txBody>
      </p:sp>
      <p:sp>
        <p:nvSpPr>
          <p:cNvPr id="10" name="Rectangle 9">
            <a:extLst>
              <a:ext uri="{FF2B5EF4-FFF2-40B4-BE49-F238E27FC236}">
                <a16:creationId xmlns:a16="http://schemas.microsoft.com/office/drawing/2014/main" id="{D7E40FA3-FBED-4F74-B894-09FE2B820314}"/>
              </a:ext>
            </a:extLst>
          </p:cNvPr>
          <p:cNvSpPr/>
          <p:nvPr/>
        </p:nvSpPr>
        <p:spPr>
          <a:xfrm>
            <a:off x="5562350" y="3796841"/>
            <a:ext cx="1508746" cy="430887"/>
          </a:xfrm>
          <a:prstGeom prst="rect">
            <a:avLst/>
          </a:prstGeom>
        </p:spPr>
        <p:txBody>
          <a:bodyPr wrap="none">
            <a:spAutoFit/>
          </a:bodyPr>
          <a:lstStyle/>
          <a:p>
            <a:r>
              <a:rPr lang="en-US" sz="2200">
                <a:solidFill>
                  <a:srgbClr val="FF0000"/>
                </a:solidFill>
                <a:latin typeface="#9Slide02 Noi dung rat dai" panose="02000000000000000000" pitchFamily="2" charset="0"/>
                <a:ea typeface="#9Slide02 Noi dung rat dai" panose="02000000000000000000" pitchFamily="2" charset="0"/>
              </a:rPr>
              <a:t>01/11/1993</a:t>
            </a:r>
          </a:p>
        </p:txBody>
      </p:sp>
      <p:sp>
        <p:nvSpPr>
          <p:cNvPr id="11" name="Rectangle 10">
            <a:extLst>
              <a:ext uri="{FF2B5EF4-FFF2-40B4-BE49-F238E27FC236}">
                <a16:creationId xmlns:a16="http://schemas.microsoft.com/office/drawing/2014/main" id="{3473D364-99A7-4B89-B2A7-CA956E9646F9}"/>
              </a:ext>
            </a:extLst>
          </p:cNvPr>
          <p:cNvSpPr/>
          <p:nvPr/>
        </p:nvSpPr>
        <p:spPr>
          <a:xfrm>
            <a:off x="5562350" y="4700091"/>
            <a:ext cx="5250155" cy="430887"/>
          </a:xfrm>
          <a:prstGeom prst="rect">
            <a:avLst/>
          </a:prstGeom>
        </p:spPr>
        <p:txBody>
          <a:bodyPr wrap="none">
            <a:spAutoFit/>
          </a:bodyPr>
          <a:lstStyle/>
          <a:p>
            <a:r>
              <a:rPr lang="en-US" sz="2200">
                <a:solidFill>
                  <a:srgbClr val="FF0000"/>
                </a:solidFill>
                <a:latin typeface="#9Slide02 Noi dung rat dai" panose="02000000000000000000" pitchFamily="2" charset="0"/>
                <a:ea typeface="#9Slide02 Noi dung rat dai" panose="02000000000000000000" pitchFamily="2" charset="0"/>
              </a:rPr>
              <a:t>Đức, Pháp, I-ta-li-a, Hà Lan, Bỉ và Lúc-xăm-bua</a:t>
            </a:r>
          </a:p>
        </p:txBody>
      </p:sp>
      <p:sp>
        <p:nvSpPr>
          <p:cNvPr id="13" name="Rectangle 12">
            <a:extLst>
              <a:ext uri="{FF2B5EF4-FFF2-40B4-BE49-F238E27FC236}">
                <a16:creationId xmlns:a16="http://schemas.microsoft.com/office/drawing/2014/main" id="{5B6221C8-3E01-4CD6-B0E2-ED95A39F2C6A}"/>
              </a:ext>
            </a:extLst>
          </p:cNvPr>
          <p:cNvSpPr/>
          <p:nvPr/>
        </p:nvSpPr>
        <p:spPr>
          <a:xfrm>
            <a:off x="5546584" y="6024406"/>
            <a:ext cx="2299027" cy="430887"/>
          </a:xfrm>
          <a:prstGeom prst="rect">
            <a:avLst/>
          </a:prstGeom>
        </p:spPr>
        <p:txBody>
          <a:bodyPr wrap="none">
            <a:spAutoFit/>
          </a:bodyPr>
          <a:lstStyle/>
          <a:p>
            <a:r>
              <a:rPr lang="vi-VN" sz="2200">
                <a:solidFill>
                  <a:srgbClr val="FF0000"/>
                </a:solidFill>
                <a:latin typeface="#9Slide02 Noi dung rat dai" panose="02000000000000000000" pitchFamily="2" charset="0"/>
                <a:ea typeface="#9Slide02 Noi dung rat dai" panose="02000000000000000000" pitchFamily="2" charset="0"/>
              </a:rPr>
              <a:t>27 nước thành viên</a:t>
            </a:r>
            <a:endParaRPr lang="en-US" sz="2200">
              <a:solidFill>
                <a:srgbClr val="FF0000"/>
              </a:solidFill>
              <a:latin typeface="#9Slide02 Noi dung rat dai" panose="02000000000000000000" pitchFamily="2" charset="0"/>
              <a:ea typeface="#9Slide02 Noi dung rat dai" panose="02000000000000000000" pitchFamily="2" charset="0"/>
            </a:endParaRPr>
          </a:p>
        </p:txBody>
      </p:sp>
      <p:sp>
        <p:nvSpPr>
          <p:cNvPr id="14" name="Rectangle 13">
            <a:extLst>
              <a:ext uri="{FF2B5EF4-FFF2-40B4-BE49-F238E27FC236}">
                <a16:creationId xmlns:a16="http://schemas.microsoft.com/office/drawing/2014/main" id="{71141E9E-731D-46B7-95DC-42DBCBA7DBAF}"/>
              </a:ext>
            </a:extLst>
          </p:cNvPr>
          <p:cNvSpPr/>
          <p:nvPr/>
        </p:nvSpPr>
        <p:spPr>
          <a:xfrm>
            <a:off x="5594141" y="5337719"/>
            <a:ext cx="1614545" cy="430887"/>
          </a:xfrm>
          <a:prstGeom prst="rect">
            <a:avLst/>
          </a:prstGeom>
        </p:spPr>
        <p:txBody>
          <a:bodyPr wrap="none">
            <a:spAutoFit/>
          </a:bodyPr>
          <a:lstStyle/>
          <a:p>
            <a:r>
              <a:rPr lang="en-US" sz="2200">
                <a:solidFill>
                  <a:srgbClr val="FF0000"/>
                </a:solidFill>
                <a:latin typeface="#9Slide02 Noi dung rat dai" panose="02000000000000000000" pitchFamily="2" charset="0"/>
                <a:ea typeface="#9Slide02 Noi dung rat dai" panose="02000000000000000000" pitchFamily="2" charset="0"/>
              </a:rPr>
              <a:t>Bruc-xen (Bỉ)</a:t>
            </a:r>
          </a:p>
        </p:txBody>
      </p:sp>
    </p:spTree>
    <p:extLst>
      <p:ext uri="{BB962C8B-B14F-4D97-AF65-F5344CB8AC3E}">
        <p14:creationId xmlns:p14="http://schemas.microsoft.com/office/powerpoint/2010/main" val="2456752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8"/>
                </p:tgtEl>
              </p:cMediaNode>
            </p:video>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8"/>
                                        </p:tgtEl>
                                      </p:cBhvr>
                                    </p:cmd>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80141" fill="hold"/>
                                        <p:tgtEl>
                                          <p:spTgt spid="8"/>
                                        </p:tgtEl>
                                      </p:cBhvr>
                                    </p:cmd>
                                  </p:childTnLst>
                                </p:cTn>
                              </p:par>
                            </p:childTnLst>
                          </p:cTn>
                        </p:par>
                      </p:childTnLst>
                    </p:cTn>
                  </p:par>
                </p:childTnLst>
              </p:cTn>
              <p:nextCondLst>
                <p:cond evt="onClick" delay="0">
                  <p:tgtEl>
                    <p:spTgt spid="8"/>
                  </p:tgtEl>
                </p:cond>
              </p:nextCondLst>
            </p:seq>
          </p:childTnLst>
        </p:cTn>
      </p:par>
    </p:tnLst>
    <p:bldLst>
      <p:bldP spid="9" grpId="0"/>
      <p:bldP spid="10" grpId="0"/>
      <p:bldP spid="11"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190500" y="1295400"/>
            <a:ext cx="11811000" cy="5410200"/>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47F5398-FF99-4550-B16D-936EE0DD4D01}"/>
              </a:ext>
            </a:extLst>
          </p:cNvPr>
          <p:cNvSpPr/>
          <p:nvPr/>
        </p:nvSpPr>
        <p:spPr>
          <a:xfrm>
            <a:off x="4979529" y="2209800"/>
            <a:ext cx="5943600" cy="3636252"/>
          </a:xfrm>
          <a:prstGeom prst="rect">
            <a:avLst/>
          </a:prstGeom>
        </p:spPr>
        <p:txBody>
          <a:bodyPr wrap="square">
            <a:spAutoFit/>
          </a:bodyPr>
          <a:lstStyle/>
          <a:p>
            <a:pPr algn="just">
              <a:lnSpc>
                <a:spcPts val="4000"/>
              </a:lnSpc>
              <a:spcAft>
                <a:spcPts val="0"/>
              </a:spcAft>
            </a:pPr>
            <a:r>
              <a:rPr lang="en-US" sz="2800">
                <a:solidFill>
                  <a:srgbClr val="002060"/>
                </a:solidFill>
                <a:latin typeface="SVN-Comic Sans MS" panose="02040603050506020204" pitchFamily="18" charset="0"/>
                <a:ea typeface="Times New Roman" panose="02020603050405020304" pitchFamily="18" charset="0"/>
                <a:cs typeface="Times New Roman" panose="02020603050405020304" pitchFamily="18" charset="0"/>
              </a:rPr>
              <a:t>-</a:t>
            </a:r>
            <a:r>
              <a:rPr lang="vi-VN" sz="2800">
                <a:solidFill>
                  <a:srgbClr val="002060"/>
                </a:solidFill>
                <a:latin typeface="SVN-Comic Sans MS" panose="02040603050506020204" pitchFamily="18" charset="0"/>
                <a:ea typeface="Times New Roman" panose="02020603050405020304" pitchFamily="18" charset="0"/>
                <a:cs typeface="Times New Roman" panose="02020603050405020304" pitchFamily="18" charset="0"/>
              </a:rPr>
              <a:t> Số quốc gia thành viên (2020): 27.</a:t>
            </a:r>
          </a:p>
          <a:p>
            <a:pPr algn="just">
              <a:lnSpc>
                <a:spcPts val="4000"/>
              </a:lnSpc>
              <a:spcAft>
                <a:spcPts val="0"/>
              </a:spcAft>
            </a:pPr>
            <a:r>
              <a:rPr lang="vi-VN" sz="2800">
                <a:solidFill>
                  <a:srgbClr val="002060"/>
                </a:solidFill>
                <a:latin typeface="SVN-Comic Sans MS" panose="02040603050506020204" pitchFamily="18" charset="0"/>
                <a:ea typeface="Times New Roman" panose="02020603050405020304" pitchFamily="18" charset="0"/>
                <a:cs typeface="Times New Roman" panose="02020603050405020304" pitchFamily="18" charset="0"/>
              </a:rPr>
              <a:t>- Diện tích (2020): 4,1 triệu  km2.</a:t>
            </a:r>
          </a:p>
          <a:p>
            <a:pPr algn="just">
              <a:lnSpc>
                <a:spcPts val="4000"/>
              </a:lnSpc>
              <a:spcAft>
                <a:spcPts val="0"/>
              </a:spcAft>
            </a:pPr>
            <a:r>
              <a:rPr lang="vi-VN" sz="2800">
                <a:solidFill>
                  <a:srgbClr val="002060"/>
                </a:solidFill>
                <a:latin typeface="SVN-Comic Sans MS" panose="02040603050506020204" pitchFamily="18" charset="0"/>
                <a:ea typeface="Times New Roman" panose="02020603050405020304" pitchFamily="18" charset="0"/>
                <a:cs typeface="Times New Roman" panose="02020603050405020304" pitchFamily="18" charset="0"/>
              </a:rPr>
              <a:t>- Số dân (2020): 44,7 triệu người.</a:t>
            </a:r>
          </a:p>
          <a:p>
            <a:pPr algn="just">
              <a:lnSpc>
                <a:spcPts val="4000"/>
              </a:lnSpc>
              <a:spcAft>
                <a:spcPts val="0"/>
              </a:spcAft>
            </a:pPr>
            <a:r>
              <a:rPr lang="vi-VN" sz="2800">
                <a:solidFill>
                  <a:srgbClr val="002060"/>
                </a:solidFill>
                <a:latin typeface="SVN-Comic Sans MS" panose="02040603050506020204" pitchFamily="18" charset="0"/>
                <a:ea typeface="Times New Roman" panose="02020603050405020304" pitchFamily="18" charset="0"/>
                <a:cs typeface="Times New Roman" panose="02020603050405020304" pitchFamily="18" charset="0"/>
              </a:rPr>
              <a:t>- Tiền thân của Liên minh châu Âu là Cộng đồng Kinh tế châu Âu </a:t>
            </a:r>
            <a:endParaRPr lang="en-US" sz="2800">
              <a:solidFill>
                <a:srgbClr val="002060"/>
              </a:solidFill>
              <a:latin typeface="SVN-Comic Sans MS" panose="02040603050506020204" pitchFamily="18" charset="0"/>
              <a:ea typeface="Times New Roman" panose="02020603050405020304" pitchFamily="18" charset="0"/>
              <a:cs typeface="Times New Roman" panose="02020603050405020304" pitchFamily="18" charset="0"/>
            </a:endParaRPr>
          </a:p>
          <a:p>
            <a:pPr algn="just">
              <a:lnSpc>
                <a:spcPts val="4000"/>
              </a:lnSpc>
              <a:spcAft>
                <a:spcPts val="0"/>
              </a:spcAft>
            </a:pPr>
            <a:r>
              <a:rPr lang="en-US" sz="2800">
                <a:solidFill>
                  <a:srgbClr val="002060"/>
                </a:solidFill>
                <a:latin typeface="SVN-Comic Sans MS" panose="02040603050506020204" pitchFamily="18" charset="0"/>
                <a:ea typeface="Times New Roman" panose="02020603050405020304" pitchFamily="18" charset="0"/>
                <a:cs typeface="Times New Roman" panose="02020603050405020304" pitchFamily="18" charset="0"/>
              </a:rPr>
              <a:t>- Thành lập 1/1/1993 gồm 6 nước thành viên.</a:t>
            </a:r>
            <a:endParaRPr lang="vi-VN" sz="2800">
              <a:solidFill>
                <a:srgbClr val="002060"/>
              </a:solidFill>
              <a:latin typeface="SVN-Comic Sans MS" panose="02040603050506020204" pitchFamily="18" charset="0"/>
              <a:ea typeface="Times New Roman" panose="02020603050405020304" pitchFamily="18" charset="0"/>
              <a:cs typeface="Times New Roman" panose="02020603050405020304" pitchFamily="18" charset="0"/>
            </a:endParaRPr>
          </a:p>
          <a:p>
            <a:pPr algn="just">
              <a:lnSpc>
                <a:spcPts val="4000"/>
              </a:lnSpc>
              <a:spcAft>
                <a:spcPts val="0"/>
              </a:spcAft>
            </a:pPr>
            <a:r>
              <a:rPr lang="vi-VN" sz="2800">
                <a:solidFill>
                  <a:srgbClr val="002060"/>
                </a:solidFill>
                <a:latin typeface="SVN-Comic Sans MS" panose="02040603050506020204" pitchFamily="18" charset="0"/>
                <a:ea typeface="Times New Roman" panose="02020603050405020304" pitchFamily="18" charset="0"/>
                <a:cs typeface="Times New Roman" panose="02020603050405020304" pitchFamily="18" charset="0"/>
              </a:rPr>
              <a:t>- Trụ sở Uỷ ban châu Âu đặt tại Bỉ.</a:t>
            </a:r>
            <a:endParaRPr lang="en-US" sz="4000">
              <a:solidFill>
                <a:srgbClr val="002060"/>
              </a:solidFill>
              <a:latin typeface="SVN-Comic Sans MS" panose="02040603050506020204" pitchFamily="18" charset="0"/>
            </a:endParaRPr>
          </a:p>
        </p:txBody>
      </p:sp>
      <p:sp>
        <p:nvSpPr>
          <p:cNvPr id="7" name="Rectangle: Rounded Corners 6">
            <a:extLst>
              <a:ext uri="{FF2B5EF4-FFF2-40B4-BE49-F238E27FC236}">
                <a16:creationId xmlns:a16="http://schemas.microsoft.com/office/drawing/2014/main" id="{F9B5B6C6-EF7C-4109-8930-66D5CFED5C66}"/>
              </a:ext>
            </a:extLst>
          </p:cNvPr>
          <p:cNvSpPr/>
          <p:nvPr/>
        </p:nvSpPr>
        <p:spPr>
          <a:xfrm>
            <a:off x="1219200" y="391508"/>
            <a:ext cx="6553200" cy="577744"/>
          </a:xfrm>
          <a:prstGeom prst="roundRect">
            <a:avLst/>
          </a:prstGeom>
          <a:solidFill>
            <a:schemeClr val="bg1"/>
          </a:solidFill>
          <a:ln w="28575" cap="flat" cmpd="sng" algn="ctr">
            <a:solidFill>
              <a:schemeClr val="bg1"/>
            </a:solid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0000FF"/>
                </a:solidFill>
                <a:effectLst/>
                <a:uLnTx/>
                <a:uFillTx/>
                <a:latin typeface="Patrick Hand" panose="00000500000000000000" pitchFamily="2" charset="0"/>
              </a:rPr>
              <a:t>1. Khái</a:t>
            </a:r>
            <a:r>
              <a:rPr kumimoji="0" lang="en-US" sz="4000" b="1" i="0" u="none" strike="noStrike" kern="0" cap="none" spc="0" normalizeH="0" noProof="0">
                <a:ln>
                  <a:noFill/>
                </a:ln>
                <a:solidFill>
                  <a:srgbClr val="0000FF"/>
                </a:solidFill>
                <a:effectLst/>
                <a:uLnTx/>
                <a:uFillTx/>
                <a:latin typeface="Patrick Hand" panose="00000500000000000000" pitchFamily="2" charset="0"/>
              </a:rPr>
              <a:t> quát về Liên minh châu Âu </a:t>
            </a:r>
            <a:endParaRPr kumimoji="0" lang="en-US" sz="4000" b="1" i="0" u="none" strike="noStrike" kern="0" cap="none" spc="0" normalizeH="0" baseline="0" noProof="0">
              <a:ln>
                <a:noFill/>
              </a:ln>
              <a:solidFill>
                <a:srgbClr val="0000FF"/>
              </a:solidFill>
              <a:effectLst/>
              <a:uLnTx/>
              <a:uFillTx/>
              <a:latin typeface="Patrick Hand" panose="00000500000000000000" pitchFamily="2" charset="0"/>
            </a:endParaRPr>
          </a:p>
        </p:txBody>
      </p:sp>
      <p:pic>
        <p:nvPicPr>
          <p:cNvPr id="9" name="Picture 8">
            <a:extLst>
              <a:ext uri="{FF2B5EF4-FFF2-40B4-BE49-F238E27FC236}">
                <a16:creationId xmlns:a16="http://schemas.microsoft.com/office/drawing/2014/main" id="{F0EE4EC2-9FDF-4A7E-80A0-070FAB66419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Effect>
                      <a14:sharpenSoften amount="25000"/>
                    </a14:imgEffect>
                  </a14:imgLayer>
                </a14:imgProps>
              </a:ext>
            </a:extLst>
          </a:blip>
          <a:stretch>
            <a:fillRect/>
          </a:stretch>
        </p:blipFill>
        <p:spPr>
          <a:xfrm>
            <a:off x="726387" y="1890155"/>
            <a:ext cx="4282045" cy="4282045"/>
          </a:xfrm>
          <a:prstGeom prst="rect">
            <a:avLst/>
          </a:prstGeom>
          <a:ln>
            <a:noFill/>
          </a:ln>
        </p:spPr>
      </p:pic>
      <p:pic>
        <p:nvPicPr>
          <p:cNvPr id="10" name="Picture 2" descr="Ilustração vetorial bandeira da união europeia símbolo de localização para  viajantes adesivo de desenho animado | Vetor Premium">
            <a:extLst>
              <a:ext uri="{FF2B5EF4-FFF2-40B4-BE49-F238E27FC236}">
                <a16:creationId xmlns:a16="http://schemas.microsoft.com/office/drawing/2014/main" id="{B0FF292A-D456-485C-9BE0-83A96F55E8BA}"/>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4121" y1="25240" x2="24121" y2="25240"/>
                        <a14:foregroundMark x1="28594" y1="28275" x2="28594" y2="28275"/>
                        <a14:foregroundMark x1="32748" y1="28275" x2="32748" y2="28275"/>
                        <a14:foregroundMark x1="40096" y1="29233" x2="41693" y2="29712"/>
                        <a14:foregroundMark x1="47604" y1="56230" x2="47764" y2="59585"/>
                        <a14:foregroundMark x1="54153" y1="61661" x2="60224" y2="65655"/>
                        <a14:foregroundMark x1="60863" y1="65815" x2="60863" y2="65815"/>
                        <a14:foregroundMark x1="67891" y1="63898" x2="67891" y2="63898"/>
                        <a14:foregroundMark x1="68850" y1="63419" x2="68850" y2="63419"/>
                        <a14:foregroundMark x1="70447" y1="63099" x2="73163" y2="61821"/>
                        <a14:foregroundMark x1="74601" y1="61022" x2="77157" y2="57827"/>
                        <a14:foregroundMark x1="79574" y1="53792" x2="79870" y2="53313"/>
                        <a14:foregroundMark x1="77476" y1="57188" x2="78317" y2="55827"/>
                        <a14:foregroundMark x1="81789" y1="39776" x2="81789" y2="39776"/>
                        <a14:foregroundMark x1="82109" y1="38658" x2="75080" y2="35623"/>
                        <a14:foregroundMark x1="67412" y1="34185" x2="60703" y2="34185"/>
                        <a14:foregroundMark x1="60703" y1="34185" x2="48397" y2="27436"/>
                        <a14:foregroundMark x1="40268" y1="26085" x2="26837" y2="26198"/>
                        <a14:foregroundMark x1="26837" y1="26198" x2="18690" y2="30351"/>
                        <a14:foregroundMark x1="21212" y1="57776" x2="21246" y2="58147"/>
                        <a14:foregroundMark x1="18690" y1="30351" x2="19895" y2="43454"/>
                        <a14:foregroundMark x1="21246" y1="58147" x2="30351" y2="72204"/>
                        <a14:foregroundMark x1="30351" y1="72204" x2="35304" y2="65655"/>
                        <a14:foregroundMark x1="35304" y1="65655" x2="45208" y2="63259"/>
                        <a14:foregroundMark x1="45208" y1="63259" x2="52716" y2="65016"/>
                        <a14:foregroundMark x1="82907" y1="42492" x2="82907" y2="42492"/>
                        <a14:foregroundMark x1="83387" y1="41214" x2="81675" y2="44343"/>
                        <a14:foregroundMark x1="77996" y1="52711" x2="77955" y2="52875"/>
                        <a14:foregroundMark x1="24601" y1="46805" x2="24601" y2="46805"/>
                        <a14:foregroundMark x1="22843" y1="41693" x2="22843" y2="41693"/>
                        <a14:foregroundMark x1="22843" y1="41693" x2="22843" y2="41693"/>
                        <a14:foregroundMark x1="21086" y1="38019" x2="21406" y2="38498"/>
                        <a14:foregroundMark x1="21565" y1="38498" x2="21565" y2="42652"/>
                        <a14:foregroundMark x1="24423" y1="50680" x2="24920" y2="52077"/>
                        <a14:foregroundMark x1="21565" y1="42652" x2="21815" y2="43355"/>
                        <a14:foregroundMark x1="25879" y1="54473" x2="26358" y2="56869"/>
                        <a14:foregroundMark x1="28594" y1="60863" x2="28594" y2="62141"/>
                        <a14:foregroundMark x1="30351" y1="65655" x2="30831" y2="67252"/>
                        <a14:foregroundMark x1="32428" y1="73163" x2="33141" y2="76275"/>
                        <a14:foregroundMark x1="30671" y1="75879" x2="29553" y2="74281"/>
                        <a14:foregroundMark x1="28754" y1="72204" x2="30351" y2="76358"/>
                        <a14:foregroundMark x1="37215" y1="78664" x2="37380" y2="78594"/>
                        <a14:foregroundMark x1="37303" y1="76192" x2="37061" y2="73163"/>
                        <a14:foregroundMark x1="36901" y1="72524" x2="37220" y2="71246"/>
                        <a14:foregroundMark x1="36581" y1="69329" x2="36581" y2="69329"/>
                        <a14:foregroundMark x1="36581" y1="69010" x2="36741" y2="67572"/>
                        <a14:foregroundMark x1="36741" y1="65655" x2="38818" y2="64058"/>
                        <a14:foregroundMark x1="42492" y1="63259" x2="45687" y2="63259"/>
                        <a14:foregroundMark x1="46965" y1="63419" x2="54952" y2="63898"/>
                        <a14:foregroundMark x1="54952" y1="63898" x2="56070" y2="63419"/>
                        <a14:foregroundMark x1="57668" y1="63099" x2="57668" y2="63099"/>
                        <a14:foregroundMark x1="58147" y1="62939" x2="58147" y2="62939"/>
                        <a14:foregroundMark x1="60703" y1="64058" x2="64217" y2="63578"/>
                        <a14:foregroundMark x1="64537" y1="63578" x2="67412" y2="63419"/>
                        <a14:foregroundMark x1="37380" y1="63898" x2="38019" y2="63898"/>
                        <a14:foregroundMark x1="38019" y1="63898" x2="37061" y2="63898"/>
                        <a14:foregroundMark x1="33706" y1="62780" x2="35304" y2="62939"/>
                        <a14:foregroundMark x1="37220" y1="62939" x2="38818" y2="62460"/>
                        <a14:foregroundMark x1="73642" y1="36901" x2="73642" y2="36901"/>
                        <a14:foregroundMark x1="72135" y1="34615" x2="76358" y2="35783"/>
                        <a14:foregroundMark x1="71755" y1="35304" x2="81789" y2="35304"/>
                        <a14:foregroundMark x1="81789" y1="35304" x2="82588" y2="34984"/>
                        <a14:foregroundMark x1="82588" y1="34984" x2="82588" y2="34984"/>
                        <a14:foregroundMark x1="80831" y1="34984" x2="83387" y2="34185"/>
                        <a14:foregroundMark x1="81789" y1="33706" x2="82588" y2="33387"/>
                        <a14:foregroundMark x1="82588" y1="33227" x2="84185" y2="34185"/>
                        <a14:foregroundMark x1="82428" y1="39137" x2="83866" y2="38978"/>
                        <a14:foregroundMark x1="83866" y1="37859" x2="83866" y2="37859"/>
                        <a14:foregroundMark x1="83866" y1="36581" x2="83866" y2="36581"/>
                        <a14:foregroundMark x1="22843" y1="24601" x2="22843" y2="24601"/>
                        <a14:foregroundMark x1="21406" y1="24441" x2="19808" y2="25719"/>
                        <a14:foregroundMark x1="18211" y1="27157" x2="18690" y2="27796"/>
                        <a14:foregroundMark x1="19329" y1="29233" x2="19329" y2="29233"/>
                        <a14:foregroundMark x1="19329" y1="26038" x2="22684" y2="24760"/>
                        <a14:foregroundMark x1="22843" y1="26518" x2="22843" y2="26518"/>
                        <a14:foregroundMark x1="20927" y1="24760" x2="20927" y2="24601"/>
                        <a14:foregroundMark x1="24601" y1="24121" x2="24601" y2="24121"/>
                        <a14:foregroundMark x1="24601" y1="24121" x2="24601" y2="24121"/>
                        <a14:foregroundMark x1="24121" y1="43610" x2="24121" y2="43610"/>
                        <a14:foregroundMark x1="23163" y1="46645" x2="23642" y2="47284"/>
                        <a14:foregroundMark x1="23962" y1="50639" x2="26358" y2="54153"/>
                        <a14:foregroundMark x1="27796" y1="57508" x2="27796" y2="58307"/>
                        <a14:foregroundMark x1="27796" y1="58466" x2="28275" y2="60224"/>
                        <a14:foregroundMark x1="27955" y1="60383" x2="27476" y2="60543"/>
                        <a14:foregroundMark x1="27476" y1="60703" x2="27476" y2="61661"/>
                        <a14:foregroundMark x1="35942" y1="77476" x2="35942" y2="77476"/>
                        <a14:foregroundMark x1="32268" y1="77636" x2="32268" y2="77636"/>
                        <a14:foregroundMark x1="32748" y1="78435" x2="35304" y2="78594"/>
                        <a14:foregroundMark x1="46486" y1="30192" x2="46486" y2="30192"/>
                        <a14:foregroundMark x1="44569" y1="27636" x2="44569" y2="27636"/>
                        <a14:foregroundMark x1="38019" y1="26677" x2="50799" y2="30831"/>
                        <a14:foregroundMark x1="70607" y1="36102" x2="70607" y2="36102"/>
                        <a14:foregroundMark x1="68371" y1="35304" x2="69169" y2="35783"/>
                        <a14:foregroundMark x1="81789" y1="46006" x2="81789" y2="46006"/>
                        <a14:foregroundMark x1="81789" y1="46645" x2="80351" y2="51438"/>
                        <a14:foregroundMark x1="80192" y1="51597" x2="80192" y2="51597"/>
                        <a14:foregroundMark x1="67572" y1="33866" x2="67572" y2="33866"/>
                        <a14:foregroundMark x1="46006" y1="27636" x2="46006" y2="27636"/>
                        <a14:backgroundMark x1="19976" y1="43610" x2="20447" y2="52716"/>
                        <a14:backgroundMark x1="19968" y1="43450" x2="19976" y2="43610"/>
                        <a14:backgroundMark x1="20447" y1="52716" x2="22045" y2="57508"/>
                        <a14:backgroundMark x1="71779" y1="33094" x2="73163" y2="32748"/>
                        <a14:backgroundMark x1="68689" y1="33866" x2="70111" y2="33511"/>
                        <a14:backgroundMark x1="67412" y1="34185" x2="68689" y2="33866"/>
                        <a14:backgroundMark x1="81613" y1="51805" x2="80990" y2="53674"/>
                        <a14:backgroundMark x1="83547" y1="46006" x2="83197" y2="47056"/>
                        <a14:backgroundMark x1="83866" y1="45048" x2="83547" y2="46006"/>
                        <a14:backgroundMark x1="80990" y1="53674" x2="81150" y2="55591"/>
                        <a14:backgroundMark x1="34185" y1="81470" x2="37380" y2="78275"/>
                        <a14:backgroundMark x1="36901" y1="79712" x2="34563" y2="79712"/>
                      </a14:backgroundRemoval>
                    </a14:imgEffect>
                  </a14:imgLayer>
                </a14:imgProps>
              </a:ext>
              <a:ext uri="{28A0092B-C50C-407E-A947-70E740481C1C}">
                <a14:useLocalDpi xmlns:a14="http://schemas.microsoft.com/office/drawing/2010/main" val="0"/>
              </a:ext>
            </a:extLst>
          </a:blip>
          <a:srcRect/>
          <a:stretch>
            <a:fillRect/>
          </a:stretch>
        </p:blipFill>
        <p:spPr bwMode="auto">
          <a:xfrm>
            <a:off x="-178929" y="-26670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9947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9225" y="808522"/>
            <a:ext cx="10805962" cy="3205213"/>
          </a:xfrm>
        </p:spPr>
        <p:txBody>
          <a:bodyPr>
            <a:noAutofit/>
          </a:bodyPr>
          <a:lstStyle/>
          <a:p>
            <a:pPr algn="l"/>
            <a:r>
              <a:rPr lang="en-US" sz="2800" b="1" dirty="0" err="1">
                <a:latin typeface="Times New Roman" panose="02020603050405020304" pitchFamily="18" charset="0"/>
                <a:cs typeface="Times New Roman" panose="02020603050405020304" pitchFamily="18" charset="0"/>
              </a:rPr>
              <a:t>Việt</a:t>
            </a:r>
            <a:r>
              <a:rPr lang="en-US" sz="2800" b="1" dirty="0">
                <a:latin typeface="Times New Roman" panose="02020603050405020304" pitchFamily="18" charset="0"/>
                <a:cs typeface="Times New Roman" panose="02020603050405020304" pitchFamily="18" charset="0"/>
              </a:rPr>
              <a:t> Nam </a:t>
            </a:r>
            <a:r>
              <a:rPr lang="en-US" sz="2800" b="1" dirty="0" err="1">
                <a:latin typeface="Times New Roman" panose="02020603050405020304" pitchFamily="18" charset="0"/>
                <a:cs typeface="Times New Roman" panose="02020603050405020304" pitchFamily="18" charset="0"/>
              </a:rPr>
              <a:t>thiết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Liên</a:t>
            </a:r>
            <a:r>
              <a:rPr lang="en-US" sz="2800" b="1" dirty="0">
                <a:latin typeface="Times New Roman" panose="02020603050405020304" pitchFamily="18" charset="0"/>
                <a:cs typeface="Times New Roman" panose="02020603050405020304" pitchFamily="18" charset="0"/>
              </a:rPr>
              <a:t> minh </a:t>
            </a:r>
            <a:r>
              <a:rPr lang="en-US" sz="2800" b="1" dirty="0" err="1">
                <a:latin typeface="Times New Roman" panose="02020603050405020304" pitchFamily="18" charset="0"/>
                <a:cs typeface="Times New Roman" panose="02020603050405020304" pitchFamily="18" charset="0"/>
              </a:rPr>
              <a:t>châu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Âu</a:t>
            </a:r>
            <a:r>
              <a:rPr lang="en-US" sz="2800" b="1" dirty="0">
                <a:latin typeface="Times New Roman" panose="02020603050405020304" pitchFamily="18" charset="0"/>
                <a:cs typeface="Times New Roman" panose="02020603050405020304" pitchFamily="18" charset="0"/>
              </a:rPr>
              <a:t> (EU)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smtClean="0">
                <a:latin typeface="Times New Roman" panose="02020603050405020304" pitchFamily="18" charset="0"/>
                <a:cs typeface="Times New Roman" panose="02020603050405020304" pitchFamily="18" charset="0"/>
              </a:rPr>
              <a:t>?</a:t>
            </a:r>
            <a:br>
              <a:rPr lang="en-US" sz="2800" b="1" dirty="0" smtClean="0">
                <a:latin typeface="Times New Roman" panose="02020603050405020304" pitchFamily="18" charset="0"/>
                <a:cs typeface="Times New Roman" panose="02020603050405020304" pitchFamily="18" charset="0"/>
              </a:rPr>
            </a:br>
            <a:r>
              <a:rPr lang="en-US" sz="2800" b="1" dirty="0" smtClean="0">
                <a:latin typeface="Times New Roman" panose="02020603050405020304" pitchFamily="18" charset="0"/>
                <a:cs typeface="Times New Roman" panose="02020603050405020304" pitchFamily="18" charset="0"/>
              </a:rPr>
              <a:t/>
            </a:r>
            <a:br>
              <a:rPr lang="en-US" sz="2800" b="1" dirty="0" smtClean="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
            </a:r>
            <a:br>
              <a:rPr lang="en-US" sz="2800" b="1" dirty="0">
                <a:latin typeface="Times New Roman" panose="02020603050405020304" pitchFamily="18" charset="0"/>
                <a:cs typeface="Times New Roman" panose="02020603050405020304" pitchFamily="18" charset="0"/>
              </a:rPr>
            </a:br>
            <a:r>
              <a:rPr lang="en-US" sz="2800" b="1" dirty="0" err="1">
                <a:latin typeface="Times New Roman" panose="02020603050405020304" pitchFamily="18" charset="0"/>
                <a:cs typeface="Times New Roman" panose="02020603050405020304" pitchFamily="18" charset="0"/>
              </a:rPr>
              <a:t>C</a:t>
            </a:r>
            <a:r>
              <a:rPr lang="en-US" sz="2800" b="1" dirty="0" err="1" smtClean="0">
                <a:latin typeface="Times New Roman" panose="02020603050405020304" pitchFamily="18" charset="0"/>
                <a:cs typeface="Times New Roman" panose="02020603050405020304" pitchFamily="18" charset="0"/>
              </a:rPr>
              <a:t>ác</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mặt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khẩu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Việt</a:t>
            </a:r>
            <a:r>
              <a:rPr lang="en-US" sz="2800" b="1" dirty="0">
                <a:latin typeface="Times New Roman" panose="02020603050405020304" pitchFamily="18" charset="0"/>
                <a:cs typeface="Times New Roman" panose="02020603050405020304" pitchFamily="18" charset="0"/>
              </a:rPr>
              <a:t> Nam sang </a:t>
            </a:r>
            <a:r>
              <a:rPr lang="en-US" sz="2800" b="1" dirty="0" err="1">
                <a:latin typeface="Times New Roman" panose="02020603050405020304" pitchFamily="18" charset="0"/>
                <a:cs typeface="Times New Roman" panose="02020603050405020304" pitchFamily="18" charset="0"/>
              </a:rPr>
              <a:t>Liên</a:t>
            </a:r>
            <a:r>
              <a:rPr lang="en-US" sz="2800" b="1" dirty="0">
                <a:latin typeface="Times New Roman" panose="02020603050405020304" pitchFamily="18" charset="0"/>
                <a:cs typeface="Times New Roman" panose="02020603050405020304" pitchFamily="18" charset="0"/>
              </a:rPr>
              <a:t> minh </a:t>
            </a:r>
            <a:r>
              <a:rPr lang="en-US" sz="2800" b="1" dirty="0" err="1">
                <a:latin typeface="Times New Roman" panose="02020603050405020304" pitchFamily="18" charset="0"/>
                <a:cs typeface="Times New Roman" panose="02020603050405020304" pitchFamily="18" charset="0"/>
              </a:rPr>
              <a:t>châu</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Âu</a:t>
            </a:r>
            <a:r>
              <a:rPr lang="en-US" sz="2800" b="1" dirty="0">
                <a:latin typeface="Times New Roman" panose="02020603050405020304" pitchFamily="18" charset="0"/>
                <a:cs typeface="Times New Roman" panose="02020603050405020304" pitchFamily="18" charset="0"/>
              </a:rPr>
              <a:t>:</a:t>
            </a:r>
            <a:r>
              <a:rPr lang="en-US" sz="2800" dirty="0" smtClean="0">
                <a:cs typeface="Times New Roman" panose="02020603050405020304" pitchFamily="18" charset="0"/>
              </a:rPr>
              <a:t/>
            </a:r>
            <a:br>
              <a:rPr lang="en-US" sz="2800" dirty="0" smtClean="0">
                <a:cs typeface="Times New Roman" panose="02020603050405020304" pitchFamily="18" charset="0"/>
              </a:rPr>
            </a:br>
            <a:r>
              <a:rPr lang="en-US" sz="2800" dirty="0">
                <a:cs typeface="Times New Roman" panose="02020603050405020304" pitchFamily="18" charset="0"/>
              </a:rPr>
              <a:t/>
            </a:r>
            <a:br>
              <a:rPr lang="en-US" sz="2800" dirty="0">
                <a:cs typeface="Times New Roman" panose="02020603050405020304" pitchFamily="18" charset="0"/>
              </a:rPr>
            </a:br>
            <a:endParaRPr lang="en-US" sz="2800" dirty="0">
              <a:cs typeface="Times New Roman" panose="02020603050405020304" pitchFamily="18" charset="0"/>
            </a:endParaRPr>
          </a:p>
        </p:txBody>
      </p:sp>
      <p:sp>
        <p:nvSpPr>
          <p:cNvPr id="4" name="TextBox 3"/>
          <p:cNvSpPr txBox="1"/>
          <p:nvPr/>
        </p:nvSpPr>
        <p:spPr>
          <a:xfrm>
            <a:off x="798897" y="1771048"/>
            <a:ext cx="5804034"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1990</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619225" y="3256794"/>
            <a:ext cx="9718308" cy="3046988"/>
          </a:xfrm>
          <a:prstGeom prst="rect">
            <a:avLst/>
          </a:prstGeom>
        </p:spPr>
        <p:txBody>
          <a:bodyPr wrap="square">
            <a:spAutoFit/>
          </a:bodyPr>
          <a:lstStyle/>
          <a:p>
            <a:pPr marL="457200" indent="-457200">
              <a:buAutoNum type="arabicPeriod"/>
            </a:pPr>
            <a:r>
              <a:rPr lang="en-US" sz="2400" dirty="0" err="1" smtClean="0">
                <a:latin typeface="Times New Roman" panose="02020603050405020304" pitchFamily="18" charset="0"/>
                <a:cs typeface="Times New Roman" panose="02020603050405020304" pitchFamily="18" charset="0"/>
              </a:rPr>
              <a:t>Gạo</a:t>
            </a:r>
            <a:endParaRPr lang="en-US" sz="2400" dirty="0" smtClean="0">
              <a:latin typeface="Times New Roman" panose="02020603050405020304" pitchFamily="18" charset="0"/>
              <a:cs typeface="Times New Roman" panose="02020603050405020304" pitchFamily="18" charset="0"/>
            </a:endParaRPr>
          </a:p>
          <a:p>
            <a:pPr marL="457200" indent="-457200">
              <a:buAutoNum type="arabicPeriod"/>
            </a:pPr>
            <a:r>
              <a:rPr lang="en-US" sz="2400" dirty="0" err="1" smtClean="0">
                <a:latin typeface="Times New Roman" panose="02020603050405020304" pitchFamily="18" charset="0"/>
                <a:cs typeface="Times New Roman" panose="02020603050405020304" pitchFamily="18" charset="0"/>
              </a:rPr>
              <a:t>Hạt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tiêu</a:t>
            </a:r>
            <a:endParaRPr lang="en-US" sz="2400" dirty="0" smtClean="0">
              <a:latin typeface="Times New Roman" panose="02020603050405020304" pitchFamily="18" charset="0"/>
              <a:cs typeface="Times New Roman" panose="02020603050405020304" pitchFamily="18" charset="0"/>
            </a:endParaRPr>
          </a:p>
          <a:p>
            <a:pPr marL="457200" indent="-457200">
              <a:buAutoNum type="arabicPeriod"/>
            </a:pPr>
            <a:r>
              <a:rPr lang="en-US" sz="2400" dirty="0" err="1" smtClean="0">
                <a:latin typeface="Times New Roman" panose="02020603050405020304" pitchFamily="18" charset="0"/>
                <a:cs typeface="Times New Roman" panose="02020603050405020304" pitchFamily="18" charset="0"/>
              </a:rPr>
              <a:t>Cà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phê</a:t>
            </a:r>
            <a:endParaRPr lang="en-US" sz="2400" dirty="0" smtClean="0">
              <a:latin typeface="Times New Roman" panose="02020603050405020304" pitchFamily="18" charset="0"/>
              <a:cs typeface="Times New Roman" panose="02020603050405020304" pitchFamily="18" charset="0"/>
            </a:endParaRPr>
          </a:p>
          <a:p>
            <a:pPr marL="457200" indent="-457200">
              <a:buAutoNum type="arabicPeriod"/>
            </a:pPr>
            <a:r>
              <a:rPr lang="en-US" sz="2400" dirty="0" err="1" smtClean="0">
                <a:latin typeface="Times New Roman" panose="02020603050405020304" pitchFamily="18" charset="0"/>
                <a:cs typeface="Times New Roman" panose="02020603050405020304" pitchFamily="18" charset="0"/>
              </a:rPr>
              <a:t>Hạt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điều</a:t>
            </a:r>
            <a:endParaRPr lang="en-US" sz="2400" dirty="0" smtClean="0">
              <a:latin typeface="Times New Roman" panose="02020603050405020304" pitchFamily="18" charset="0"/>
              <a:cs typeface="Times New Roman" panose="02020603050405020304" pitchFamily="18" charset="0"/>
            </a:endParaRPr>
          </a:p>
          <a:p>
            <a:pPr marL="457200" indent="-457200">
              <a:buAutoNum type="arabicPeriod"/>
            </a:pPr>
            <a:r>
              <a:rPr lang="en-US" sz="2400" dirty="0" err="1" smtClean="0">
                <a:latin typeface="Times New Roman" panose="02020603050405020304" pitchFamily="18" charset="0"/>
                <a:cs typeface="Times New Roman" panose="02020603050405020304" pitchFamily="18" charset="0"/>
              </a:rPr>
              <a:t>Chè</a:t>
            </a:r>
            <a:endParaRPr lang="en-US" sz="2400" dirty="0" smtClean="0">
              <a:latin typeface="Times New Roman" panose="02020603050405020304" pitchFamily="18" charset="0"/>
              <a:cs typeface="Times New Roman" panose="02020603050405020304" pitchFamily="18" charset="0"/>
            </a:endParaRPr>
          </a:p>
          <a:p>
            <a:pPr marL="457200" indent="-457200">
              <a:buAutoNum type="arabicPeriod"/>
            </a:pPr>
            <a:r>
              <a:rPr lang="en-US" sz="2400" dirty="0" smtClean="0">
                <a:latin typeface="Times New Roman" panose="02020603050405020304" pitchFamily="18" charset="0"/>
                <a:cs typeface="Times New Roman" panose="02020603050405020304" pitchFamily="18" charset="0"/>
              </a:rPr>
              <a:t>Cao </a:t>
            </a:r>
            <a:r>
              <a:rPr lang="en-US" sz="2400" dirty="0" err="1" smtClean="0">
                <a:latin typeface="Times New Roman" panose="02020603050405020304" pitchFamily="18" charset="0"/>
                <a:cs typeface="Times New Roman" panose="02020603050405020304" pitchFamily="18" charset="0"/>
              </a:rPr>
              <a:t>su</a:t>
            </a:r>
            <a:endParaRPr lang="en-US" sz="2400" dirty="0" smtClean="0">
              <a:latin typeface="Times New Roman" panose="02020603050405020304" pitchFamily="18" charset="0"/>
              <a:cs typeface="Times New Roman" panose="02020603050405020304" pitchFamily="18" charset="0"/>
            </a:endParaRPr>
          </a:p>
          <a:p>
            <a:pPr marL="457200" indent="-457200">
              <a:buAutoNum type="arabicPeriod"/>
            </a:pPr>
            <a:r>
              <a:rPr lang="en-US" sz="2400" dirty="0" smtClean="0">
                <a:latin typeface="Times New Roman" panose="02020603050405020304" pitchFamily="18" charset="0"/>
                <a:cs typeface="Times New Roman" panose="02020603050405020304" pitchFamily="18" charset="0"/>
              </a:rPr>
              <a:t>Rau </a:t>
            </a:r>
            <a:r>
              <a:rPr lang="en-US" sz="2400" dirty="0" err="1" smtClean="0">
                <a:latin typeface="Times New Roman" panose="02020603050405020304" pitchFamily="18" charset="0"/>
                <a:cs typeface="Times New Roman" panose="02020603050405020304" pitchFamily="18" charset="0"/>
              </a:rPr>
              <a:t>củ</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quả</a:t>
            </a:r>
            <a:r>
              <a:rPr lang="en-US" sz="2400" dirty="0" smtClean="0">
                <a:latin typeface="Times New Roman" panose="02020603050405020304" pitchFamily="18" charset="0"/>
                <a:cs typeface="Times New Roman" panose="02020603050405020304" pitchFamily="18" charset="0"/>
              </a:rPr>
              <a:t>….</a:t>
            </a:r>
          </a:p>
          <a:p>
            <a:pPr marL="457200" indent="-457200">
              <a:buAutoNum type="arabicPeriod"/>
            </a:pPr>
            <a:endParaRPr lang="en-US" sz="2400" dirty="0"/>
          </a:p>
        </p:txBody>
      </p:sp>
    </p:spTree>
    <p:extLst>
      <p:ext uri="{BB962C8B-B14F-4D97-AF65-F5344CB8AC3E}">
        <p14:creationId xmlns:p14="http://schemas.microsoft.com/office/powerpoint/2010/main" val="940712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3439" y="316073"/>
            <a:ext cx="10398493" cy="5262979"/>
          </a:xfrm>
          <a:prstGeom prst="rect">
            <a:avLst/>
          </a:prstGeom>
        </p:spPr>
        <p:txBody>
          <a:bodyPr wrap="square">
            <a:spAutoFit/>
          </a:bodyPr>
          <a:lstStyle/>
          <a:p>
            <a:r>
              <a:rPr lang="en-US" sz="2800" b="1" dirty="0" err="1">
                <a:latin typeface="Times New Roman" panose="02020603050405020304" pitchFamily="18" charset="0"/>
                <a:cs typeface="Times New Roman" panose="02020603050405020304" pitchFamily="18" charset="0"/>
              </a:rPr>
              <a:t>Vấn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hậu</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châu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a:t>
            </a:r>
          </a:p>
          <a:p>
            <a:pPr marL="457200" indent="-457200">
              <a:buFontTx/>
              <a:buChar char="-"/>
            </a:pPr>
            <a:r>
              <a:rPr lang="vi-VN" sz="2800" dirty="0" smtClean="0">
                <a:latin typeface="Times New Roman" panose="02020603050405020304" pitchFamily="18" charset="0"/>
                <a:cs typeface="Times New Roman" panose="02020603050405020304" pitchFamily="18" charset="0"/>
              </a:rPr>
              <a:t>Biểu hiện: </a:t>
            </a:r>
            <a:r>
              <a:rPr lang="en-US" sz="2800" dirty="0">
                <a:latin typeface="Times New Roman" panose="02020603050405020304" pitchFamily="18" charset="0"/>
                <a:cs typeface="Times New Roman" panose="02020603050405020304" pitchFamily="18" charset="0"/>
              </a:rPr>
              <a:t>T</a:t>
            </a:r>
            <a:r>
              <a:rPr lang="vi-VN" sz="2800" dirty="0" smtClean="0">
                <a:latin typeface="Times New Roman" panose="02020603050405020304" pitchFamily="18" charset="0"/>
                <a:cs typeface="Times New Roman" panose="02020603050405020304" pitchFamily="18" charset="0"/>
              </a:rPr>
              <a:t>rong </a:t>
            </a:r>
            <a:r>
              <a:rPr lang="vi-VN" sz="2800" dirty="0">
                <a:latin typeface="Times New Roman" panose="02020603050405020304" pitchFamily="18" charset="0"/>
                <a:cs typeface="Times New Roman" panose="02020603050405020304" pitchFamily="18" charset="0"/>
              </a:rPr>
              <a:t>những năm gần đây, biến đổi khí hậu đã gây ra nhiều ảnh hưởng tới châu Âu: thời tiết cực đoan như nắng nóng bất thường, mưa lũ</a:t>
            </a:r>
            <a:r>
              <a:rPr lang="vi-VN" sz="2800" dirty="0" smtClean="0">
                <a:latin typeface="Times New Roman" panose="02020603050405020304" pitchFamily="18" charset="0"/>
                <a:cs typeface="Times New Roman" panose="02020603050405020304" pitchFamily="18" charset="0"/>
              </a:rPr>
              <a:t>…</a:t>
            </a:r>
            <a:endParaRPr lang="en-US" sz="2800" dirty="0" smtClean="0">
              <a:latin typeface="Times New Roman" panose="02020603050405020304" pitchFamily="18" charset="0"/>
              <a:cs typeface="Times New Roman" panose="02020603050405020304" pitchFamily="18" charset="0"/>
            </a:endParaRPr>
          </a:p>
          <a:p>
            <a:pPr marL="457200" indent="-457200">
              <a:buFontTx/>
              <a:buChar char="-"/>
            </a:pPr>
            <a:endParaRPr lang="en-US" sz="2800" dirty="0">
              <a:latin typeface="Times New Roman" panose="02020603050405020304" pitchFamily="18" charset="0"/>
              <a:cs typeface="Times New Roman" panose="02020603050405020304" pitchFamily="18" charset="0"/>
            </a:endParaRPr>
          </a:p>
          <a:p>
            <a:pPr marL="457200" indent="-457200">
              <a:buFontTx/>
              <a:buChar char="-"/>
            </a:pPr>
            <a:r>
              <a:rPr lang="vi-VN" sz="2800" dirty="0" smtClean="0">
                <a:latin typeface="Times New Roman" panose="02020603050405020304" pitchFamily="18" charset="0"/>
                <a:cs typeface="Times New Roman" panose="02020603050405020304" pitchFamily="18" charset="0"/>
              </a:rPr>
              <a:t>Giải pháp:</a:t>
            </a:r>
            <a:endParaRPr lang="en-US" sz="2800" dirty="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Trồng rừng và bảo vệ rừng</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để </a:t>
            </a:r>
            <a:r>
              <a:rPr lang="vi-VN" sz="2800" dirty="0">
                <a:latin typeface="Times New Roman" panose="02020603050405020304" pitchFamily="18" charset="0"/>
                <a:cs typeface="Times New Roman" panose="02020603050405020304" pitchFamily="18" charset="0"/>
              </a:rPr>
              <a:t>giảm hiệu ứng nhà kính, giảm nguy cơ lũ lụt và hạn </a:t>
            </a:r>
            <a:r>
              <a:rPr lang="vi-VN" sz="2800" dirty="0" smtClean="0">
                <a:latin typeface="Times New Roman" panose="02020603050405020304" pitchFamily="18" charset="0"/>
                <a:cs typeface="Times New Roman" panose="02020603050405020304" pitchFamily="18" charset="0"/>
              </a:rPr>
              <a:t>hán</a:t>
            </a:r>
            <a:endParaRPr lang="en-US" sz="2800" dirty="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hạn </a:t>
            </a:r>
            <a:r>
              <a:rPr lang="vi-VN" sz="2800" dirty="0">
                <a:latin typeface="Times New Roman" panose="02020603050405020304" pitchFamily="18" charset="0"/>
                <a:cs typeface="Times New Roman" panose="02020603050405020304" pitchFamily="18" charset="0"/>
              </a:rPr>
              <a:t>chế sử dụng nhiên liệu hóa thạch ở mức tối </a:t>
            </a:r>
            <a:r>
              <a:rPr lang="vi-VN" sz="2800" dirty="0" smtClean="0">
                <a:latin typeface="Times New Roman" panose="02020603050405020304" pitchFamily="18" charset="0"/>
                <a:cs typeface="Times New Roman" panose="02020603050405020304" pitchFamily="18" charset="0"/>
              </a:rPr>
              <a:t>đa</a:t>
            </a:r>
            <a:r>
              <a:rPr lang="en-US" sz="2800" dirty="0" smtClean="0">
                <a:latin typeface="Times New Roman" panose="02020603050405020304" pitchFamily="18" charset="0"/>
                <a:cs typeface="Times New Roman" panose="02020603050405020304" pitchFamily="18" charset="0"/>
              </a:rPr>
              <a:t>;</a:t>
            </a:r>
          </a:p>
          <a:p>
            <a:r>
              <a:rPr lang="vi-VN" sz="2800"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phát </a:t>
            </a:r>
            <a:r>
              <a:rPr lang="vi-VN" sz="2800" dirty="0">
                <a:latin typeface="Times New Roman" panose="02020603050405020304" pitchFamily="18" charset="0"/>
                <a:cs typeface="Times New Roman" panose="02020603050405020304" pitchFamily="18" charset="0"/>
              </a:rPr>
              <a:t>triển năng lượng tái tạo, thân thiện với môi </a:t>
            </a:r>
            <a:r>
              <a:rPr lang="vi-VN" sz="2800" dirty="0" smtClean="0">
                <a:latin typeface="Times New Roman" panose="02020603050405020304" pitchFamily="18" charset="0"/>
                <a:cs typeface="Times New Roman" panose="02020603050405020304" pitchFamily="18" charset="0"/>
              </a:rPr>
              <a:t>trường</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triều</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80466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153047" y="1033459"/>
            <a:ext cx="11811000" cy="5606583"/>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95077258-EB3B-4458-9DE1-A2527CE72EFD}"/>
              </a:ext>
            </a:extLst>
          </p:cNvPr>
          <p:cNvCxnSpPr/>
          <p:nvPr/>
        </p:nvCxnSpPr>
        <p:spPr>
          <a:xfrm>
            <a:off x="8324438" y="3199421"/>
            <a:ext cx="1966913" cy="0"/>
          </a:xfrm>
          <a:prstGeom prst="line">
            <a:avLst/>
          </a:prstGeom>
          <a:noFill/>
          <a:ln w="28575" cap="flat" cmpd="sng" algn="ctr">
            <a:solidFill>
              <a:srgbClr val="00B050"/>
            </a:solidFill>
            <a:prstDash val="solid"/>
            <a:miter lim="800000"/>
          </a:ln>
          <a:effectLst/>
        </p:spPr>
      </p:cxnSp>
      <p:cxnSp>
        <p:nvCxnSpPr>
          <p:cNvPr id="9" name="Straight Connector 8">
            <a:extLst>
              <a:ext uri="{FF2B5EF4-FFF2-40B4-BE49-F238E27FC236}">
                <a16:creationId xmlns:a16="http://schemas.microsoft.com/office/drawing/2014/main" id="{36BF1BAC-5D8E-40C4-A2D3-26BB4F66F11F}"/>
              </a:ext>
            </a:extLst>
          </p:cNvPr>
          <p:cNvCxnSpPr/>
          <p:nvPr/>
        </p:nvCxnSpPr>
        <p:spPr>
          <a:xfrm>
            <a:off x="1943916" y="3199421"/>
            <a:ext cx="1966913" cy="0"/>
          </a:xfrm>
          <a:prstGeom prst="line">
            <a:avLst/>
          </a:prstGeom>
          <a:noFill/>
          <a:ln w="28575" cap="flat" cmpd="sng" algn="ctr">
            <a:solidFill>
              <a:schemeClr val="bg1">
                <a:lumMod val="75000"/>
              </a:schemeClr>
            </a:solidFill>
            <a:prstDash val="solid"/>
            <a:miter lim="800000"/>
          </a:ln>
          <a:effectLst/>
        </p:spPr>
      </p:cxnSp>
      <p:grpSp>
        <p:nvGrpSpPr>
          <p:cNvPr id="10" name="Group 9">
            <a:extLst>
              <a:ext uri="{FF2B5EF4-FFF2-40B4-BE49-F238E27FC236}">
                <a16:creationId xmlns:a16="http://schemas.microsoft.com/office/drawing/2014/main" id="{755EDF0C-7481-4FC9-AEA1-C2ECF877753D}"/>
              </a:ext>
            </a:extLst>
          </p:cNvPr>
          <p:cNvGrpSpPr/>
          <p:nvPr/>
        </p:nvGrpSpPr>
        <p:grpSpPr>
          <a:xfrm>
            <a:off x="1732822" y="3093874"/>
            <a:ext cx="211094" cy="211094"/>
            <a:chOff x="1677812" y="4248152"/>
            <a:chExt cx="211094" cy="211094"/>
          </a:xfrm>
          <a:solidFill>
            <a:schemeClr val="accent6">
              <a:lumMod val="60000"/>
              <a:lumOff val="40000"/>
            </a:schemeClr>
          </a:solidFill>
        </p:grpSpPr>
        <p:sp>
          <p:nvSpPr>
            <p:cNvPr id="11" name="Oval 10">
              <a:extLst>
                <a:ext uri="{FF2B5EF4-FFF2-40B4-BE49-F238E27FC236}">
                  <a16:creationId xmlns:a16="http://schemas.microsoft.com/office/drawing/2014/main" id="{C2A2628D-DFDB-4D00-80CD-DA8CDF31587C}"/>
                </a:ext>
              </a:extLst>
            </p:cNvPr>
            <p:cNvSpPr/>
            <p:nvPr/>
          </p:nvSpPr>
          <p:spPr>
            <a:xfrm>
              <a:off x="1677812" y="4248152"/>
              <a:ext cx="211094" cy="211094"/>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6348285B-28E0-4840-81F2-1A6663124095}"/>
                </a:ext>
              </a:extLst>
            </p:cNvPr>
            <p:cNvSpPr/>
            <p:nvPr/>
          </p:nvSpPr>
          <p:spPr>
            <a:xfrm>
              <a:off x="1708100" y="4278440"/>
              <a:ext cx="150518" cy="150518"/>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cxnSp>
        <p:nvCxnSpPr>
          <p:cNvPr id="13" name="Straight Connector 12">
            <a:extLst>
              <a:ext uri="{FF2B5EF4-FFF2-40B4-BE49-F238E27FC236}">
                <a16:creationId xmlns:a16="http://schemas.microsoft.com/office/drawing/2014/main" id="{2B9D2A07-946F-45C6-84FD-0089C0A20F23}"/>
              </a:ext>
            </a:extLst>
          </p:cNvPr>
          <p:cNvCxnSpPr/>
          <p:nvPr/>
        </p:nvCxnSpPr>
        <p:spPr>
          <a:xfrm>
            <a:off x="4091635" y="3199421"/>
            <a:ext cx="1966913" cy="0"/>
          </a:xfrm>
          <a:prstGeom prst="line">
            <a:avLst/>
          </a:prstGeom>
          <a:noFill/>
          <a:ln w="28575" cap="flat" cmpd="sng" algn="ctr">
            <a:solidFill>
              <a:schemeClr val="bg1">
                <a:lumMod val="75000"/>
              </a:schemeClr>
            </a:solidFill>
            <a:prstDash val="solid"/>
            <a:miter lim="800000"/>
          </a:ln>
          <a:effectLst/>
        </p:spPr>
      </p:cxnSp>
      <p:grpSp>
        <p:nvGrpSpPr>
          <p:cNvPr id="14" name="Group 13">
            <a:extLst>
              <a:ext uri="{FF2B5EF4-FFF2-40B4-BE49-F238E27FC236}">
                <a16:creationId xmlns:a16="http://schemas.microsoft.com/office/drawing/2014/main" id="{09A7E128-2C19-4733-9BCB-FEB49AA4B148}"/>
              </a:ext>
            </a:extLst>
          </p:cNvPr>
          <p:cNvGrpSpPr/>
          <p:nvPr/>
        </p:nvGrpSpPr>
        <p:grpSpPr>
          <a:xfrm>
            <a:off x="3910829" y="3093874"/>
            <a:ext cx="211094" cy="211094"/>
            <a:chOff x="3855819" y="4248152"/>
            <a:chExt cx="211094" cy="211094"/>
          </a:xfrm>
          <a:solidFill>
            <a:srgbClr val="00B0F0"/>
          </a:solidFill>
        </p:grpSpPr>
        <p:sp>
          <p:nvSpPr>
            <p:cNvPr id="15" name="Oval 14">
              <a:extLst>
                <a:ext uri="{FF2B5EF4-FFF2-40B4-BE49-F238E27FC236}">
                  <a16:creationId xmlns:a16="http://schemas.microsoft.com/office/drawing/2014/main" id="{A275CAE5-CB7A-42AD-B9BE-3D6A2B356EFF}"/>
                </a:ext>
              </a:extLst>
            </p:cNvPr>
            <p:cNvSpPr/>
            <p:nvPr/>
          </p:nvSpPr>
          <p:spPr>
            <a:xfrm>
              <a:off x="3855819" y="4248152"/>
              <a:ext cx="211094" cy="211094"/>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5BF29878-0882-4BF0-90CF-13C24AF44DC4}"/>
                </a:ext>
              </a:extLst>
            </p:cNvPr>
            <p:cNvSpPr/>
            <p:nvPr/>
          </p:nvSpPr>
          <p:spPr>
            <a:xfrm>
              <a:off x="3886107" y="4278440"/>
              <a:ext cx="150518" cy="150518"/>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cxnSp>
        <p:nvCxnSpPr>
          <p:cNvPr id="17" name="Straight Connector 16">
            <a:extLst>
              <a:ext uri="{FF2B5EF4-FFF2-40B4-BE49-F238E27FC236}">
                <a16:creationId xmlns:a16="http://schemas.microsoft.com/office/drawing/2014/main" id="{541CDB51-1F3D-4903-86C1-AFB412412780}"/>
              </a:ext>
            </a:extLst>
          </p:cNvPr>
          <p:cNvCxnSpPr/>
          <p:nvPr/>
        </p:nvCxnSpPr>
        <p:spPr>
          <a:xfrm>
            <a:off x="6209066" y="3199421"/>
            <a:ext cx="1966913" cy="0"/>
          </a:xfrm>
          <a:prstGeom prst="line">
            <a:avLst/>
          </a:prstGeom>
          <a:noFill/>
          <a:ln w="28575" cap="flat" cmpd="sng" algn="ctr">
            <a:solidFill>
              <a:srgbClr val="00B050"/>
            </a:solidFill>
            <a:prstDash val="solid"/>
            <a:miter lim="800000"/>
          </a:ln>
          <a:effectLst/>
        </p:spPr>
      </p:cxnSp>
      <p:grpSp>
        <p:nvGrpSpPr>
          <p:cNvPr id="18" name="Group 17">
            <a:extLst>
              <a:ext uri="{FF2B5EF4-FFF2-40B4-BE49-F238E27FC236}">
                <a16:creationId xmlns:a16="http://schemas.microsoft.com/office/drawing/2014/main" id="{F3A516A6-DB58-408B-BAEC-4997E4261F99}"/>
              </a:ext>
            </a:extLst>
          </p:cNvPr>
          <p:cNvGrpSpPr/>
          <p:nvPr/>
        </p:nvGrpSpPr>
        <p:grpSpPr>
          <a:xfrm>
            <a:off x="6028260" y="3093874"/>
            <a:ext cx="211094" cy="211094"/>
            <a:chOff x="5973250" y="4248152"/>
            <a:chExt cx="211094" cy="211094"/>
          </a:xfrm>
          <a:solidFill>
            <a:srgbClr val="FF7A71"/>
          </a:solidFill>
        </p:grpSpPr>
        <p:sp>
          <p:nvSpPr>
            <p:cNvPr id="19" name="Oval 18">
              <a:extLst>
                <a:ext uri="{FF2B5EF4-FFF2-40B4-BE49-F238E27FC236}">
                  <a16:creationId xmlns:a16="http://schemas.microsoft.com/office/drawing/2014/main" id="{DA7106D3-C7F8-47DE-86FC-A7C472BBAA72}"/>
                </a:ext>
              </a:extLst>
            </p:cNvPr>
            <p:cNvSpPr/>
            <p:nvPr/>
          </p:nvSpPr>
          <p:spPr>
            <a:xfrm>
              <a:off x="5973250" y="4248152"/>
              <a:ext cx="211094" cy="211094"/>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57361D7E-FE98-4515-8E07-0E5940060DE2}"/>
                </a:ext>
              </a:extLst>
            </p:cNvPr>
            <p:cNvSpPr/>
            <p:nvPr/>
          </p:nvSpPr>
          <p:spPr>
            <a:xfrm>
              <a:off x="6003538" y="4278440"/>
              <a:ext cx="150518" cy="150518"/>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4A470A68-70ED-456E-A7A4-8890D18C44E8}"/>
              </a:ext>
            </a:extLst>
          </p:cNvPr>
          <p:cNvGrpSpPr/>
          <p:nvPr/>
        </p:nvGrpSpPr>
        <p:grpSpPr>
          <a:xfrm>
            <a:off x="8173267" y="3093874"/>
            <a:ext cx="211094" cy="211094"/>
            <a:chOff x="8118257" y="4248152"/>
            <a:chExt cx="211094" cy="211094"/>
          </a:xfrm>
          <a:solidFill>
            <a:srgbClr val="02A39B"/>
          </a:solidFill>
        </p:grpSpPr>
        <p:sp>
          <p:nvSpPr>
            <p:cNvPr id="22" name="Oval 21">
              <a:extLst>
                <a:ext uri="{FF2B5EF4-FFF2-40B4-BE49-F238E27FC236}">
                  <a16:creationId xmlns:a16="http://schemas.microsoft.com/office/drawing/2014/main" id="{B62568CF-CED5-4181-9D9A-EDCA477ADB52}"/>
                </a:ext>
              </a:extLst>
            </p:cNvPr>
            <p:cNvSpPr/>
            <p:nvPr/>
          </p:nvSpPr>
          <p:spPr>
            <a:xfrm>
              <a:off x="8118257" y="4248152"/>
              <a:ext cx="211094" cy="211094"/>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4EE150C3-CEF6-46F7-B1D4-FA3BE5C3BC25}"/>
                </a:ext>
              </a:extLst>
            </p:cNvPr>
            <p:cNvSpPr/>
            <p:nvPr/>
          </p:nvSpPr>
          <p:spPr>
            <a:xfrm>
              <a:off x="8148545" y="4278440"/>
              <a:ext cx="150518" cy="150518"/>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CCB2D450-FC16-47E4-AC44-733935AB20B0}"/>
              </a:ext>
            </a:extLst>
          </p:cNvPr>
          <p:cNvGrpSpPr/>
          <p:nvPr/>
        </p:nvGrpSpPr>
        <p:grpSpPr>
          <a:xfrm>
            <a:off x="10288639" y="3093874"/>
            <a:ext cx="211094" cy="211094"/>
            <a:chOff x="10233629" y="4248152"/>
            <a:chExt cx="211094" cy="211094"/>
          </a:xfrm>
          <a:solidFill>
            <a:srgbClr val="92D050"/>
          </a:solidFill>
        </p:grpSpPr>
        <p:sp>
          <p:nvSpPr>
            <p:cNvPr id="25" name="Oval 24">
              <a:extLst>
                <a:ext uri="{FF2B5EF4-FFF2-40B4-BE49-F238E27FC236}">
                  <a16:creationId xmlns:a16="http://schemas.microsoft.com/office/drawing/2014/main" id="{46DBFB7A-42D5-4EAE-A257-7508B51A4D29}"/>
                </a:ext>
              </a:extLst>
            </p:cNvPr>
            <p:cNvSpPr/>
            <p:nvPr/>
          </p:nvSpPr>
          <p:spPr>
            <a:xfrm>
              <a:off x="10233629" y="4248152"/>
              <a:ext cx="211094" cy="211094"/>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96592077-37C8-4DF0-93FA-EA24AA17D66B}"/>
                </a:ext>
              </a:extLst>
            </p:cNvPr>
            <p:cNvSpPr/>
            <p:nvPr/>
          </p:nvSpPr>
          <p:spPr>
            <a:xfrm>
              <a:off x="10263917" y="4278440"/>
              <a:ext cx="150518" cy="150518"/>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7" name="TextBox 26">
            <a:extLst>
              <a:ext uri="{FF2B5EF4-FFF2-40B4-BE49-F238E27FC236}">
                <a16:creationId xmlns:a16="http://schemas.microsoft.com/office/drawing/2014/main" id="{C5102800-205C-4F15-AD9D-84D99FD9E1DA}"/>
              </a:ext>
            </a:extLst>
          </p:cNvPr>
          <p:cNvSpPr txBox="1"/>
          <p:nvPr/>
        </p:nvSpPr>
        <p:spPr>
          <a:xfrm>
            <a:off x="688436" y="3285323"/>
            <a:ext cx="228904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A16B"/>
                </a:solidFill>
                <a:effectLst/>
                <a:uLnTx/>
                <a:uFillTx/>
                <a:latin typeface="#9Slide07 IcielBaliho Script" pitchFamily="2" charset="-93"/>
                <a:ea typeface="+mn-ea"/>
                <a:cs typeface="+mn-cs"/>
              </a:rPr>
              <a:t>1951</a:t>
            </a:r>
          </a:p>
        </p:txBody>
      </p:sp>
      <p:sp>
        <p:nvSpPr>
          <p:cNvPr id="28" name="TextBox 27">
            <a:extLst>
              <a:ext uri="{FF2B5EF4-FFF2-40B4-BE49-F238E27FC236}">
                <a16:creationId xmlns:a16="http://schemas.microsoft.com/office/drawing/2014/main" id="{F5039158-A5CA-4F79-8919-93941A35121B}"/>
              </a:ext>
            </a:extLst>
          </p:cNvPr>
          <p:cNvSpPr txBox="1"/>
          <p:nvPr/>
        </p:nvSpPr>
        <p:spPr>
          <a:xfrm>
            <a:off x="2877346" y="3285323"/>
            <a:ext cx="228904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CA7CA"/>
                </a:solidFill>
                <a:effectLst/>
                <a:uLnTx/>
                <a:uFillTx/>
                <a:latin typeface="#9Slide07 IcielBaliho Script" pitchFamily="2" charset="-93"/>
                <a:ea typeface="+mn-ea"/>
                <a:cs typeface="+mn-cs"/>
              </a:rPr>
              <a:t>1957</a:t>
            </a:r>
          </a:p>
        </p:txBody>
      </p:sp>
      <p:sp>
        <p:nvSpPr>
          <p:cNvPr id="29" name="TextBox 28">
            <a:extLst>
              <a:ext uri="{FF2B5EF4-FFF2-40B4-BE49-F238E27FC236}">
                <a16:creationId xmlns:a16="http://schemas.microsoft.com/office/drawing/2014/main" id="{C040BDC8-9DA0-4F66-8BC1-AD9E72446B39}"/>
              </a:ext>
            </a:extLst>
          </p:cNvPr>
          <p:cNvSpPr txBox="1"/>
          <p:nvPr/>
        </p:nvSpPr>
        <p:spPr>
          <a:xfrm>
            <a:off x="5006485" y="3285323"/>
            <a:ext cx="228904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7A71"/>
                </a:solidFill>
                <a:effectLst/>
                <a:uLnTx/>
                <a:uFillTx/>
                <a:latin typeface="#9Slide07 IcielBaliho Script" pitchFamily="2" charset="-93"/>
                <a:ea typeface="+mn-ea"/>
                <a:cs typeface="+mn-cs"/>
              </a:rPr>
              <a:t>1958</a:t>
            </a:r>
          </a:p>
        </p:txBody>
      </p:sp>
      <p:sp>
        <p:nvSpPr>
          <p:cNvPr id="30" name="TextBox 29">
            <a:extLst>
              <a:ext uri="{FF2B5EF4-FFF2-40B4-BE49-F238E27FC236}">
                <a16:creationId xmlns:a16="http://schemas.microsoft.com/office/drawing/2014/main" id="{62C9166B-8A2C-4FA3-AE36-77D5A537CAD9}"/>
              </a:ext>
            </a:extLst>
          </p:cNvPr>
          <p:cNvSpPr txBox="1"/>
          <p:nvPr/>
        </p:nvSpPr>
        <p:spPr>
          <a:xfrm>
            <a:off x="7133308" y="3285323"/>
            <a:ext cx="228904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2A39B"/>
                </a:solidFill>
                <a:effectLst/>
                <a:uLnTx/>
                <a:uFillTx/>
                <a:latin typeface="#9Slide07 IcielBaliho Script" pitchFamily="2" charset="-93"/>
                <a:ea typeface="+mn-ea"/>
                <a:cs typeface="+mn-cs"/>
              </a:rPr>
              <a:t>1967</a:t>
            </a:r>
          </a:p>
        </p:txBody>
      </p:sp>
      <p:sp>
        <p:nvSpPr>
          <p:cNvPr id="31" name="TextBox 30">
            <a:extLst>
              <a:ext uri="{FF2B5EF4-FFF2-40B4-BE49-F238E27FC236}">
                <a16:creationId xmlns:a16="http://schemas.microsoft.com/office/drawing/2014/main" id="{DCB7E52F-DA5F-4945-B581-58EE86246784}"/>
              </a:ext>
            </a:extLst>
          </p:cNvPr>
          <p:cNvSpPr txBox="1"/>
          <p:nvPr/>
        </p:nvSpPr>
        <p:spPr>
          <a:xfrm>
            <a:off x="9262094" y="3285323"/>
            <a:ext cx="228904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6056"/>
                </a:solidFill>
                <a:effectLst/>
                <a:uLnTx/>
                <a:uFillTx/>
                <a:latin typeface="#9Slide07 IcielBaliho Script" pitchFamily="2" charset="-93"/>
                <a:ea typeface="+mn-ea"/>
                <a:cs typeface="+mn-cs"/>
              </a:rPr>
              <a:t>1993</a:t>
            </a:r>
          </a:p>
        </p:txBody>
      </p:sp>
      <p:grpSp>
        <p:nvGrpSpPr>
          <p:cNvPr id="32" name="Group 31">
            <a:extLst>
              <a:ext uri="{FF2B5EF4-FFF2-40B4-BE49-F238E27FC236}">
                <a16:creationId xmlns:a16="http://schemas.microsoft.com/office/drawing/2014/main" id="{C7C4CC9B-B719-4CFF-85D5-775E91A0F2CE}"/>
              </a:ext>
            </a:extLst>
          </p:cNvPr>
          <p:cNvGrpSpPr/>
          <p:nvPr/>
        </p:nvGrpSpPr>
        <p:grpSpPr>
          <a:xfrm>
            <a:off x="1195120" y="1332082"/>
            <a:ext cx="1275682" cy="1275682"/>
            <a:chOff x="1140110" y="2486360"/>
            <a:chExt cx="1275682" cy="1275682"/>
          </a:xfrm>
        </p:grpSpPr>
        <p:sp>
          <p:nvSpPr>
            <p:cNvPr id="33" name="Teardrop 32">
              <a:extLst>
                <a:ext uri="{FF2B5EF4-FFF2-40B4-BE49-F238E27FC236}">
                  <a16:creationId xmlns:a16="http://schemas.microsoft.com/office/drawing/2014/main" id="{4C28E456-4FE4-4072-9E83-8EFEB9C6F037}"/>
                </a:ext>
              </a:extLst>
            </p:cNvPr>
            <p:cNvSpPr/>
            <p:nvPr/>
          </p:nvSpPr>
          <p:spPr>
            <a:xfrm rot="8100000">
              <a:off x="1140110" y="2486360"/>
              <a:ext cx="1275682" cy="1275682"/>
            </a:xfrm>
            <a:prstGeom prst="teardrop">
              <a:avLst>
                <a:gd name="adj" fmla="val 109962"/>
              </a:avLst>
            </a:prstGeom>
            <a:solidFill>
              <a:schemeClr val="accent6">
                <a:lumMod val="60000"/>
                <a:lumOff val="4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98B33E7F-6E61-438A-96DC-FB6A44C0ED81}"/>
                </a:ext>
              </a:extLst>
            </p:cNvPr>
            <p:cNvSpPr/>
            <p:nvPr/>
          </p:nvSpPr>
          <p:spPr>
            <a:xfrm>
              <a:off x="1334459" y="2679358"/>
              <a:ext cx="889686" cy="88968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747F863D-291D-4F6C-8314-0345EE751CA5}"/>
              </a:ext>
            </a:extLst>
          </p:cNvPr>
          <p:cNvGrpSpPr/>
          <p:nvPr/>
        </p:nvGrpSpPr>
        <p:grpSpPr>
          <a:xfrm>
            <a:off x="3374440" y="1332082"/>
            <a:ext cx="1275682" cy="1275682"/>
            <a:chOff x="3319430" y="2486360"/>
            <a:chExt cx="1275682" cy="1275682"/>
          </a:xfrm>
        </p:grpSpPr>
        <p:sp>
          <p:nvSpPr>
            <p:cNvPr id="36" name="Teardrop 35">
              <a:extLst>
                <a:ext uri="{FF2B5EF4-FFF2-40B4-BE49-F238E27FC236}">
                  <a16:creationId xmlns:a16="http://schemas.microsoft.com/office/drawing/2014/main" id="{AF827540-A40D-4942-A297-2868EF942666}"/>
                </a:ext>
              </a:extLst>
            </p:cNvPr>
            <p:cNvSpPr/>
            <p:nvPr/>
          </p:nvSpPr>
          <p:spPr>
            <a:xfrm rot="8100000">
              <a:off x="3319430" y="2486360"/>
              <a:ext cx="1275682" cy="1275682"/>
            </a:xfrm>
            <a:prstGeom prst="teardrop">
              <a:avLst>
                <a:gd name="adj" fmla="val 109962"/>
              </a:avLst>
            </a:prstGeom>
            <a:solidFill>
              <a:srgbClr val="00B0F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56FD7ECB-7F58-4086-8659-1E556774B01A}"/>
                </a:ext>
              </a:extLst>
            </p:cNvPr>
            <p:cNvSpPr/>
            <p:nvPr/>
          </p:nvSpPr>
          <p:spPr>
            <a:xfrm>
              <a:off x="3513779" y="2679358"/>
              <a:ext cx="889686" cy="88968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62603BDF-E546-472D-8024-D613BD7DE6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8362" y="2811877"/>
              <a:ext cx="597818" cy="597816"/>
            </a:xfrm>
            <a:prstGeom prst="rect">
              <a:avLst/>
            </a:prstGeom>
          </p:spPr>
        </p:pic>
      </p:grpSp>
      <p:grpSp>
        <p:nvGrpSpPr>
          <p:cNvPr id="39" name="Group 38">
            <a:extLst>
              <a:ext uri="{FF2B5EF4-FFF2-40B4-BE49-F238E27FC236}">
                <a16:creationId xmlns:a16="http://schemas.microsoft.com/office/drawing/2014/main" id="{F65DE851-1D8F-4AF9-AF25-6DC7036FAA04}"/>
              </a:ext>
            </a:extLst>
          </p:cNvPr>
          <p:cNvGrpSpPr/>
          <p:nvPr/>
        </p:nvGrpSpPr>
        <p:grpSpPr>
          <a:xfrm>
            <a:off x="9750755" y="1332082"/>
            <a:ext cx="1275682" cy="1275682"/>
            <a:chOff x="9695745" y="2486360"/>
            <a:chExt cx="1275682" cy="1275682"/>
          </a:xfrm>
        </p:grpSpPr>
        <p:sp>
          <p:nvSpPr>
            <p:cNvPr id="40" name="Teardrop 39">
              <a:extLst>
                <a:ext uri="{FF2B5EF4-FFF2-40B4-BE49-F238E27FC236}">
                  <a16:creationId xmlns:a16="http://schemas.microsoft.com/office/drawing/2014/main" id="{71B6AEEB-E565-400D-AA76-2BE4A7A52712}"/>
                </a:ext>
              </a:extLst>
            </p:cNvPr>
            <p:cNvSpPr/>
            <p:nvPr/>
          </p:nvSpPr>
          <p:spPr>
            <a:xfrm rot="8100000">
              <a:off x="9695745" y="2486360"/>
              <a:ext cx="1275682" cy="1275682"/>
            </a:xfrm>
            <a:prstGeom prst="teardrop">
              <a:avLst>
                <a:gd name="adj" fmla="val 109962"/>
              </a:avLst>
            </a:prstGeom>
            <a:solidFill>
              <a:srgbClr val="92D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4DC313C8-7C63-4546-80ED-A4F7D866A1D4}"/>
                </a:ext>
              </a:extLst>
            </p:cNvPr>
            <p:cNvSpPr/>
            <p:nvPr/>
          </p:nvSpPr>
          <p:spPr>
            <a:xfrm>
              <a:off x="9890094" y="2679358"/>
              <a:ext cx="889686" cy="88968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a:extLst>
                <a:ext uri="{FF2B5EF4-FFF2-40B4-BE49-F238E27FC236}">
                  <a16:creationId xmlns:a16="http://schemas.microsoft.com/office/drawing/2014/main" id="{F1267645-F383-49BF-A81B-CFECAE099B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677" y="2822274"/>
              <a:ext cx="597818" cy="597816"/>
            </a:xfrm>
            <a:prstGeom prst="rect">
              <a:avLst/>
            </a:prstGeom>
          </p:spPr>
        </p:pic>
      </p:grpSp>
      <p:grpSp>
        <p:nvGrpSpPr>
          <p:cNvPr id="43" name="Group 42">
            <a:extLst>
              <a:ext uri="{FF2B5EF4-FFF2-40B4-BE49-F238E27FC236}">
                <a16:creationId xmlns:a16="http://schemas.microsoft.com/office/drawing/2014/main" id="{170297E5-3FD3-4296-8F31-376B0A9BB774}"/>
              </a:ext>
            </a:extLst>
          </p:cNvPr>
          <p:cNvGrpSpPr/>
          <p:nvPr/>
        </p:nvGrpSpPr>
        <p:grpSpPr>
          <a:xfrm>
            <a:off x="1534050" y="1332082"/>
            <a:ext cx="5226813" cy="1275682"/>
            <a:chOff x="1479040" y="2486360"/>
            <a:chExt cx="5226813" cy="1275682"/>
          </a:xfrm>
        </p:grpSpPr>
        <p:sp>
          <p:nvSpPr>
            <p:cNvPr id="44" name="Teardrop 43">
              <a:extLst>
                <a:ext uri="{FF2B5EF4-FFF2-40B4-BE49-F238E27FC236}">
                  <a16:creationId xmlns:a16="http://schemas.microsoft.com/office/drawing/2014/main" id="{E66B4A88-FA74-4944-A973-5C86AB9EBEAC}"/>
                </a:ext>
              </a:extLst>
            </p:cNvPr>
            <p:cNvSpPr/>
            <p:nvPr/>
          </p:nvSpPr>
          <p:spPr>
            <a:xfrm rot="8100000">
              <a:off x="5430171" y="2486360"/>
              <a:ext cx="1275682" cy="1275682"/>
            </a:xfrm>
            <a:prstGeom prst="teardrop">
              <a:avLst>
                <a:gd name="adj" fmla="val 109962"/>
              </a:avLst>
            </a:prstGeom>
            <a:solidFill>
              <a:srgbClr val="FF7A7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8B6F1F42-3711-41A9-90DA-9FC95FD9BC22}"/>
                </a:ext>
              </a:extLst>
            </p:cNvPr>
            <p:cNvSpPr/>
            <p:nvPr/>
          </p:nvSpPr>
          <p:spPr>
            <a:xfrm>
              <a:off x="5624520" y="2679358"/>
              <a:ext cx="889686" cy="88968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6" name="Picture 45">
              <a:extLst>
                <a:ext uri="{FF2B5EF4-FFF2-40B4-BE49-F238E27FC236}">
                  <a16:creationId xmlns:a16="http://schemas.microsoft.com/office/drawing/2014/main" id="{CCC42DD5-5B1D-405A-9467-3A2ACA2778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040" y="2811877"/>
              <a:ext cx="597818" cy="597816"/>
            </a:xfrm>
            <a:prstGeom prst="rect">
              <a:avLst/>
            </a:prstGeom>
          </p:spPr>
        </p:pic>
      </p:grpSp>
      <p:grpSp>
        <p:nvGrpSpPr>
          <p:cNvPr id="47" name="Group 46">
            <a:extLst>
              <a:ext uri="{FF2B5EF4-FFF2-40B4-BE49-F238E27FC236}">
                <a16:creationId xmlns:a16="http://schemas.microsoft.com/office/drawing/2014/main" id="{8D322EA7-B13F-4A00-BBEF-E4F58F169F80}"/>
              </a:ext>
            </a:extLst>
          </p:cNvPr>
          <p:cNvGrpSpPr/>
          <p:nvPr/>
        </p:nvGrpSpPr>
        <p:grpSpPr>
          <a:xfrm>
            <a:off x="7635383" y="1332082"/>
            <a:ext cx="1275682" cy="1275682"/>
            <a:chOff x="7580373" y="2486360"/>
            <a:chExt cx="1275682" cy="1275682"/>
          </a:xfrm>
        </p:grpSpPr>
        <p:sp>
          <p:nvSpPr>
            <p:cNvPr id="48" name="Teardrop 47">
              <a:extLst>
                <a:ext uri="{FF2B5EF4-FFF2-40B4-BE49-F238E27FC236}">
                  <a16:creationId xmlns:a16="http://schemas.microsoft.com/office/drawing/2014/main" id="{17BA3AB7-0180-4348-BA78-98B02BB3E445}"/>
                </a:ext>
              </a:extLst>
            </p:cNvPr>
            <p:cNvSpPr/>
            <p:nvPr/>
          </p:nvSpPr>
          <p:spPr>
            <a:xfrm rot="8100000">
              <a:off x="7580373" y="2486360"/>
              <a:ext cx="1275682" cy="1275682"/>
            </a:xfrm>
            <a:prstGeom prst="teardrop">
              <a:avLst>
                <a:gd name="adj" fmla="val 109962"/>
              </a:avLst>
            </a:prstGeom>
            <a:solidFill>
              <a:srgbClr val="02A39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5B763703-FE0C-4994-AE4B-51823011369A}"/>
                </a:ext>
              </a:extLst>
            </p:cNvPr>
            <p:cNvSpPr/>
            <p:nvPr/>
          </p:nvSpPr>
          <p:spPr>
            <a:xfrm>
              <a:off x="7774722" y="2679358"/>
              <a:ext cx="889686" cy="88968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0" name="Picture 49">
              <a:extLst>
                <a:ext uri="{FF2B5EF4-FFF2-40B4-BE49-F238E27FC236}">
                  <a16:creationId xmlns:a16="http://schemas.microsoft.com/office/drawing/2014/main" id="{EB79409D-E1A2-45A1-B0BD-5D3BCE07FF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7689" y="2765080"/>
              <a:ext cx="600416" cy="600414"/>
            </a:xfrm>
            <a:prstGeom prst="rect">
              <a:avLst/>
            </a:prstGeom>
            <a:ln>
              <a:noFill/>
            </a:ln>
          </p:spPr>
        </p:pic>
      </p:grpSp>
      <p:sp>
        <p:nvSpPr>
          <p:cNvPr id="51" name="TextBox 50">
            <a:extLst>
              <a:ext uri="{FF2B5EF4-FFF2-40B4-BE49-F238E27FC236}">
                <a16:creationId xmlns:a16="http://schemas.microsoft.com/office/drawing/2014/main" id="{A0761438-1146-4043-A8B9-16A6EB97B963}"/>
              </a:ext>
            </a:extLst>
          </p:cNvPr>
          <p:cNvSpPr txBox="1"/>
          <p:nvPr/>
        </p:nvSpPr>
        <p:spPr>
          <a:xfrm>
            <a:off x="1943916" y="106701"/>
            <a:ext cx="8671121" cy="769441"/>
          </a:xfrm>
          <a:prstGeom prst="rect">
            <a:avLst/>
          </a:prstGeom>
          <a:solidFill>
            <a:srgbClr val="0000FF"/>
          </a:solidFill>
        </p:spPr>
        <p:txBody>
          <a:bodyPr wrap="square">
            <a:spAutoFit/>
          </a:bodyPr>
          <a:lstStyle/>
          <a:p>
            <a:pPr marL="0" marR="0" lvl="0" indent="-127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bg1"/>
                </a:solidFill>
                <a:effectLst/>
                <a:uLnTx/>
                <a:uFillTx/>
                <a:latin typeface="SVN-Comic Sans MS" panose="02040603050506020204" pitchFamily="18" charset="0"/>
                <a:ea typeface="#9Slide03 Roboto" panose="02000000000000000000" pitchFamily="2" charset="0"/>
                <a:cs typeface="#9Slide03 Open Sans ExtraBold" panose="020B0906030804020204" pitchFamily="34" charset="0"/>
              </a:rPr>
              <a:t>Quá</a:t>
            </a:r>
            <a:r>
              <a:rPr kumimoji="0" lang="en-US" sz="4400" b="1" i="0" u="none" strike="noStrike" kern="1200" cap="none" spc="0" normalizeH="0" noProof="0">
                <a:ln>
                  <a:noFill/>
                </a:ln>
                <a:solidFill>
                  <a:schemeClr val="bg1"/>
                </a:solidFill>
                <a:effectLst/>
                <a:uLnTx/>
                <a:uFillTx/>
                <a:latin typeface="SVN-Comic Sans MS" panose="02040603050506020204" pitchFamily="18" charset="0"/>
                <a:ea typeface="#9Slide03 Roboto" panose="02000000000000000000" pitchFamily="2" charset="0"/>
                <a:cs typeface="#9Slide03 Open Sans ExtraBold" panose="020B0906030804020204" pitchFamily="34" charset="0"/>
              </a:rPr>
              <a:t> trình hình thành Liên minh châu Âu</a:t>
            </a:r>
            <a:endParaRPr kumimoji="0" lang="en-US" sz="4400" b="1" i="0" u="none" strike="noStrike" kern="1200" cap="none" spc="0" normalizeH="0" baseline="0" noProof="0" dirty="0">
              <a:ln>
                <a:noFill/>
              </a:ln>
              <a:solidFill>
                <a:schemeClr val="bg1"/>
              </a:solidFill>
              <a:effectLst/>
              <a:uLnTx/>
              <a:uFillTx/>
              <a:latin typeface="SVN-Comic Sans MS" panose="02040603050506020204" pitchFamily="18" charset="0"/>
              <a:ea typeface="#9Slide03 Roboto" panose="02000000000000000000" pitchFamily="2" charset="0"/>
              <a:cs typeface="#9Slide03 Open Sans ExtraBold" panose="020B0906030804020204" pitchFamily="34" charset="0"/>
            </a:endParaRPr>
          </a:p>
        </p:txBody>
      </p:sp>
      <p:sp>
        <p:nvSpPr>
          <p:cNvPr id="52" name="TextBox 51">
            <a:extLst>
              <a:ext uri="{FF2B5EF4-FFF2-40B4-BE49-F238E27FC236}">
                <a16:creationId xmlns:a16="http://schemas.microsoft.com/office/drawing/2014/main" id="{5FF19112-B835-45CC-B211-89D16A145D52}"/>
              </a:ext>
            </a:extLst>
          </p:cNvPr>
          <p:cNvSpPr txBox="1"/>
          <p:nvPr/>
        </p:nvSpPr>
        <p:spPr>
          <a:xfrm>
            <a:off x="1083024" y="3836106"/>
            <a:ext cx="1499871" cy="1446550"/>
          </a:xfrm>
          <a:prstGeom prst="rect">
            <a:avLst/>
          </a:prstGeom>
          <a:noFill/>
        </p:spPr>
        <p:txBody>
          <a:bodyPr wrap="square">
            <a:spAutoFit/>
          </a:bodyPr>
          <a:lstStyle/>
          <a:p>
            <a:pPr marL="0" marR="0" lvl="0" indent="-1270" algn="ctr" defTabSz="914400" rtl="0" eaLnBrk="1" fontAlgn="auto" latinLnBrk="0" hangingPunct="1">
              <a:lnSpc>
                <a:spcPct val="100000"/>
              </a:lnSpc>
              <a:spcBef>
                <a:spcPts val="600"/>
              </a:spcBef>
              <a:spcAft>
                <a:spcPts val="600"/>
              </a:spcAft>
              <a:buClrTx/>
              <a:buSzTx/>
              <a:buFontTx/>
              <a:buNone/>
              <a:tabLst/>
              <a:defRPr/>
            </a:pPr>
            <a:r>
              <a:rPr kumimoji="0" lang="en-US" sz="2200" b="0" i="0" u="none" strike="noStrike" kern="1200" cap="none" spc="0" normalizeH="0" baseline="0" noProof="0" dirty="0" err="1">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Cộng</a:t>
            </a:r>
            <a:r>
              <a:rPr kumimoji="0" lang="en-US" sz="22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 </a:t>
            </a:r>
            <a:r>
              <a:rPr kumimoji="0" lang="en-US" sz="2200" b="0" i="0" u="none" strike="noStrike" kern="1200" cap="none" spc="0" normalizeH="0" baseline="0" noProof="0" dirty="0" err="1">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đồng</a:t>
            </a:r>
            <a:r>
              <a:rPr kumimoji="0" lang="en-US" sz="22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 Than </a:t>
            </a:r>
            <a:r>
              <a:rPr kumimoji="0" lang="en-US" sz="2200" b="0" i="0" u="none" strike="noStrike" kern="1200" cap="none" spc="0" normalizeH="0" baseline="0" noProof="0" dirty="0" err="1">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và</a:t>
            </a:r>
            <a:r>
              <a:rPr kumimoji="0" lang="en-US" sz="22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 </a:t>
            </a:r>
            <a:r>
              <a:rPr kumimoji="0" lang="en-US" sz="2200" b="0" i="0" u="none" strike="noStrike" kern="1200" cap="none" spc="0" normalizeH="0" baseline="0" noProof="0" dirty="0" err="1">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thép</a:t>
            </a:r>
            <a:r>
              <a:rPr kumimoji="0" lang="en-US" sz="22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 </a:t>
            </a:r>
            <a:r>
              <a:rPr kumimoji="0" lang="en-US" sz="2200" b="0" i="0" u="none" strike="noStrike" kern="1200" cap="none" spc="0" normalizeH="0" baseline="0" noProof="0" dirty="0" err="1">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Châu</a:t>
            </a:r>
            <a:r>
              <a:rPr kumimoji="0" lang="en-US" sz="22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 </a:t>
            </a:r>
            <a:r>
              <a:rPr kumimoji="0" lang="en-US" sz="2200" b="0" i="0" u="none" strike="noStrike" kern="1200" cap="none" spc="0" normalizeH="0" baseline="0" noProof="0" dirty="0" err="1">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Âu</a:t>
            </a:r>
            <a:endParaRPr kumimoji="0" lang="en-US" sz="22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endParaRPr>
          </a:p>
        </p:txBody>
      </p:sp>
      <p:sp>
        <p:nvSpPr>
          <p:cNvPr id="53" name="TextBox 52">
            <a:extLst>
              <a:ext uri="{FF2B5EF4-FFF2-40B4-BE49-F238E27FC236}">
                <a16:creationId xmlns:a16="http://schemas.microsoft.com/office/drawing/2014/main" id="{2261B150-A0BF-4167-8872-BE73BC2A4550}"/>
              </a:ext>
            </a:extLst>
          </p:cNvPr>
          <p:cNvSpPr txBox="1"/>
          <p:nvPr/>
        </p:nvSpPr>
        <p:spPr>
          <a:xfrm>
            <a:off x="3151652" y="3751825"/>
            <a:ext cx="1876169" cy="1446550"/>
          </a:xfrm>
          <a:prstGeom prst="rect">
            <a:avLst/>
          </a:prstGeom>
          <a:noFill/>
        </p:spPr>
        <p:txBody>
          <a:bodyPr wrap="square">
            <a:spAutoFit/>
          </a:bodyPr>
          <a:lstStyle/>
          <a:p>
            <a:pPr marL="0" marR="0" lvl="0" indent="-1270" algn="ctr" defTabSz="914400" rtl="0" eaLnBrk="1" fontAlgn="auto" latinLnBrk="0" hangingPunct="1">
              <a:lnSpc>
                <a:spcPct val="100000"/>
              </a:lnSpc>
              <a:spcBef>
                <a:spcPts val="600"/>
              </a:spcBef>
              <a:spcAft>
                <a:spcPts val="600"/>
              </a:spcAft>
              <a:buClrTx/>
              <a:buSzTx/>
              <a:buFontTx/>
              <a:buNone/>
              <a:tabLst/>
              <a:defRPr/>
            </a:pPr>
            <a:r>
              <a:rPr kumimoji="0" lang="en-US" sz="2200" b="0" i="0" u="none" strike="noStrike" kern="1200" cap="none" spc="0" normalizeH="0" baseline="0" noProof="0" dirty="0" err="1">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Cộng</a:t>
            </a:r>
            <a:r>
              <a:rPr kumimoji="0" lang="en-US" sz="22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 </a:t>
            </a:r>
            <a:r>
              <a:rPr kumimoji="0" lang="en-US" sz="2200" b="0" i="0" u="none" strike="noStrike" kern="1200" cap="none" spc="0" normalizeH="0" baseline="0" noProof="0" dirty="0" err="1">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đồng</a:t>
            </a:r>
            <a:r>
              <a:rPr kumimoji="0" lang="en-US" sz="22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 </a:t>
            </a:r>
            <a:r>
              <a:rPr kumimoji="0" lang="en-US" sz="2200" b="0" i="0" u="none" strike="noStrike" kern="1200" cap="none" spc="0" normalizeH="0" baseline="0" noProof="0" dirty="0" err="1">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Kinh</a:t>
            </a:r>
            <a:r>
              <a:rPr kumimoji="0" lang="en-US" sz="22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 </a:t>
            </a:r>
            <a:r>
              <a:rPr kumimoji="0" lang="en-US" sz="2200" b="0" i="0" u="none" strike="noStrike" kern="1200" cap="none" spc="0" normalizeH="0" baseline="0" noProof="0" dirty="0" err="1">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tế</a:t>
            </a:r>
            <a:r>
              <a:rPr kumimoji="0" lang="en-US" sz="22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 </a:t>
            </a:r>
            <a:r>
              <a:rPr kumimoji="0" lang="en-US" sz="2200" b="0" i="0" u="none" strike="noStrike" kern="1200" cap="none" spc="0" normalizeH="0" baseline="0" noProof="0" dirty="0" err="1">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Châu</a:t>
            </a:r>
            <a:r>
              <a:rPr kumimoji="0" lang="en-US" sz="22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 </a:t>
            </a:r>
            <a:r>
              <a:rPr kumimoji="0" lang="en-US" sz="2200" b="0" i="0" u="none" strike="noStrike" kern="1200" cap="none" spc="0" normalizeH="0" baseline="0" noProof="0" dirty="0" err="1">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Âu</a:t>
            </a:r>
            <a:r>
              <a:rPr kumimoji="0" lang="en-US" sz="22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 (</a:t>
            </a:r>
            <a:r>
              <a:rPr kumimoji="0" lang="en-US" sz="2200" b="0" i="0" u="none" strike="noStrike" kern="1200" cap="none" spc="0" normalizeH="0" baseline="0" noProof="0" dirty="0" err="1">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Tiền</a:t>
            </a:r>
            <a:r>
              <a:rPr kumimoji="0" lang="en-US" sz="22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 </a:t>
            </a:r>
            <a:r>
              <a:rPr kumimoji="0" lang="en-US" sz="2200" b="0" i="0" u="none" strike="noStrike" kern="1200" cap="none" spc="0" normalizeH="0" baseline="0" noProof="0" dirty="0" err="1">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thân</a:t>
            </a:r>
            <a:r>
              <a:rPr kumimoji="0" lang="en-US" sz="22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 </a:t>
            </a:r>
            <a:r>
              <a:rPr kumimoji="0" lang="en-US" sz="2200" b="0" i="0" u="none" strike="noStrike" kern="1200" cap="none" spc="0" normalizeH="0" baseline="0" noProof="0" dirty="0" err="1">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của</a:t>
            </a:r>
            <a:r>
              <a:rPr kumimoji="0" lang="en-US" sz="22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 </a:t>
            </a:r>
            <a:r>
              <a:rPr kumimoji="0" lang="en-US" sz="22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EU</a:t>
            </a:r>
            <a:r>
              <a:rPr kumimoji="0" lang="en-US" sz="22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a:t>
            </a:r>
          </a:p>
        </p:txBody>
      </p:sp>
      <p:sp>
        <p:nvSpPr>
          <p:cNvPr id="54" name="TextBox 53">
            <a:extLst>
              <a:ext uri="{FF2B5EF4-FFF2-40B4-BE49-F238E27FC236}">
                <a16:creationId xmlns:a16="http://schemas.microsoft.com/office/drawing/2014/main" id="{EA75752F-BBF7-4583-9651-7E151F72B6DC}"/>
              </a:ext>
            </a:extLst>
          </p:cNvPr>
          <p:cNvSpPr txBox="1"/>
          <p:nvPr/>
        </p:nvSpPr>
        <p:spPr>
          <a:xfrm>
            <a:off x="5419680" y="3734215"/>
            <a:ext cx="1640700" cy="1107996"/>
          </a:xfrm>
          <a:prstGeom prst="rect">
            <a:avLst/>
          </a:prstGeom>
          <a:noFill/>
        </p:spPr>
        <p:txBody>
          <a:bodyPr wrap="square">
            <a:spAutoFit/>
          </a:bodyPr>
          <a:lstStyle/>
          <a:p>
            <a:pPr marL="0" marR="0" lvl="0" indent="-1270" algn="ctr" defTabSz="914400" rtl="0" eaLnBrk="1" fontAlgn="auto" latinLnBrk="0" hangingPunct="1">
              <a:lnSpc>
                <a:spcPct val="100000"/>
              </a:lnSpc>
              <a:spcBef>
                <a:spcPts val="600"/>
              </a:spcBef>
              <a:spcAft>
                <a:spcPts val="600"/>
              </a:spcAft>
              <a:buClrTx/>
              <a:buSzTx/>
              <a:buFontTx/>
              <a:buNone/>
              <a:tabLst/>
              <a:defRPr/>
            </a:pPr>
            <a:r>
              <a:rPr kumimoji="0" lang="en-US" sz="2200" b="0" i="0" u="none" strike="noStrike" kern="1200" cap="none" spc="0" normalizeH="0" baseline="0" noProof="0" dirty="0" err="1">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Cộng</a:t>
            </a:r>
            <a:r>
              <a:rPr kumimoji="0" lang="en-US" sz="22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 </a:t>
            </a:r>
            <a:r>
              <a:rPr kumimoji="0" lang="en-US" sz="2200" b="0" i="0" u="none" strike="noStrike" kern="1200" cap="none" spc="0" normalizeH="0" baseline="0" noProof="0" dirty="0" err="1">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đồng</a:t>
            </a:r>
            <a:r>
              <a:rPr kumimoji="0" lang="en-US" sz="22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 </a:t>
            </a:r>
            <a:r>
              <a:rPr kumimoji="0" lang="en-US" sz="2200" b="0" i="0" u="none" strike="noStrike" kern="1200" cap="none" spc="0" normalizeH="0" baseline="0" noProof="0" dirty="0" err="1">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Nguyên</a:t>
            </a:r>
            <a:r>
              <a:rPr kumimoji="0" lang="en-US" sz="22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 </a:t>
            </a:r>
            <a:r>
              <a:rPr kumimoji="0" lang="en-US" sz="2200" b="0" i="0" u="none" strike="noStrike" kern="1200" cap="none" spc="0" normalizeH="0" baseline="0" noProof="0" dirty="0" err="1">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tử</a:t>
            </a:r>
            <a:r>
              <a:rPr kumimoji="0" lang="en-US" sz="22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 </a:t>
            </a:r>
            <a:r>
              <a:rPr kumimoji="0" lang="en-US" sz="2200" b="0" i="0" u="none" strike="noStrike" kern="1200" cap="none" spc="0" normalizeH="0" baseline="0" noProof="0" dirty="0" err="1">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Châu</a:t>
            </a:r>
            <a:r>
              <a:rPr kumimoji="0" lang="en-US" sz="22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 </a:t>
            </a:r>
            <a:r>
              <a:rPr kumimoji="0" lang="en-US" sz="2200" b="0" i="0" u="none" strike="noStrike" kern="1200" cap="none" spc="0" normalizeH="0" baseline="0" noProof="0" dirty="0" err="1">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Âu</a:t>
            </a:r>
            <a:endParaRPr kumimoji="0" lang="en-US" sz="22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endParaRPr>
          </a:p>
        </p:txBody>
      </p:sp>
      <p:sp>
        <p:nvSpPr>
          <p:cNvPr id="55" name="TextBox 54">
            <a:extLst>
              <a:ext uri="{FF2B5EF4-FFF2-40B4-BE49-F238E27FC236}">
                <a16:creationId xmlns:a16="http://schemas.microsoft.com/office/drawing/2014/main" id="{047B5628-51E8-4008-8C70-1BD45AD40D3B}"/>
              </a:ext>
            </a:extLst>
          </p:cNvPr>
          <p:cNvSpPr txBox="1"/>
          <p:nvPr/>
        </p:nvSpPr>
        <p:spPr>
          <a:xfrm>
            <a:off x="7567721" y="3765591"/>
            <a:ext cx="1678935" cy="1446550"/>
          </a:xfrm>
          <a:prstGeom prst="rect">
            <a:avLst/>
          </a:prstGeom>
          <a:noFill/>
        </p:spPr>
        <p:txBody>
          <a:bodyPr wrap="square">
            <a:spAutoFit/>
          </a:bodyPr>
          <a:lstStyle/>
          <a:p>
            <a:pPr marL="0" marR="0" lvl="0" indent="-1270" algn="ctr" defTabSz="914400" rtl="0" eaLnBrk="1" fontAlgn="auto" latinLnBrk="0" hangingPunct="1">
              <a:lnSpc>
                <a:spcPct val="100000"/>
              </a:lnSpc>
              <a:spcBef>
                <a:spcPts val="600"/>
              </a:spcBef>
              <a:spcAft>
                <a:spcPts val="600"/>
              </a:spcAft>
              <a:buClrTx/>
              <a:buSzTx/>
              <a:buFontTx/>
              <a:buNone/>
              <a:tabLst/>
              <a:defRPr/>
            </a:pPr>
            <a:r>
              <a:rPr kumimoji="0" lang="en-US" sz="2200" b="0" i="0" u="none" strike="noStrike" kern="1200" cap="none" spc="0" normalizeH="0" baseline="0" noProof="0" dirty="0" err="1">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Hợp</a:t>
            </a:r>
            <a:r>
              <a:rPr kumimoji="0" lang="en-US" sz="22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 </a:t>
            </a:r>
            <a:r>
              <a:rPr kumimoji="0" lang="en-US" sz="2200" b="0" i="0" u="none" strike="noStrike" kern="1200" cap="none" spc="0" normalizeH="0" baseline="0" noProof="0" dirty="0" err="1">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nhất</a:t>
            </a:r>
            <a:r>
              <a:rPr kumimoji="0" lang="en-US" sz="22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 3 </a:t>
            </a:r>
            <a:r>
              <a:rPr kumimoji="0" lang="en-US" sz="2200" b="0" i="0" u="none" strike="noStrike" kern="1200" cap="none" spc="0" normalizeH="0" baseline="0" noProof="0" dirty="0" err="1">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tổ</a:t>
            </a:r>
            <a:r>
              <a:rPr kumimoji="0" lang="en-US" sz="22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 </a:t>
            </a:r>
            <a:r>
              <a:rPr kumimoji="0" lang="en-US" sz="2200" b="0" i="0" u="none" strike="noStrike" kern="1200" cap="none" spc="0" normalizeH="0" baseline="0" noProof="0" dirty="0" err="1">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chức</a:t>
            </a:r>
            <a:r>
              <a:rPr kumimoji="0" lang="en-US" sz="22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 </a:t>
            </a:r>
            <a:r>
              <a:rPr kumimoji="0" lang="en-US" sz="20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=&gt; </a:t>
            </a:r>
            <a:r>
              <a:rPr kumimoji="0" lang="en-US" sz="2200" b="0" i="0" u="none" strike="noStrike" kern="1200" cap="none" spc="0" normalizeH="0" baseline="0" noProof="0" dirty="0" err="1">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Cộng</a:t>
            </a:r>
            <a:r>
              <a:rPr kumimoji="0" lang="en-US" sz="22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 </a:t>
            </a:r>
            <a:r>
              <a:rPr kumimoji="0" lang="en-US" sz="2200" b="0" i="0" u="none" strike="noStrike" kern="1200" cap="none" spc="0" normalizeH="0" baseline="0" noProof="0" dirty="0" err="1">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đồng</a:t>
            </a:r>
            <a:r>
              <a:rPr kumimoji="0" lang="en-US" sz="22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 </a:t>
            </a:r>
            <a:r>
              <a:rPr kumimoji="0" lang="en-US" sz="2200" b="0" i="0" u="none" strike="noStrike" kern="1200" cap="none" spc="0" normalizeH="0" baseline="0" noProof="0" dirty="0" err="1">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Châu</a:t>
            </a:r>
            <a:r>
              <a:rPr kumimoji="0" lang="en-US" sz="22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 </a:t>
            </a:r>
            <a:r>
              <a:rPr kumimoji="0" lang="en-US" sz="2200" b="0" i="0" u="none" strike="noStrike" kern="1200" cap="none" spc="0" normalizeH="0" baseline="0" noProof="0" dirty="0" err="1">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Âu</a:t>
            </a:r>
            <a:r>
              <a:rPr kumimoji="0" lang="en-US" sz="22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a:t>
            </a:r>
            <a:r>
              <a:rPr kumimoji="0" lang="en-US" sz="22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EC</a:t>
            </a:r>
            <a:r>
              <a:rPr kumimoji="0" lang="en-US" sz="22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a:t>
            </a:r>
          </a:p>
        </p:txBody>
      </p:sp>
      <p:sp>
        <p:nvSpPr>
          <p:cNvPr id="56" name="TextBox 55">
            <a:extLst>
              <a:ext uri="{FF2B5EF4-FFF2-40B4-BE49-F238E27FC236}">
                <a16:creationId xmlns:a16="http://schemas.microsoft.com/office/drawing/2014/main" id="{4FF0EB32-CA95-4061-BB3F-EA80DC47C7BB}"/>
              </a:ext>
            </a:extLst>
          </p:cNvPr>
          <p:cNvSpPr txBox="1"/>
          <p:nvPr/>
        </p:nvSpPr>
        <p:spPr>
          <a:xfrm>
            <a:off x="9688942" y="3771910"/>
            <a:ext cx="1561005" cy="1446550"/>
          </a:xfrm>
          <a:prstGeom prst="rect">
            <a:avLst/>
          </a:prstGeom>
          <a:noFill/>
        </p:spPr>
        <p:txBody>
          <a:bodyPr wrap="square">
            <a:spAutoFit/>
          </a:bodyPr>
          <a:lstStyle/>
          <a:p>
            <a:pPr marL="0" marR="0" lvl="0" indent="-1270" algn="ctr" defTabSz="914400" rtl="0" eaLnBrk="1" fontAlgn="auto" latinLnBrk="0" hangingPunct="1">
              <a:lnSpc>
                <a:spcPct val="100000"/>
              </a:lnSpc>
              <a:spcBef>
                <a:spcPts val="600"/>
              </a:spcBef>
              <a:spcAft>
                <a:spcPts val="600"/>
              </a:spcAft>
              <a:buClrTx/>
              <a:buSzTx/>
              <a:buFontTx/>
              <a:buNone/>
              <a:tabLst/>
              <a:defRPr/>
            </a:pPr>
            <a:r>
              <a:rPr kumimoji="0" lang="en-US" sz="2200" b="0" i="0" u="none" strike="noStrike" kern="1200" cap="none" spc="0" normalizeH="0" baseline="0" noProof="0" dirty="0" err="1">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Đổi</a:t>
            </a:r>
            <a:r>
              <a:rPr kumimoji="0" lang="en-US" sz="22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 </a:t>
            </a:r>
            <a:r>
              <a:rPr kumimoji="0" lang="en-US" sz="2200" b="0" i="0" u="none" strike="noStrike" kern="1200" cap="none" spc="0" normalizeH="0" baseline="0" noProof="0" dirty="0" err="1">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tên</a:t>
            </a:r>
            <a:r>
              <a:rPr kumimoji="0" lang="en-US" sz="22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 </a:t>
            </a:r>
            <a:r>
              <a:rPr kumimoji="0" lang="en-US" sz="2200" b="0" i="0" u="none" strike="noStrike" kern="1200" cap="none" spc="0" normalizeH="0" baseline="0" noProof="0" dirty="0" err="1">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thành</a:t>
            </a:r>
            <a:r>
              <a:rPr kumimoji="0" lang="en-US" sz="22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 </a:t>
            </a:r>
            <a:r>
              <a:rPr kumimoji="0" lang="en-US" sz="2200" b="0" i="0" u="none" strike="noStrike" kern="1200" cap="none" spc="0" normalizeH="0" baseline="0" noProof="0" dirty="0" err="1">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Liên</a:t>
            </a:r>
            <a:r>
              <a:rPr kumimoji="0" lang="en-US" sz="22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 Minh </a:t>
            </a:r>
            <a:r>
              <a:rPr kumimoji="0" lang="en-US" sz="2200" b="0" i="0" u="none" strike="noStrike" kern="1200" cap="none" spc="0" normalizeH="0" baseline="0" noProof="0" dirty="0" err="1">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Châu</a:t>
            </a:r>
            <a:r>
              <a:rPr kumimoji="0" lang="en-US" sz="22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 </a:t>
            </a:r>
            <a:r>
              <a:rPr kumimoji="0" lang="en-US" sz="2200" b="0" i="0" u="none" strike="noStrike" kern="1200" cap="none" spc="0" normalizeH="0" baseline="0" noProof="0" dirty="0" err="1">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Âu</a:t>
            </a:r>
            <a:r>
              <a:rPr kumimoji="0" lang="en-US" sz="22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 (</a:t>
            </a:r>
            <a:r>
              <a:rPr kumimoji="0" lang="en-US" sz="22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EU</a:t>
            </a:r>
            <a:r>
              <a:rPr kumimoji="0" lang="en-US" sz="2200" b="0" i="0" u="none" strike="noStrike" kern="1200" cap="none" spc="0" normalizeH="0" baseline="0" noProof="0" dirty="0">
                <a:ln>
                  <a:noFill/>
                </a:ln>
                <a:solidFill>
                  <a:srgbClr val="18133D"/>
                </a:solidFill>
                <a:effectLst/>
                <a:uLnTx/>
                <a:uFillTx/>
                <a:latin typeface="#9Slide02 Noi dung rat dai" panose="02000000000000000000" pitchFamily="2" charset="0"/>
                <a:ea typeface="#9Slide02 Noi dung rat dai" panose="02000000000000000000" pitchFamily="2" charset="0"/>
                <a:cs typeface="#9Slide03 Open Sans ExtraBold" panose="020B0906030804020204" pitchFamily="34" charset="0"/>
              </a:rPr>
              <a:t>)</a:t>
            </a:r>
          </a:p>
        </p:txBody>
      </p:sp>
      <p:pic>
        <p:nvPicPr>
          <p:cNvPr id="57" name="Picture 56">
            <a:extLst>
              <a:ext uri="{FF2B5EF4-FFF2-40B4-BE49-F238E27FC236}">
                <a16:creationId xmlns:a16="http://schemas.microsoft.com/office/drawing/2014/main" id="{76BBA9A4-F87B-492F-81FD-8A196A3A01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4898" y="1658356"/>
            <a:ext cx="597818" cy="597816"/>
          </a:xfrm>
          <a:prstGeom prst="rect">
            <a:avLst/>
          </a:prstGeom>
        </p:spPr>
      </p:pic>
      <p:pic>
        <p:nvPicPr>
          <p:cNvPr id="58" name="Picture 57">
            <a:extLst>
              <a:ext uri="{FF2B5EF4-FFF2-40B4-BE49-F238E27FC236}">
                <a16:creationId xmlns:a16="http://schemas.microsoft.com/office/drawing/2014/main" id="{F5DF8A2F-C11F-44AF-85C9-13063E0C8372}"/>
              </a:ext>
            </a:extLst>
          </p:cNvPr>
          <p:cNvPicPr>
            <a:picLocks noChangeAspect="1"/>
          </p:cNvPicPr>
          <p:nvPr/>
        </p:nvPicPr>
        <p:blipFill>
          <a:blip r:embed="rId7"/>
          <a:stretch>
            <a:fillRect/>
          </a:stretch>
        </p:blipFill>
        <p:spPr>
          <a:xfrm>
            <a:off x="-108051" y="5386120"/>
            <a:ext cx="3273453" cy="1253923"/>
          </a:xfrm>
          <a:prstGeom prst="rect">
            <a:avLst/>
          </a:prstGeom>
        </p:spPr>
      </p:pic>
    </p:spTree>
    <p:extLst>
      <p:ext uri="{BB962C8B-B14F-4D97-AF65-F5344CB8AC3E}">
        <p14:creationId xmlns:p14="http://schemas.microsoft.com/office/powerpoint/2010/main" val="9166570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additive="base">
                                        <p:cTn id="53" dur="500" fill="hold"/>
                                        <p:tgtEl>
                                          <p:spTgt spid="28"/>
                                        </p:tgtEl>
                                        <p:attrNameLst>
                                          <p:attrName>ppt_x</p:attrName>
                                        </p:attrNameLst>
                                      </p:cBhvr>
                                      <p:tavLst>
                                        <p:tav tm="0">
                                          <p:val>
                                            <p:strVal val="#ppt_x"/>
                                          </p:val>
                                        </p:tav>
                                        <p:tav tm="100000">
                                          <p:val>
                                            <p:strVal val="#ppt_x"/>
                                          </p:val>
                                        </p:tav>
                                      </p:tavLst>
                                    </p:anim>
                                    <p:anim calcmode="lin" valueType="num">
                                      <p:cBhvr additive="base">
                                        <p:cTn id="54" dur="500" fill="hold"/>
                                        <p:tgtEl>
                                          <p:spTgt spid="28"/>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ppt_x"/>
                                          </p:val>
                                        </p:tav>
                                        <p:tav tm="100000">
                                          <p:val>
                                            <p:strVal val="#ppt_x"/>
                                          </p:val>
                                        </p:tav>
                                      </p:tavLst>
                                    </p:anim>
                                    <p:anim calcmode="lin" valueType="num">
                                      <p:cBhvr additive="base">
                                        <p:cTn id="58" dur="500" fill="hold"/>
                                        <p:tgtEl>
                                          <p:spTgt spid="29"/>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additive="base">
                                        <p:cTn id="61" dur="500" fill="hold"/>
                                        <p:tgtEl>
                                          <p:spTgt spid="30"/>
                                        </p:tgtEl>
                                        <p:attrNameLst>
                                          <p:attrName>ppt_x</p:attrName>
                                        </p:attrNameLst>
                                      </p:cBhvr>
                                      <p:tavLst>
                                        <p:tav tm="0">
                                          <p:val>
                                            <p:strVal val="#ppt_x"/>
                                          </p:val>
                                        </p:tav>
                                        <p:tav tm="100000">
                                          <p:val>
                                            <p:strVal val="#ppt_x"/>
                                          </p:val>
                                        </p:tav>
                                      </p:tavLst>
                                    </p:anim>
                                    <p:anim calcmode="lin" valueType="num">
                                      <p:cBhvr additive="base">
                                        <p:cTn id="62" dur="500" fill="hold"/>
                                        <p:tgtEl>
                                          <p:spTgt spid="30"/>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additive="base">
                                        <p:cTn id="65" dur="500" fill="hold"/>
                                        <p:tgtEl>
                                          <p:spTgt spid="31"/>
                                        </p:tgtEl>
                                        <p:attrNameLst>
                                          <p:attrName>ppt_x</p:attrName>
                                        </p:attrNameLst>
                                      </p:cBhvr>
                                      <p:tavLst>
                                        <p:tav tm="0">
                                          <p:val>
                                            <p:strVal val="#ppt_x"/>
                                          </p:val>
                                        </p:tav>
                                        <p:tav tm="100000">
                                          <p:val>
                                            <p:strVal val="#ppt_x"/>
                                          </p:val>
                                        </p:tav>
                                      </p:tavLst>
                                    </p:anim>
                                    <p:anim calcmode="lin" valueType="num">
                                      <p:cBhvr additive="base">
                                        <p:cTn id="66" dur="500" fill="hold"/>
                                        <p:tgtEl>
                                          <p:spTgt spid="31"/>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500" fill="hold"/>
                                        <p:tgtEl>
                                          <p:spTgt spid="32"/>
                                        </p:tgtEl>
                                        <p:attrNameLst>
                                          <p:attrName>ppt_x</p:attrName>
                                        </p:attrNameLst>
                                      </p:cBhvr>
                                      <p:tavLst>
                                        <p:tav tm="0">
                                          <p:val>
                                            <p:strVal val="#ppt_x"/>
                                          </p:val>
                                        </p:tav>
                                        <p:tav tm="100000">
                                          <p:val>
                                            <p:strVal val="#ppt_x"/>
                                          </p:val>
                                        </p:tav>
                                      </p:tavLst>
                                    </p:anim>
                                    <p:anim calcmode="lin" valueType="num">
                                      <p:cBhvr additive="base">
                                        <p:cTn id="70" dur="500" fill="hold"/>
                                        <p:tgtEl>
                                          <p:spTgt spid="32"/>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35"/>
                                        </p:tgtEl>
                                        <p:attrNameLst>
                                          <p:attrName>style.visibility</p:attrName>
                                        </p:attrNameLst>
                                      </p:cBhvr>
                                      <p:to>
                                        <p:strVal val="visible"/>
                                      </p:to>
                                    </p:set>
                                    <p:anim calcmode="lin" valueType="num">
                                      <p:cBhvr additive="base">
                                        <p:cTn id="73" dur="500" fill="hold"/>
                                        <p:tgtEl>
                                          <p:spTgt spid="35"/>
                                        </p:tgtEl>
                                        <p:attrNameLst>
                                          <p:attrName>ppt_x</p:attrName>
                                        </p:attrNameLst>
                                      </p:cBhvr>
                                      <p:tavLst>
                                        <p:tav tm="0">
                                          <p:val>
                                            <p:strVal val="#ppt_x"/>
                                          </p:val>
                                        </p:tav>
                                        <p:tav tm="100000">
                                          <p:val>
                                            <p:strVal val="#ppt_x"/>
                                          </p:val>
                                        </p:tav>
                                      </p:tavLst>
                                    </p:anim>
                                    <p:anim calcmode="lin" valueType="num">
                                      <p:cBhvr additive="base">
                                        <p:cTn id="74" dur="500" fill="hold"/>
                                        <p:tgtEl>
                                          <p:spTgt spid="35"/>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39"/>
                                        </p:tgtEl>
                                        <p:attrNameLst>
                                          <p:attrName>style.visibility</p:attrName>
                                        </p:attrNameLst>
                                      </p:cBhvr>
                                      <p:to>
                                        <p:strVal val="visible"/>
                                      </p:to>
                                    </p:set>
                                    <p:anim calcmode="lin" valueType="num">
                                      <p:cBhvr additive="base">
                                        <p:cTn id="77" dur="500" fill="hold"/>
                                        <p:tgtEl>
                                          <p:spTgt spid="39"/>
                                        </p:tgtEl>
                                        <p:attrNameLst>
                                          <p:attrName>ppt_x</p:attrName>
                                        </p:attrNameLst>
                                      </p:cBhvr>
                                      <p:tavLst>
                                        <p:tav tm="0">
                                          <p:val>
                                            <p:strVal val="#ppt_x"/>
                                          </p:val>
                                        </p:tav>
                                        <p:tav tm="100000">
                                          <p:val>
                                            <p:strVal val="#ppt_x"/>
                                          </p:val>
                                        </p:tav>
                                      </p:tavLst>
                                    </p:anim>
                                    <p:anim calcmode="lin" valueType="num">
                                      <p:cBhvr additive="base">
                                        <p:cTn id="78" dur="500" fill="hold"/>
                                        <p:tgtEl>
                                          <p:spTgt spid="39"/>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43"/>
                                        </p:tgtEl>
                                        <p:attrNameLst>
                                          <p:attrName>style.visibility</p:attrName>
                                        </p:attrNameLst>
                                      </p:cBhvr>
                                      <p:to>
                                        <p:strVal val="visible"/>
                                      </p:to>
                                    </p:set>
                                    <p:anim calcmode="lin" valueType="num">
                                      <p:cBhvr additive="base">
                                        <p:cTn id="81" dur="500" fill="hold"/>
                                        <p:tgtEl>
                                          <p:spTgt spid="43"/>
                                        </p:tgtEl>
                                        <p:attrNameLst>
                                          <p:attrName>ppt_x</p:attrName>
                                        </p:attrNameLst>
                                      </p:cBhvr>
                                      <p:tavLst>
                                        <p:tav tm="0">
                                          <p:val>
                                            <p:strVal val="#ppt_x"/>
                                          </p:val>
                                        </p:tav>
                                        <p:tav tm="100000">
                                          <p:val>
                                            <p:strVal val="#ppt_x"/>
                                          </p:val>
                                        </p:tav>
                                      </p:tavLst>
                                    </p:anim>
                                    <p:anim calcmode="lin" valueType="num">
                                      <p:cBhvr additive="base">
                                        <p:cTn id="82" dur="500" fill="hold"/>
                                        <p:tgtEl>
                                          <p:spTgt spid="43"/>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47"/>
                                        </p:tgtEl>
                                        <p:attrNameLst>
                                          <p:attrName>style.visibility</p:attrName>
                                        </p:attrNameLst>
                                      </p:cBhvr>
                                      <p:to>
                                        <p:strVal val="visible"/>
                                      </p:to>
                                    </p:set>
                                    <p:anim calcmode="lin" valueType="num">
                                      <p:cBhvr additive="base">
                                        <p:cTn id="85" dur="500" fill="hold"/>
                                        <p:tgtEl>
                                          <p:spTgt spid="47"/>
                                        </p:tgtEl>
                                        <p:attrNameLst>
                                          <p:attrName>ppt_x</p:attrName>
                                        </p:attrNameLst>
                                      </p:cBhvr>
                                      <p:tavLst>
                                        <p:tav tm="0">
                                          <p:val>
                                            <p:strVal val="#ppt_x"/>
                                          </p:val>
                                        </p:tav>
                                        <p:tav tm="100000">
                                          <p:val>
                                            <p:strVal val="#ppt_x"/>
                                          </p:val>
                                        </p:tav>
                                      </p:tavLst>
                                    </p:anim>
                                    <p:anim calcmode="lin" valueType="num">
                                      <p:cBhvr additive="base">
                                        <p:cTn id="86" dur="500" fill="hold"/>
                                        <p:tgtEl>
                                          <p:spTgt spid="47"/>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57"/>
                                        </p:tgtEl>
                                        <p:attrNameLst>
                                          <p:attrName>style.visibility</p:attrName>
                                        </p:attrNameLst>
                                      </p:cBhvr>
                                      <p:to>
                                        <p:strVal val="visible"/>
                                      </p:to>
                                    </p:set>
                                    <p:anim calcmode="lin" valueType="num">
                                      <p:cBhvr additive="base">
                                        <p:cTn id="89" dur="500" fill="hold"/>
                                        <p:tgtEl>
                                          <p:spTgt spid="57"/>
                                        </p:tgtEl>
                                        <p:attrNameLst>
                                          <p:attrName>ppt_x</p:attrName>
                                        </p:attrNameLst>
                                      </p:cBhvr>
                                      <p:tavLst>
                                        <p:tav tm="0">
                                          <p:val>
                                            <p:strVal val="#ppt_x"/>
                                          </p:val>
                                        </p:tav>
                                        <p:tav tm="100000">
                                          <p:val>
                                            <p:strVal val="#ppt_x"/>
                                          </p:val>
                                        </p:tav>
                                      </p:tavLst>
                                    </p:anim>
                                    <p:anim calcmode="lin" valueType="num">
                                      <p:cBhvr additive="base">
                                        <p:cTn id="90"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52"/>
                                        </p:tgtEl>
                                        <p:attrNameLst>
                                          <p:attrName>style.visibility</p:attrName>
                                        </p:attrNameLst>
                                      </p:cBhvr>
                                      <p:to>
                                        <p:strVal val="visible"/>
                                      </p:to>
                                    </p:set>
                                    <p:animEffect transition="in" filter="fade">
                                      <p:cBhvr>
                                        <p:cTn id="95" dur="1000"/>
                                        <p:tgtEl>
                                          <p:spTgt spid="52"/>
                                        </p:tgtEl>
                                      </p:cBhvr>
                                    </p:animEffect>
                                    <p:anim calcmode="lin" valueType="num">
                                      <p:cBhvr>
                                        <p:cTn id="96" dur="1000" fill="hold"/>
                                        <p:tgtEl>
                                          <p:spTgt spid="52"/>
                                        </p:tgtEl>
                                        <p:attrNameLst>
                                          <p:attrName>ppt_x</p:attrName>
                                        </p:attrNameLst>
                                      </p:cBhvr>
                                      <p:tavLst>
                                        <p:tav tm="0">
                                          <p:val>
                                            <p:strVal val="#ppt_x"/>
                                          </p:val>
                                        </p:tav>
                                        <p:tav tm="100000">
                                          <p:val>
                                            <p:strVal val="#ppt_x"/>
                                          </p:val>
                                        </p:tav>
                                      </p:tavLst>
                                    </p:anim>
                                    <p:anim calcmode="lin" valueType="num">
                                      <p:cBhvr>
                                        <p:cTn id="9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53"/>
                                        </p:tgtEl>
                                        <p:attrNameLst>
                                          <p:attrName>style.visibility</p:attrName>
                                        </p:attrNameLst>
                                      </p:cBhvr>
                                      <p:to>
                                        <p:strVal val="visible"/>
                                      </p:to>
                                    </p:set>
                                    <p:animEffect transition="in" filter="fade">
                                      <p:cBhvr>
                                        <p:cTn id="102" dur="1000"/>
                                        <p:tgtEl>
                                          <p:spTgt spid="53"/>
                                        </p:tgtEl>
                                      </p:cBhvr>
                                    </p:animEffect>
                                    <p:anim calcmode="lin" valueType="num">
                                      <p:cBhvr>
                                        <p:cTn id="103" dur="1000" fill="hold"/>
                                        <p:tgtEl>
                                          <p:spTgt spid="53"/>
                                        </p:tgtEl>
                                        <p:attrNameLst>
                                          <p:attrName>ppt_x</p:attrName>
                                        </p:attrNameLst>
                                      </p:cBhvr>
                                      <p:tavLst>
                                        <p:tav tm="0">
                                          <p:val>
                                            <p:strVal val="#ppt_x"/>
                                          </p:val>
                                        </p:tav>
                                        <p:tav tm="100000">
                                          <p:val>
                                            <p:strVal val="#ppt_x"/>
                                          </p:val>
                                        </p:tav>
                                      </p:tavLst>
                                    </p:anim>
                                    <p:anim calcmode="lin" valueType="num">
                                      <p:cBhvr>
                                        <p:cTn id="104"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grpId="0" nodeType="clickEffect">
                                  <p:stCondLst>
                                    <p:cond delay="0"/>
                                  </p:stCondLst>
                                  <p:childTnLst>
                                    <p:set>
                                      <p:cBhvr>
                                        <p:cTn id="108" dur="1" fill="hold">
                                          <p:stCondLst>
                                            <p:cond delay="0"/>
                                          </p:stCondLst>
                                        </p:cTn>
                                        <p:tgtEl>
                                          <p:spTgt spid="54"/>
                                        </p:tgtEl>
                                        <p:attrNameLst>
                                          <p:attrName>style.visibility</p:attrName>
                                        </p:attrNameLst>
                                      </p:cBhvr>
                                      <p:to>
                                        <p:strVal val="visible"/>
                                      </p:to>
                                    </p:set>
                                    <p:animEffect transition="in" filter="fade">
                                      <p:cBhvr>
                                        <p:cTn id="109" dur="1000"/>
                                        <p:tgtEl>
                                          <p:spTgt spid="54"/>
                                        </p:tgtEl>
                                      </p:cBhvr>
                                    </p:animEffect>
                                    <p:anim calcmode="lin" valueType="num">
                                      <p:cBhvr>
                                        <p:cTn id="110" dur="1000" fill="hold"/>
                                        <p:tgtEl>
                                          <p:spTgt spid="54"/>
                                        </p:tgtEl>
                                        <p:attrNameLst>
                                          <p:attrName>ppt_x</p:attrName>
                                        </p:attrNameLst>
                                      </p:cBhvr>
                                      <p:tavLst>
                                        <p:tav tm="0">
                                          <p:val>
                                            <p:strVal val="#ppt_x"/>
                                          </p:val>
                                        </p:tav>
                                        <p:tav tm="100000">
                                          <p:val>
                                            <p:strVal val="#ppt_x"/>
                                          </p:val>
                                        </p:tav>
                                      </p:tavLst>
                                    </p:anim>
                                    <p:anim calcmode="lin" valueType="num">
                                      <p:cBhvr>
                                        <p:cTn id="111"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grpId="0" nodeType="clickEffect">
                                  <p:stCondLst>
                                    <p:cond delay="0"/>
                                  </p:stCondLst>
                                  <p:childTnLst>
                                    <p:set>
                                      <p:cBhvr>
                                        <p:cTn id="115" dur="1" fill="hold">
                                          <p:stCondLst>
                                            <p:cond delay="0"/>
                                          </p:stCondLst>
                                        </p:cTn>
                                        <p:tgtEl>
                                          <p:spTgt spid="55"/>
                                        </p:tgtEl>
                                        <p:attrNameLst>
                                          <p:attrName>style.visibility</p:attrName>
                                        </p:attrNameLst>
                                      </p:cBhvr>
                                      <p:to>
                                        <p:strVal val="visible"/>
                                      </p:to>
                                    </p:set>
                                    <p:animEffect transition="in" filter="fade">
                                      <p:cBhvr>
                                        <p:cTn id="116" dur="1000"/>
                                        <p:tgtEl>
                                          <p:spTgt spid="55"/>
                                        </p:tgtEl>
                                      </p:cBhvr>
                                    </p:animEffect>
                                    <p:anim calcmode="lin" valueType="num">
                                      <p:cBhvr>
                                        <p:cTn id="117" dur="1000" fill="hold"/>
                                        <p:tgtEl>
                                          <p:spTgt spid="55"/>
                                        </p:tgtEl>
                                        <p:attrNameLst>
                                          <p:attrName>ppt_x</p:attrName>
                                        </p:attrNameLst>
                                      </p:cBhvr>
                                      <p:tavLst>
                                        <p:tav tm="0">
                                          <p:val>
                                            <p:strVal val="#ppt_x"/>
                                          </p:val>
                                        </p:tav>
                                        <p:tav tm="100000">
                                          <p:val>
                                            <p:strVal val="#ppt_x"/>
                                          </p:val>
                                        </p:tav>
                                      </p:tavLst>
                                    </p:anim>
                                    <p:anim calcmode="lin" valueType="num">
                                      <p:cBhvr>
                                        <p:cTn id="118"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56"/>
                                        </p:tgtEl>
                                        <p:attrNameLst>
                                          <p:attrName>style.visibility</p:attrName>
                                        </p:attrNameLst>
                                      </p:cBhvr>
                                      <p:to>
                                        <p:strVal val="visible"/>
                                      </p:to>
                                    </p:set>
                                    <p:animEffect transition="in" filter="fade">
                                      <p:cBhvr>
                                        <p:cTn id="123" dur="1000"/>
                                        <p:tgtEl>
                                          <p:spTgt spid="56"/>
                                        </p:tgtEl>
                                      </p:cBhvr>
                                    </p:animEffect>
                                    <p:anim calcmode="lin" valueType="num">
                                      <p:cBhvr>
                                        <p:cTn id="124" dur="1000" fill="hold"/>
                                        <p:tgtEl>
                                          <p:spTgt spid="56"/>
                                        </p:tgtEl>
                                        <p:attrNameLst>
                                          <p:attrName>ppt_x</p:attrName>
                                        </p:attrNameLst>
                                      </p:cBhvr>
                                      <p:tavLst>
                                        <p:tav tm="0">
                                          <p:val>
                                            <p:strVal val="#ppt_x"/>
                                          </p:val>
                                        </p:tav>
                                        <p:tav tm="100000">
                                          <p:val>
                                            <p:strVal val="#ppt_x"/>
                                          </p:val>
                                        </p:tav>
                                      </p:tavLst>
                                    </p:anim>
                                    <p:anim calcmode="lin" valueType="num">
                                      <p:cBhvr>
                                        <p:cTn id="125"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51" grpId="0" animBg="1"/>
      <p:bldP spid="52" grpId="0"/>
      <p:bldP spid="53" grpId="0"/>
      <p:bldP spid="54" grpId="0"/>
      <p:bldP spid="55" grpId="0"/>
      <p:bldP spid="56" grpId="0"/>
    </p:bld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1 Tieu de ngan"/>
        <a:ea typeface=""/>
        <a:cs typeface=""/>
      </a:majorFont>
      <a:minorFont>
        <a:latin typeface="#9Slide01 Noi dung ng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mtClean="0"/>
        </a:defPPr>
      </a:lstStyle>
    </a:txDef>
  </a:objectDefaults>
  <a:extraClrSchemeLst/>
  <a:extLst>
    <a:ext uri="{05A4C25C-085E-4340-85A3-A5531E510DB2}">
      <thm15:themeFamily xmlns:thm15="http://schemas.microsoft.com/office/thememl/2012/main" name="Presentation1" id="{514780B2-20DA-4807-A9CE-CAAC7A532634}" vid="{C7AC1335-7AA5-424C-A3AD-C09AE8E30459}"/>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1714</TotalTime>
  <Words>1358</Words>
  <Application>Microsoft Office PowerPoint</Application>
  <PresentationFormat>Widescreen</PresentationFormat>
  <Paragraphs>141</Paragraphs>
  <Slides>33</Slides>
  <Notes>2</Notes>
  <HiddenSlides>0</HiddenSlides>
  <MMClips>2</MMClips>
  <ScaleCrop>false</ScaleCrop>
  <HeadingPairs>
    <vt:vector size="6" baseType="variant">
      <vt:variant>
        <vt:lpstr>Fonts Used</vt:lpstr>
      </vt:variant>
      <vt:variant>
        <vt:i4>23</vt:i4>
      </vt:variant>
      <vt:variant>
        <vt:lpstr>Theme</vt:lpstr>
      </vt:variant>
      <vt:variant>
        <vt:i4>4</vt:i4>
      </vt:variant>
      <vt:variant>
        <vt:lpstr>Slide Titles</vt:lpstr>
      </vt:variant>
      <vt:variant>
        <vt:i4>33</vt:i4>
      </vt:variant>
    </vt:vector>
  </HeadingPairs>
  <TitlesOfParts>
    <vt:vector size="60" baseType="lpstr">
      <vt:lpstr>#9Slide01 Noi dung ngan</vt:lpstr>
      <vt:lpstr>#9Slide07 IcielBaliho Script</vt:lpstr>
      <vt:lpstr>SVN-Comic Sans MS</vt:lpstr>
      <vt:lpstr>#9Slide07 IcielLa Chic Pro Shad</vt:lpstr>
      <vt:lpstr>#9Slide03 Roboto</vt:lpstr>
      <vt:lpstr>#9Slide03 Roboto Medium</vt:lpstr>
      <vt:lpstr>等线</vt:lpstr>
      <vt:lpstr>SVN-Cookies</vt:lpstr>
      <vt:lpstr>Arial</vt:lpstr>
      <vt:lpstr>SimSun</vt:lpstr>
      <vt:lpstr>Wingdings</vt:lpstr>
      <vt:lpstr>#9Slide02 Noi dung rat dai</vt:lpstr>
      <vt:lpstr>#9Slide05 Beautiful Caps</vt:lpstr>
      <vt:lpstr>#9Slide05 SVNVanilla Daisy Pro</vt:lpstr>
      <vt:lpstr>#9Slide01 Tieu de ngan</vt:lpstr>
      <vt:lpstr>Times New Roman</vt:lpstr>
      <vt:lpstr>Lucida Sans Unicode</vt:lpstr>
      <vt:lpstr>#9Slide03 Open Sans ExtraBold</vt:lpstr>
      <vt:lpstr>黑体</vt:lpstr>
      <vt:lpstr>Calibri Light</vt:lpstr>
      <vt:lpstr>Patrick Hand</vt:lpstr>
      <vt:lpstr>#9Slide07 IcielPony</vt:lpstr>
      <vt:lpstr>Calibri</vt:lpstr>
      <vt:lpstr>5_Office Theme</vt:lpstr>
      <vt:lpstr>Chủ đề Office</vt:lpstr>
      <vt:lpstr>7_Office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Việt Nam thiết lập quan hệ thương mại với Liên minh châu Âu (EU) vào năm nào?   Các mặt hàng nông sản xuất khẩu của Việt Nam sang Liên minh châu Âu: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pham</dc:creator>
  <cp:lastModifiedBy>Hà Tròn</cp:lastModifiedBy>
  <cp:revision>23</cp:revision>
  <dcterms:created xsi:type="dcterms:W3CDTF">2022-07-01T16:39:21Z</dcterms:created>
  <dcterms:modified xsi:type="dcterms:W3CDTF">2025-09-27T09:17:38Z</dcterms:modified>
</cp:coreProperties>
</file>