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66"/>
  </p:notesMasterIdLst>
  <p:sldIdLst>
    <p:sldId id="462" r:id="rId2"/>
    <p:sldId id="269" r:id="rId3"/>
    <p:sldId id="256" r:id="rId4"/>
    <p:sldId id="257" r:id="rId5"/>
    <p:sldId id="258" r:id="rId6"/>
    <p:sldId id="259" r:id="rId7"/>
    <p:sldId id="260" r:id="rId8"/>
    <p:sldId id="262" r:id="rId9"/>
    <p:sldId id="261" r:id="rId10"/>
    <p:sldId id="263" r:id="rId11"/>
    <p:sldId id="264" r:id="rId12"/>
    <p:sldId id="265" r:id="rId13"/>
    <p:sldId id="266" r:id="rId14"/>
    <p:sldId id="270" r:id="rId15"/>
    <p:sldId id="271" r:id="rId16"/>
    <p:sldId id="273" r:id="rId17"/>
    <p:sldId id="272" r:id="rId18"/>
    <p:sldId id="316" r:id="rId19"/>
    <p:sldId id="315" r:id="rId20"/>
    <p:sldId id="333" r:id="rId21"/>
    <p:sldId id="457" r:id="rId22"/>
    <p:sldId id="317" r:id="rId23"/>
    <p:sldId id="318" r:id="rId24"/>
    <p:sldId id="320" r:id="rId25"/>
    <p:sldId id="274" r:id="rId26"/>
    <p:sldId id="275" r:id="rId27"/>
    <p:sldId id="277" r:id="rId28"/>
    <p:sldId id="276" r:id="rId29"/>
    <p:sldId id="329" r:id="rId30"/>
    <p:sldId id="402" r:id="rId31"/>
    <p:sldId id="463" r:id="rId32"/>
    <p:sldId id="321" r:id="rId33"/>
    <p:sldId id="464" r:id="rId34"/>
    <p:sldId id="465" r:id="rId35"/>
    <p:sldId id="319" r:id="rId36"/>
    <p:sldId id="282" r:id="rId37"/>
    <p:sldId id="322" r:id="rId38"/>
    <p:sldId id="466" r:id="rId39"/>
    <p:sldId id="467" r:id="rId40"/>
    <p:sldId id="323" r:id="rId41"/>
    <p:sldId id="468" r:id="rId42"/>
    <p:sldId id="324" r:id="rId43"/>
    <p:sldId id="312" r:id="rId44"/>
    <p:sldId id="325" r:id="rId45"/>
    <p:sldId id="326" r:id="rId46"/>
    <p:sldId id="297" r:id="rId47"/>
    <p:sldId id="279" r:id="rId48"/>
    <p:sldId id="334" r:id="rId49"/>
    <p:sldId id="311" r:id="rId50"/>
    <p:sldId id="330" r:id="rId51"/>
    <p:sldId id="331" r:id="rId52"/>
    <p:sldId id="332" r:id="rId53"/>
    <p:sldId id="327" r:id="rId54"/>
    <p:sldId id="335" r:id="rId55"/>
    <p:sldId id="458" r:id="rId56"/>
    <p:sldId id="434" r:id="rId57"/>
    <p:sldId id="336" r:id="rId58"/>
    <p:sldId id="456" r:id="rId59"/>
    <p:sldId id="337" r:id="rId60"/>
    <p:sldId id="469" r:id="rId61"/>
    <p:sldId id="459" r:id="rId62"/>
    <p:sldId id="460" r:id="rId63"/>
    <p:sldId id="461" r:id="rId64"/>
    <p:sldId id="415"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A2510-C128-4734-AEF8-4EAAA1F3FBBE}" v="5" dt="2023-07-08T13:58:56.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28" autoAdjust="0"/>
  </p:normalViewPr>
  <p:slideViewPr>
    <p:cSldViewPr>
      <p:cViewPr varScale="1">
        <p:scale>
          <a:sx n="98" d="100"/>
          <a:sy n="98" d="100"/>
        </p:scale>
        <p:origin x="1018" y="82"/>
      </p:cViewPr>
      <p:guideLst>
        <p:guide orient="horz" pos="1620"/>
        <p:guide pos="2880"/>
      </p:guideLst>
    </p:cSldViewPr>
  </p:slideViewPr>
  <p:notesTextViewPr>
    <p:cViewPr>
      <p:scale>
        <a:sx n="1" d="1"/>
        <a:sy n="1" d="1"/>
      </p:scale>
      <p:origin x="0" y="0"/>
    </p:cViewPr>
  </p:notesTextViewPr>
  <p:sorterViewPr>
    <p:cViewPr>
      <p:scale>
        <a:sx n="100" d="100"/>
        <a:sy n="100" d="100"/>
      </p:scale>
      <p:origin x="0" y="-25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ốc Khánh Lê" userId="4c7d32bd584a5e1d" providerId="LiveId" clId="{CD2A2510-C128-4734-AEF8-4EAAA1F3FBBE}"/>
    <pc:docChg chg="custSel modSld">
      <pc:chgData name="Quốc Khánh Lê" userId="4c7d32bd584a5e1d" providerId="LiveId" clId="{CD2A2510-C128-4734-AEF8-4EAAA1F3FBBE}" dt="2023-07-08T13:58:56.109" v="10"/>
      <pc:docMkLst>
        <pc:docMk/>
      </pc:docMkLst>
      <pc:sldChg chg="modSp mod">
        <pc:chgData name="Quốc Khánh Lê" userId="4c7d32bd584a5e1d" providerId="LiveId" clId="{CD2A2510-C128-4734-AEF8-4EAAA1F3FBBE}" dt="2023-07-08T13:50:55.156" v="3" actId="1076"/>
        <pc:sldMkLst>
          <pc:docMk/>
          <pc:sldMk cId="2998881631" sldId="272"/>
        </pc:sldMkLst>
        <pc:spChg chg="mod">
          <ac:chgData name="Quốc Khánh Lê" userId="4c7d32bd584a5e1d" providerId="LiveId" clId="{CD2A2510-C128-4734-AEF8-4EAAA1F3FBBE}" dt="2023-07-08T13:50:55.156" v="3" actId="1076"/>
          <ac:spMkLst>
            <pc:docMk/>
            <pc:sldMk cId="2998881631" sldId="272"/>
            <ac:spMk id="61" creationId="{00000000-0000-0000-0000-000000000000}"/>
          </ac:spMkLst>
        </pc:spChg>
      </pc:sldChg>
      <pc:sldChg chg="delSp modSp mod">
        <pc:chgData name="Quốc Khánh Lê" userId="4c7d32bd584a5e1d" providerId="LiveId" clId="{CD2A2510-C128-4734-AEF8-4EAAA1F3FBBE}" dt="2023-07-08T13:52:58.541" v="5" actId="21"/>
        <pc:sldMkLst>
          <pc:docMk/>
          <pc:sldMk cId="3889254434" sldId="277"/>
        </pc:sldMkLst>
        <pc:grpChg chg="del mod">
          <ac:chgData name="Quốc Khánh Lê" userId="4c7d32bd584a5e1d" providerId="LiveId" clId="{CD2A2510-C128-4734-AEF8-4EAAA1F3FBBE}" dt="2023-07-08T13:52:58.541" v="5" actId="21"/>
          <ac:grpSpMkLst>
            <pc:docMk/>
            <pc:sldMk cId="3889254434" sldId="277"/>
            <ac:grpSpMk id="108" creationId="{00000000-0000-0000-0000-000000000000}"/>
          </ac:grpSpMkLst>
        </pc:grpChg>
      </pc:sldChg>
      <pc:sldChg chg="modSp">
        <pc:chgData name="Quốc Khánh Lê" userId="4c7d32bd584a5e1d" providerId="LiveId" clId="{CD2A2510-C128-4734-AEF8-4EAAA1F3FBBE}" dt="2023-07-08T13:58:56.109" v="10"/>
        <pc:sldMkLst>
          <pc:docMk/>
          <pc:sldMk cId="2083845676" sldId="330"/>
        </pc:sldMkLst>
        <pc:spChg chg="mod">
          <ac:chgData name="Quốc Khánh Lê" userId="4c7d32bd584a5e1d" providerId="LiveId" clId="{CD2A2510-C128-4734-AEF8-4EAAA1F3FBBE}" dt="2023-07-08T13:58:56.109" v="10"/>
          <ac:spMkLst>
            <pc:docMk/>
            <pc:sldMk cId="2083845676" sldId="330"/>
            <ac:spMk id="7" creationId="{E6E86428-B448-390A-0AB5-5AC09CC65328}"/>
          </ac:spMkLst>
        </pc:spChg>
      </pc:sldChg>
    </pc:docChg>
  </pc:docChgLst>
  <pc:docChgLst>
    <pc:chgData name="Quốc Khánh Lê" userId="4c7d32bd584a5e1d" providerId="LiveId" clId="{FC39358E-B095-441D-9FC7-1E305F02BDE9}"/>
    <pc:docChg chg="undo custSel addSld delSld modSld sldOrd">
      <pc:chgData name="Quốc Khánh Lê" userId="4c7d32bd584a5e1d" providerId="LiveId" clId="{FC39358E-B095-441D-9FC7-1E305F02BDE9}" dt="2023-07-06T14:51:22.112" v="1509"/>
      <pc:docMkLst>
        <pc:docMk/>
      </pc:docMkLst>
      <pc:sldChg chg="modSp mod modAnim">
        <pc:chgData name="Quốc Khánh Lê" userId="4c7d32bd584a5e1d" providerId="LiveId" clId="{FC39358E-B095-441D-9FC7-1E305F02BDE9}" dt="2023-07-06T10:52:13.817" v="1244" actId="1076"/>
        <pc:sldMkLst>
          <pc:docMk/>
          <pc:sldMk cId="3269136994" sldId="273"/>
        </pc:sldMkLst>
        <pc:spChg chg="mod">
          <ac:chgData name="Quốc Khánh Lê" userId="4c7d32bd584a5e1d" providerId="LiveId" clId="{FC39358E-B095-441D-9FC7-1E305F02BDE9}" dt="2023-07-06T10:52:13.817" v="1244" actId="1076"/>
          <ac:spMkLst>
            <pc:docMk/>
            <pc:sldMk cId="3269136994" sldId="273"/>
            <ac:spMk id="6" creationId="{00000000-0000-0000-0000-000000000000}"/>
          </ac:spMkLst>
        </pc:spChg>
        <pc:picChg chg="mod">
          <ac:chgData name="Quốc Khánh Lê" userId="4c7d32bd584a5e1d" providerId="LiveId" clId="{FC39358E-B095-441D-9FC7-1E305F02BDE9}" dt="2023-07-06T10:51:57.291" v="1243" actId="14100"/>
          <ac:picMkLst>
            <pc:docMk/>
            <pc:sldMk cId="3269136994" sldId="273"/>
            <ac:picMk id="2050" creationId="{00000000-0000-0000-0000-000000000000}"/>
          </ac:picMkLst>
        </pc:picChg>
        <pc:picChg chg="mod">
          <ac:chgData name="Quốc Khánh Lê" userId="4c7d32bd584a5e1d" providerId="LiveId" clId="{FC39358E-B095-441D-9FC7-1E305F02BDE9}" dt="2023-07-06T10:51:46.353" v="1240" actId="14100"/>
          <ac:picMkLst>
            <pc:docMk/>
            <pc:sldMk cId="3269136994" sldId="273"/>
            <ac:picMk id="2052" creationId="{00000000-0000-0000-0000-000000000000}"/>
          </ac:picMkLst>
        </pc:picChg>
        <pc:picChg chg="mod">
          <ac:chgData name="Quốc Khánh Lê" userId="4c7d32bd584a5e1d" providerId="LiveId" clId="{FC39358E-B095-441D-9FC7-1E305F02BDE9}" dt="2023-07-06T10:51:49.953" v="1241" actId="1076"/>
          <ac:picMkLst>
            <pc:docMk/>
            <pc:sldMk cId="3269136994" sldId="273"/>
            <ac:picMk id="2054" creationId="{00000000-0000-0000-0000-000000000000}"/>
          </ac:picMkLst>
        </pc:picChg>
      </pc:sldChg>
      <pc:sldChg chg="modSp">
        <pc:chgData name="Quốc Khánh Lê" userId="4c7d32bd584a5e1d" providerId="LiveId" clId="{FC39358E-B095-441D-9FC7-1E305F02BDE9}" dt="2023-07-06T09:59:56.509" v="867" actId="1076"/>
        <pc:sldMkLst>
          <pc:docMk/>
          <pc:sldMk cId="3067635711" sldId="274"/>
        </pc:sldMkLst>
        <pc:picChg chg="mod">
          <ac:chgData name="Quốc Khánh Lê" userId="4c7d32bd584a5e1d" providerId="LiveId" clId="{FC39358E-B095-441D-9FC7-1E305F02BDE9}" dt="2023-07-06T09:59:56.509" v="867" actId="1076"/>
          <ac:picMkLst>
            <pc:docMk/>
            <pc:sldMk cId="3067635711" sldId="274"/>
            <ac:picMk id="10" creationId="{00000000-0000-0000-0000-000000000000}"/>
          </ac:picMkLst>
        </pc:picChg>
      </pc:sldChg>
      <pc:sldChg chg="modSp mod">
        <pc:chgData name="Quốc Khánh Lê" userId="4c7d32bd584a5e1d" providerId="LiveId" clId="{FC39358E-B095-441D-9FC7-1E305F02BDE9}" dt="2023-07-06T14:46:36.874" v="1480" actId="20577"/>
        <pc:sldMkLst>
          <pc:docMk/>
          <pc:sldMk cId="1049890194" sldId="276"/>
        </pc:sldMkLst>
        <pc:spChg chg="mod">
          <ac:chgData name="Quốc Khánh Lê" userId="4c7d32bd584a5e1d" providerId="LiveId" clId="{FC39358E-B095-441D-9FC7-1E305F02BDE9}" dt="2023-07-06T14:46:36.874" v="1480" actId="20577"/>
          <ac:spMkLst>
            <pc:docMk/>
            <pc:sldMk cId="1049890194" sldId="276"/>
            <ac:spMk id="99" creationId="{00000000-0000-0000-0000-000000000000}"/>
          </ac:spMkLst>
        </pc:spChg>
      </pc:sldChg>
      <pc:sldChg chg="modSp mod">
        <pc:chgData name="Quốc Khánh Lê" userId="4c7d32bd584a5e1d" providerId="LiveId" clId="{FC39358E-B095-441D-9FC7-1E305F02BDE9}" dt="2023-07-06T03:19:33.030" v="65" actId="1076"/>
        <pc:sldMkLst>
          <pc:docMk/>
          <pc:sldMk cId="3889254434" sldId="277"/>
        </pc:sldMkLst>
        <pc:spChg chg="mod">
          <ac:chgData name="Quốc Khánh Lê" userId="4c7d32bd584a5e1d" providerId="LiveId" clId="{FC39358E-B095-441D-9FC7-1E305F02BDE9}" dt="2023-07-06T03:19:33.030" v="65" actId="1076"/>
          <ac:spMkLst>
            <pc:docMk/>
            <pc:sldMk cId="3889254434" sldId="277"/>
            <ac:spMk id="105" creationId="{00000000-0000-0000-0000-000000000000}"/>
          </ac:spMkLst>
        </pc:spChg>
      </pc:sldChg>
      <pc:sldChg chg="modSp mod ord modAnim">
        <pc:chgData name="Quốc Khánh Lê" userId="4c7d32bd584a5e1d" providerId="LiveId" clId="{FC39358E-B095-441D-9FC7-1E305F02BDE9}" dt="2023-07-06T14:51:22.112" v="1509"/>
        <pc:sldMkLst>
          <pc:docMk/>
          <pc:sldMk cId="569161351" sldId="279"/>
        </pc:sldMkLst>
        <pc:spChg chg="mod">
          <ac:chgData name="Quốc Khánh Lê" userId="4c7d32bd584a5e1d" providerId="LiveId" clId="{FC39358E-B095-441D-9FC7-1E305F02BDE9}" dt="2023-07-06T14:48:52.386" v="1497" actId="20577"/>
          <ac:spMkLst>
            <pc:docMk/>
            <pc:sldMk cId="569161351" sldId="279"/>
            <ac:spMk id="138" creationId="{00000000-0000-0000-0000-000000000000}"/>
          </ac:spMkLst>
        </pc:spChg>
        <pc:spChg chg="mod">
          <ac:chgData name="Quốc Khánh Lê" userId="4c7d32bd584a5e1d" providerId="LiveId" clId="{FC39358E-B095-441D-9FC7-1E305F02BDE9}" dt="2023-07-06T14:49:22.405" v="1501" actId="1076"/>
          <ac:spMkLst>
            <pc:docMk/>
            <pc:sldMk cId="569161351" sldId="279"/>
            <ac:spMk id="139" creationId="{00000000-0000-0000-0000-000000000000}"/>
          </ac:spMkLst>
        </pc:spChg>
        <pc:spChg chg="mod">
          <ac:chgData name="Quốc Khánh Lê" userId="4c7d32bd584a5e1d" providerId="LiveId" clId="{FC39358E-B095-441D-9FC7-1E305F02BDE9}" dt="2023-07-06T14:49:28.281" v="1502" actId="1076"/>
          <ac:spMkLst>
            <pc:docMk/>
            <pc:sldMk cId="569161351" sldId="279"/>
            <ac:spMk id="140" creationId="{00000000-0000-0000-0000-000000000000}"/>
          </ac:spMkLst>
        </pc:spChg>
      </pc:sldChg>
      <pc:sldChg chg="addSp modSp mod modAnim">
        <pc:chgData name="Quốc Khánh Lê" userId="4c7d32bd584a5e1d" providerId="LiveId" clId="{FC39358E-B095-441D-9FC7-1E305F02BDE9}" dt="2023-07-06T14:47:35.554" v="1488" actId="20577"/>
        <pc:sldMkLst>
          <pc:docMk/>
          <pc:sldMk cId="2407388374" sldId="282"/>
        </pc:sldMkLst>
        <pc:spChg chg="mod">
          <ac:chgData name="Quốc Khánh Lê" userId="4c7d32bd584a5e1d" providerId="LiveId" clId="{FC39358E-B095-441D-9FC7-1E305F02BDE9}" dt="2023-07-06T14:07:12.600" v="1367" actId="1076"/>
          <ac:spMkLst>
            <pc:docMk/>
            <pc:sldMk cId="2407388374" sldId="282"/>
            <ac:spMk id="3" creationId="{7F99CCBB-080B-4542-3688-C048E730187F}"/>
          </ac:spMkLst>
        </pc:spChg>
        <pc:spChg chg="add mod">
          <ac:chgData name="Quốc Khánh Lê" userId="4c7d32bd584a5e1d" providerId="LiveId" clId="{FC39358E-B095-441D-9FC7-1E305F02BDE9}" dt="2023-07-06T14:07:45.163" v="1371" actId="1076"/>
          <ac:spMkLst>
            <pc:docMk/>
            <pc:sldMk cId="2407388374" sldId="282"/>
            <ac:spMk id="4" creationId="{30BB5FFD-016B-BC66-9D5E-0DF6538D0DD8}"/>
          </ac:spMkLst>
        </pc:spChg>
        <pc:spChg chg="mod">
          <ac:chgData name="Quốc Khánh Lê" userId="4c7d32bd584a5e1d" providerId="LiveId" clId="{FC39358E-B095-441D-9FC7-1E305F02BDE9}" dt="2023-07-06T14:07:18.059" v="1368" actId="1076"/>
          <ac:spMkLst>
            <pc:docMk/>
            <pc:sldMk cId="2407388374" sldId="282"/>
            <ac:spMk id="5" creationId="{1FE4AACE-3382-C6B0-6E64-D8C0C374163F}"/>
          </ac:spMkLst>
        </pc:spChg>
        <pc:spChg chg="mod">
          <ac:chgData name="Quốc Khánh Lê" userId="4c7d32bd584a5e1d" providerId="LiveId" clId="{FC39358E-B095-441D-9FC7-1E305F02BDE9}" dt="2023-07-06T14:47:35.554" v="1488" actId="20577"/>
          <ac:spMkLst>
            <pc:docMk/>
            <pc:sldMk cId="2407388374" sldId="282"/>
            <ac:spMk id="7" creationId="{C678AAEE-578D-497A-3A07-9E5809D98577}"/>
          </ac:spMkLst>
        </pc:spChg>
      </pc:sldChg>
      <pc:sldChg chg="addSp delSp modSp add mod ord delAnim modAnim">
        <pc:chgData name="Quốc Khánh Lê" userId="4c7d32bd584a5e1d" providerId="LiveId" clId="{FC39358E-B095-441D-9FC7-1E305F02BDE9}" dt="2023-07-06T10:33:11.869" v="1019"/>
        <pc:sldMkLst>
          <pc:docMk/>
          <pc:sldMk cId="2047838421" sldId="297"/>
        </pc:sldMkLst>
        <pc:spChg chg="add mod">
          <ac:chgData name="Quốc Khánh Lê" userId="4c7d32bd584a5e1d" providerId="LiveId" clId="{FC39358E-B095-441D-9FC7-1E305F02BDE9}" dt="2023-07-06T10:33:02.232" v="1017" actId="20577"/>
          <ac:spMkLst>
            <pc:docMk/>
            <pc:sldMk cId="2047838421" sldId="297"/>
            <ac:spMk id="2" creationId="{7AA179B9-087E-BE79-EC4D-AE1128E4499A}"/>
          </ac:spMkLst>
        </pc:spChg>
        <pc:spChg chg="add mod">
          <ac:chgData name="Quốc Khánh Lê" userId="4c7d32bd584a5e1d" providerId="LiveId" clId="{FC39358E-B095-441D-9FC7-1E305F02BDE9}" dt="2023-07-06T10:31:05.264" v="987" actId="207"/>
          <ac:spMkLst>
            <pc:docMk/>
            <pc:sldMk cId="2047838421" sldId="297"/>
            <ac:spMk id="3" creationId="{2FFA69BA-6715-2601-DD34-9909CFB924A3}"/>
          </ac:spMkLst>
        </pc:spChg>
        <pc:spChg chg="del">
          <ac:chgData name="Quốc Khánh Lê" userId="4c7d32bd584a5e1d" providerId="LiveId" clId="{FC39358E-B095-441D-9FC7-1E305F02BDE9}" dt="2023-07-06T10:29:10.380" v="979" actId="21"/>
          <ac:spMkLst>
            <pc:docMk/>
            <pc:sldMk cId="2047838421" sldId="297"/>
            <ac:spMk id="10" creationId="{52F738D1-89EB-4369-836B-97D29B80AEA9}"/>
          </ac:spMkLst>
        </pc:spChg>
        <pc:spChg chg="mod">
          <ac:chgData name="Quốc Khánh Lê" userId="4c7d32bd584a5e1d" providerId="LiveId" clId="{FC39358E-B095-441D-9FC7-1E305F02BDE9}" dt="2023-07-06T10:29:34.259" v="981" actId="1076"/>
          <ac:spMkLst>
            <pc:docMk/>
            <pc:sldMk cId="2047838421" sldId="297"/>
            <ac:spMk id="378" creationId="{00000000-0000-0000-0000-000000000000}"/>
          </ac:spMkLst>
        </pc:spChg>
        <pc:picChg chg="mod">
          <ac:chgData name="Quốc Khánh Lê" userId="4c7d32bd584a5e1d" providerId="LiveId" clId="{FC39358E-B095-441D-9FC7-1E305F02BDE9}" dt="2023-07-06T10:29:55.424" v="983" actId="1076"/>
          <ac:picMkLst>
            <pc:docMk/>
            <pc:sldMk cId="2047838421" sldId="297"/>
            <ac:picMk id="5" creationId="{1F7A9D0A-852F-4427-946E-585E21E0558C}"/>
          </ac:picMkLst>
        </pc:picChg>
      </pc:sldChg>
      <pc:sldChg chg="addSp modSp mod ord">
        <pc:chgData name="Quốc Khánh Lê" userId="4c7d32bd584a5e1d" providerId="LiveId" clId="{FC39358E-B095-441D-9FC7-1E305F02BDE9}" dt="2023-07-06T09:53:05.398" v="840" actId="1076"/>
        <pc:sldMkLst>
          <pc:docMk/>
          <pc:sldMk cId="1163427201" sldId="311"/>
        </pc:sldMkLst>
        <pc:spChg chg="add mod">
          <ac:chgData name="Quốc Khánh Lê" userId="4c7d32bd584a5e1d" providerId="LiveId" clId="{FC39358E-B095-441D-9FC7-1E305F02BDE9}" dt="2023-07-06T09:53:05.398" v="840" actId="1076"/>
          <ac:spMkLst>
            <pc:docMk/>
            <pc:sldMk cId="1163427201" sldId="311"/>
            <ac:spMk id="3" creationId="{65D99E8B-35BB-C2DF-FEBA-CD3D25BA7D17}"/>
          </ac:spMkLst>
        </pc:spChg>
        <pc:spChg chg="add mod">
          <ac:chgData name="Quốc Khánh Lê" userId="4c7d32bd584a5e1d" providerId="LiveId" clId="{FC39358E-B095-441D-9FC7-1E305F02BDE9}" dt="2023-07-06T09:51:53.058" v="816" actId="20577"/>
          <ac:spMkLst>
            <pc:docMk/>
            <pc:sldMk cId="1163427201" sldId="311"/>
            <ac:spMk id="4" creationId="{15C7CF26-2FAD-6AF7-3DA2-28809BB53735}"/>
          </ac:spMkLst>
        </pc:spChg>
      </pc:sldChg>
      <pc:sldChg chg="modSp mod">
        <pc:chgData name="Quốc Khánh Lê" userId="4c7d32bd584a5e1d" providerId="LiveId" clId="{FC39358E-B095-441D-9FC7-1E305F02BDE9}" dt="2023-07-06T10:17:43.372" v="922"/>
        <pc:sldMkLst>
          <pc:docMk/>
          <pc:sldMk cId="1541899959" sldId="312"/>
        </pc:sldMkLst>
        <pc:spChg chg="mod">
          <ac:chgData name="Quốc Khánh Lê" userId="4c7d32bd584a5e1d" providerId="LiveId" clId="{FC39358E-B095-441D-9FC7-1E305F02BDE9}" dt="2023-07-06T10:17:43.372" v="922"/>
          <ac:spMkLst>
            <pc:docMk/>
            <pc:sldMk cId="1541899959" sldId="312"/>
            <ac:spMk id="2" creationId="{00000000-0000-0000-0000-000000000000}"/>
          </ac:spMkLst>
        </pc:spChg>
      </pc:sldChg>
      <pc:sldChg chg="del">
        <pc:chgData name="Quốc Khánh Lê" userId="4c7d32bd584a5e1d" providerId="LiveId" clId="{FC39358E-B095-441D-9FC7-1E305F02BDE9}" dt="2023-07-06T03:48:43.688" v="243" actId="2696"/>
        <pc:sldMkLst>
          <pc:docMk/>
          <pc:sldMk cId="2442979123" sldId="313"/>
        </pc:sldMkLst>
      </pc:sldChg>
      <pc:sldChg chg="addSp delSp modSp mod delAnim modAnim">
        <pc:chgData name="Quốc Khánh Lê" userId="4c7d32bd584a5e1d" providerId="LiveId" clId="{FC39358E-B095-441D-9FC7-1E305F02BDE9}" dt="2023-07-06T09:58:32.067" v="865" actId="1076"/>
        <pc:sldMkLst>
          <pc:docMk/>
          <pc:sldMk cId="1903136643" sldId="318"/>
        </pc:sldMkLst>
        <pc:spChg chg="add mod">
          <ac:chgData name="Quốc Khánh Lê" userId="4c7d32bd584a5e1d" providerId="LiveId" clId="{FC39358E-B095-441D-9FC7-1E305F02BDE9}" dt="2023-07-06T09:58:16.498" v="863" actId="1076"/>
          <ac:spMkLst>
            <pc:docMk/>
            <pc:sldMk cId="1903136643" sldId="318"/>
            <ac:spMk id="2" creationId="{69BB8EA8-9BBC-4163-AA3C-CF3DAFAB5380}"/>
          </ac:spMkLst>
        </pc:spChg>
        <pc:spChg chg="del mod">
          <ac:chgData name="Quốc Khánh Lê" userId="4c7d32bd584a5e1d" providerId="LiveId" clId="{FC39358E-B095-441D-9FC7-1E305F02BDE9}" dt="2023-07-06T03:16:02.284" v="41" actId="21"/>
          <ac:spMkLst>
            <pc:docMk/>
            <pc:sldMk cId="1903136643" sldId="318"/>
            <ac:spMk id="3" creationId="{DBD93393-90AB-6457-91D5-4DFAE539D193}"/>
          </ac:spMkLst>
        </pc:spChg>
        <pc:spChg chg="mod">
          <ac:chgData name="Quốc Khánh Lê" userId="4c7d32bd584a5e1d" providerId="LiveId" clId="{FC39358E-B095-441D-9FC7-1E305F02BDE9}" dt="2023-07-06T09:58:32.067" v="865" actId="1076"/>
          <ac:spMkLst>
            <pc:docMk/>
            <pc:sldMk cId="1903136643" sldId="318"/>
            <ac:spMk id="5" creationId="{3E0551F7-6E55-65E2-C372-0851D6BE73F9}"/>
          </ac:spMkLst>
        </pc:spChg>
      </pc:sldChg>
      <pc:sldChg chg="delSp modSp mod">
        <pc:chgData name="Quốc Khánh Lê" userId="4c7d32bd584a5e1d" providerId="LiveId" clId="{FC39358E-B095-441D-9FC7-1E305F02BDE9}" dt="2023-07-06T14:47:16.534" v="1486" actId="20577"/>
        <pc:sldMkLst>
          <pc:docMk/>
          <pc:sldMk cId="3823691023" sldId="319"/>
        </pc:sldMkLst>
        <pc:spChg chg="del">
          <ac:chgData name="Quốc Khánh Lê" userId="4c7d32bd584a5e1d" providerId="LiveId" clId="{FC39358E-B095-441D-9FC7-1E305F02BDE9}" dt="2023-07-06T03:26:03.066" v="131" actId="21"/>
          <ac:spMkLst>
            <pc:docMk/>
            <pc:sldMk cId="3823691023" sldId="319"/>
            <ac:spMk id="4" creationId="{3D3272CD-6884-8DCE-0666-678C4164DB8D}"/>
          </ac:spMkLst>
        </pc:spChg>
        <pc:spChg chg="mod">
          <ac:chgData name="Quốc Khánh Lê" userId="4c7d32bd584a5e1d" providerId="LiveId" clId="{FC39358E-B095-441D-9FC7-1E305F02BDE9}" dt="2023-07-06T14:47:16.534" v="1486" actId="20577"/>
          <ac:spMkLst>
            <pc:docMk/>
            <pc:sldMk cId="3823691023" sldId="319"/>
            <ac:spMk id="6" creationId="{0018A8BB-AAD6-C968-AB18-9731EC762082}"/>
          </ac:spMkLst>
        </pc:spChg>
      </pc:sldChg>
      <pc:sldChg chg="addSp delSp modSp mod ord modAnim">
        <pc:chgData name="Quốc Khánh Lê" userId="4c7d32bd584a5e1d" providerId="LiveId" clId="{FC39358E-B095-441D-9FC7-1E305F02BDE9}" dt="2023-07-06T14:47:02.713" v="1485" actId="20577"/>
        <pc:sldMkLst>
          <pc:docMk/>
          <pc:sldMk cId="4161168902" sldId="321"/>
        </pc:sldMkLst>
        <pc:spChg chg="mod">
          <ac:chgData name="Quốc Khánh Lê" userId="4c7d32bd584a5e1d" providerId="LiveId" clId="{FC39358E-B095-441D-9FC7-1E305F02BDE9}" dt="2023-07-06T14:46:57.545" v="1484" actId="20577"/>
          <ac:spMkLst>
            <pc:docMk/>
            <pc:sldMk cId="4161168902" sldId="321"/>
            <ac:spMk id="4" creationId="{56BF60B5-ED02-2E1F-2471-CAE20536BD2D}"/>
          </ac:spMkLst>
        </pc:spChg>
        <pc:spChg chg="del mod">
          <ac:chgData name="Quốc Khánh Lê" userId="4c7d32bd584a5e1d" providerId="LiveId" clId="{FC39358E-B095-441D-9FC7-1E305F02BDE9}" dt="2023-07-06T03:24:31.641" v="119" actId="21"/>
          <ac:spMkLst>
            <pc:docMk/>
            <pc:sldMk cId="4161168902" sldId="321"/>
            <ac:spMk id="6" creationId="{D9C1ADF1-18EC-97CB-C3B2-A493A72C80D5}"/>
          </ac:spMkLst>
        </pc:spChg>
        <pc:spChg chg="add mod">
          <ac:chgData name="Quốc Khánh Lê" userId="4c7d32bd584a5e1d" providerId="LiveId" clId="{FC39358E-B095-441D-9FC7-1E305F02BDE9}" dt="2023-07-06T14:47:02.713" v="1485" actId="20577"/>
          <ac:spMkLst>
            <pc:docMk/>
            <pc:sldMk cId="4161168902" sldId="321"/>
            <ac:spMk id="7" creationId="{8854869A-207A-64B0-96D3-4ED19A0FF39D}"/>
          </ac:spMkLst>
        </pc:spChg>
      </pc:sldChg>
      <pc:sldChg chg="modSp mod">
        <pc:chgData name="Quốc Khánh Lê" userId="4c7d32bd584a5e1d" providerId="LiveId" clId="{FC39358E-B095-441D-9FC7-1E305F02BDE9}" dt="2023-07-06T10:16:21.370" v="910"/>
        <pc:sldMkLst>
          <pc:docMk/>
          <pc:sldMk cId="2501311400" sldId="322"/>
        </pc:sldMkLst>
        <pc:spChg chg="mod">
          <ac:chgData name="Quốc Khánh Lê" userId="4c7d32bd584a5e1d" providerId="LiveId" clId="{FC39358E-B095-441D-9FC7-1E305F02BDE9}" dt="2023-07-06T10:16:21.370" v="910"/>
          <ac:spMkLst>
            <pc:docMk/>
            <pc:sldMk cId="2501311400" sldId="322"/>
            <ac:spMk id="3" creationId="{E86156BC-E9B8-03C1-162C-F88E8462CBEB}"/>
          </ac:spMkLst>
        </pc:spChg>
        <pc:spChg chg="mod">
          <ac:chgData name="Quốc Khánh Lê" userId="4c7d32bd584a5e1d" providerId="LiveId" clId="{FC39358E-B095-441D-9FC7-1E305F02BDE9}" dt="2023-07-06T03:31:54.882" v="174" actId="20577"/>
          <ac:spMkLst>
            <pc:docMk/>
            <pc:sldMk cId="2501311400" sldId="322"/>
            <ac:spMk id="5" creationId="{B43AA554-3522-DC1D-B8B5-7A4498B34085}"/>
          </ac:spMkLst>
        </pc:spChg>
      </pc:sldChg>
      <pc:sldChg chg="addSp modSp mod modAnim">
        <pc:chgData name="Quốc Khánh Lê" userId="4c7d32bd584a5e1d" providerId="LiveId" clId="{FC39358E-B095-441D-9FC7-1E305F02BDE9}" dt="2023-07-06T14:21:59.896" v="1431"/>
        <pc:sldMkLst>
          <pc:docMk/>
          <pc:sldMk cId="3193832220" sldId="323"/>
        </pc:sldMkLst>
        <pc:spChg chg="add mod">
          <ac:chgData name="Quốc Khánh Lê" userId="4c7d32bd584a5e1d" providerId="LiveId" clId="{FC39358E-B095-441D-9FC7-1E305F02BDE9}" dt="2023-07-06T14:21:49.081" v="1429" actId="1076"/>
          <ac:spMkLst>
            <pc:docMk/>
            <pc:sldMk cId="3193832220" sldId="323"/>
            <ac:spMk id="2" creationId="{44742582-2157-F316-16BA-CA7F6730563A}"/>
          </ac:spMkLst>
        </pc:spChg>
        <pc:spChg chg="mod">
          <ac:chgData name="Quốc Khánh Lê" userId="4c7d32bd584a5e1d" providerId="LiveId" clId="{FC39358E-B095-441D-9FC7-1E305F02BDE9}" dt="2023-07-06T14:20:39.722" v="1422" actId="20577"/>
          <ac:spMkLst>
            <pc:docMk/>
            <pc:sldMk cId="3193832220" sldId="323"/>
            <ac:spMk id="5" creationId="{2149D5BA-8741-29A0-BFEF-171E2672346F}"/>
          </ac:spMkLst>
        </pc:spChg>
      </pc:sldChg>
      <pc:sldChg chg="addSp delSp modSp mod modAnim">
        <pc:chgData name="Quốc Khánh Lê" userId="4c7d32bd584a5e1d" providerId="LiveId" clId="{FC39358E-B095-441D-9FC7-1E305F02BDE9}" dt="2023-07-06T10:16:55.960" v="917" actId="20577"/>
        <pc:sldMkLst>
          <pc:docMk/>
          <pc:sldMk cId="3179930148" sldId="324"/>
        </pc:sldMkLst>
        <pc:spChg chg="mod">
          <ac:chgData name="Quốc Khánh Lê" userId="4c7d32bd584a5e1d" providerId="LiveId" clId="{FC39358E-B095-441D-9FC7-1E305F02BDE9}" dt="2023-07-06T10:16:53.391" v="915"/>
          <ac:spMkLst>
            <pc:docMk/>
            <pc:sldMk cId="3179930148" sldId="324"/>
            <ac:spMk id="3" creationId="{768DFDD7-71AF-74E8-1C1E-5F03FC2F1BE6}"/>
          </ac:spMkLst>
        </pc:spChg>
        <pc:spChg chg="mod">
          <ac:chgData name="Quốc Khánh Lê" userId="4c7d32bd584a5e1d" providerId="LiveId" clId="{FC39358E-B095-441D-9FC7-1E305F02BDE9}" dt="2023-07-06T10:16:55.960" v="917" actId="20577"/>
          <ac:spMkLst>
            <pc:docMk/>
            <pc:sldMk cId="3179930148" sldId="324"/>
            <ac:spMk id="4" creationId="{B604AB4D-9EDA-7695-0268-8F72ACF4C036}"/>
          </ac:spMkLst>
        </pc:spChg>
        <pc:picChg chg="add mod">
          <ac:chgData name="Quốc Khánh Lê" userId="4c7d32bd584a5e1d" providerId="LiveId" clId="{FC39358E-B095-441D-9FC7-1E305F02BDE9}" dt="2023-07-06T03:54:11.316" v="275" actId="1076"/>
          <ac:picMkLst>
            <pc:docMk/>
            <pc:sldMk cId="3179930148" sldId="324"/>
            <ac:picMk id="2" creationId="{97F36E15-E52C-0355-1850-6845DF212314}"/>
          </ac:picMkLst>
        </pc:picChg>
        <pc:picChg chg="add del mod">
          <ac:chgData name="Quốc Khánh Lê" userId="4c7d32bd584a5e1d" providerId="LiveId" clId="{FC39358E-B095-441D-9FC7-1E305F02BDE9}" dt="2023-07-06T03:53:12.677" v="266" actId="21"/>
          <ac:picMkLst>
            <pc:docMk/>
            <pc:sldMk cId="3179930148" sldId="324"/>
            <ac:picMk id="5" creationId="{18837286-D3E6-3975-2A62-F1FC54919814}"/>
          </ac:picMkLst>
        </pc:picChg>
      </pc:sldChg>
      <pc:sldChg chg="modSp mod">
        <pc:chgData name="Quốc Khánh Lê" userId="4c7d32bd584a5e1d" providerId="LiveId" clId="{FC39358E-B095-441D-9FC7-1E305F02BDE9}" dt="2023-07-06T14:48:05.574" v="1490" actId="20577"/>
        <pc:sldMkLst>
          <pc:docMk/>
          <pc:sldMk cId="2851065130" sldId="325"/>
        </pc:sldMkLst>
        <pc:spChg chg="mod">
          <ac:chgData name="Quốc Khánh Lê" userId="4c7d32bd584a5e1d" providerId="LiveId" clId="{FC39358E-B095-441D-9FC7-1E305F02BDE9}" dt="2023-07-06T14:48:05.574" v="1490" actId="20577"/>
          <ac:spMkLst>
            <pc:docMk/>
            <pc:sldMk cId="2851065130" sldId="325"/>
            <ac:spMk id="3" creationId="{5B8DF55B-5D46-434B-C76F-5FF684327C84}"/>
          </ac:spMkLst>
        </pc:spChg>
      </pc:sldChg>
      <pc:sldChg chg="addSp delSp modSp mod">
        <pc:chgData name="Quốc Khánh Lê" userId="4c7d32bd584a5e1d" providerId="LiveId" clId="{FC39358E-B095-441D-9FC7-1E305F02BDE9}" dt="2023-07-06T10:32:17.596" v="989" actId="14100"/>
        <pc:sldMkLst>
          <pc:docMk/>
          <pc:sldMk cId="1861285916" sldId="326"/>
        </pc:sldMkLst>
        <pc:spChg chg="add mod">
          <ac:chgData name="Quốc Khánh Lê" userId="4c7d32bd584a5e1d" providerId="LiveId" clId="{FC39358E-B095-441D-9FC7-1E305F02BDE9}" dt="2023-07-06T10:32:17.596" v="989" actId="14100"/>
          <ac:spMkLst>
            <pc:docMk/>
            <pc:sldMk cId="1861285916" sldId="326"/>
            <ac:spMk id="2" creationId="{C3A20FE5-67DD-4C8E-3A77-FE8133F769D3}"/>
          </ac:spMkLst>
        </pc:spChg>
        <pc:spChg chg="del mod">
          <ac:chgData name="Quốc Khánh Lê" userId="4c7d32bd584a5e1d" providerId="LiveId" clId="{FC39358E-B095-441D-9FC7-1E305F02BDE9}" dt="2023-07-06T10:27:10.374" v="970" actId="21"/>
          <ac:spMkLst>
            <pc:docMk/>
            <pc:sldMk cId="1861285916" sldId="326"/>
            <ac:spMk id="3" creationId="{6339F010-3A03-8D17-A90D-91E39AC4A742}"/>
          </ac:spMkLst>
        </pc:spChg>
      </pc:sldChg>
      <pc:sldChg chg="addSp modSp mod modAnim">
        <pc:chgData name="Quốc Khánh Lê" userId="4c7d32bd584a5e1d" providerId="LiveId" clId="{FC39358E-B095-441D-9FC7-1E305F02BDE9}" dt="2023-07-06T09:35:19.624" v="722"/>
        <pc:sldMkLst>
          <pc:docMk/>
          <pc:sldMk cId="2787224872" sldId="327"/>
        </pc:sldMkLst>
        <pc:spChg chg="add mod">
          <ac:chgData name="Quốc Khánh Lê" userId="4c7d32bd584a5e1d" providerId="LiveId" clId="{FC39358E-B095-441D-9FC7-1E305F02BDE9}" dt="2023-07-06T04:24:26.497" v="531" actId="14100"/>
          <ac:spMkLst>
            <pc:docMk/>
            <pc:sldMk cId="2787224872" sldId="327"/>
            <ac:spMk id="3" creationId="{B8033F54-0487-4B82-BA1A-CE5B605EF530}"/>
          </ac:spMkLst>
        </pc:spChg>
        <pc:spChg chg="add mod">
          <ac:chgData name="Quốc Khánh Lê" userId="4c7d32bd584a5e1d" providerId="LiveId" clId="{FC39358E-B095-441D-9FC7-1E305F02BDE9}" dt="2023-07-06T09:18:18.898" v="606" actId="14100"/>
          <ac:spMkLst>
            <pc:docMk/>
            <pc:sldMk cId="2787224872" sldId="327"/>
            <ac:spMk id="5" creationId="{A63388BF-19BA-72B8-7C63-187B5AAFE8A7}"/>
          </ac:spMkLst>
        </pc:spChg>
      </pc:sldChg>
      <pc:sldChg chg="addSp delSp modSp new del mod modAnim">
        <pc:chgData name="Quốc Khánh Lê" userId="4c7d32bd584a5e1d" providerId="LiveId" clId="{FC39358E-B095-441D-9FC7-1E305F02BDE9}" dt="2023-07-06T09:58:35.815" v="866" actId="2696"/>
        <pc:sldMkLst>
          <pc:docMk/>
          <pc:sldMk cId="632302585" sldId="328"/>
        </pc:sldMkLst>
        <pc:spChg chg="del">
          <ac:chgData name="Quốc Khánh Lê" userId="4c7d32bd584a5e1d" providerId="LiveId" clId="{FC39358E-B095-441D-9FC7-1E305F02BDE9}" dt="2023-07-06T03:17:42.499" v="59" actId="21"/>
          <ac:spMkLst>
            <pc:docMk/>
            <pc:sldMk cId="632302585" sldId="328"/>
            <ac:spMk id="2" creationId="{06357AE4-F093-0AF0-7325-AB33D1155D95}"/>
          </ac:spMkLst>
        </pc:spChg>
        <pc:spChg chg="add del mod">
          <ac:chgData name="Quốc Khánh Lê" userId="4c7d32bd584a5e1d" providerId="LiveId" clId="{FC39358E-B095-441D-9FC7-1E305F02BDE9}" dt="2023-07-06T09:57:29.393" v="854" actId="21"/>
          <ac:spMkLst>
            <pc:docMk/>
            <pc:sldMk cId="632302585" sldId="328"/>
            <ac:spMk id="4" creationId="{EE3A1864-D828-92E0-14B6-B700EB0147F2}"/>
          </ac:spMkLst>
        </pc:spChg>
        <pc:spChg chg="add mod">
          <ac:chgData name="Quốc Khánh Lê" userId="4c7d32bd584a5e1d" providerId="LiveId" clId="{FC39358E-B095-441D-9FC7-1E305F02BDE9}" dt="2023-07-06T09:57:38.853" v="860" actId="1076"/>
          <ac:spMkLst>
            <pc:docMk/>
            <pc:sldMk cId="632302585" sldId="328"/>
            <ac:spMk id="5" creationId="{660C120E-2D2F-1016-47D7-DD474278625A}"/>
          </ac:spMkLst>
        </pc:spChg>
      </pc:sldChg>
      <pc:sldChg chg="addSp delSp modSp new mod">
        <pc:chgData name="Quốc Khánh Lê" userId="4c7d32bd584a5e1d" providerId="LiveId" clId="{FC39358E-B095-441D-9FC7-1E305F02BDE9}" dt="2023-07-06T14:46:47.374" v="1483" actId="20577"/>
        <pc:sldMkLst>
          <pc:docMk/>
          <pc:sldMk cId="4221069329" sldId="329"/>
        </pc:sldMkLst>
        <pc:spChg chg="del">
          <ac:chgData name="Quốc Khánh Lê" userId="4c7d32bd584a5e1d" providerId="LiveId" clId="{FC39358E-B095-441D-9FC7-1E305F02BDE9}" dt="2023-07-06T03:19:56.217" v="67" actId="21"/>
          <ac:spMkLst>
            <pc:docMk/>
            <pc:sldMk cId="4221069329" sldId="329"/>
            <ac:spMk id="2" creationId="{C9140924-A372-50F8-D76A-E41CE9081258}"/>
          </ac:spMkLst>
        </pc:spChg>
        <pc:spChg chg="add mod">
          <ac:chgData name="Quốc Khánh Lê" userId="4c7d32bd584a5e1d" providerId="LiveId" clId="{FC39358E-B095-441D-9FC7-1E305F02BDE9}" dt="2023-07-06T14:46:47.374" v="1483" actId="20577"/>
          <ac:spMkLst>
            <pc:docMk/>
            <pc:sldMk cId="4221069329" sldId="329"/>
            <ac:spMk id="4" creationId="{C5E476C1-B31A-D8EF-252A-163091E7FE9D}"/>
          </ac:spMkLst>
        </pc:spChg>
      </pc:sldChg>
      <pc:sldChg chg="addSp modSp new mod modAnim">
        <pc:chgData name="Quốc Khánh Lê" userId="4c7d32bd584a5e1d" providerId="LiveId" clId="{FC39358E-B095-441D-9FC7-1E305F02BDE9}" dt="2023-07-06T10:20:14.803" v="941" actId="255"/>
        <pc:sldMkLst>
          <pc:docMk/>
          <pc:sldMk cId="2083845676" sldId="330"/>
        </pc:sldMkLst>
        <pc:spChg chg="add mod">
          <ac:chgData name="Quốc Khánh Lê" userId="4c7d32bd584a5e1d" providerId="LiveId" clId="{FC39358E-B095-441D-9FC7-1E305F02BDE9}" dt="2023-07-06T10:20:14.803" v="941" actId="255"/>
          <ac:spMkLst>
            <pc:docMk/>
            <pc:sldMk cId="2083845676" sldId="330"/>
            <ac:spMk id="3" creationId="{C4F00C02-99B8-4061-7FD4-197C107B5235}"/>
          </ac:spMkLst>
        </pc:spChg>
        <pc:spChg chg="add mod">
          <ac:chgData name="Quốc Khánh Lê" userId="4c7d32bd584a5e1d" providerId="LiveId" clId="{FC39358E-B095-441D-9FC7-1E305F02BDE9}" dt="2023-07-06T04:00:44.094" v="303" actId="1076"/>
          <ac:spMkLst>
            <pc:docMk/>
            <pc:sldMk cId="2083845676" sldId="330"/>
            <ac:spMk id="5" creationId="{43230DDB-C8D0-873B-00CE-784F0A94D91E}"/>
          </ac:spMkLst>
        </pc:spChg>
        <pc:spChg chg="add mod">
          <ac:chgData name="Quốc Khánh Lê" userId="4c7d32bd584a5e1d" providerId="LiveId" clId="{FC39358E-B095-441D-9FC7-1E305F02BDE9}" dt="2023-07-06T04:06:46.993" v="359" actId="20577"/>
          <ac:spMkLst>
            <pc:docMk/>
            <pc:sldMk cId="2083845676" sldId="330"/>
            <ac:spMk id="6" creationId="{13399435-1E76-D2B8-C0D1-8C33C6D03E8A}"/>
          </ac:spMkLst>
        </pc:spChg>
        <pc:spChg chg="add mod">
          <ac:chgData name="Quốc Khánh Lê" userId="4c7d32bd584a5e1d" providerId="LiveId" clId="{FC39358E-B095-441D-9FC7-1E305F02BDE9}" dt="2023-07-06T04:06:23.985" v="356" actId="1076"/>
          <ac:spMkLst>
            <pc:docMk/>
            <pc:sldMk cId="2083845676" sldId="330"/>
            <ac:spMk id="7" creationId="{E6E86428-B448-390A-0AB5-5AC09CC65328}"/>
          </ac:spMkLst>
        </pc:spChg>
      </pc:sldChg>
      <pc:sldChg chg="addSp delSp modSp new mod modAnim">
        <pc:chgData name="Quốc Khánh Lê" userId="4c7d32bd584a5e1d" providerId="LiveId" clId="{FC39358E-B095-441D-9FC7-1E305F02BDE9}" dt="2023-07-06T04:17:25.408" v="460"/>
        <pc:sldMkLst>
          <pc:docMk/>
          <pc:sldMk cId="605527331" sldId="331"/>
        </pc:sldMkLst>
        <pc:spChg chg="add del mod">
          <ac:chgData name="Quốc Khánh Lê" userId="4c7d32bd584a5e1d" providerId="LiveId" clId="{FC39358E-B095-441D-9FC7-1E305F02BDE9}" dt="2023-07-06T04:04:11.495" v="324" actId="21"/>
          <ac:spMkLst>
            <pc:docMk/>
            <pc:sldMk cId="605527331" sldId="331"/>
            <ac:spMk id="3" creationId="{4A379478-EE3B-F15A-CEA4-AE28FD705711}"/>
          </ac:spMkLst>
        </pc:spChg>
        <pc:spChg chg="add del mod">
          <ac:chgData name="Quốc Khánh Lê" userId="4c7d32bd584a5e1d" providerId="LiveId" clId="{FC39358E-B095-441D-9FC7-1E305F02BDE9}" dt="2023-07-06T04:07:54.005" v="361" actId="21"/>
          <ac:spMkLst>
            <pc:docMk/>
            <pc:sldMk cId="605527331" sldId="331"/>
            <ac:spMk id="5" creationId="{6263BF80-6DDF-5B59-F73A-060831B941EC}"/>
          </ac:spMkLst>
        </pc:spChg>
        <pc:spChg chg="add mod">
          <ac:chgData name="Quốc Khánh Lê" userId="4c7d32bd584a5e1d" providerId="LiveId" clId="{FC39358E-B095-441D-9FC7-1E305F02BDE9}" dt="2023-07-06T04:14:02.893" v="378" actId="20577"/>
          <ac:spMkLst>
            <pc:docMk/>
            <pc:sldMk cId="605527331" sldId="331"/>
            <ac:spMk id="7" creationId="{22E08DB5-F9EB-05E8-A1C7-687E1EEF8AF0}"/>
          </ac:spMkLst>
        </pc:spChg>
        <pc:spChg chg="add mod">
          <ac:chgData name="Quốc Khánh Lê" userId="4c7d32bd584a5e1d" providerId="LiveId" clId="{FC39358E-B095-441D-9FC7-1E305F02BDE9}" dt="2023-07-06T04:15:07.280" v="393" actId="1076"/>
          <ac:spMkLst>
            <pc:docMk/>
            <pc:sldMk cId="605527331" sldId="331"/>
            <ac:spMk id="9" creationId="{25533FB4-B0D1-4E37-87C0-23A9C53C7792}"/>
          </ac:spMkLst>
        </pc:spChg>
        <pc:spChg chg="add mod">
          <ac:chgData name="Quốc Khánh Lê" userId="4c7d32bd584a5e1d" providerId="LiveId" clId="{FC39358E-B095-441D-9FC7-1E305F02BDE9}" dt="2023-07-06T04:16:49.259" v="458" actId="1076"/>
          <ac:spMkLst>
            <pc:docMk/>
            <pc:sldMk cId="605527331" sldId="331"/>
            <ac:spMk id="11" creationId="{4B939FBB-24E6-B481-B705-9284D6913663}"/>
          </ac:spMkLst>
        </pc:spChg>
      </pc:sldChg>
      <pc:sldChg chg="addSp modSp new mod modAnim">
        <pc:chgData name="Quốc Khánh Lê" userId="4c7d32bd584a5e1d" providerId="LiveId" clId="{FC39358E-B095-441D-9FC7-1E305F02BDE9}" dt="2023-07-06T04:22:34.574" v="521"/>
        <pc:sldMkLst>
          <pc:docMk/>
          <pc:sldMk cId="1783920650" sldId="332"/>
        </pc:sldMkLst>
        <pc:spChg chg="add mod">
          <ac:chgData name="Quốc Khánh Lê" userId="4c7d32bd584a5e1d" providerId="LiveId" clId="{FC39358E-B095-441D-9FC7-1E305F02BDE9}" dt="2023-07-06T04:20:28.840" v="470" actId="255"/>
          <ac:spMkLst>
            <pc:docMk/>
            <pc:sldMk cId="1783920650" sldId="332"/>
            <ac:spMk id="3" creationId="{6705B320-0B2B-FF95-CEF1-0B229B2666ED}"/>
          </ac:spMkLst>
        </pc:spChg>
        <pc:spChg chg="add mod">
          <ac:chgData name="Quốc Khánh Lê" userId="4c7d32bd584a5e1d" providerId="LiveId" clId="{FC39358E-B095-441D-9FC7-1E305F02BDE9}" dt="2023-07-06T04:22:29.415" v="520" actId="20577"/>
          <ac:spMkLst>
            <pc:docMk/>
            <pc:sldMk cId="1783920650" sldId="332"/>
            <ac:spMk id="5" creationId="{B5359DE5-3FD7-D2F0-60C3-9DA48B4A8038}"/>
          </ac:spMkLst>
        </pc:spChg>
      </pc:sldChg>
      <pc:sldChg chg="addSp delSp modSp add mod modAnim">
        <pc:chgData name="Quốc Khánh Lê" userId="4c7d32bd584a5e1d" providerId="LiveId" clId="{FC39358E-B095-441D-9FC7-1E305F02BDE9}" dt="2023-07-06T10:19:02.583" v="940" actId="14100"/>
        <pc:sldMkLst>
          <pc:docMk/>
          <pc:sldMk cId="2208928607" sldId="333"/>
        </pc:sldMkLst>
        <pc:spChg chg="add mod">
          <ac:chgData name="Quốc Khánh Lê" userId="4c7d32bd584a5e1d" providerId="LiveId" clId="{FC39358E-B095-441D-9FC7-1E305F02BDE9}" dt="2023-07-06T03:48:22.505" v="241" actId="1076"/>
          <ac:spMkLst>
            <pc:docMk/>
            <pc:sldMk cId="2208928607" sldId="333"/>
            <ac:spMk id="2" creationId="{359CC138-9D52-083A-8EA8-C034793A041B}"/>
          </ac:spMkLst>
        </pc:spChg>
        <pc:spChg chg="mod">
          <ac:chgData name="Quốc Khánh Lê" userId="4c7d32bd584a5e1d" providerId="LiveId" clId="{FC39358E-B095-441D-9FC7-1E305F02BDE9}" dt="2023-07-06T10:19:02.583" v="940" actId="14100"/>
          <ac:spMkLst>
            <pc:docMk/>
            <pc:sldMk cId="2208928607" sldId="333"/>
            <ac:spMk id="4" creationId="{ED046F28-0A10-A68E-E1CB-15AE16BF8C3A}"/>
          </ac:spMkLst>
        </pc:spChg>
        <pc:spChg chg="del">
          <ac:chgData name="Quốc Khánh Lê" userId="4c7d32bd584a5e1d" providerId="LiveId" clId="{FC39358E-B095-441D-9FC7-1E305F02BDE9}" dt="2023-07-06T03:46:53.168" v="227" actId="21"/>
          <ac:spMkLst>
            <pc:docMk/>
            <pc:sldMk cId="2208928607" sldId="333"/>
            <ac:spMk id="5" creationId="{78E4F8C5-6296-A6E9-E845-7DDB849DEEBF}"/>
          </ac:spMkLst>
        </pc:spChg>
        <pc:spChg chg="mod">
          <ac:chgData name="Quốc Khánh Lê" userId="4c7d32bd584a5e1d" providerId="LiveId" clId="{FC39358E-B095-441D-9FC7-1E305F02BDE9}" dt="2023-07-06T03:47:28.652" v="233" actId="14100"/>
          <ac:spMkLst>
            <pc:docMk/>
            <pc:sldMk cId="2208928607" sldId="333"/>
            <ac:spMk id="6" creationId="{E17F4AC4-A6A1-4BFC-AE11-34DA8E79FE84}"/>
          </ac:spMkLst>
        </pc:spChg>
      </pc:sldChg>
      <pc:sldChg chg="addSp delSp modSp add mod delAnim">
        <pc:chgData name="Quốc Khánh Lê" userId="4c7d32bd584a5e1d" providerId="LiveId" clId="{FC39358E-B095-441D-9FC7-1E305F02BDE9}" dt="2023-07-06T10:18:42.364" v="934" actId="14100"/>
        <pc:sldMkLst>
          <pc:docMk/>
          <pc:sldMk cId="4250730451" sldId="334"/>
        </pc:sldMkLst>
        <pc:spChg chg="del">
          <ac:chgData name="Quốc Khánh Lê" userId="4c7d32bd584a5e1d" providerId="LiveId" clId="{FC39358E-B095-441D-9FC7-1E305F02BDE9}" dt="2023-07-06T03:50:05.984" v="250" actId="21"/>
          <ac:spMkLst>
            <pc:docMk/>
            <pc:sldMk cId="4250730451" sldId="334"/>
            <ac:spMk id="2" creationId="{359CC138-9D52-083A-8EA8-C034793A041B}"/>
          </ac:spMkLst>
        </pc:spChg>
        <pc:spChg chg="mod">
          <ac:chgData name="Quốc Khánh Lê" userId="4c7d32bd584a5e1d" providerId="LiveId" clId="{FC39358E-B095-441D-9FC7-1E305F02BDE9}" dt="2023-07-06T10:18:42.364" v="934" actId="14100"/>
          <ac:spMkLst>
            <pc:docMk/>
            <pc:sldMk cId="4250730451" sldId="334"/>
            <ac:spMk id="4" creationId="{ED046F28-0A10-A68E-E1CB-15AE16BF8C3A}"/>
          </ac:spMkLst>
        </pc:spChg>
        <pc:spChg chg="add mod">
          <ac:chgData name="Quốc Khánh Lê" userId="4c7d32bd584a5e1d" providerId="LiveId" clId="{FC39358E-B095-441D-9FC7-1E305F02BDE9}" dt="2023-07-06T03:51:49.262" v="263" actId="20577"/>
          <ac:spMkLst>
            <pc:docMk/>
            <pc:sldMk cId="4250730451" sldId="334"/>
            <ac:spMk id="7" creationId="{469841FD-8032-7A71-D603-B3643D6BC696}"/>
          </ac:spMkLst>
        </pc:spChg>
      </pc:sldChg>
      <pc:sldChg chg="addSp delSp modSp new mod delAnim modAnim">
        <pc:chgData name="Quốc Khánh Lê" userId="4c7d32bd584a5e1d" providerId="LiveId" clId="{FC39358E-B095-441D-9FC7-1E305F02BDE9}" dt="2023-07-06T10:12:44.935" v="889" actId="20577"/>
        <pc:sldMkLst>
          <pc:docMk/>
          <pc:sldMk cId="288060319" sldId="335"/>
        </pc:sldMkLst>
        <pc:spChg chg="add mod">
          <ac:chgData name="Quốc Khánh Lê" userId="4c7d32bd584a5e1d" providerId="LiveId" clId="{FC39358E-B095-441D-9FC7-1E305F02BDE9}" dt="2023-07-06T09:21:50.472" v="638" actId="255"/>
          <ac:spMkLst>
            <pc:docMk/>
            <pc:sldMk cId="288060319" sldId="335"/>
            <ac:spMk id="3" creationId="{6D24DEA9-C5FC-1973-0A25-14F2BBB4F98D}"/>
          </ac:spMkLst>
        </pc:spChg>
        <pc:spChg chg="add mod">
          <ac:chgData name="Quốc Khánh Lê" userId="4c7d32bd584a5e1d" providerId="LiveId" clId="{FC39358E-B095-441D-9FC7-1E305F02BDE9}" dt="2023-07-06T10:12:03.167" v="882" actId="1076"/>
          <ac:spMkLst>
            <pc:docMk/>
            <pc:sldMk cId="288060319" sldId="335"/>
            <ac:spMk id="5" creationId="{BACF3BB7-89BE-F5A4-855B-2841FFA9591A}"/>
          </ac:spMkLst>
        </pc:spChg>
        <pc:spChg chg="add del mod">
          <ac:chgData name="Quốc Khánh Lê" userId="4c7d32bd584a5e1d" providerId="LiveId" clId="{FC39358E-B095-441D-9FC7-1E305F02BDE9}" dt="2023-07-06T10:11:24.075" v="875" actId="21"/>
          <ac:spMkLst>
            <pc:docMk/>
            <pc:sldMk cId="288060319" sldId="335"/>
            <ac:spMk id="7" creationId="{3D9B7EB5-52CC-9599-6735-B1BFF3B84BAB}"/>
          </ac:spMkLst>
        </pc:spChg>
        <pc:spChg chg="add del mod">
          <ac:chgData name="Quốc Khánh Lê" userId="4c7d32bd584a5e1d" providerId="LiveId" clId="{FC39358E-B095-441D-9FC7-1E305F02BDE9}" dt="2023-07-06T09:28:22.928" v="654" actId="21"/>
          <ac:spMkLst>
            <pc:docMk/>
            <pc:sldMk cId="288060319" sldId="335"/>
            <ac:spMk id="9" creationId="{F12A2063-C45E-F1F7-966A-ADA605026F44}"/>
          </ac:spMkLst>
        </pc:spChg>
        <pc:spChg chg="add mod">
          <ac:chgData name="Quốc Khánh Lê" userId="4c7d32bd584a5e1d" providerId="LiveId" clId="{FC39358E-B095-441D-9FC7-1E305F02BDE9}" dt="2023-07-06T10:12:44.935" v="889" actId="20577"/>
          <ac:spMkLst>
            <pc:docMk/>
            <pc:sldMk cId="288060319" sldId="335"/>
            <ac:spMk id="11" creationId="{9D4CC7E7-04BE-DB1D-4162-17B91A00343F}"/>
          </ac:spMkLst>
        </pc:spChg>
        <pc:picChg chg="add mod">
          <ac:chgData name="Quốc Khánh Lê" userId="4c7d32bd584a5e1d" providerId="LiveId" clId="{FC39358E-B095-441D-9FC7-1E305F02BDE9}" dt="2023-07-06T10:12:15.453" v="885" actId="14100"/>
          <ac:picMkLst>
            <pc:docMk/>
            <pc:sldMk cId="288060319" sldId="335"/>
            <ac:picMk id="12" creationId="{929F21F5-C782-2E5F-34BC-6A3ECB3BE159}"/>
          </ac:picMkLst>
        </pc:picChg>
      </pc:sldChg>
      <pc:sldChg chg="addSp modSp new mod">
        <pc:chgData name="Quốc Khánh Lê" userId="4c7d32bd584a5e1d" providerId="LiveId" clId="{FC39358E-B095-441D-9FC7-1E305F02BDE9}" dt="2023-07-06T09:38:23.723" v="747" actId="1076"/>
        <pc:sldMkLst>
          <pc:docMk/>
          <pc:sldMk cId="2609751982" sldId="336"/>
        </pc:sldMkLst>
        <pc:spChg chg="add mod">
          <ac:chgData name="Quốc Khánh Lê" userId="4c7d32bd584a5e1d" providerId="LiveId" clId="{FC39358E-B095-441D-9FC7-1E305F02BDE9}" dt="2023-07-06T09:37:02.551" v="733" actId="1076"/>
          <ac:spMkLst>
            <pc:docMk/>
            <pc:sldMk cId="2609751982" sldId="336"/>
            <ac:spMk id="3" creationId="{D23BE2B7-3BB6-4DC1-477E-94607D1D8FB7}"/>
          </ac:spMkLst>
        </pc:spChg>
        <pc:spChg chg="add mod">
          <ac:chgData name="Quốc Khánh Lê" userId="4c7d32bd584a5e1d" providerId="LiveId" clId="{FC39358E-B095-441D-9FC7-1E305F02BDE9}" dt="2023-07-06T09:38:23.723" v="747" actId="1076"/>
          <ac:spMkLst>
            <pc:docMk/>
            <pc:sldMk cId="2609751982" sldId="336"/>
            <ac:spMk id="5" creationId="{3301AF81-BDB3-14F4-E45F-D83D927F3781}"/>
          </ac:spMkLst>
        </pc:spChg>
      </pc:sldChg>
      <pc:sldChg chg="addSp delSp modSp new mod setBg">
        <pc:chgData name="Quốc Khánh Lê" userId="4c7d32bd584a5e1d" providerId="LiveId" clId="{FC39358E-B095-441D-9FC7-1E305F02BDE9}" dt="2023-07-06T13:57:58.997" v="1344" actId="26606"/>
        <pc:sldMkLst>
          <pc:docMk/>
          <pc:sldMk cId="3751783368" sldId="337"/>
        </pc:sldMkLst>
        <pc:spChg chg="add mod ord">
          <ac:chgData name="Quốc Khánh Lê" userId="4c7d32bd584a5e1d" providerId="LiveId" clId="{FC39358E-B095-441D-9FC7-1E305F02BDE9}" dt="2023-07-06T13:57:58.997" v="1344" actId="26606"/>
          <ac:spMkLst>
            <pc:docMk/>
            <pc:sldMk cId="3751783368" sldId="337"/>
            <ac:spMk id="5" creationId="{1C83EC43-FB2C-BC39-D271-9F177177069B}"/>
          </ac:spMkLst>
        </pc:spChg>
        <pc:spChg chg="add del">
          <ac:chgData name="Quốc Khánh Lê" userId="4c7d32bd584a5e1d" providerId="LiveId" clId="{FC39358E-B095-441D-9FC7-1E305F02BDE9}" dt="2023-07-06T13:57:46.292" v="1342" actId="26606"/>
          <ac:spMkLst>
            <pc:docMk/>
            <pc:sldMk cId="3751783368" sldId="337"/>
            <ac:spMk id="19" creationId="{9B347087-DEE1-4F23-8486-A2690AA195E5}"/>
          </ac:spMkLst>
        </pc:spChg>
        <pc:spChg chg="add del">
          <ac:chgData name="Quốc Khánh Lê" userId="4c7d32bd584a5e1d" providerId="LiveId" clId="{FC39358E-B095-441D-9FC7-1E305F02BDE9}" dt="2023-07-06T13:57:46.292" v="1342" actId="26606"/>
          <ac:spMkLst>
            <pc:docMk/>
            <pc:sldMk cId="3751783368" sldId="337"/>
            <ac:spMk id="21" creationId="{44BB81AE-EE4A-4AA4-8941-104B6C943598}"/>
          </ac:spMkLst>
        </pc:spChg>
        <pc:spChg chg="add del">
          <ac:chgData name="Quốc Khánh Lê" userId="4c7d32bd584a5e1d" providerId="LiveId" clId="{FC39358E-B095-441D-9FC7-1E305F02BDE9}" dt="2023-07-06T13:57:46.292" v="1342" actId="26606"/>
          <ac:spMkLst>
            <pc:docMk/>
            <pc:sldMk cId="3751783368" sldId="337"/>
            <ac:spMk id="25" creationId="{AAA2202F-2A68-464D-8E53-CEBE9303D848}"/>
          </ac:spMkLst>
        </pc:spChg>
        <pc:spChg chg="add del">
          <ac:chgData name="Quốc Khánh Lê" userId="4c7d32bd584a5e1d" providerId="LiveId" clId="{FC39358E-B095-441D-9FC7-1E305F02BDE9}" dt="2023-07-06T13:57:58.997" v="1344" actId="26606"/>
          <ac:spMkLst>
            <pc:docMk/>
            <pc:sldMk cId="3751783368" sldId="337"/>
            <ac:spMk id="35" creationId="{C9D262D4-AE8B-4620-949A-609FC366FC05}"/>
          </ac:spMkLst>
        </pc:spChg>
        <pc:spChg chg="add del">
          <ac:chgData name="Quốc Khánh Lê" userId="4c7d32bd584a5e1d" providerId="LiveId" clId="{FC39358E-B095-441D-9FC7-1E305F02BDE9}" dt="2023-07-06T13:57:58.997" v="1344" actId="26606"/>
          <ac:spMkLst>
            <pc:docMk/>
            <pc:sldMk cId="3751783368" sldId="337"/>
            <ac:spMk id="36" creationId="{3605853C-E63A-49E2-84A4-4B7DD77A562C}"/>
          </ac:spMkLst>
        </pc:spChg>
        <pc:grpChg chg="add del">
          <ac:chgData name="Quốc Khánh Lê" userId="4c7d32bd584a5e1d" providerId="LiveId" clId="{FC39358E-B095-441D-9FC7-1E305F02BDE9}" dt="2023-07-06T13:57:46.292" v="1342" actId="26606"/>
          <ac:grpSpMkLst>
            <pc:docMk/>
            <pc:sldMk cId="3751783368" sldId="337"/>
            <ac:grpSpMk id="11" creationId="{03E8C8A2-D2DA-42F8-84AA-AC5AB4251D29}"/>
          </ac:grpSpMkLst>
        </pc:grpChg>
        <pc:grpChg chg="add del">
          <ac:chgData name="Quốc Khánh Lê" userId="4c7d32bd584a5e1d" providerId="LiveId" clId="{FC39358E-B095-441D-9FC7-1E305F02BDE9}" dt="2023-07-06T13:57:46.292" v="1342" actId="26606"/>
          <ac:grpSpMkLst>
            <pc:docMk/>
            <pc:sldMk cId="3751783368" sldId="337"/>
            <ac:grpSpMk id="27" creationId="{5B129734-DF6D-46B8-A0E0-4F178B3AD2FC}"/>
          </ac:grpSpMkLst>
        </pc:grpChg>
        <pc:grpChg chg="add del">
          <ac:chgData name="Quốc Khánh Lê" userId="4c7d32bd584a5e1d" providerId="LiveId" clId="{FC39358E-B095-441D-9FC7-1E305F02BDE9}" dt="2023-07-06T13:57:58.997" v="1344" actId="26606"/>
          <ac:grpSpMkLst>
            <pc:docMk/>
            <pc:sldMk cId="3751783368" sldId="337"/>
            <ac:grpSpMk id="33" creationId="{03E8C8A2-D2DA-42F8-84AA-AC5AB4251D29}"/>
          </ac:grpSpMkLst>
        </pc:grpChg>
        <pc:grpChg chg="add del">
          <ac:chgData name="Quốc Khánh Lê" userId="4c7d32bd584a5e1d" providerId="LiveId" clId="{FC39358E-B095-441D-9FC7-1E305F02BDE9}" dt="2023-07-06T13:57:58.997" v="1344" actId="26606"/>
          <ac:grpSpMkLst>
            <pc:docMk/>
            <pc:sldMk cId="3751783368" sldId="337"/>
            <ac:grpSpMk id="37" creationId="{9500549F-5B68-400C-A605-BDF102BDBB0A}"/>
          </ac:grpSpMkLst>
        </pc:grpChg>
        <pc:picChg chg="add del mod">
          <ac:chgData name="Quốc Khánh Lê" userId="4c7d32bd584a5e1d" providerId="LiveId" clId="{FC39358E-B095-441D-9FC7-1E305F02BDE9}" dt="2023-07-06T11:13:55.608" v="1332" actId="21"/>
          <ac:picMkLst>
            <pc:docMk/>
            <pc:sldMk cId="3751783368" sldId="337"/>
            <ac:picMk id="3" creationId="{2B475910-3592-85E5-D66E-B95DD635CEC7}"/>
          </ac:picMkLst>
        </pc:picChg>
        <pc:picChg chg="add mod">
          <ac:chgData name="Quốc Khánh Lê" userId="4c7d32bd584a5e1d" providerId="LiveId" clId="{FC39358E-B095-441D-9FC7-1E305F02BDE9}" dt="2023-07-06T13:57:58.997" v="1344" actId="26606"/>
          <ac:picMkLst>
            <pc:docMk/>
            <pc:sldMk cId="3751783368" sldId="337"/>
            <ac:picMk id="6" creationId="{FB4B9A39-262A-0B85-21C2-E4A276AB3019}"/>
          </ac:picMkLst>
        </pc:picChg>
        <pc:cxnChg chg="add del">
          <ac:chgData name="Quốc Khánh Lê" userId="4c7d32bd584a5e1d" providerId="LiveId" clId="{FC39358E-B095-441D-9FC7-1E305F02BDE9}" dt="2023-07-06T13:57:46.292" v="1342" actId="26606"/>
          <ac:cxnSpMkLst>
            <pc:docMk/>
            <pc:sldMk cId="3751783368" sldId="337"/>
            <ac:cxnSpMk id="17" creationId="{0DFD28A6-39F3-425F-8050-E5BF1B4523B2}"/>
          </ac:cxnSpMkLst>
        </pc:cxnChg>
        <pc:cxnChg chg="add del">
          <ac:chgData name="Quốc Khánh Lê" userId="4c7d32bd584a5e1d" providerId="LiveId" clId="{FC39358E-B095-441D-9FC7-1E305F02BDE9}" dt="2023-07-06T13:57:46.292" v="1342" actId="26606"/>
          <ac:cxnSpMkLst>
            <pc:docMk/>
            <pc:sldMk cId="3751783368" sldId="337"/>
            <ac:cxnSpMk id="23" creationId="{4AA791FC-1AEF-4561-93B5-6B9E981BBB74}"/>
          </ac:cxnSpMkLst>
        </pc:cxnChg>
        <pc:cxnChg chg="add del">
          <ac:chgData name="Quốc Khánh Lê" userId="4c7d32bd584a5e1d" providerId="LiveId" clId="{FC39358E-B095-441D-9FC7-1E305F02BDE9}" dt="2023-07-06T13:57:58.997" v="1344" actId="26606"/>
          <ac:cxnSpMkLst>
            <pc:docMk/>
            <pc:sldMk cId="3751783368" sldId="337"/>
            <ac:cxnSpMk id="29" creationId="{1E22DAF0-5C05-4D01-A6C7-28326657739A}"/>
          </ac:cxnSpMkLst>
        </pc:cxnChg>
        <pc:cxnChg chg="add del">
          <ac:chgData name="Quốc Khánh Lê" userId="4c7d32bd584a5e1d" providerId="LiveId" clId="{FC39358E-B095-441D-9FC7-1E305F02BDE9}" dt="2023-07-06T13:57:58.997" v="1344" actId="26606"/>
          <ac:cxnSpMkLst>
            <pc:docMk/>
            <pc:sldMk cId="3751783368" sldId="337"/>
            <ac:cxnSpMk id="34" creationId="{0DFD28A6-39F3-425F-8050-E5BF1B4523B2}"/>
          </ac:cxnSpMkLst>
        </pc:cxnChg>
      </pc:sldChg>
      <pc:sldChg chg="modSp add mod">
        <pc:chgData name="Quốc Khánh Lê" userId="4c7d32bd584a5e1d" providerId="LiveId" clId="{FC39358E-B095-441D-9FC7-1E305F02BDE9}" dt="2023-07-06T11:03:05.630" v="1293" actId="14100"/>
        <pc:sldMkLst>
          <pc:docMk/>
          <pc:sldMk cId="0" sldId="402"/>
        </pc:sldMkLst>
        <pc:spChg chg="mod">
          <ac:chgData name="Quốc Khánh Lê" userId="4c7d32bd584a5e1d" providerId="LiveId" clId="{FC39358E-B095-441D-9FC7-1E305F02BDE9}" dt="2023-07-06T11:00:05.377" v="1274" actId="14100"/>
          <ac:spMkLst>
            <pc:docMk/>
            <pc:sldMk cId="0" sldId="402"/>
            <ac:spMk id="14348" creationId="{64A53821-FB28-BA40-21DA-A1B59C42CB2C}"/>
          </ac:spMkLst>
        </pc:spChg>
        <pc:spChg chg="mod">
          <ac:chgData name="Quốc Khánh Lê" userId="4c7d32bd584a5e1d" providerId="LiveId" clId="{FC39358E-B095-441D-9FC7-1E305F02BDE9}" dt="2023-07-06T10:57:36.620" v="1256" actId="1076"/>
          <ac:spMkLst>
            <pc:docMk/>
            <pc:sldMk cId="0" sldId="402"/>
            <ac:spMk id="29699" creationId="{36CF3684-F2C0-05E7-3937-24C9B8CC338A}"/>
          </ac:spMkLst>
        </pc:spChg>
        <pc:spChg chg="mod">
          <ac:chgData name="Quốc Khánh Lê" userId="4c7d32bd584a5e1d" providerId="LiveId" clId="{FC39358E-B095-441D-9FC7-1E305F02BDE9}" dt="2023-07-06T10:59:23.252" v="1269" actId="207"/>
          <ac:spMkLst>
            <pc:docMk/>
            <pc:sldMk cId="0" sldId="402"/>
            <ac:spMk id="29717" creationId="{B9224501-6AD4-4D7F-E1DF-5EA2AF20F2E1}"/>
          </ac:spMkLst>
        </pc:spChg>
        <pc:grpChg chg="mod">
          <ac:chgData name="Quốc Khánh Lê" userId="4c7d32bd584a5e1d" providerId="LiveId" clId="{FC39358E-B095-441D-9FC7-1E305F02BDE9}" dt="2023-07-06T11:00:05.377" v="1274" actId="14100"/>
          <ac:grpSpMkLst>
            <pc:docMk/>
            <pc:sldMk cId="0" sldId="402"/>
            <ac:grpSpMk id="2" creationId="{EF9302FC-3F42-A603-9267-ADA0DEE6CA52}"/>
          </ac:grpSpMkLst>
        </pc:grpChg>
        <pc:picChg chg="mod">
          <ac:chgData name="Quốc Khánh Lê" userId="4c7d32bd584a5e1d" providerId="LiveId" clId="{FC39358E-B095-441D-9FC7-1E305F02BDE9}" dt="2023-07-06T11:03:05.630" v="1293" actId="14100"/>
          <ac:picMkLst>
            <pc:docMk/>
            <pc:sldMk cId="0" sldId="402"/>
            <ac:picMk id="5" creationId="{20E7E416-EBF9-1D64-5A7A-0D0B896D29C6}"/>
          </ac:picMkLst>
        </pc:picChg>
        <pc:picChg chg="mod">
          <ac:chgData name="Quốc Khánh Lê" userId="4c7d32bd584a5e1d" providerId="LiveId" clId="{FC39358E-B095-441D-9FC7-1E305F02BDE9}" dt="2023-07-06T11:02:57.889" v="1292" actId="14100"/>
          <ac:picMkLst>
            <pc:docMk/>
            <pc:sldMk cId="0" sldId="402"/>
            <ac:picMk id="6" creationId="{7A7C4FE9-F46A-5AB5-4570-4960533A188B}"/>
          </ac:picMkLst>
        </pc:picChg>
        <pc:picChg chg="mod">
          <ac:chgData name="Quốc Khánh Lê" userId="4c7d32bd584a5e1d" providerId="LiveId" clId="{FC39358E-B095-441D-9FC7-1E305F02BDE9}" dt="2023-07-06T11:00:05.377" v="1274" actId="14100"/>
          <ac:picMkLst>
            <pc:docMk/>
            <pc:sldMk cId="0" sldId="402"/>
            <ac:picMk id="14347" creationId="{1E6F8697-0A47-B55F-7322-E6EDF1541107}"/>
          </ac:picMkLst>
        </pc:picChg>
        <pc:picChg chg="mod">
          <ac:chgData name="Quốc Khánh Lê" userId="4c7d32bd584a5e1d" providerId="LiveId" clId="{FC39358E-B095-441D-9FC7-1E305F02BDE9}" dt="2023-07-06T11:01:21.484" v="1282" actId="14100"/>
          <ac:picMkLst>
            <pc:docMk/>
            <pc:sldMk cId="0" sldId="402"/>
            <ac:picMk id="29718" creationId="{49240408-DC7B-7206-BF81-5EDF9865744D}"/>
          </ac:picMkLst>
        </pc:picChg>
      </pc:sldChg>
      <pc:sldChg chg="modSp add mod">
        <pc:chgData name="Quốc Khánh Lê" userId="4c7d32bd584a5e1d" providerId="LiveId" clId="{FC39358E-B095-441D-9FC7-1E305F02BDE9}" dt="2023-07-06T10:44:47.368" v="1170" actId="1076"/>
        <pc:sldMkLst>
          <pc:docMk/>
          <pc:sldMk cId="1334770455" sldId="415"/>
        </pc:sldMkLst>
        <pc:spChg chg="mod">
          <ac:chgData name="Quốc Khánh Lê" userId="4c7d32bd584a5e1d" providerId="LiveId" clId="{FC39358E-B095-441D-9FC7-1E305F02BDE9}" dt="2023-07-06T10:44:47.368" v="1170" actId="1076"/>
          <ac:spMkLst>
            <pc:docMk/>
            <pc:sldMk cId="1334770455" sldId="415"/>
            <ac:spMk id="41986" creationId="{AE8912FA-A367-9576-B394-0C44CBAF848E}"/>
          </ac:spMkLst>
        </pc:spChg>
        <pc:spChg chg="mod">
          <ac:chgData name="Quốc Khánh Lê" userId="4c7d32bd584a5e1d" providerId="LiveId" clId="{FC39358E-B095-441D-9FC7-1E305F02BDE9}" dt="2023-07-06T10:44:12.450" v="1163" actId="1076"/>
          <ac:spMkLst>
            <pc:docMk/>
            <pc:sldMk cId="1334770455" sldId="415"/>
            <ac:spMk id="41994" creationId="{3F2E8878-5A74-93D2-E5B0-4D325236E112}"/>
          </ac:spMkLst>
        </pc:spChg>
        <pc:spChg chg="mod">
          <ac:chgData name="Quốc Khánh Lê" userId="4c7d32bd584a5e1d" providerId="LiveId" clId="{FC39358E-B095-441D-9FC7-1E305F02BDE9}" dt="2023-07-06T10:44:38.522" v="1169" actId="1076"/>
          <ac:spMkLst>
            <pc:docMk/>
            <pc:sldMk cId="1334770455" sldId="415"/>
            <ac:spMk id="41999" creationId="{B52D83BB-C2DA-1B22-4942-D27253D90018}"/>
          </ac:spMkLst>
        </pc:spChg>
        <pc:spChg chg="mod">
          <ac:chgData name="Quốc Khánh Lê" userId="4c7d32bd584a5e1d" providerId="LiveId" clId="{FC39358E-B095-441D-9FC7-1E305F02BDE9}" dt="2023-07-06T10:44:33.088" v="1168" actId="1076"/>
          <ac:spMkLst>
            <pc:docMk/>
            <pc:sldMk cId="1334770455" sldId="415"/>
            <ac:spMk id="42000" creationId="{845E0730-680D-4C16-E6BF-986A233C8D2E}"/>
          </ac:spMkLst>
        </pc:spChg>
        <pc:picChg chg="mod">
          <ac:chgData name="Quốc Khánh Lê" userId="4c7d32bd584a5e1d" providerId="LiveId" clId="{FC39358E-B095-441D-9FC7-1E305F02BDE9}" dt="2023-07-06T10:44:24.805" v="1167" actId="1076"/>
          <ac:picMkLst>
            <pc:docMk/>
            <pc:sldMk cId="1334770455" sldId="415"/>
            <ac:picMk id="18441" creationId="{2EA6EA62-FE2B-1BE3-96C5-A2D176D0091E}"/>
          </ac:picMkLst>
        </pc:picChg>
      </pc:sldChg>
      <pc:sldChg chg="add">
        <pc:chgData name="Quốc Khánh Lê" userId="4c7d32bd584a5e1d" providerId="LiveId" clId="{FC39358E-B095-441D-9FC7-1E305F02BDE9}" dt="2023-07-06T09:32:43.881" v="702"/>
        <pc:sldMkLst>
          <pc:docMk/>
          <pc:sldMk cId="3047730046" sldId="434"/>
        </pc:sldMkLst>
      </pc:sldChg>
      <pc:sldChg chg="delSp modSp add mod setBg delDesignElem">
        <pc:chgData name="Quốc Khánh Lê" userId="4c7d32bd584a5e1d" providerId="LiveId" clId="{FC39358E-B095-441D-9FC7-1E305F02BDE9}" dt="2023-07-06T09:48:48.469" v="787" actId="14100"/>
        <pc:sldMkLst>
          <pc:docMk/>
          <pc:sldMk cId="1758743690" sldId="456"/>
        </pc:sldMkLst>
        <pc:spChg chg="del">
          <ac:chgData name="Quốc Khánh Lê" userId="4c7d32bd584a5e1d" providerId="LiveId" clId="{FC39358E-B095-441D-9FC7-1E305F02BDE9}" dt="2023-07-06T09:39:21.915" v="749"/>
          <ac:spMkLst>
            <pc:docMk/>
            <pc:sldMk cId="1758743690" sldId="456"/>
            <ac:spMk id="53" creationId="{5BECDBB2-914C-44DE-B171-6F7946196F54}"/>
          </ac:spMkLst>
        </pc:spChg>
        <pc:picChg chg="mod">
          <ac:chgData name="Quốc Khánh Lê" userId="4c7d32bd584a5e1d" providerId="LiveId" clId="{FC39358E-B095-441D-9FC7-1E305F02BDE9}" dt="2023-07-06T09:48:48.469" v="787" actId="14100"/>
          <ac:picMkLst>
            <pc:docMk/>
            <pc:sldMk cId="1758743690" sldId="456"/>
            <ac:picMk id="4" creationId="{872ED262-426C-5B0C-8537-D005051335FB}"/>
          </ac:picMkLst>
        </pc:picChg>
        <pc:picChg chg="del">
          <ac:chgData name="Quốc Khánh Lê" userId="4c7d32bd584a5e1d" providerId="LiveId" clId="{FC39358E-B095-441D-9FC7-1E305F02BDE9}" dt="2023-07-06T09:39:21.915" v="749"/>
          <ac:picMkLst>
            <pc:docMk/>
            <pc:sldMk cId="1758743690" sldId="456"/>
            <ac:picMk id="49" creationId="{93274B0C-1CB3-4AA4-A183-20B7FE5DB1D2}"/>
          </ac:picMkLst>
        </pc:picChg>
        <pc:picChg chg="del">
          <ac:chgData name="Quốc Khánh Lê" userId="4c7d32bd584a5e1d" providerId="LiveId" clId="{FC39358E-B095-441D-9FC7-1E305F02BDE9}" dt="2023-07-06T09:39:21.915" v="749"/>
          <ac:picMkLst>
            <pc:docMk/>
            <pc:sldMk cId="1758743690" sldId="456"/>
            <ac:picMk id="51" creationId="{2E640319-3BB6-49BF-BAF4-D63FEC73E146}"/>
          </ac:picMkLst>
        </pc:picChg>
        <pc:picChg chg="del">
          <ac:chgData name="Quốc Khánh Lê" userId="4c7d32bd584a5e1d" providerId="LiveId" clId="{FC39358E-B095-441D-9FC7-1E305F02BDE9}" dt="2023-07-06T09:39:21.915" v="749"/>
          <ac:picMkLst>
            <pc:docMk/>
            <pc:sldMk cId="1758743690" sldId="456"/>
            <ac:picMk id="55" creationId="{1D5C6008-3DE6-42B7-AED2-68544F325BC6}"/>
          </ac:picMkLst>
        </pc:picChg>
        <pc:picChg chg="del">
          <ac:chgData name="Quốc Khánh Lê" userId="4c7d32bd584a5e1d" providerId="LiveId" clId="{FC39358E-B095-441D-9FC7-1E305F02BDE9}" dt="2023-07-06T09:39:21.915" v="749"/>
          <ac:picMkLst>
            <pc:docMk/>
            <pc:sldMk cId="1758743690" sldId="456"/>
            <ac:picMk id="57" creationId="{5D09915C-7FC3-45EF-BDD0-6393ACE446E7}"/>
          </ac:picMkLst>
        </pc:picChg>
      </pc:sldChg>
      <pc:sldChg chg="modSp add mod">
        <pc:chgData name="Quốc Khánh Lê" userId="4c7d32bd584a5e1d" providerId="LiveId" clId="{FC39358E-B095-441D-9FC7-1E305F02BDE9}" dt="2023-07-06T09:57:05.596" v="853" actId="1076"/>
        <pc:sldMkLst>
          <pc:docMk/>
          <pc:sldMk cId="88860767" sldId="457"/>
        </pc:sldMkLst>
        <pc:spChg chg="mod">
          <ac:chgData name="Quốc Khánh Lê" userId="4c7d32bd584a5e1d" providerId="LiveId" clId="{FC39358E-B095-441D-9FC7-1E305F02BDE9}" dt="2023-07-06T09:57:05.596" v="853" actId="1076"/>
          <ac:spMkLst>
            <pc:docMk/>
            <pc:sldMk cId="88860767" sldId="457"/>
            <ac:spMk id="3" creationId="{65D99E8B-35BB-C2DF-FEBA-CD3D25BA7D17}"/>
          </ac:spMkLst>
        </pc:spChg>
        <pc:spChg chg="mod">
          <ac:chgData name="Quốc Khánh Lê" userId="4c7d32bd584a5e1d" providerId="LiveId" clId="{FC39358E-B095-441D-9FC7-1E305F02BDE9}" dt="2023-07-06T09:54:31.937" v="842" actId="20577"/>
          <ac:spMkLst>
            <pc:docMk/>
            <pc:sldMk cId="88860767" sldId="457"/>
            <ac:spMk id="4" creationId="{15C7CF26-2FAD-6AF7-3DA2-28809BB53735}"/>
          </ac:spMkLst>
        </pc:spChg>
      </pc:sldChg>
      <pc:sldChg chg="addSp delSp modSp new mod modAnim">
        <pc:chgData name="Quốc Khánh Lê" userId="4c7d32bd584a5e1d" providerId="LiveId" clId="{FC39358E-B095-441D-9FC7-1E305F02BDE9}" dt="2023-07-06T10:13:44.860" v="895"/>
        <pc:sldMkLst>
          <pc:docMk/>
          <pc:sldMk cId="3712447475" sldId="458"/>
        </pc:sldMkLst>
        <pc:spChg chg="add mod">
          <ac:chgData name="Quốc Khánh Lê" userId="4c7d32bd584a5e1d" providerId="LiveId" clId="{FC39358E-B095-441D-9FC7-1E305F02BDE9}" dt="2023-07-06T10:13:00.866" v="890" actId="1076"/>
          <ac:spMkLst>
            <pc:docMk/>
            <pc:sldMk cId="3712447475" sldId="458"/>
            <ac:spMk id="3" creationId="{3A18DB2D-04B9-21FC-0930-B942ECEB87CA}"/>
          </ac:spMkLst>
        </pc:spChg>
        <pc:picChg chg="add del mod">
          <ac:chgData name="Quốc Khánh Lê" userId="4c7d32bd584a5e1d" providerId="LiveId" clId="{FC39358E-B095-441D-9FC7-1E305F02BDE9}" dt="2023-07-06T10:11:02.567" v="873" actId="21"/>
          <ac:picMkLst>
            <pc:docMk/>
            <pc:sldMk cId="3712447475" sldId="458"/>
            <ac:picMk id="2" creationId="{879C2242-876E-148D-9F10-63494C62EE42}"/>
          </ac:picMkLst>
        </pc:picChg>
        <pc:picChg chg="add mod">
          <ac:chgData name="Quốc Khánh Lê" userId="4c7d32bd584a5e1d" providerId="LiveId" clId="{FC39358E-B095-441D-9FC7-1E305F02BDE9}" dt="2023-07-06T10:13:27.980" v="894" actId="14100"/>
          <ac:picMkLst>
            <pc:docMk/>
            <pc:sldMk cId="3712447475" sldId="458"/>
            <ac:picMk id="4" creationId="{AC638AFA-57D7-3968-4779-85E78AA8F3BE}"/>
          </ac:picMkLst>
        </pc:picChg>
      </pc:sldChg>
      <pc:sldChg chg="addSp modSp new mod modAnim">
        <pc:chgData name="Quốc Khánh Lê" userId="4c7d32bd584a5e1d" providerId="LiveId" clId="{FC39358E-B095-441D-9FC7-1E305F02BDE9}" dt="2023-07-06T10:42:57.565" v="1155" actId="20577"/>
        <pc:sldMkLst>
          <pc:docMk/>
          <pc:sldMk cId="4253174280" sldId="459"/>
        </pc:sldMkLst>
        <pc:spChg chg="add mod">
          <ac:chgData name="Quốc Khánh Lê" userId="4c7d32bd584a5e1d" providerId="LiveId" clId="{FC39358E-B095-441D-9FC7-1E305F02BDE9}" dt="2023-07-06T10:42:57.565" v="1155" actId="20577"/>
          <ac:spMkLst>
            <pc:docMk/>
            <pc:sldMk cId="4253174280" sldId="459"/>
            <ac:spMk id="3" creationId="{36B4B92B-32E0-4D06-6B56-F6D945BC971D}"/>
          </ac:spMkLst>
        </pc:spChg>
        <pc:spChg chg="add mod">
          <ac:chgData name="Quốc Khánh Lê" userId="4c7d32bd584a5e1d" providerId="LiveId" clId="{FC39358E-B095-441D-9FC7-1E305F02BDE9}" dt="2023-07-06T10:41:18.261" v="1087"/>
          <ac:spMkLst>
            <pc:docMk/>
            <pc:sldMk cId="4253174280" sldId="459"/>
            <ac:spMk id="5" creationId="{F0996BA5-6731-EA64-34D4-E2E5CFDDEE51}"/>
          </ac:spMkLst>
        </pc:spChg>
        <pc:spChg chg="add mod">
          <ac:chgData name="Quốc Khánh Lê" userId="4c7d32bd584a5e1d" providerId="LiveId" clId="{FC39358E-B095-441D-9FC7-1E305F02BDE9}" dt="2023-07-06T10:40:55.611" v="1080" actId="1076"/>
          <ac:spMkLst>
            <pc:docMk/>
            <pc:sldMk cId="4253174280" sldId="459"/>
            <ac:spMk id="7" creationId="{7A7303B3-11FE-A41F-2C04-49C33957BCBB}"/>
          </ac:spMkLst>
        </pc:spChg>
      </pc:sldChg>
      <pc:sldChg chg="addSp modSp new mod">
        <pc:chgData name="Quốc Khánh Lê" userId="4c7d32bd584a5e1d" providerId="LiveId" clId="{FC39358E-B095-441D-9FC7-1E305F02BDE9}" dt="2023-07-06T10:43:22.495" v="1158" actId="1076"/>
        <pc:sldMkLst>
          <pc:docMk/>
          <pc:sldMk cId="420319519" sldId="460"/>
        </pc:sldMkLst>
        <pc:spChg chg="add mod">
          <ac:chgData name="Quốc Khánh Lê" userId="4c7d32bd584a5e1d" providerId="LiveId" clId="{FC39358E-B095-441D-9FC7-1E305F02BDE9}" dt="2023-07-06T10:43:22.495" v="1158" actId="1076"/>
          <ac:spMkLst>
            <pc:docMk/>
            <pc:sldMk cId="420319519" sldId="460"/>
            <ac:spMk id="3" creationId="{E3E79744-6088-B569-350B-16DBBB2AD9C0}"/>
          </ac:spMkLst>
        </pc:spChg>
        <pc:spChg chg="add mod">
          <ac:chgData name="Quốc Khánh Lê" userId="4c7d32bd584a5e1d" providerId="LiveId" clId="{FC39358E-B095-441D-9FC7-1E305F02BDE9}" dt="2023-07-06T10:43:14.207" v="1156" actId="1076"/>
          <ac:spMkLst>
            <pc:docMk/>
            <pc:sldMk cId="420319519" sldId="460"/>
            <ac:spMk id="5" creationId="{A70DE65C-09B2-FBA3-D416-7456EB7923D4}"/>
          </ac:spMkLst>
        </pc:spChg>
      </pc:sldChg>
      <pc:sldChg chg="addSp modSp new mod">
        <pc:chgData name="Quốc Khánh Lê" userId="4c7d32bd584a5e1d" providerId="LiveId" clId="{FC39358E-B095-441D-9FC7-1E305F02BDE9}" dt="2023-07-06T10:37:52.916" v="1050" actId="14100"/>
        <pc:sldMkLst>
          <pc:docMk/>
          <pc:sldMk cId="1689846171" sldId="461"/>
        </pc:sldMkLst>
        <pc:picChg chg="add mod">
          <ac:chgData name="Quốc Khánh Lê" userId="4c7d32bd584a5e1d" providerId="LiveId" clId="{FC39358E-B095-441D-9FC7-1E305F02BDE9}" dt="2023-07-06T10:37:52.916" v="1050" actId="14100"/>
          <ac:picMkLst>
            <pc:docMk/>
            <pc:sldMk cId="1689846171" sldId="461"/>
            <ac:picMk id="3" creationId="{F41F05C9-A1B5-639C-487C-730587C8799D}"/>
          </ac:picMkLst>
        </pc:picChg>
      </pc:sldChg>
      <pc:sldChg chg="modSp add mod">
        <pc:chgData name="Quốc Khánh Lê" userId="4c7d32bd584a5e1d" providerId="LiveId" clId="{FC39358E-B095-441D-9FC7-1E305F02BDE9}" dt="2023-07-06T10:47:02.050" v="1229" actId="1076"/>
        <pc:sldMkLst>
          <pc:docMk/>
          <pc:sldMk cId="0" sldId="462"/>
        </pc:sldMkLst>
        <pc:spChg chg="mod">
          <ac:chgData name="Quốc Khánh Lê" userId="4c7d32bd584a5e1d" providerId="LiveId" clId="{FC39358E-B095-441D-9FC7-1E305F02BDE9}" dt="2023-07-06T10:47:02.050" v="1229" actId="1076"/>
          <ac:spMkLst>
            <pc:docMk/>
            <pc:sldMk cId="0" sldId="462"/>
            <ac:spMk id="2" creationId="{D354B890-8F3F-D5B3-58D7-081D8FAC31F6}"/>
          </ac:spMkLst>
        </pc:spChg>
        <pc:spChg chg="mod">
          <ac:chgData name="Quốc Khánh Lê" userId="4c7d32bd584a5e1d" providerId="LiveId" clId="{FC39358E-B095-441D-9FC7-1E305F02BDE9}" dt="2023-07-06T10:46:41.528" v="1227" actId="20577"/>
          <ac:spMkLst>
            <pc:docMk/>
            <pc:sldMk cId="0" sldId="462"/>
            <ac:spMk id="3" creationId="{2E9230E1-9CBF-6425-5522-3F9A9BC57F18}"/>
          </ac:spMkLst>
        </pc:spChg>
        <pc:spChg chg="mod">
          <ac:chgData name="Quốc Khánh Lê" userId="4c7d32bd584a5e1d" providerId="LiveId" clId="{FC39358E-B095-441D-9FC7-1E305F02BDE9}" dt="2023-07-06T10:46:54.980" v="1228" actId="255"/>
          <ac:spMkLst>
            <pc:docMk/>
            <pc:sldMk cId="0" sldId="462"/>
            <ac:spMk id="7176" creationId="{F9B3232E-5E00-4C68-B793-A53192C944AA}"/>
          </ac:spMkLst>
        </pc:spChg>
      </pc:sldChg>
      <pc:sldChg chg="new del">
        <pc:chgData name="Quốc Khánh Lê" userId="4c7d32bd584a5e1d" providerId="LiveId" clId="{FC39358E-B095-441D-9FC7-1E305F02BDE9}" dt="2023-07-06T11:04:57.227" v="1295" actId="2696"/>
        <pc:sldMkLst>
          <pc:docMk/>
          <pc:sldMk cId="2978305453" sldId="463"/>
        </pc:sldMkLst>
      </pc:sldChg>
      <pc:sldChg chg="addSp delSp modSp new mod ord modAnim">
        <pc:chgData name="Quốc Khánh Lê" userId="4c7d32bd584a5e1d" providerId="LiveId" clId="{FC39358E-B095-441D-9FC7-1E305F02BDE9}" dt="2023-07-06T11:06:55.408" v="1313"/>
        <pc:sldMkLst>
          <pc:docMk/>
          <pc:sldMk cId="3964225039" sldId="463"/>
        </pc:sldMkLst>
        <pc:spChg chg="del">
          <ac:chgData name="Quốc Khánh Lê" userId="4c7d32bd584a5e1d" providerId="LiveId" clId="{FC39358E-B095-441D-9FC7-1E305F02BDE9}" dt="2023-07-06T11:05:10.926" v="1299" actId="21"/>
          <ac:spMkLst>
            <pc:docMk/>
            <pc:sldMk cId="3964225039" sldId="463"/>
            <ac:spMk id="2" creationId="{A6266F9C-B144-8BA5-AF72-DCA3379B5A57}"/>
          </ac:spMkLst>
        </pc:spChg>
        <pc:spChg chg="add mod">
          <ac:chgData name="Quốc Khánh Lê" userId="4c7d32bd584a5e1d" providerId="LiveId" clId="{FC39358E-B095-441D-9FC7-1E305F02BDE9}" dt="2023-07-06T11:05:53.677" v="1306" actId="1076"/>
          <ac:spMkLst>
            <pc:docMk/>
            <pc:sldMk cId="3964225039" sldId="463"/>
            <ac:spMk id="3" creationId="{F1EE1BDC-E816-12CE-C96C-16B8A6CB179F}"/>
          </ac:spMkLst>
        </pc:spChg>
        <pc:picChg chg="add mod">
          <ac:chgData name="Quốc Khánh Lê" userId="4c7d32bd584a5e1d" providerId="LiveId" clId="{FC39358E-B095-441D-9FC7-1E305F02BDE9}" dt="2023-07-06T11:06:34.970" v="1312" actId="14100"/>
          <ac:picMkLst>
            <pc:docMk/>
            <pc:sldMk cId="3964225039" sldId="463"/>
            <ac:picMk id="4" creationId="{CB1D14D5-69AE-3A40-6DAC-88D9E245BB04}"/>
          </ac:picMkLst>
        </pc:picChg>
      </pc:sldChg>
      <pc:sldChg chg="addSp delSp modSp new mod modAnim">
        <pc:chgData name="Quốc Khánh Lê" userId="4c7d32bd584a5e1d" providerId="LiveId" clId="{FC39358E-B095-441D-9FC7-1E305F02BDE9}" dt="2023-07-06T11:08:21.127" v="1325"/>
        <pc:sldMkLst>
          <pc:docMk/>
          <pc:sldMk cId="1689953686" sldId="464"/>
        </pc:sldMkLst>
        <pc:spChg chg="del">
          <ac:chgData name="Quốc Khánh Lê" userId="4c7d32bd584a5e1d" providerId="LiveId" clId="{FC39358E-B095-441D-9FC7-1E305F02BDE9}" dt="2023-07-06T11:05:25.635" v="1303" actId="21"/>
          <ac:spMkLst>
            <pc:docMk/>
            <pc:sldMk cId="1689953686" sldId="464"/>
            <ac:spMk id="2" creationId="{46524E0C-AC0B-33BA-06F7-350F0C44AC99}"/>
          </ac:spMkLst>
        </pc:spChg>
        <pc:spChg chg="add mod">
          <ac:chgData name="Quốc Khánh Lê" userId="4c7d32bd584a5e1d" providerId="LiveId" clId="{FC39358E-B095-441D-9FC7-1E305F02BDE9}" dt="2023-07-06T11:08:16.748" v="1324" actId="1076"/>
          <ac:spMkLst>
            <pc:docMk/>
            <pc:sldMk cId="1689953686" sldId="464"/>
            <ac:spMk id="4" creationId="{AD4BED94-0AD2-511C-A12D-AF9B659660A3}"/>
          </ac:spMkLst>
        </pc:spChg>
        <pc:picChg chg="add mod">
          <ac:chgData name="Quốc Khánh Lê" userId="4c7d32bd584a5e1d" providerId="LiveId" clId="{FC39358E-B095-441D-9FC7-1E305F02BDE9}" dt="2023-07-06T11:07:54.677" v="1322" actId="1076"/>
          <ac:picMkLst>
            <pc:docMk/>
            <pc:sldMk cId="1689953686" sldId="464"/>
            <ac:picMk id="3" creationId="{A0F27417-0871-9DA6-8511-6777EDD7ADCE}"/>
          </ac:picMkLst>
        </pc:picChg>
      </pc:sldChg>
      <pc:sldChg chg="addSp delSp modSp new mod modAnim">
        <pc:chgData name="Quốc Khánh Lê" userId="4c7d32bd584a5e1d" providerId="LiveId" clId="{FC39358E-B095-441D-9FC7-1E305F02BDE9}" dt="2023-07-06T14:45:16.389" v="1478"/>
        <pc:sldMkLst>
          <pc:docMk/>
          <pc:sldMk cId="599682819" sldId="465"/>
        </pc:sldMkLst>
        <pc:spChg chg="del">
          <ac:chgData name="Quốc Khánh Lê" userId="4c7d32bd584a5e1d" providerId="LiveId" clId="{FC39358E-B095-441D-9FC7-1E305F02BDE9}" dt="2023-07-06T11:05:20.288" v="1302" actId="21"/>
          <ac:spMkLst>
            <pc:docMk/>
            <pc:sldMk cId="599682819" sldId="465"/>
            <ac:spMk id="2" creationId="{D566C74E-65B1-57DE-58BA-8AFF979CA3F1}"/>
          </ac:spMkLst>
        </pc:spChg>
        <pc:picChg chg="add mod">
          <ac:chgData name="Quốc Khánh Lê" userId="4c7d32bd584a5e1d" providerId="LiveId" clId="{FC39358E-B095-441D-9FC7-1E305F02BDE9}" dt="2023-07-06T14:40:46.902" v="1459" actId="14100"/>
          <ac:picMkLst>
            <pc:docMk/>
            <pc:sldMk cId="599682819" sldId="465"/>
            <ac:picMk id="1026" creationId="{EE593A2D-890A-D634-C404-3DD466B39BF7}"/>
          </ac:picMkLst>
        </pc:picChg>
        <pc:picChg chg="add mod">
          <ac:chgData name="Quốc Khánh Lê" userId="4c7d32bd584a5e1d" providerId="LiveId" clId="{FC39358E-B095-441D-9FC7-1E305F02BDE9}" dt="2023-07-06T14:41:51.879" v="1465" actId="1076"/>
          <ac:picMkLst>
            <pc:docMk/>
            <pc:sldMk cId="599682819" sldId="465"/>
            <ac:picMk id="1028" creationId="{C217FCD3-8DEB-FCCB-47B6-D04905C88051}"/>
          </ac:picMkLst>
        </pc:picChg>
        <pc:picChg chg="add mod">
          <ac:chgData name="Quốc Khánh Lê" userId="4c7d32bd584a5e1d" providerId="LiveId" clId="{FC39358E-B095-441D-9FC7-1E305F02BDE9}" dt="2023-07-06T14:44:36.916" v="1471" actId="1076"/>
          <ac:picMkLst>
            <pc:docMk/>
            <pc:sldMk cId="599682819" sldId="465"/>
            <ac:picMk id="1030" creationId="{0B95566E-DDB3-8E9E-7C7F-67CD0EE891B9}"/>
          </ac:picMkLst>
        </pc:picChg>
        <pc:picChg chg="add mod">
          <ac:chgData name="Quốc Khánh Lê" userId="4c7d32bd584a5e1d" providerId="LiveId" clId="{FC39358E-B095-441D-9FC7-1E305F02BDE9}" dt="2023-07-06T14:45:13.017" v="1477" actId="14100"/>
          <ac:picMkLst>
            <pc:docMk/>
            <pc:sldMk cId="599682819" sldId="465"/>
            <ac:picMk id="1032" creationId="{3DF3375F-F9A1-EB71-1F92-37BB1CA2FE3F}"/>
          </ac:picMkLst>
        </pc:picChg>
      </pc:sldChg>
      <pc:sldChg chg="addSp modSp new mod modAnim">
        <pc:chgData name="Quốc Khánh Lê" userId="4c7d32bd584a5e1d" providerId="LiveId" clId="{FC39358E-B095-441D-9FC7-1E305F02BDE9}" dt="2023-07-06T14:10:38.002" v="1384" actId="1076"/>
        <pc:sldMkLst>
          <pc:docMk/>
          <pc:sldMk cId="223245523" sldId="466"/>
        </pc:sldMkLst>
        <pc:spChg chg="add mod">
          <ac:chgData name="Quốc Khánh Lê" userId="4c7d32bd584a5e1d" providerId="LiveId" clId="{FC39358E-B095-441D-9FC7-1E305F02BDE9}" dt="2023-07-06T14:10:38.002" v="1384" actId="1076"/>
          <ac:spMkLst>
            <pc:docMk/>
            <pc:sldMk cId="223245523" sldId="466"/>
            <ac:spMk id="2" creationId="{B6E68692-C7F4-C7F2-EC44-4D614313B402}"/>
          </ac:spMkLst>
        </pc:spChg>
      </pc:sldChg>
      <pc:sldChg chg="addSp modSp new del">
        <pc:chgData name="Quốc Khánh Lê" userId="4c7d32bd584a5e1d" providerId="LiveId" clId="{FC39358E-B095-441D-9FC7-1E305F02BDE9}" dt="2023-07-06T11:14:53.898" v="1340" actId="2696"/>
        <pc:sldMkLst>
          <pc:docMk/>
          <pc:sldMk cId="2852585132" sldId="466"/>
        </pc:sldMkLst>
        <pc:picChg chg="add mod">
          <ac:chgData name="Quốc Khánh Lê" userId="4c7d32bd584a5e1d" providerId="LiveId" clId="{FC39358E-B095-441D-9FC7-1E305F02BDE9}" dt="2023-07-06T11:14:00.788" v="1333" actId="1076"/>
          <ac:picMkLst>
            <pc:docMk/>
            <pc:sldMk cId="2852585132" sldId="466"/>
            <ac:picMk id="2" creationId="{D7498B53-F1FD-6BF4-CA5E-452C1E0CEA66}"/>
          </ac:picMkLst>
        </pc:picChg>
      </pc:sldChg>
      <pc:sldChg chg="addSp modSp new">
        <pc:chgData name="Quốc Khánh Lê" userId="4c7d32bd584a5e1d" providerId="LiveId" clId="{FC39358E-B095-441D-9FC7-1E305F02BDE9}" dt="2023-07-06T14:13:54.984" v="1398" actId="14100"/>
        <pc:sldMkLst>
          <pc:docMk/>
          <pc:sldMk cId="3877210017" sldId="467"/>
        </pc:sldMkLst>
        <pc:picChg chg="add mod">
          <ac:chgData name="Quốc Khánh Lê" userId="4c7d32bd584a5e1d" providerId="LiveId" clId="{FC39358E-B095-441D-9FC7-1E305F02BDE9}" dt="2023-07-06T14:13:54.984" v="1398" actId="14100"/>
          <ac:picMkLst>
            <pc:docMk/>
            <pc:sldMk cId="3877210017" sldId="467"/>
            <ac:picMk id="2" creationId="{37800FDB-E031-9BA2-A66D-42F932FE823E}"/>
          </ac:picMkLst>
        </pc:picChg>
      </pc:sldChg>
      <pc:sldChg chg="addSp delSp modSp new mod">
        <pc:chgData name="Quốc Khánh Lê" userId="4c7d32bd584a5e1d" providerId="LiveId" clId="{FC39358E-B095-441D-9FC7-1E305F02BDE9}" dt="2023-07-06T14:23:34.081" v="1439" actId="1076"/>
        <pc:sldMkLst>
          <pc:docMk/>
          <pc:sldMk cId="1239831655" sldId="468"/>
        </pc:sldMkLst>
        <pc:spChg chg="add del mod">
          <ac:chgData name="Quốc Khánh Lê" userId="4c7d32bd584a5e1d" providerId="LiveId" clId="{FC39358E-B095-441D-9FC7-1E305F02BDE9}" dt="2023-07-06T14:22:28.027" v="1432" actId="21"/>
          <ac:spMkLst>
            <pc:docMk/>
            <pc:sldMk cId="1239831655" sldId="468"/>
            <ac:spMk id="3" creationId="{483D2225-D75C-EE5D-A4C4-DA89E76CEA6B}"/>
          </ac:spMkLst>
        </pc:spChg>
        <pc:spChg chg="add mod">
          <ac:chgData name="Quốc Khánh Lê" userId="4c7d32bd584a5e1d" providerId="LiveId" clId="{FC39358E-B095-441D-9FC7-1E305F02BDE9}" dt="2023-07-06T14:23:34.081" v="1439" actId="1076"/>
          <ac:spMkLst>
            <pc:docMk/>
            <pc:sldMk cId="1239831655" sldId="468"/>
            <ac:spMk id="5" creationId="{1912A57F-292A-4DC3-3251-49D7C4C92221}"/>
          </ac:spMkLst>
        </pc:spChg>
      </pc:sldChg>
      <pc:sldChg chg="addSp modSp new mod modAnim">
        <pc:chgData name="Quốc Khánh Lê" userId="4c7d32bd584a5e1d" providerId="LiveId" clId="{FC39358E-B095-441D-9FC7-1E305F02BDE9}" dt="2023-07-06T14:31:30.315" v="1452"/>
        <pc:sldMkLst>
          <pc:docMk/>
          <pc:sldMk cId="2117787323" sldId="469"/>
        </pc:sldMkLst>
        <pc:spChg chg="add mod">
          <ac:chgData name="Quốc Khánh Lê" userId="4c7d32bd584a5e1d" providerId="LiveId" clId="{FC39358E-B095-441D-9FC7-1E305F02BDE9}" dt="2023-07-06T14:30:44.169" v="1448" actId="207"/>
          <ac:spMkLst>
            <pc:docMk/>
            <pc:sldMk cId="2117787323" sldId="469"/>
            <ac:spMk id="3" creationId="{D575F173-A28C-686E-D470-856A662D86DB}"/>
          </ac:spMkLst>
        </pc:spChg>
        <pc:picChg chg="add mod">
          <ac:chgData name="Quốc Khánh Lê" userId="4c7d32bd584a5e1d" providerId="LiveId" clId="{FC39358E-B095-441D-9FC7-1E305F02BDE9}" dt="2023-07-06T14:31:06.367" v="1451" actId="1076"/>
          <ac:picMkLst>
            <pc:docMk/>
            <pc:sldMk cId="2117787323" sldId="469"/>
            <ac:picMk id="2" creationId="{B7F6D47E-47C0-4B7E-E517-60E4D3C345A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67C32-4B52-4075-9DDB-ADE9F5949802}" type="datetimeFigureOut">
              <a:rPr lang="en-US" smtClean="0"/>
              <a:t>7/8/2023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64806-9676-4784-B32A-E90EC2B309DB}" type="slidenum">
              <a:rPr lang="en-US" smtClean="0"/>
              <a:t>‹#›</a:t>
            </a:fld>
            <a:endParaRPr lang="en-US"/>
          </a:p>
        </p:txBody>
      </p:sp>
    </p:spTree>
    <p:extLst>
      <p:ext uri="{BB962C8B-B14F-4D97-AF65-F5344CB8AC3E}">
        <p14:creationId xmlns:p14="http://schemas.microsoft.com/office/powerpoint/2010/main" val="1303738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3533178-8093-4253-A5F8-4336FF0BFD2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rgbClr val="1004FA"/>
                </a:solidFill>
                <a:latin typeface="Times New Roman" panose="02020603050405020304" pitchFamily="18" charset="0"/>
              </a:defRPr>
            </a:lvl1pPr>
            <a:lvl2pPr marL="742950" indent="-285750">
              <a:defRPr sz="2400" b="1">
                <a:solidFill>
                  <a:srgbClr val="1004FA"/>
                </a:solidFill>
                <a:latin typeface="Times New Roman" panose="02020603050405020304" pitchFamily="18" charset="0"/>
              </a:defRPr>
            </a:lvl2pPr>
            <a:lvl3pPr marL="1143000" indent="-228600">
              <a:defRPr sz="2400" b="1">
                <a:solidFill>
                  <a:srgbClr val="1004FA"/>
                </a:solidFill>
                <a:latin typeface="Times New Roman" panose="02020603050405020304" pitchFamily="18" charset="0"/>
              </a:defRPr>
            </a:lvl3pPr>
            <a:lvl4pPr marL="1600200" indent="-228600">
              <a:defRPr sz="2400" b="1">
                <a:solidFill>
                  <a:srgbClr val="1004FA"/>
                </a:solidFill>
                <a:latin typeface="Times New Roman" panose="02020603050405020304" pitchFamily="18" charset="0"/>
              </a:defRPr>
            </a:lvl4pPr>
            <a:lvl5pPr marL="2057400" indent="-228600">
              <a:defRPr sz="2400" b="1">
                <a:solidFill>
                  <a:srgbClr val="1004FA"/>
                </a:solidFill>
                <a:latin typeface="Times New Roman" panose="02020603050405020304" pitchFamily="18" charset="0"/>
              </a:defRPr>
            </a:lvl5pPr>
            <a:lvl6pPr marL="2514600" indent="-228600" eaLnBrk="0" fontAlgn="base" hangingPunct="0">
              <a:spcBef>
                <a:spcPct val="0"/>
              </a:spcBef>
              <a:spcAft>
                <a:spcPct val="0"/>
              </a:spcAft>
              <a:defRPr sz="2400" b="1">
                <a:solidFill>
                  <a:srgbClr val="1004FA"/>
                </a:solidFill>
                <a:latin typeface="Times New Roman" panose="02020603050405020304" pitchFamily="18" charset="0"/>
              </a:defRPr>
            </a:lvl6pPr>
            <a:lvl7pPr marL="2971800" indent="-228600" eaLnBrk="0" fontAlgn="base" hangingPunct="0">
              <a:spcBef>
                <a:spcPct val="0"/>
              </a:spcBef>
              <a:spcAft>
                <a:spcPct val="0"/>
              </a:spcAft>
              <a:defRPr sz="2400" b="1">
                <a:solidFill>
                  <a:srgbClr val="1004FA"/>
                </a:solidFill>
                <a:latin typeface="Times New Roman" panose="02020603050405020304" pitchFamily="18" charset="0"/>
              </a:defRPr>
            </a:lvl7pPr>
            <a:lvl8pPr marL="3429000" indent="-228600" eaLnBrk="0" fontAlgn="base" hangingPunct="0">
              <a:spcBef>
                <a:spcPct val="0"/>
              </a:spcBef>
              <a:spcAft>
                <a:spcPct val="0"/>
              </a:spcAft>
              <a:defRPr sz="2400" b="1">
                <a:solidFill>
                  <a:srgbClr val="1004FA"/>
                </a:solidFill>
                <a:latin typeface="Times New Roman" panose="02020603050405020304" pitchFamily="18" charset="0"/>
              </a:defRPr>
            </a:lvl8pPr>
            <a:lvl9pPr marL="3886200" indent="-228600" eaLnBrk="0" fontAlgn="base" hangingPunct="0">
              <a:spcBef>
                <a:spcPct val="0"/>
              </a:spcBef>
              <a:spcAft>
                <a:spcPct val="0"/>
              </a:spcAft>
              <a:defRPr sz="2400" b="1">
                <a:solidFill>
                  <a:srgbClr val="1004FA"/>
                </a:solidFill>
                <a:latin typeface="Times New Roman" panose="02020603050405020304" pitchFamily="18" charset="0"/>
              </a:defRPr>
            </a:lvl9pPr>
          </a:lstStyle>
          <a:p>
            <a:r>
              <a:rPr lang="en-US" altLang="vi-VN" sz="1200" b="0">
                <a:solidFill>
                  <a:schemeClr val="tx1"/>
                </a:solidFill>
                <a:latin typeface="Arial" panose="020B0604020202020204" pitchFamily="34" charset="0"/>
              </a:rPr>
              <a:t>Võ mmmmmmmmm</a:t>
            </a:r>
          </a:p>
        </p:txBody>
      </p:sp>
      <p:sp>
        <p:nvSpPr>
          <p:cNvPr id="8195" name="Rectangle 3">
            <a:extLst>
              <a:ext uri="{FF2B5EF4-FFF2-40B4-BE49-F238E27FC236}">
                <a16:creationId xmlns:a16="http://schemas.microsoft.com/office/drawing/2014/main" id="{B794C100-6CAC-4B47-B782-3FEA2D1D11FC}"/>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rgbClr val="1004FA"/>
                </a:solidFill>
                <a:latin typeface="Times New Roman" panose="02020603050405020304" pitchFamily="18" charset="0"/>
              </a:defRPr>
            </a:lvl1pPr>
            <a:lvl2pPr marL="742950" indent="-285750">
              <a:defRPr sz="2400" b="1">
                <a:solidFill>
                  <a:srgbClr val="1004FA"/>
                </a:solidFill>
                <a:latin typeface="Times New Roman" panose="02020603050405020304" pitchFamily="18" charset="0"/>
              </a:defRPr>
            </a:lvl2pPr>
            <a:lvl3pPr marL="1143000" indent="-228600">
              <a:defRPr sz="2400" b="1">
                <a:solidFill>
                  <a:srgbClr val="1004FA"/>
                </a:solidFill>
                <a:latin typeface="Times New Roman" panose="02020603050405020304" pitchFamily="18" charset="0"/>
              </a:defRPr>
            </a:lvl3pPr>
            <a:lvl4pPr marL="1600200" indent="-228600">
              <a:defRPr sz="2400" b="1">
                <a:solidFill>
                  <a:srgbClr val="1004FA"/>
                </a:solidFill>
                <a:latin typeface="Times New Roman" panose="02020603050405020304" pitchFamily="18" charset="0"/>
              </a:defRPr>
            </a:lvl4pPr>
            <a:lvl5pPr marL="2057400" indent="-228600">
              <a:defRPr sz="2400" b="1">
                <a:solidFill>
                  <a:srgbClr val="1004FA"/>
                </a:solidFill>
                <a:latin typeface="Times New Roman" panose="02020603050405020304" pitchFamily="18" charset="0"/>
              </a:defRPr>
            </a:lvl5pPr>
            <a:lvl6pPr marL="2514600" indent="-228600" eaLnBrk="0" fontAlgn="base" hangingPunct="0">
              <a:spcBef>
                <a:spcPct val="0"/>
              </a:spcBef>
              <a:spcAft>
                <a:spcPct val="0"/>
              </a:spcAft>
              <a:defRPr sz="2400" b="1">
                <a:solidFill>
                  <a:srgbClr val="1004FA"/>
                </a:solidFill>
                <a:latin typeface="Times New Roman" panose="02020603050405020304" pitchFamily="18" charset="0"/>
              </a:defRPr>
            </a:lvl6pPr>
            <a:lvl7pPr marL="2971800" indent="-228600" eaLnBrk="0" fontAlgn="base" hangingPunct="0">
              <a:spcBef>
                <a:spcPct val="0"/>
              </a:spcBef>
              <a:spcAft>
                <a:spcPct val="0"/>
              </a:spcAft>
              <a:defRPr sz="2400" b="1">
                <a:solidFill>
                  <a:srgbClr val="1004FA"/>
                </a:solidFill>
                <a:latin typeface="Times New Roman" panose="02020603050405020304" pitchFamily="18" charset="0"/>
              </a:defRPr>
            </a:lvl7pPr>
            <a:lvl8pPr marL="3429000" indent="-228600" eaLnBrk="0" fontAlgn="base" hangingPunct="0">
              <a:spcBef>
                <a:spcPct val="0"/>
              </a:spcBef>
              <a:spcAft>
                <a:spcPct val="0"/>
              </a:spcAft>
              <a:defRPr sz="2400" b="1">
                <a:solidFill>
                  <a:srgbClr val="1004FA"/>
                </a:solidFill>
                <a:latin typeface="Times New Roman" panose="02020603050405020304" pitchFamily="18" charset="0"/>
              </a:defRPr>
            </a:lvl8pPr>
            <a:lvl9pPr marL="3886200" indent="-228600" eaLnBrk="0" fontAlgn="base" hangingPunct="0">
              <a:spcBef>
                <a:spcPct val="0"/>
              </a:spcBef>
              <a:spcAft>
                <a:spcPct val="0"/>
              </a:spcAft>
              <a:defRPr sz="2400" b="1">
                <a:solidFill>
                  <a:srgbClr val="1004FA"/>
                </a:solidFill>
                <a:latin typeface="Times New Roman" panose="02020603050405020304" pitchFamily="18" charset="0"/>
              </a:defRPr>
            </a:lvl9pPr>
          </a:lstStyle>
          <a:p>
            <a:r>
              <a:rPr lang="en-US" altLang="vi-VN" sz="1200" b="0">
                <a:solidFill>
                  <a:schemeClr val="tx1"/>
                </a:solidFill>
                <a:latin typeface="Arial" panose="020B0604020202020204" pitchFamily="34" charset="0"/>
              </a:rPr>
              <a:t>huihniioio</a:t>
            </a:r>
          </a:p>
        </p:txBody>
      </p:sp>
      <p:sp>
        <p:nvSpPr>
          <p:cNvPr id="8196" name="Rectangle 2">
            <a:extLst>
              <a:ext uri="{FF2B5EF4-FFF2-40B4-BE49-F238E27FC236}">
                <a16:creationId xmlns:a16="http://schemas.microsoft.com/office/drawing/2014/main" id="{D7AABFC8-BBC2-4F5F-9B68-370DFB3DC477}"/>
              </a:ext>
            </a:extLst>
          </p:cNvPr>
          <p:cNvSpPr>
            <a:spLocks noGrp="1" noRot="1" noChangeAspect="1" noChangeArrowheads="1" noTextEdit="1"/>
          </p:cNvSpPr>
          <p:nvPr>
            <p:ph type="sldImg"/>
          </p:nvPr>
        </p:nvSpPr>
        <p:spPr>
          <a:xfrm>
            <a:off x="381000" y="685800"/>
            <a:ext cx="6096000" cy="3429000"/>
          </a:xfrm>
          <a:ln/>
        </p:spPr>
      </p:sp>
      <p:sp>
        <p:nvSpPr>
          <p:cNvPr id="8197" name="Rectangle 3">
            <a:extLst>
              <a:ext uri="{FF2B5EF4-FFF2-40B4-BE49-F238E27FC236}">
                <a16:creationId xmlns:a16="http://schemas.microsoft.com/office/drawing/2014/main" id="{DEEFD6C2-D4EF-4107-BC0D-9BB7B81F5A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679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69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17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74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“xem khắp đất Việt đó là nơi thắng địa, thực là chỗ tụ hội quan yếu của bốn phương. Đúng là nơi thượng đô kinh sư mãi muôn đời”.</a:t>
            </a:r>
            <a:endParaRPr lang="en-US" sz="44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5</a:t>
            </a:fld>
            <a:endParaRPr lang="en-US"/>
          </a:p>
        </p:txBody>
      </p:sp>
    </p:spTree>
    <p:extLst>
      <p:ext uri="{BB962C8B-B14F-4D97-AF65-F5344CB8AC3E}">
        <p14:creationId xmlns:p14="http://schemas.microsoft.com/office/powerpoint/2010/main" val="298087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Tương truyền, khi rời đô Hoa Lư tiến về Đại La, từ xa Lý Thái Tổ nhìn về phía kinh đô tương lai, chợt thấy một đám mây nơi chân thành hình dáng một con rồng vàng bay lên. Vua hết sức vui mừng, cho là điềm lành, liền đặt kinh đô mới là Thăng Long (rồng bay lên</a:t>
            </a:r>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8</a:t>
            </a:fld>
            <a:endParaRPr lang="en-US"/>
          </a:p>
        </p:txBody>
      </p:sp>
    </p:spTree>
    <p:extLst>
      <p:ext uri="{BB962C8B-B14F-4D97-AF65-F5344CB8AC3E}">
        <p14:creationId xmlns:p14="http://schemas.microsoft.com/office/powerpoint/2010/main" val="273049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14</a:t>
            </a:fld>
            <a:endParaRPr lang="en-US"/>
          </a:p>
        </p:txBody>
      </p:sp>
    </p:spTree>
    <p:extLst>
      <p:ext uri="{BB962C8B-B14F-4D97-AF65-F5344CB8AC3E}">
        <p14:creationId xmlns:p14="http://schemas.microsoft.com/office/powerpoint/2010/main" val="225645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0" i="0" kern="1200" dirty="0">
                <a:solidFill>
                  <a:schemeClr val="tx1"/>
                </a:solidFill>
                <a:effectLst/>
                <a:latin typeface="+mn-lt"/>
                <a:ea typeface="+mn-ea"/>
                <a:cs typeface="+mn-cs"/>
              </a:rPr>
              <a:t>Hà Nội thân yêu của chúng ta đã hơn một nghìn năm tuổi. Thăng Long – Đông Đô – Hà Nội đã trở thành những tên gọi đầy tự hào trong trái tim của mọi người dân Việt Nam nói chung. Và với chúng ta – Những người được sinh ra và lớn lên trên mảnh đất này – Hà Nội càng trở lên thiêng liêng và gần gũi. Hôm nay, cô trò chúng ta cùng ngược dòng lịch sử về với Hà Nội xưa, Hà Nội buổi đầu với tên gọi Thăng Long.</a:t>
            </a:r>
            <a:endParaRPr dirty="0"/>
          </a:p>
        </p:txBody>
      </p:sp>
    </p:spTree>
    <p:extLst>
      <p:ext uri="{BB962C8B-B14F-4D97-AF65-F5344CB8AC3E}">
        <p14:creationId xmlns:p14="http://schemas.microsoft.com/office/powerpoint/2010/main" val="3983279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99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200" b="0" i="0" kern="1200" dirty="0">
                <a:solidFill>
                  <a:schemeClr val="tx1"/>
                </a:solidFill>
                <a:effectLst/>
                <a:latin typeface="+mn-lt"/>
                <a:ea typeface="+mn-ea"/>
                <a:cs typeface="+mn-cs"/>
              </a:rPr>
              <a:t>Kinh thành Thăng Long xây dựng theo mô hình tam trùng thành quách: vòng ngoài là La thành, kế đến là Hoàng thành, giữa hai lớp thành này là nơi sinh sống của cư dân, trong cùng là Cấm thành là nơi ở của nhà vua. Theo mô tả, hoàng thành có bốn cửa: Đại Hưng, Tường Phù, Quảng Phúc và Diệu Đức. </a:t>
            </a:r>
          </a:p>
          <a:p>
            <a:r>
              <a:rPr lang="vi-VN" sz="1200" b="0" i="0" kern="1200" dirty="0">
                <a:solidFill>
                  <a:schemeClr val="tx1"/>
                </a:solidFill>
                <a:effectLst/>
                <a:latin typeface="+mn-lt"/>
                <a:ea typeface="+mn-ea"/>
                <a:cs typeface="+mn-cs"/>
              </a:rPr>
              <a:t>Chính điện thị triều của hoàng thành Thăng Long xây dựng vào năm 1010 là điện Càn Nguyên (ĐVSL chép là Triều Nguyên). Phía trước chính điện là thềm rồng, dịch từ "long trì", tức là khoảng sân đại triều, xung quanh có hành lang bao bọc. Hướng chính nam dựng điện Cao Minh (ĐVSL chép là Cao điện), căn cứ vào tên gọi "Cao Minh" và so sánh với tên gọi-chức năng các kiến trúc trong mô hình kinh đô Lạc Dương thời Đường-Hậu Lương và Khai Phong thời Tống, các nhà khoa học đoán định điện Cao Minh là một dạng kiến trúc điện môn, tức là vừa là điện, vừa là cửa, ngăn cách cửa chính nam của cung thành với chính điện. Điện Cao Minh kết nối với hành lang hai bên, qua điện là bước vào long trì. Với phương pháp nghiên cứu tương tự, các nhà khoa học cũng cho rằng Ngũ Phượng Tinh Lâu là cửa chính nam của cung thành, nằm về phía nam của điện Cao Minh, và có khả năng được xây dựng theo lối khuyết đài (hình chữ </a:t>
            </a:r>
            <a:r>
              <a:rPr lang="ja-JP" altLang="en-US" sz="1200" b="0" i="0" kern="1200" dirty="0">
                <a:solidFill>
                  <a:schemeClr val="tx1"/>
                </a:solidFill>
                <a:effectLst/>
                <a:latin typeface="+mn-lt"/>
                <a:ea typeface="+mn-ea"/>
                <a:cs typeface="+mn-cs"/>
              </a:rPr>
              <a:t>凹</a:t>
            </a:r>
            <a:r>
              <a:rPr lang="en-US" altLang="ja-JP"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như Đoan Môn thời Lê trung hưng và Ngọ Môn ở Huế (mà phần môn lâu cũng có tên tương tự là Ngũ Phụng lâu).</a:t>
            </a:r>
          </a:p>
          <a:p>
            <a:r>
              <a:rPr lang="vi-VN" sz="1200" b="0" i="0" kern="1200" dirty="0">
                <a:solidFill>
                  <a:schemeClr val="tx1"/>
                </a:solidFill>
                <a:effectLst/>
                <a:latin typeface="+mn-lt"/>
                <a:ea typeface="+mn-ea"/>
                <a:cs typeface="+mn-cs"/>
              </a:rPr>
              <a:t>Sau phần chính điện là phần tẩm điện của nhà vua, tức nơi vua sinh hoạt, đó là điện Long An và Long Thụy. Điện Long An chính là nơi mà Lý Thái Tổ băng hà vào năm 1028.</a:t>
            </a:r>
          </a:p>
        </p:txBody>
      </p:sp>
    </p:spTree>
    <p:extLst>
      <p:ext uri="{BB962C8B-B14F-4D97-AF65-F5344CB8AC3E}">
        <p14:creationId xmlns:p14="http://schemas.microsoft.com/office/powerpoint/2010/main" val="2803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0" i="0" kern="1200" dirty="0">
                <a:solidFill>
                  <a:schemeClr val="tx1"/>
                </a:solidFill>
                <a:effectLst/>
                <a:latin typeface="+mn-lt"/>
                <a:ea typeface="+mn-ea"/>
                <a:cs typeface="+mn-cs"/>
              </a:rPr>
              <a:t>Ta thấy trong lần xây dựng lớn này vẫn giữ mô hình thời Thái Tổ, nhưng mở mang rộng lớn hơn, và tên các kiến trúc đều được thay đổi. Chính điện được đổi tên là Thiên An, đến hết thời Trần vẫn giữ tên gọi này. Điện Cao Minh được thay thế bởi điện Phụng Thiên, được xây dựng theo kiểu môn-các, dưới là cửa, trên là gác đặt cơ quan trông coi giờ khắc.</a:t>
            </a:r>
            <a:endParaRPr dirty="0"/>
          </a:p>
        </p:txBody>
      </p:sp>
    </p:spTree>
    <p:extLst>
      <p:ext uri="{BB962C8B-B14F-4D97-AF65-F5344CB8AC3E}">
        <p14:creationId xmlns:p14="http://schemas.microsoft.com/office/powerpoint/2010/main" val="234602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200" b="1" i="1" kern="1200" dirty="0">
                <a:solidFill>
                  <a:schemeClr val="tx1"/>
                </a:solidFill>
                <a:effectLst/>
                <a:latin typeface="+mn-lt"/>
                <a:ea typeface="+mn-ea"/>
                <a:cs typeface="+mn-cs"/>
              </a:rPr>
              <a:t>Khu Hoàng thành : </a:t>
            </a:r>
            <a:r>
              <a:rPr lang="vi-VN" sz="1200" b="0" i="0" kern="1200" dirty="0">
                <a:solidFill>
                  <a:schemeClr val="tx1"/>
                </a:solidFill>
                <a:effectLst/>
                <a:latin typeface="+mn-lt"/>
                <a:ea typeface="+mn-ea"/>
                <a:cs typeface="+mn-cs"/>
              </a:rPr>
              <a:t>ở gần Hồ Tây là nơi thiết triều, tất cả được bao bọc bằng một toà thành gọi là Thăng Long Thành(từ thời Lê được gọi là Hoàng thành). Thành đắp bằng đất, sau được xây ốp bằng gạch đá phía ngoài thành có hào, mở bốn cửa : Phía Đông là cửa Tường Phù mở ra phía chợ Đông và đền Bạch Mã (Hàng Buồm ngày nay). Phía Tây là cửa Quảng Phúc. Phía Nam là cửa Đại Hưng (gần Cửa Nam hiện nay). Phía Bắc là cửa Diệu Đức nhìn ra sông Tô Lịch (phố Phan Đình Phùng hiện nay)</a:t>
            </a:r>
          </a:p>
          <a:p>
            <a:r>
              <a:rPr lang="vi-VN" sz="1200" b="1" i="1" kern="1200" dirty="0">
                <a:solidFill>
                  <a:schemeClr val="tx1"/>
                </a:solidFill>
                <a:effectLst/>
                <a:latin typeface="+mn-lt"/>
                <a:ea typeface="+mn-ea"/>
                <a:cs typeface="+mn-cs"/>
              </a:rPr>
              <a:t>Khu dân sự : </a:t>
            </a:r>
            <a:r>
              <a:rPr lang="vi-VN" sz="1200" b="0" i="0" kern="1200" dirty="0">
                <a:solidFill>
                  <a:schemeClr val="tx1"/>
                </a:solidFill>
                <a:effectLst/>
                <a:latin typeface="+mn-lt"/>
                <a:ea typeface="+mn-ea"/>
                <a:cs typeface="+mn-cs"/>
              </a:rPr>
              <a:t>Khu dân sự là nơi ở, làm ăn sản xuất buôn bán của dân rất sầm uất đông vui. Việc buôn bán ở khu dân sự ngày càng phát triển. Có nhiều người ngoại quốc qua lại buôn bán: In đô nê xi a, Xiêm, Chiêm Thành, Trung Quốc…</a:t>
            </a:r>
          </a:p>
          <a:p>
            <a:r>
              <a:rPr lang="vi-VN" sz="1200" b="0" i="0" kern="1200" dirty="0">
                <a:solidFill>
                  <a:schemeClr val="tx1"/>
                </a:solidFill>
                <a:effectLst/>
                <a:latin typeface="+mn-lt"/>
                <a:ea typeface="+mn-ea"/>
                <a:cs typeface="+mn-cs"/>
              </a:rPr>
              <a:t>Khu dân sự được chia thành các phường, trong đó có phường nông nghiệp, phường thủ công nghiệp và phường thương nghiệp.</a:t>
            </a:r>
          </a:p>
          <a:p>
            <a:r>
              <a:rPr lang="vi-VN" sz="1200" b="0" i="0" kern="1200" dirty="0">
                <a:solidFill>
                  <a:schemeClr val="tx1"/>
                </a:solidFill>
                <a:effectLst/>
                <a:latin typeface="+mn-lt"/>
                <a:ea typeface="+mn-ea"/>
                <a:cs typeface="+mn-cs"/>
              </a:rPr>
              <a:t>Ngoài hoạt động sản xuất, khu dân sự còn có nhiều công trình kiến trúc tôn giáo: đền Đồng Cổ, chùa Diên Hựu, tháp Báo Thiên, Văn Miếu – Quốc Tử Giám….</a:t>
            </a:r>
          </a:p>
          <a:p>
            <a:endParaRPr lang="vi-VN"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12606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5987425" y="3778247"/>
            <a:ext cx="673100" cy="209550"/>
          </a:xfrm>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a:xfrm>
            <a:off x="2019298" y="3778247"/>
            <a:ext cx="3910976" cy="209550"/>
          </a:xfrm>
        </p:spPr>
        <p:txBody>
          <a:bodyPr/>
          <a:lstStyle/>
          <a:p>
            <a:endParaRPr lang="en-US"/>
          </a:p>
        </p:txBody>
      </p:sp>
      <p:sp>
        <p:nvSpPr>
          <p:cNvPr id="6" name="Slide Number Placeholder 5"/>
          <p:cNvSpPr>
            <a:spLocks noGrp="1"/>
          </p:cNvSpPr>
          <p:nvPr>
            <p:ph type="sldNum" sz="quarter" idx="12"/>
          </p:nvPr>
        </p:nvSpPr>
        <p:spPr>
          <a:xfrm>
            <a:off x="6717676" y="3778247"/>
            <a:ext cx="413375" cy="209550"/>
          </a:xfrm>
        </p:spPr>
        <p:txBody>
          <a:bodyPr/>
          <a:lstStyle/>
          <a:p>
            <a:fld id="{FF21B5B8-D539-4E5C-A527-7E3AD844CB1B}" type="slidenum">
              <a:rPr lang="en-US" smtClean="0"/>
              <a:t>‹#›</a:t>
            </a:fld>
            <a:endParaRPr lang="en-US"/>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91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vi-VN"/>
              <a:t>Bấm biểu tượng để thêm hình ảnh</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98317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6730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773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1745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vi-VN"/>
              <a:t>Bấm để sửa kiểu tiêu đề Bản cái</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70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8799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12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0598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73524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362645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22062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6"/>
        <p:cNvGrpSpPr/>
        <p:nvPr/>
      </p:nvGrpSpPr>
      <p:grpSpPr>
        <a:xfrm>
          <a:off x="0" y="0"/>
          <a:ext cx="0" cy="0"/>
          <a:chOff x="0" y="0"/>
          <a:chExt cx="0" cy="0"/>
        </a:xfrm>
      </p:grpSpPr>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chemeClr val="dk1"/>
              </a:buClr>
              <a:buSzPts val="3000"/>
              <a:buChar char="●"/>
              <a:defRPr sz="3000" i="1">
                <a:solidFill>
                  <a:schemeClr val="dk1"/>
                </a:solidFill>
              </a:defRPr>
            </a:lvl1pPr>
            <a:lvl2pPr marL="914400" lvl="1" indent="-419100" algn="ctr" rtl="0">
              <a:spcBef>
                <a:spcPts val="0"/>
              </a:spcBef>
              <a:spcAft>
                <a:spcPts val="0"/>
              </a:spcAft>
              <a:buClr>
                <a:schemeClr val="dk1"/>
              </a:buClr>
              <a:buSzPts val="3000"/>
              <a:buChar char="○"/>
              <a:defRPr sz="3000" i="1">
                <a:solidFill>
                  <a:schemeClr val="dk1"/>
                </a:solidFill>
              </a:defRPr>
            </a:lvl2pPr>
            <a:lvl3pPr marL="1371600" lvl="2" indent="-419100" algn="ctr" rtl="0">
              <a:spcBef>
                <a:spcPts val="0"/>
              </a:spcBef>
              <a:spcAft>
                <a:spcPts val="0"/>
              </a:spcAft>
              <a:buClr>
                <a:schemeClr val="dk1"/>
              </a:buClr>
              <a:buSzPts val="3000"/>
              <a:buChar char="■"/>
              <a:defRPr sz="3000" i="1">
                <a:solidFill>
                  <a:schemeClr val="dk1"/>
                </a:solidFill>
              </a:defRPr>
            </a:lvl3pPr>
            <a:lvl4pPr marL="1828800" lvl="3" indent="-419100" algn="ctr" rtl="0">
              <a:spcBef>
                <a:spcPts val="0"/>
              </a:spcBef>
              <a:spcAft>
                <a:spcPts val="0"/>
              </a:spcAft>
              <a:buClr>
                <a:schemeClr val="dk1"/>
              </a:buClr>
              <a:buSzPts val="3000"/>
              <a:buChar char="●"/>
              <a:defRPr sz="3000" i="1">
                <a:solidFill>
                  <a:schemeClr val="dk1"/>
                </a:solidFill>
              </a:defRPr>
            </a:lvl4pPr>
            <a:lvl5pPr marL="2286000" lvl="4" indent="-419100" algn="ctr" rtl="0">
              <a:spcBef>
                <a:spcPts val="0"/>
              </a:spcBef>
              <a:spcAft>
                <a:spcPts val="0"/>
              </a:spcAft>
              <a:buClr>
                <a:schemeClr val="dk1"/>
              </a:buClr>
              <a:buSzPts val="3000"/>
              <a:buChar char="○"/>
              <a:defRPr sz="3000" i="1">
                <a:solidFill>
                  <a:schemeClr val="dk1"/>
                </a:solidFill>
              </a:defRPr>
            </a:lvl5pPr>
            <a:lvl6pPr marL="2743200" lvl="5" indent="-419100" algn="ctr" rtl="0">
              <a:spcBef>
                <a:spcPts val="0"/>
              </a:spcBef>
              <a:spcAft>
                <a:spcPts val="0"/>
              </a:spcAft>
              <a:buClr>
                <a:schemeClr val="dk1"/>
              </a:buClr>
              <a:buSzPts val="3000"/>
              <a:buChar char="■"/>
              <a:defRPr sz="3000" i="1">
                <a:solidFill>
                  <a:schemeClr val="dk1"/>
                </a:solidFill>
              </a:defRPr>
            </a:lvl6pPr>
            <a:lvl7pPr marL="3200400" lvl="6" indent="-419100" algn="ctr" rtl="0">
              <a:spcBef>
                <a:spcPts val="0"/>
              </a:spcBef>
              <a:spcAft>
                <a:spcPts val="0"/>
              </a:spcAft>
              <a:buClr>
                <a:schemeClr val="dk1"/>
              </a:buClr>
              <a:buSzPts val="3000"/>
              <a:buChar char="●"/>
              <a:defRPr sz="3000" i="1">
                <a:solidFill>
                  <a:schemeClr val="dk1"/>
                </a:solidFill>
              </a:defRPr>
            </a:lvl7pPr>
            <a:lvl8pPr marL="3657600" lvl="7" indent="-419100" algn="ctr" rtl="0">
              <a:spcBef>
                <a:spcPts val="0"/>
              </a:spcBef>
              <a:spcAft>
                <a:spcPts val="0"/>
              </a:spcAft>
              <a:buClr>
                <a:schemeClr val="dk1"/>
              </a:buClr>
              <a:buSzPts val="3000"/>
              <a:buChar char="○"/>
              <a:defRPr sz="3000" i="1">
                <a:solidFill>
                  <a:schemeClr val="dk1"/>
                </a:solidFill>
              </a:defRPr>
            </a:lvl8pPr>
            <a:lvl9pPr marL="4114800" lvl="8" indent="-419100" algn="ctr">
              <a:spcBef>
                <a:spcPts val="0"/>
              </a:spcBef>
              <a:spcAft>
                <a:spcPts val="0"/>
              </a:spcAft>
              <a:buClr>
                <a:schemeClr val="dk1"/>
              </a:buClr>
              <a:buSzPts val="3000"/>
              <a:buChar char="■"/>
              <a:defRPr sz="3000" i="1">
                <a:solidFill>
                  <a:schemeClr val="dk1"/>
                </a:solidFill>
              </a:defRPr>
            </a:lvl9pPr>
          </a:lstStyle>
          <a:p>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52172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Tree>
    <p:extLst>
      <p:ext uri="{BB962C8B-B14F-4D97-AF65-F5344CB8AC3E}">
        <p14:creationId xmlns:p14="http://schemas.microsoft.com/office/powerpoint/2010/main" val="43181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Char char="●"/>
              <a:defRPr/>
            </a:lvl1pPr>
            <a:lvl2pPr marL="914400" lvl="1" indent="-342900">
              <a:spcBef>
                <a:spcPts val="0"/>
              </a:spcBef>
              <a:spcAft>
                <a:spcPts val="0"/>
              </a:spcAft>
              <a:buClr>
                <a:srgbClr val="FFB600"/>
              </a:buClr>
              <a:buSzPts val="1800"/>
              <a:buChar char="○"/>
              <a:defRPr/>
            </a:lvl2pPr>
            <a:lvl3pPr marL="1371600" lvl="2" indent="-342900">
              <a:spcBef>
                <a:spcPts val="0"/>
              </a:spcBef>
              <a:spcAft>
                <a:spcPts val="0"/>
              </a:spcAft>
              <a:buClr>
                <a:srgbClr val="FFB600"/>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81011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colored">
  <p:cSld name="Blank colored">
    <p:bg>
      <p:bgPr>
        <a:solidFill>
          <a:schemeClr val="accent1"/>
        </a:solidFill>
        <a:effectLst/>
      </p:bgPr>
    </p:bg>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38999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0895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560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20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D746744B-6CC8-4ED2-8A71-07BEB184F142}"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76780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D746744B-6CC8-4ED2-8A71-07BEB184F142}" type="datetimeFigureOut">
              <a:rPr lang="en-US" smtClean="0"/>
              <a:t>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83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D746744B-6CC8-4ED2-8A71-07BEB184F142}" type="datetimeFigureOut">
              <a:rPr lang="en-US" smtClean="0"/>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2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96629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vi-VN"/>
              <a:t>Bấm để sửa kiểu tiêu đề Bản cái</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014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vi-VN"/>
              <a:t>Bấm để sửa kiểu tiêu đề Bản cái</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vi-VN"/>
              <a:t>Bấm biểu tượng để thêm hình ảnh</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39005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746744B-6CC8-4ED2-8A71-07BEB184F142}" type="datetimeFigureOut">
              <a:rPr lang="en-US" smtClean="0"/>
              <a:t>7/8/2023</a:t>
            </a:fld>
            <a:endParaRPr lang="en-US"/>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88418655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microsoft.com/office/2007/relationships/hdphoto" Target="../media/hdphoto10.wdp"/></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jpe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1.png"/><Relationship Id="rId26" Type="http://schemas.openxmlformats.org/officeDocument/2006/relationships/image" Target="../media/image25.png"/><Relationship Id="rId39" Type="http://schemas.openxmlformats.org/officeDocument/2006/relationships/slide" Target="slide16.xml"/><Relationship Id="rId21" Type="http://schemas.openxmlformats.org/officeDocument/2006/relationships/slide" Target="slide10.xml"/><Relationship Id="rId34" Type="http://schemas.openxmlformats.org/officeDocument/2006/relationships/image" Target="../media/image30.png"/><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slide" Target="slide5.xml"/><Relationship Id="rId25" Type="http://schemas.openxmlformats.org/officeDocument/2006/relationships/slide" Target="slide15.xml"/><Relationship Id="rId33" Type="http://schemas.openxmlformats.org/officeDocument/2006/relationships/image" Target="../media/image29.png"/><Relationship Id="rId38" Type="http://schemas.openxmlformats.org/officeDocument/2006/relationships/image" Target="../media/image33.gif"/><Relationship Id="rId2" Type="http://schemas.openxmlformats.org/officeDocument/2006/relationships/image" Target="../media/image15.png"/><Relationship Id="rId16" Type="http://schemas.openxmlformats.org/officeDocument/2006/relationships/image" Target="../media/image20.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slide" Target="slide9.xml"/><Relationship Id="rId11" Type="http://schemas.microsoft.com/office/2007/relationships/hdphoto" Target="../media/hdphoto5.wdp"/><Relationship Id="rId24" Type="http://schemas.openxmlformats.org/officeDocument/2006/relationships/image" Target="../media/image24.png"/><Relationship Id="rId32" Type="http://schemas.openxmlformats.org/officeDocument/2006/relationships/image" Target="../media/image28.png"/><Relationship Id="rId37" Type="http://schemas.openxmlformats.org/officeDocument/2006/relationships/image" Target="../media/image32.gif"/><Relationship Id="rId5" Type="http://schemas.microsoft.com/office/2007/relationships/hdphoto" Target="../media/hdphoto3.wdp"/><Relationship Id="rId15" Type="http://schemas.openxmlformats.org/officeDocument/2006/relationships/slide" Target="slide6.xml"/><Relationship Id="rId23" Type="http://schemas.openxmlformats.org/officeDocument/2006/relationships/slide" Target="slide12.xml"/><Relationship Id="rId28" Type="http://schemas.openxmlformats.org/officeDocument/2006/relationships/image" Target="../media/image26.png"/><Relationship Id="rId36" Type="http://schemas.microsoft.com/office/2007/relationships/hdphoto" Target="../media/hdphoto8.wdp"/><Relationship Id="rId10" Type="http://schemas.openxmlformats.org/officeDocument/2006/relationships/image" Target="../media/image18.png"/><Relationship Id="rId19" Type="http://schemas.openxmlformats.org/officeDocument/2006/relationships/slide" Target="slide8.xml"/><Relationship Id="rId31"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slide" Target="slide7.xml"/><Relationship Id="rId14" Type="http://schemas.microsoft.com/office/2007/relationships/hdphoto" Target="../media/hdphoto6.wdp"/><Relationship Id="rId22" Type="http://schemas.openxmlformats.org/officeDocument/2006/relationships/image" Target="../media/image23.png"/><Relationship Id="rId27" Type="http://schemas.openxmlformats.org/officeDocument/2006/relationships/slide" Target="slide13.xml"/><Relationship Id="rId30" Type="http://schemas.openxmlformats.org/officeDocument/2006/relationships/slide" Target="slide11.xml"/><Relationship Id="rId35" Type="http://schemas.openxmlformats.org/officeDocument/2006/relationships/image" Target="../media/image31.png"/><Relationship Id="rId8" Type="http://schemas.microsoft.com/office/2007/relationships/hdphoto" Target="../media/hdphoto4.wdp"/><Relationship Id="rId3" Type="http://schemas.openxmlformats.org/officeDocument/2006/relationships/slide" Target="slide14.xml"/></Relationships>
</file>

<file path=ppt/slides/_rels/slide30.xml.rels><?xml version="1.0" encoding="UTF-8" standalone="yes"?>
<Relationships xmlns="http://schemas.openxmlformats.org/package/2006/relationships"><Relationship Id="rId8" Type="http://schemas.openxmlformats.org/officeDocument/2006/relationships/hyperlink" Target="http://vi.wikipedia.org/wiki/Ch%C3%B9a_M%E1%BB%99t_C%E1%BB%99t" TargetMode="External"/><Relationship Id="rId3" Type="http://schemas.openxmlformats.org/officeDocument/2006/relationships/hyperlink" Target="http://vi.wikipedia.org/wiki/Qu%E1%BB%91c_T%E1%BB%AD_Gi%C3%A1m" TargetMode="External"/><Relationship Id="rId7" Type="http://schemas.openxmlformats.org/officeDocument/2006/relationships/image" Target="http://www.phattuvietnam.net/mods/News/pic/1200718518.jpg" TargetMode="External"/><Relationship Id="rId2" Type="http://schemas.openxmlformats.org/officeDocument/2006/relationships/hyperlink" Target="http://vi.wikipedia.org/wiki/V%C4%83n_Mi%E1%BA%BFu-Qu%E1%BB%91c_T%E1%BB%AD_Gi%C3%A1m"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slide" Target="slide8.xml"/><Relationship Id="rId10" Type="http://schemas.openxmlformats.org/officeDocument/2006/relationships/image" Target="../media/image54.jpeg"/><Relationship Id="rId4" Type="http://schemas.openxmlformats.org/officeDocument/2006/relationships/image" Target="../media/image51.jpeg"/><Relationship Id="rId9"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hyperlink" Target="http://vi.wikipedia.org/wiki/H%E1%BB%93_T%C3%A2y" TargetMode="External"/><Relationship Id="rId2" Type="http://schemas.openxmlformats.org/officeDocument/2006/relationships/hyperlink" Target="http://vi.wikipedia.org/wiki/Ho%C3%A0ng_th%C3%A0nh_Th%C4%83ng_Long" TargetMode="External"/><Relationship Id="rId1" Type="http://schemas.openxmlformats.org/officeDocument/2006/relationships/slideLayout" Target="../slideLayouts/slideLayout20.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microsoft.com/office/2007/relationships/hdphoto" Target="../media/hdphoto10.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oleObject" Target="../embeddings/oleObject2.bin"/><Relationship Id="rId4" Type="http://schemas.openxmlformats.org/officeDocument/2006/relationships/image" Target="../media/image71.emf"/></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Group 21">
            <a:extLst>
              <a:ext uri="{FF2B5EF4-FFF2-40B4-BE49-F238E27FC236}">
                <a16:creationId xmlns:a16="http://schemas.microsoft.com/office/drawing/2014/main" id="{4E1438BB-E2FD-410C-9753-B84085ADA407}"/>
              </a:ext>
            </a:extLst>
          </p:cNvPr>
          <p:cNvGrpSpPr>
            <a:grpSpLocks/>
          </p:cNvGrpSpPr>
          <p:nvPr/>
        </p:nvGrpSpPr>
        <p:grpSpPr bwMode="auto">
          <a:xfrm rot="16200000">
            <a:off x="346477" y="-23938"/>
            <a:ext cx="1511076" cy="1678606"/>
            <a:chOff x="3936" y="-15"/>
            <a:chExt cx="1817" cy="1788"/>
          </a:xfrm>
        </p:grpSpPr>
        <p:pic>
          <p:nvPicPr>
            <p:cNvPr id="7186" name="Picture 22" descr="hoa-hong">
              <a:extLst>
                <a:ext uri="{FF2B5EF4-FFF2-40B4-BE49-F238E27FC236}">
                  <a16:creationId xmlns:a16="http://schemas.microsoft.com/office/drawing/2014/main" id="{2D27F50C-5A95-454B-92BE-4260AE74646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23" descr="hoa-day">
              <a:extLst>
                <a:ext uri="{FF2B5EF4-FFF2-40B4-BE49-F238E27FC236}">
                  <a16:creationId xmlns:a16="http://schemas.microsoft.com/office/drawing/2014/main" id="{B37B177B-92D7-4A5F-87EC-AF9B13288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4" descr="hoa-day">
              <a:extLst>
                <a:ext uri="{FF2B5EF4-FFF2-40B4-BE49-F238E27FC236}">
                  <a16:creationId xmlns:a16="http://schemas.microsoft.com/office/drawing/2014/main" id="{89FB5F76-33F0-4AC8-938F-01737BDA6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 name="Group 21">
            <a:extLst>
              <a:ext uri="{FF2B5EF4-FFF2-40B4-BE49-F238E27FC236}">
                <a16:creationId xmlns:a16="http://schemas.microsoft.com/office/drawing/2014/main" id="{AB194222-A25E-47CA-B8A6-604AD5369178}"/>
              </a:ext>
            </a:extLst>
          </p:cNvPr>
          <p:cNvGrpSpPr>
            <a:grpSpLocks/>
          </p:cNvGrpSpPr>
          <p:nvPr/>
        </p:nvGrpSpPr>
        <p:grpSpPr bwMode="auto">
          <a:xfrm rot="10800000">
            <a:off x="295352" y="3618964"/>
            <a:ext cx="1705841" cy="1487143"/>
            <a:chOff x="3936" y="-15"/>
            <a:chExt cx="1817" cy="1788"/>
          </a:xfrm>
        </p:grpSpPr>
        <p:pic>
          <p:nvPicPr>
            <p:cNvPr id="7183" name="Picture 22" descr="hoa-hong">
              <a:extLst>
                <a:ext uri="{FF2B5EF4-FFF2-40B4-BE49-F238E27FC236}">
                  <a16:creationId xmlns:a16="http://schemas.microsoft.com/office/drawing/2014/main" id="{B4B5AE09-FE93-4A92-A0C9-9969C083A82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3" descr="hoa-day">
              <a:extLst>
                <a:ext uri="{FF2B5EF4-FFF2-40B4-BE49-F238E27FC236}">
                  <a16:creationId xmlns:a16="http://schemas.microsoft.com/office/drawing/2014/main" id="{177E649D-1BD8-463D-BC2B-5DAFA3DF4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24" descr="hoa-day">
              <a:extLst>
                <a:ext uri="{FF2B5EF4-FFF2-40B4-BE49-F238E27FC236}">
                  <a16:creationId xmlns:a16="http://schemas.microsoft.com/office/drawing/2014/main" id="{6DA70E73-547F-4FFF-81A8-9BCE5A7F8D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 name="Group 21">
            <a:extLst>
              <a:ext uri="{FF2B5EF4-FFF2-40B4-BE49-F238E27FC236}">
                <a16:creationId xmlns:a16="http://schemas.microsoft.com/office/drawing/2014/main" id="{4F126DBD-28A4-4CF5-A5CF-81D255AD268C}"/>
              </a:ext>
            </a:extLst>
          </p:cNvPr>
          <p:cNvGrpSpPr>
            <a:grpSpLocks/>
          </p:cNvGrpSpPr>
          <p:nvPr/>
        </p:nvGrpSpPr>
        <p:grpSpPr bwMode="auto">
          <a:xfrm>
            <a:off x="7389172" y="119426"/>
            <a:ext cx="1705840" cy="1487143"/>
            <a:chOff x="3936" y="-15"/>
            <a:chExt cx="1817" cy="1788"/>
          </a:xfrm>
        </p:grpSpPr>
        <p:pic>
          <p:nvPicPr>
            <p:cNvPr id="7180" name="Picture 22" descr="hoa-hong">
              <a:extLst>
                <a:ext uri="{FF2B5EF4-FFF2-40B4-BE49-F238E27FC236}">
                  <a16:creationId xmlns:a16="http://schemas.microsoft.com/office/drawing/2014/main" id="{3F677AB4-EDE5-492E-B44F-3C4129FEE8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3" descr="hoa-day">
              <a:extLst>
                <a:ext uri="{FF2B5EF4-FFF2-40B4-BE49-F238E27FC236}">
                  <a16:creationId xmlns:a16="http://schemas.microsoft.com/office/drawing/2014/main" id="{AB10F600-FB49-41AF-9A08-4F113C3C6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24" descr="hoa-day">
              <a:extLst>
                <a:ext uri="{FF2B5EF4-FFF2-40B4-BE49-F238E27FC236}">
                  <a16:creationId xmlns:a16="http://schemas.microsoft.com/office/drawing/2014/main" id="{8E404BD6-5592-4D0F-87B0-33B04730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 name="Group 21">
            <a:extLst>
              <a:ext uri="{FF2B5EF4-FFF2-40B4-BE49-F238E27FC236}">
                <a16:creationId xmlns:a16="http://schemas.microsoft.com/office/drawing/2014/main" id="{1A61C6D4-625B-4566-9475-A380FDA2EE14}"/>
              </a:ext>
            </a:extLst>
          </p:cNvPr>
          <p:cNvGrpSpPr>
            <a:grpSpLocks/>
          </p:cNvGrpSpPr>
          <p:nvPr/>
        </p:nvGrpSpPr>
        <p:grpSpPr bwMode="auto">
          <a:xfrm rot="5400000">
            <a:off x="7489239" y="3511267"/>
            <a:ext cx="1511075" cy="1678606"/>
            <a:chOff x="3936" y="-15"/>
            <a:chExt cx="1817" cy="1788"/>
          </a:xfrm>
        </p:grpSpPr>
        <p:pic>
          <p:nvPicPr>
            <p:cNvPr id="7177" name="Picture 22" descr="hoa-hong">
              <a:extLst>
                <a:ext uri="{FF2B5EF4-FFF2-40B4-BE49-F238E27FC236}">
                  <a16:creationId xmlns:a16="http://schemas.microsoft.com/office/drawing/2014/main" id="{CB1F03F2-6EF9-40FF-8DDE-A802A57B5CC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3" descr="hoa-day">
              <a:extLst>
                <a:ext uri="{FF2B5EF4-FFF2-40B4-BE49-F238E27FC236}">
                  <a16:creationId xmlns:a16="http://schemas.microsoft.com/office/drawing/2014/main" id="{65F58038-DF7B-4E94-BC85-1F309B61E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4" descr="hoa-day">
              <a:extLst>
                <a:ext uri="{FF2B5EF4-FFF2-40B4-BE49-F238E27FC236}">
                  <a16:creationId xmlns:a16="http://schemas.microsoft.com/office/drawing/2014/main" id="{1F472709-DB4A-467E-AAFD-6C1E15F06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6" name="Oval 72">
            <a:extLst>
              <a:ext uri="{FF2B5EF4-FFF2-40B4-BE49-F238E27FC236}">
                <a16:creationId xmlns:a16="http://schemas.microsoft.com/office/drawing/2014/main" id="{F9B3232E-5E00-4C68-B793-A53192C944AA}"/>
              </a:ext>
            </a:extLst>
          </p:cNvPr>
          <p:cNvSpPr>
            <a:spLocks noChangeArrowheads="1"/>
          </p:cNvSpPr>
          <p:nvPr/>
        </p:nvSpPr>
        <p:spPr bwMode="auto">
          <a:xfrm>
            <a:off x="3755281" y="4063276"/>
            <a:ext cx="2059882" cy="237679"/>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vi-VN" sz="2400" dirty="0" err="1">
                <a:solidFill>
                  <a:srgbClr val="FF0000"/>
                </a:solidFill>
                <a:latin typeface="Times New Roman" panose="02020603050405020304" pitchFamily="18" charset="0"/>
              </a:rPr>
              <a:t>Người</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thực</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hiện</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Nguyễn</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Thị</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Ngọc</a:t>
            </a:r>
            <a:endParaRPr lang="en-US" altLang="vi-VN" sz="2400" dirty="0">
              <a:solidFill>
                <a:srgbClr val="FF0000"/>
              </a:solidFill>
              <a:latin typeface="Times New Roman" panose="02020603050405020304" pitchFamily="18" charset="0"/>
            </a:endParaRPr>
          </a:p>
        </p:txBody>
      </p:sp>
      <p:sp>
        <p:nvSpPr>
          <p:cNvPr id="2" name="WordArt 8">
            <a:extLst>
              <a:ext uri="{FF2B5EF4-FFF2-40B4-BE49-F238E27FC236}">
                <a16:creationId xmlns:a16="http://schemas.microsoft.com/office/drawing/2014/main" id="{D354B890-8F3F-D5B3-58D7-081D8FAC31F6}"/>
              </a:ext>
            </a:extLst>
          </p:cNvPr>
          <p:cNvSpPr>
            <a:spLocks noChangeArrowheads="1" noChangeShapeType="1" noTextEdit="1"/>
          </p:cNvSpPr>
          <p:nvPr/>
        </p:nvSpPr>
        <p:spPr bwMode="auto">
          <a:xfrm>
            <a:off x="1356851" y="759556"/>
            <a:ext cx="6032321" cy="1737602"/>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contourClr>
                <a:srgbClr val="FFE701"/>
              </a:contourClr>
            </a:sp3d>
          </a:bodyPr>
          <a:lstStyle/>
          <a:p>
            <a:pPr algn="ctr"/>
            <a:r>
              <a:rPr lang="vi-VN" sz="187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TRƯỜNG THCS ĐỨC THƯỢNG</a:t>
            </a:r>
          </a:p>
          <a:p>
            <a:pPr algn="ctr"/>
            <a:r>
              <a:rPr lang="vi-VN" sz="187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HOÀI ĐỨC HÀ NỘI</a:t>
            </a:r>
          </a:p>
        </p:txBody>
      </p:sp>
      <p:sp>
        <p:nvSpPr>
          <p:cNvPr id="3" name="Rectangle 9">
            <a:extLst>
              <a:ext uri="{FF2B5EF4-FFF2-40B4-BE49-F238E27FC236}">
                <a16:creationId xmlns:a16="http://schemas.microsoft.com/office/drawing/2014/main" id="{2E9230E1-9CBF-6425-5522-3F9A9BC57F18}"/>
              </a:ext>
            </a:extLst>
          </p:cNvPr>
          <p:cNvSpPr>
            <a:spLocks noChangeArrowheads="1"/>
          </p:cNvSpPr>
          <p:nvPr/>
        </p:nvSpPr>
        <p:spPr bwMode="auto">
          <a:xfrm>
            <a:off x="1885232" y="2571750"/>
            <a:ext cx="5886614" cy="830997"/>
          </a:xfrm>
          <a:prstGeom prst="rect">
            <a:avLst/>
          </a:prstGeom>
          <a:noFill/>
          <a:ln>
            <a:noFill/>
          </a:ln>
          <a:effectLst/>
        </p:spPr>
        <p:txBody>
          <a:bodyPr wrap="square">
            <a:spAutoFit/>
          </a:bodyPr>
          <a:lstStyle/>
          <a:p>
            <a:pPr algn="ctr">
              <a:defRPr/>
            </a:pPr>
            <a:r>
              <a:rPr lang="en-US" altLang="vi-VN" sz="2400" b="1" dirty="0">
                <a:solidFill>
                  <a:srgbClr val="0070C0"/>
                </a:solidFill>
                <a:effectLst>
                  <a:outerShdw blurRad="38100" dist="38100" dir="2700000" algn="tl">
                    <a:srgbClr val="000000"/>
                  </a:outerShdw>
                </a:effectLst>
              </a:rPr>
              <a:t>BÀI GIẢNG GD </a:t>
            </a:r>
            <a:r>
              <a:rPr lang="vi-VN" altLang="vi-VN" sz="2400" b="1" dirty="0">
                <a:solidFill>
                  <a:srgbClr val="0070C0"/>
                </a:solidFill>
                <a:effectLst>
                  <a:outerShdw blurRad="38100" dist="38100" dir="2700000" algn="tl">
                    <a:srgbClr val="000000"/>
                  </a:outerShdw>
                </a:effectLst>
              </a:rPr>
              <a:t>ĐỊA PHƯƠNG</a:t>
            </a:r>
            <a:r>
              <a:rPr lang="en-US" altLang="vi-VN" sz="2400" b="1" dirty="0">
                <a:solidFill>
                  <a:srgbClr val="0070C0"/>
                </a:solidFill>
                <a:effectLst>
                  <a:outerShdw blurRad="38100" dist="38100" dir="2700000" algn="tl">
                    <a:srgbClr val="000000"/>
                  </a:outerShdw>
                </a:effectLst>
              </a:rPr>
              <a:t> LỚP 7</a:t>
            </a:r>
          </a:p>
          <a:p>
            <a:pPr algn="ctr">
              <a:defRPr/>
            </a:pPr>
            <a:r>
              <a:rPr lang="en-US" altLang="vi-VN" sz="2400" b="1" dirty="0">
                <a:solidFill>
                  <a:srgbClr val="0070C0"/>
                </a:solidFill>
                <a:effectLst>
                  <a:outerShdw blurRad="38100" dist="38100" dir="2700000" algn="tl">
                    <a:srgbClr val="000000"/>
                  </a:outerShdw>
                </a:effectLst>
              </a:rPr>
              <a:t>NĂM HỌC 2023 - 2024</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6" presetClass="entr" presetSubtype="16" fill="hold" grpId="0" nodeType="afterEffect">
                                  <p:stCondLst>
                                    <p:cond delay="0"/>
                                  </p:stCondLst>
                                  <p:childTnLst>
                                    <p:set>
                                      <p:cBhvr>
                                        <p:cTn id="17" dur="1" fill="hold">
                                          <p:stCondLst>
                                            <p:cond delay="0"/>
                                          </p:stCondLst>
                                        </p:cTn>
                                        <p:tgtEl>
                                          <p:spTgt spid="7176"/>
                                        </p:tgtEl>
                                        <p:attrNameLst>
                                          <p:attrName>style.visibility</p:attrName>
                                        </p:attrNameLst>
                                      </p:cBhvr>
                                      <p:to>
                                        <p:strVal val="visible"/>
                                      </p:to>
                                    </p:set>
                                    <p:animEffect transition="in" filter="circle(in)">
                                      <p:cBhvr>
                                        <p:cTn id="18"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200400" y="-599437"/>
            <a:ext cx="4038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40518" y="3028950"/>
            <a:ext cx="4320363" cy="1938992"/>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Bốn di tích của kinh thành Thăng Long là nơi thờ bốn vị thần trấn giữ 4 phương của kinh thành, còn được gọi là “Thăng Long tứ trấn” gồm những di tích nào?</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10942" y="475414"/>
            <a:ext cx="3617515" cy="1569660"/>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Đền-Đình</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15" y="2350255"/>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2910807"/>
            <a:ext cx="4367903" cy="1477328"/>
          </a:xfrm>
          <a:prstGeom prst="rect">
            <a:avLst/>
          </a:prstGeom>
          <a:noFill/>
        </p:spPr>
        <p:txBody>
          <a:bodyPr wrap="square" rtlCol="0">
            <a:spAutoFit/>
          </a:bodyPr>
          <a:lstStyle/>
          <a:p>
            <a:pPr algn="ctr"/>
            <a:r>
              <a:rPr lang="vi-VN" dirty="0"/>
              <a:t>Ông là người Thăng Long, anh hùng dân tộc kiệt xuất đã góp phần quan trọng vào thắng lợi của cuộc kháng chiến chống quân xâm lược Tống ở thế kỷ XI. Bạn cho biết ông là ai?</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4298131" y="828609"/>
            <a:ext cx="2605137" cy="523220"/>
          </a:xfrm>
          <a:prstGeom prst="rect">
            <a:avLst/>
          </a:prstGeom>
          <a:noFill/>
        </p:spPr>
        <p:txBody>
          <a:bodyPr wrap="none" rtlCol="0">
            <a:spAutoFit/>
          </a:bodyPr>
          <a:lstStyle/>
          <a:p>
            <a:pPr algn="ctr"/>
            <a:r>
              <a:rPr lang="vi-VN" sz="2800" dirty="0">
                <a:latin typeface="Times New Roman" panose="02020603050405020304" pitchFamily="18" charset="0"/>
                <a:cs typeface="Times New Roman" panose="02020603050405020304" pitchFamily="18" charset="0"/>
              </a:rPr>
              <a:t>Lý Thường Kiệt.</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2970512"/>
            <a:ext cx="457200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96258" y="756420"/>
            <a:ext cx="2008883" cy="584775"/>
          </a:xfrm>
          <a:prstGeom prst="rect">
            <a:avLst/>
          </a:prstGeom>
          <a:noFill/>
        </p:spPr>
        <p:txBody>
          <a:bodyPr wrap="none" rtlCol="0">
            <a:spAutoFit/>
          </a:bodyPr>
          <a:lstStyle/>
          <a:p>
            <a:pPr algn="ct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1831.</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0900" y="2780876"/>
            <a:ext cx="4419600"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XV,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hãn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37099" y="468063"/>
            <a:ext cx="2873301" cy="1384995"/>
          </a:xfrm>
          <a:prstGeom prst="rect">
            <a:avLst/>
          </a:prstGeom>
          <a:noFill/>
        </p:spPr>
        <p:txBody>
          <a:bodyPr wrap="square" rtlCol="0">
            <a:spAutoFit/>
          </a:bodyPr>
          <a:lstStyle/>
          <a:p>
            <a:pPr algn="ctr"/>
            <a:r>
              <a:rPr lang="vi-VN" sz="2800" dirty="0">
                <a:solidFill>
                  <a:srgbClr val="0000FF"/>
                </a:solidFill>
                <a:latin typeface="Arial" panose="020B0604020202020204" pitchFamily="34" charset="0"/>
                <a:cs typeface="Arial" panose="020B0604020202020204" pitchFamily="34" charset="0"/>
              </a:rPr>
              <a:t>Tống, </a:t>
            </a:r>
          </a:p>
          <a:p>
            <a:pPr algn="ctr"/>
            <a:r>
              <a:rPr lang="vi-VN" sz="2800" dirty="0">
                <a:solidFill>
                  <a:srgbClr val="0000FF"/>
                </a:solidFill>
                <a:latin typeface="Arial" panose="020B0604020202020204" pitchFamily="34" charset="0"/>
                <a:cs typeface="Arial" panose="020B0604020202020204" pitchFamily="34" charset="0"/>
              </a:rPr>
              <a:t>Mông – Nguyên, Minh</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49258" y="898951"/>
            <a:ext cx="2102883"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Chu Văn An</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52800" y="3093505"/>
            <a:ext cx="4572000" cy="1569660"/>
          </a:xfrm>
          <a:prstGeom prst="rect">
            <a:avLst/>
          </a:prstGeom>
        </p:spPr>
        <p:txBody>
          <a:bodyPr>
            <a:spAutoFit/>
          </a:bodyPr>
          <a:lstStyle/>
          <a:p>
            <a:r>
              <a:rPr lang="vi-VN" sz="3200" dirty="0">
                <a:solidFill>
                  <a:srgbClr val="000000"/>
                </a:solidFill>
                <a:latin typeface="Times New Roman" panose="02020603050405020304" pitchFamily="18" charset="0"/>
              </a:rPr>
              <a:t>Dưới thời Trần, ai là thầy giáo, nhà Nho được triều đình trọng dụng nhất?</a:t>
            </a:r>
            <a:endParaRPr lang="en-US" sz="3200" dirty="0"/>
          </a:p>
        </p:txBody>
      </p:sp>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anim calcmode="lin" valueType="num">
                                      <p:cBhvr additive="base">
                                        <p:cTn id="17" dur="500" fill="hold"/>
                                        <p:tgtEl>
                                          <p:spTgt spid="1029"/>
                                        </p:tgtEl>
                                        <p:attrNameLst>
                                          <p:attrName>ppt_x</p:attrName>
                                        </p:attrNameLst>
                                      </p:cBhvr>
                                      <p:tavLst>
                                        <p:tav tm="0">
                                          <p:val>
                                            <p:strVal val="#ppt_x"/>
                                          </p:val>
                                        </p:tav>
                                        <p:tav tm="100000">
                                          <p:val>
                                            <p:strVal val="#ppt_x"/>
                                          </p:val>
                                        </p:tav>
                                      </p:tavLst>
                                    </p:anim>
                                    <p:anim calcmode="lin" valueType="num">
                                      <p:cBhvr additive="base">
                                        <p:cTn id="18"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13946" y="2918926"/>
            <a:ext cx="4649707" cy="1938992"/>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Ai là nhà quân sự thiên tài đã cùng với các vua Trần và hàng loạt tướng lĩnh tài năng chiến đấu chống quân xâm lược Mông - Nguyên giành thắng lợi vẻ vang cho Tổ quốc?</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308493" y="898951"/>
            <a:ext cx="2672015" cy="523220"/>
          </a:xfrm>
          <a:prstGeom prst="rect">
            <a:avLst/>
          </a:prstGeom>
          <a:noFill/>
        </p:spPr>
        <p:txBody>
          <a:bodyPr wrap="none" rtlCol="0">
            <a:spAutoFit/>
          </a:bodyPr>
          <a:lstStyle/>
          <a:p>
            <a:pPr algn="ctr"/>
            <a:r>
              <a:rPr lang="vi-VN" sz="2800">
                <a:solidFill>
                  <a:srgbClr val="0000FF"/>
                </a:solidFill>
                <a:latin typeface="Arial" panose="020B0604020202020204" pitchFamily="34" charset="0"/>
                <a:cs typeface="Arial" panose="020B0604020202020204" pitchFamily="34" charset="0"/>
              </a:rPr>
              <a:t>Trần Hưng Đạo</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2050" name="Picture 2" descr="https://media-cdn.laodong.vn/Storage/newsportal/2017/12/28/583720/Van-Mieu-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8" y="130596"/>
            <a:ext cx="4582632" cy="44541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vietfuntravel.com.vn/image/data/Ha-Noi/Chua-mot-cot/Gioi-thieu-doi-net-ve-lich-su-chua-mot-cot-ha-noi-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9938"/>
            <a:ext cx="4572000" cy="2434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1.bp.blogspot.com/-0H841s7gxP8/XrPKmNHjM1I/AAAAAAAAkcE/B3IKEUbkup8FK2rvoo0cqXQ-gixV0784QCLcBGAsYHQ/s1600/Hinh-anh-Ho-Guom%2B%252815%25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6683" y="2469373"/>
            <a:ext cx="4582633" cy="24348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4551239"/>
            <a:ext cx="6949338" cy="461665"/>
          </a:xfrm>
          <a:prstGeom prst="rect">
            <a:avLst/>
          </a:prstGeom>
          <a:solidFill>
            <a:schemeClr val="bg1"/>
          </a:solidFill>
        </p:spPr>
        <p:txBody>
          <a:bodyPr wrap="none" rtlCol="0">
            <a:spAutoFit/>
          </a:bodyPr>
          <a:lstStyle/>
          <a:p>
            <a:r>
              <a:rPr lang="vi-VN" sz="2400" dirty="0">
                <a:latin typeface="Times New Roman" panose="02020603050405020304" pitchFamily="18" charset="0"/>
                <a:cs typeface="Times New Roman" panose="02020603050405020304" pitchFamily="18" charset="0"/>
              </a:rPr>
              <a:t>Những hình ảnh trên thuộc thành phố nào của nước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1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2000"/>
                                        <p:tgtEl>
                                          <p:spTgt spid="2052"/>
                                        </p:tgtEl>
                                      </p:cBhvr>
                                    </p:animEffec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1000" fill="hold"/>
                                        <p:tgtEl>
                                          <p:spTgt spid="2050"/>
                                        </p:tgtEl>
                                        <p:attrNameLst>
                                          <p:attrName>ppt_w</p:attrName>
                                        </p:attrNameLst>
                                      </p:cBhvr>
                                      <p:tavLst>
                                        <p:tav tm="0">
                                          <p:val>
                                            <p:fltVal val="0"/>
                                          </p:val>
                                        </p:tav>
                                        <p:tav tm="100000">
                                          <p:val>
                                            <p:strVal val="#ppt_w"/>
                                          </p:val>
                                        </p:tav>
                                      </p:tavLst>
                                    </p:anim>
                                    <p:anim calcmode="lin" valueType="num">
                                      <p:cBhvr>
                                        <p:cTn id="17" dur="1000" fill="hold"/>
                                        <p:tgtEl>
                                          <p:spTgt spid="2050"/>
                                        </p:tgtEl>
                                        <p:attrNameLst>
                                          <p:attrName>ppt_h</p:attrName>
                                        </p:attrNameLst>
                                      </p:cBhvr>
                                      <p:tavLst>
                                        <p:tav tm="0">
                                          <p:val>
                                            <p:fltVal val="0"/>
                                          </p:val>
                                        </p:tav>
                                        <p:tav tm="100000">
                                          <p:val>
                                            <p:strVal val="#ppt_h"/>
                                          </p:val>
                                        </p:tav>
                                      </p:tavLst>
                                    </p:anim>
                                    <p:anim calcmode="lin" valueType="num">
                                      <p:cBhvr>
                                        <p:cTn id="18" dur="1000" fill="hold"/>
                                        <p:tgtEl>
                                          <p:spTgt spid="2050"/>
                                        </p:tgtEl>
                                        <p:attrNameLst>
                                          <p:attrName>style.rotation</p:attrName>
                                        </p:attrNameLst>
                                      </p:cBhvr>
                                      <p:tavLst>
                                        <p:tav tm="0">
                                          <p:val>
                                            <p:fltVal val="90"/>
                                          </p:val>
                                        </p:tav>
                                        <p:tav tm="100000">
                                          <p:val>
                                            <p:fltVal val="0"/>
                                          </p:val>
                                        </p:tav>
                                      </p:tavLst>
                                    </p:anim>
                                    <p:animEffect transition="in" filter="fade">
                                      <p:cBhvr>
                                        <p:cTn id="19" dur="1000"/>
                                        <p:tgtEl>
                                          <p:spTgt spid="2050"/>
                                        </p:tgtEl>
                                      </p:cBhvr>
                                    </p:animEffect>
                                  </p:childTnLst>
                                </p:cTn>
                              </p:par>
                            </p:childTnLst>
                          </p:cTn>
                        </p:par>
                        <p:par>
                          <p:cTn id="20" fill="hold">
                            <p:stCondLst>
                              <p:cond delay="3000"/>
                            </p:stCondLst>
                            <p:childTnLst>
                              <p:par>
                                <p:cTn id="21" presetID="21" presetClass="entr" presetSubtype="1"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wheel(1)">
                                      <p:cBhvr>
                                        <p:cTn id="23"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810183" y="971550"/>
            <a:ext cx="7347982" cy="2683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vi-VN" dirty="0">
                <a:solidFill>
                  <a:srgbClr val="0000FF"/>
                </a:solidFill>
                <a:latin typeface="+mj-lt"/>
              </a:rPr>
              <a:t>Chủ đề 1 </a:t>
            </a:r>
            <a:br>
              <a:rPr lang="vi-VN" dirty="0">
                <a:solidFill>
                  <a:srgbClr val="0000FF"/>
                </a:solidFill>
                <a:latin typeface="+mj-lt"/>
              </a:rPr>
            </a:br>
            <a:r>
              <a:rPr lang="vi-VN" sz="4400" dirty="0">
                <a:solidFill>
                  <a:srgbClr val="0000FF"/>
                </a:solidFill>
                <a:latin typeface="+mj-lt"/>
              </a:rPr>
              <a:t>Lịch sử Hà Nội từ thế kỉ XI đến thế kỉ XVI</a:t>
            </a:r>
            <a:endParaRPr sz="4400" dirty="0">
              <a:solidFill>
                <a:srgbClr val="0000FF"/>
              </a:solidFill>
              <a:latin typeface="+mj-lt"/>
            </a:endParaRPr>
          </a:p>
        </p:txBody>
      </p:sp>
      <p:grpSp>
        <p:nvGrpSpPr>
          <p:cNvPr id="62" name="Google Shape;62;p13"/>
          <p:cNvGrpSpPr/>
          <p:nvPr/>
        </p:nvGrpSpPr>
        <p:grpSpPr>
          <a:xfrm>
            <a:off x="7864658" y="371176"/>
            <a:ext cx="896264" cy="896314"/>
            <a:chOff x="570875" y="4322250"/>
            <a:chExt cx="443300" cy="443325"/>
          </a:xfrm>
        </p:grpSpPr>
        <p:sp>
          <p:nvSpPr>
            <p:cNvPr id="63" name="Google Shape;63;p13"/>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98881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1B70652-EDF4-8BDE-F6A1-8A2DB2DD1A30}"/>
              </a:ext>
            </a:extLst>
          </p:cNvPr>
          <p:cNvSpPr txBox="1"/>
          <p:nvPr/>
        </p:nvSpPr>
        <p:spPr>
          <a:xfrm>
            <a:off x="2057400" y="1123950"/>
            <a:ext cx="5257800" cy="2339102"/>
          </a:xfrm>
          <a:prstGeom prst="rect">
            <a:avLst/>
          </a:prstGeom>
          <a:noFill/>
        </p:spPr>
        <p:txBody>
          <a:bodyPr wrap="square">
            <a:spAutoFit/>
          </a:bodyPr>
          <a:lstStyle/>
          <a:p>
            <a:pPr algn="just"/>
            <a:r>
              <a:rPr lang="vi-VN" sz="3200" b="0" i="0" dirty="0">
                <a:solidFill>
                  <a:srgbClr val="242021"/>
                </a:solidFill>
                <a:effectLst/>
                <a:latin typeface="ArialMT"/>
              </a:rPr>
              <a:t>Quan sát các công trình kiến trúc dưới đây và trình bày hiểu biết của em </a:t>
            </a:r>
            <a:br>
              <a:rPr lang="vi-VN" sz="3200" b="0" i="0" dirty="0">
                <a:solidFill>
                  <a:srgbClr val="242021"/>
                </a:solidFill>
                <a:effectLst/>
                <a:latin typeface="ArialMT"/>
              </a:rPr>
            </a:br>
            <a:r>
              <a:rPr lang="vi-VN" sz="3200" b="0" i="0" dirty="0">
                <a:solidFill>
                  <a:srgbClr val="242021"/>
                </a:solidFill>
                <a:effectLst/>
                <a:latin typeface="ArialMT"/>
              </a:rPr>
              <a:t>về lịch sử Hà Nội </a:t>
            </a:r>
            <a:r>
              <a:rPr lang="vi-VN" sz="3200" dirty="0">
                <a:solidFill>
                  <a:srgbClr val="242021"/>
                </a:solidFill>
                <a:latin typeface="ArialMT"/>
              </a:rPr>
              <a:t>?</a:t>
            </a:r>
            <a:r>
              <a:rPr lang="vi-VN" sz="3200" dirty="0"/>
              <a:t> </a:t>
            </a:r>
            <a:br>
              <a:rPr lang="vi-VN" dirty="0"/>
            </a:br>
            <a:endParaRPr lang="vi-VN" dirty="0"/>
          </a:p>
        </p:txBody>
      </p:sp>
    </p:spTree>
    <p:extLst>
      <p:ext uri="{BB962C8B-B14F-4D97-AF65-F5344CB8AC3E}">
        <p14:creationId xmlns:p14="http://schemas.microsoft.com/office/powerpoint/2010/main" val="124139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Văn Miếu Quốc Tử Giám - Di tích văn hóa lịch sử tại Hà Nội - Vntrip.vn">
            <a:extLst>
              <a:ext uri="{FF2B5EF4-FFF2-40B4-BE49-F238E27FC236}">
                <a16:creationId xmlns:a16="http://schemas.microsoft.com/office/drawing/2014/main" id="{EEA40955-8207-485F-5E30-B8827C542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14350"/>
            <a:ext cx="51816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hùa Một Cột biểu tượng nghìn năm văn hiến giữa Thủ đô">
            <a:extLst>
              <a:ext uri="{FF2B5EF4-FFF2-40B4-BE49-F238E27FC236}">
                <a16:creationId xmlns:a16="http://schemas.microsoft.com/office/drawing/2014/main" id="{131EC872-EE52-5C51-6D29-BD6AD8E26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99" y="505085"/>
            <a:ext cx="5638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Đền Quán Thánh - Nơi thờ vị thần “trấn Bắc” của kinh thành ...">
            <a:extLst>
              <a:ext uri="{FF2B5EF4-FFF2-40B4-BE49-F238E27FC236}">
                <a16:creationId xmlns:a16="http://schemas.microsoft.com/office/drawing/2014/main" id="{0C959BA6-EA1C-1024-C4A7-4F4529D7A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818" y="521676"/>
            <a:ext cx="6516363" cy="3726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oàng Thành Thăng Long, tìm về cột mốc lịch sử vàng son">
            <a:extLst>
              <a:ext uri="{FF2B5EF4-FFF2-40B4-BE49-F238E27FC236}">
                <a16:creationId xmlns:a16="http://schemas.microsoft.com/office/drawing/2014/main" id="{13B42ED3-6446-594B-2CC8-8D5145823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75762"/>
            <a:ext cx="7809213" cy="420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9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162050"/>
            <a:ext cx="3657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133350"/>
            <a:ext cx="2438400" cy="1877437"/>
          </a:xfrm>
          <a:prstGeom prst="rect">
            <a:avLst/>
          </a:prstGeom>
          <a:noFill/>
        </p:spPr>
        <p:txBody>
          <a:bodyPr wrap="square" rtlCol="0">
            <a:spAutoFit/>
          </a:bodyPr>
          <a:lstStyle/>
          <a:p>
            <a:pPr algn="ctr"/>
            <a:r>
              <a:rPr lang="en-US" sz="3600" dirty="0" err="1">
                <a:solidFill>
                  <a:srgbClr val="006600"/>
                </a:solidFill>
                <a:latin typeface="Arial" panose="020B0604020202020204" pitchFamily="34" charset="0"/>
                <a:cs typeface="Arial" panose="020B0604020202020204" pitchFamily="34" charset="0"/>
              </a:rPr>
              <a:t>Cuộc</a:t>
            </a: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Đua</a:t>
            </a:r>
            <a:endParaRPr lang="en-US" sz="3600" dirty="0">
              <a:solidFill>
                <a:srgbClr val="006600"/>
              </a:solidFill>
              <a:latin typeface="Arial" panose="020B0604020202020204" pitchFamily="34" charset="0"/>
              <a:cs typeface="Arial" panose="020B0604020202020204" pitchFamily="34" charset="0"/>
            </a:endParaRPr>
          </a:p>
          <a:p>
            <a:pPr algn="ct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Kỳ</a:t>
            </a: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Thú</a:t>
            </a:r>
            <a:endParaRPr lang="en-US" sz="3600" dirty="0">
              <a:solidFill>
                <a:srgbClr val="006600"/>
              </a:solidFill>
              <a:latin typeface="Arial" panose="020B0604020202020204" pitchFamily="34" charset="0"/>
              <a:cs typeface="Arial" panose="020B0604020202020204" pitchFamily="34" charset="0"/>
            </a:endParaRPr>
          </a:p>
          <a:p>
            <a:pPr algn="ctr"/>
            <a:r>
              <a:rPr lang="en-US" sz="4400" dirty="0">
                <a:solidFill>
                  <a:srgbClr val="FFFF00"/>
                </a:solidFill>
                <a:latin typeface="Arial" panose="020B0604020202020204" pitchFamily="34" charset="0"/>
                <a:cs typeface="Arial" panose="020B0604020202020204" pitchFamily="34" charset="0"/>
              </a:rPr>
              <a:t>2</a:t>
            </a:r>
          </a:p>
        </p:txBody>
      </p:sp>
      <p:pic>
        <p:nvPicPr>
          <p:cNvPr id="1028"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7010400" y="4153894"/>
            <a:ext cx="2014537" cy="856256"/>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48800" y="4277222"/>
            <a:ext cx="609600" cy="6096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4" y="20574"/>
            <a:ext cx="3429007" cy="4572009"/>
          </a:xfrm>
          <a:prstGeom prst="rect">
            <a:avLst/>
          </a:prstGeom>
        </p:spPr>
      </p:pic>
      <p:sp>
        <p:nvSpPr>
          <p:cNvPr id="6" name="ValueShape1">
            <a:extLst>
              <a:ext uri="{FF2B5EF4-FFF2-40B4-BE49-F238E27FC236}">
                <a16:creationId xmlns:a16="http://schemas.microsoft.com/office/drawing/2014/main" id="{E17F4AC4-A6A1-4BFC-AE11-34DA8E79FE84}"/>
              </a:ext>
            </a:extLst>
          </p:cNvPr>
          <p:cNvSpPr/>
          <p:nvPr/>
        </p:nvSpPr>
        <p:spPr bwMode="auto">
          <a:xfrm rot="10800000">
            <a:off x="2822520" y="438148"/>
            <a:ext cx="4751428" cy="4744427"/>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68580" tIns="34290" rIns="68580" bIns="34290" numCol="1" rtlCol="0" anchor="t" anchorCtr="0" compatLnSpc="1">
            <a:prstTxWarp prst="textNoShape">
              <a:avLst/>
            </a:prstTxWarp>
          </a:bodyPr>
          <a:lstStyle/>
          <a:p>
            <a:pPr algn="l"/>
            <a:endParaRPr lang="zh-CN" altLang="en-US" sz="1350" dirty="0"/>
          </a:p>
        </p:txBody>
      </p:sp>
      <p:sp>
        <p:nvSpPr>
          <p:cNvPr id="4" name="Hộp Văn bản 3">
            <a:extLst>
              <a:ext uri="{FF2B5EF4-FFF2-40B4-BE49-F238E27FC236}">
                <a16:creationId xmlns:a16="http://schemas.microsoft.com/office/drawing/2014/main" id="{ED046F28-0A10-A68E-E1CB-15AE16BF8C3A}"/>
              </a:ext>
            </a:extLst>
          </p:cNvPr>
          <p:cNvSpPr txBox="1"/>
          <p:nvPr/>
        </p:nvSpPr>
        <p:spPr>
          <a:xfrm>
            <a:off x="2758150" y="456221"/>
            <a:ext cx="1813850" cy="553998"/>
          </a:xfrm>
          <a:prstGeom prst="rect">
            <a:avLst/>
          </a:prstGeom>
          <a:noFill/>
        </p:spPr>
        <p:txBody>
          <a:bodyPr wrap="square">
            <a:spAutoFit/>
          </a:bodyPr>
          <a:lstStyle/>
          <a:p>
            <a:r>
              <a:rPr lang="vi-VN" sz="3000" b="1">
                <a:solidFill>
                  <a:srgbClr val="C00000"/>
                </a:solidFill>
                <a:latin typeface="Times New Roman" panose="02020603050405020304" pitchFamily="18" charset="0"/>
                <a:cs typeface="Times New Roman" panose="02020603050405020304" pitchFamily="18" charset="0"/>
              </a:rPr>
              <a:t>Tiết 1+2 </a:t>
            </a:r>
            <a:endParaRPr lang="vi-VN" sz="3000" dirty="0"/>
          </a:p>
        </p:txBody>
      </p:sp>
      <p:sp>
        <p:nvSpPr>
          <p:cNvPr id="2" name="Hộp Văn bản 1">
            <a:extLst>
              <a:ext uri="{FF2B5EF4-FFF2-40B4-BE49-F238E27FC236}">
                <a16:creationId xmlns:a16="http://schemas.microsoft.com/office/drawing/2014/main" id="{359CC138-9D52-083A-8EA8-C034793A041B}"/>
              </a:ext>
            </a:extLst>
          </p:cNvPr>
          <p:cNvSpPr txBox="1"/>
          <p:nvPr/>
        </p:nvSpPr>
        <p:spPr>
          <a:xfrm>
            <a:off x="3810000" y="1730261"/>
            <a:ext cx="4038601" cy="2862322"/>
          </a:xfrm>
          <a:prstGeom prst="rect">
            <a:avLst/>
          </a:prstGeom>
          <a:noFill/>
        </p:spPr>
        <p:txBody>
          <a:bodyPr wrap="square">
            <a:spAutoFit/>
          </a:bodyPr>
          <a:lstStyle/>
          <a:p>
            <a:pPr algn="ctr"/>
            <a:r>
              <a:rPr lang="vi-VN" sz="3600" dirty="0">
                <a:solidFill>
                  <a:srgbClr val="0070C0"/>
                </a:solidFill>
              </a:rPr>
              <a:t>Các giai đoạn lịch sử của Hà Nội từ thế kỉ XI đến đầu thế kỉ XVI </a:t>
            </a:r>
            <a:br>
              <a:rPr lang="vi-VN" sz="3600" dirty="0">
                <a:solidFill>
                  <a:srgbClr val="0070C0"/>
                </a:solidFill>
              </a:rPr>
            </a:br>
            <a:endParaRPr lang="en-US" sz="3600" i="1" dirty="0">
              <a:solidFill>
                <a:srgbClr val="0070C0"/>
              </a:solidFill>
            </a:endParaRPr>
          </a:p>
        </p:txBody>
      </p:sp>
    </p:spTree>
    <p:extLst>
      <p:ext uri="{BB962C8B-B14F-4D97-AF65-F5344CB8AC3E}">
        <p14:creationId xmlns:p14="http://schemas.microsoft.com/office/powerpoint/2010/main" val="220892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5D99E8B-35BB-C2DF-FEBA-CD3D25BA7D17}"/>
              </a:ext>
            </a:extLst>
          </p:cNvPr>
          <p:cNvSpPr txBox="1"/>
          <p:nvPr/>
        </p:nvSpPr>
        <p:spPr>
          <a:xfrm>
            <a:off x="1600200" y="1581150"/>
            <a:ext cx="6324600" cy="1815882"/>
          </a:xfrm>
          <a:prstGeom prst="rect">
            <a:avLst/>
          </a:prstGeom>
          <a:noFill/>
        </p:spPr>
        <p:txBody>
          <a:bodyPr wrap="square">
            <a:spAutoFit/>
          </a:bodyPr>
          <a:lstStyle/>
          <a:p>
            <a:pPr algn="ctr"/>
            <a:r>
              <a:rPr lang="vi-VN" sz="2800" dirty="0">
                <a:solidFill>
                  <a:srgbClr val="C00000"/>
                </a:solidFill>
                <a:latin typeface="ArialMT"/>
              </a:rPr>
              <a:t>T</a:t>
            </a:r>
            <a:r>
              <a:rPr lang="vi-VN" sz="2800" b="0" i="0" dirty="0">
                <a:solidFill>
                  <a:srgbClr val="C00000"/>
                </a:solidFill>
                <a:effectLst/>
                <a:latin typeface="ArialMT"/>
              </a:rPr>
              <a:t>ình hình chính trị, kinh tế, văn </a:t>
            </a:r>
            <a:r>
              <a:rPr lang="vi-VN" sz="2800" b="0" i="0" dirty="0" err="1">
                <a:solidFill>
                  <a:srgbClr val="C00000"/>
                </a:solidFill>
                <a:effectLst/>
                <a:latin typeface="ArialMT"/>
              </a:rPr>
              <a:t>hoá</a:t>
            </a:r>
            <a:r>
              <a:rPr lang="vi-VN" sz="2800" b="0" i="0" dirty="0">
                <a:solidFill>
                  <a:srgbClr val="C00000"/>
                </a:solidFill>
                <a:effectLst/>
                <a:latin typeface="ArialMT"/>
              </a:rPr>
              <a:t> ở Kinh thành Thăng Long từ thế kỉ XI đến đầu thế kỉ XV.</a:t>
            </a:r>
            <a:r>
              <a:rPr lang="vi-VN" sz="2800" dirty="0">
                <a:solidFill>
                  <a:srgbClr val="C00000"/>
                </a:solidFill>
              </a:rPr>
              <a:t> </a:t>
            </a:r>
            <a:br>
              <a:rPr lang="vi-VN" dirty="0">
                <a:solidFill>
                  <a:srgbClr val="C00000"/>
                </a:solidFill>
              </a:rPr>
            </a:br>
            <a:endParaRPr lang="vi-VN" sz="2800" dirty="0">
              <a:solidFill>
                <a:srgbClr val="C00000"/>
              </a:solidFill>
            </a:endParaRPr>
          </a:p>
        </p:txBody>
      </p:sp>
      <p:sp>
        <p:nvSpPr>
          <p:cNvPr id="4" name="Hộp Văn bản 3">
            <a:extLst>
              <a:ext uri="{FF2B5EF4-FFF2-40B4-BE49-F238E27FC236}">
                <a16:creationId xmlns:a16="http://schemas.microsoft.com/office/drawing/2014/main" id="{15C7CF26-2FAD-6AF7-3DA2-28809BB53735}"/>
              </a:ext>
            </a:extLst>
          </p:cNvPr>
          <p:cNvSpPr txBox="1"/>
          <p:nvPr/>
        </p:nvSpPr>
        <p:spPr>
          <a:xfrm>
            <a:off x="2209800" y="742950"/>
            <a:ext cx="4419599" cy="646331"/>
          </a:xfrm>
          <a:prstGeom prst="rect">
            <a:avLst/>
          </a:prstGeom>
          <a:noFill/>
        </p:spPr>
        <p:txBody>
          <a:bodyPr wrap="square">
            <a:spAutoFit/>
          </a:bodyPr>
          <a:lstStyle/>
          <a:p>
            <a:pPr algn="ctr"/>
            <a:r>
              <a:rPr lang="vi-VN" sz="3600" b="1" dirty="0">
                <a:solidFill>
                  <a:srgbClr val="0070C0"/>
                </a:solidFill>
                <a:latin typeface="Arial-BoldMT"/>
              </a:rPr>
              <a:t>Phần I</a:t>
            </a:r>
            <a:endParaRPr lang="vi-VN" sz="3600" dirty="0"/>
          </a:p>
        </p:txBody>
      </p:sp>
    </p:spTree>
    <p:extLst>
      <p:ext uri="{BB962C8B-B14F-4D97-AF65-F5344CB8AC3E}">
        <p14:creationId xmlns:p14="http://schemas.microsoft.com/office/powerpoint/2010/main" val="88860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AA6E71C-3B37-D4B4-AD7C-98A633996BDA}"/>
              </a:ext>
            </a:extLst>
          </p:cNvPr>
          <p:cNvSpPr txBox="1"/>
          <p:nvPr/>
        </p:nvSpPr>
        <p:spPr>
          <a:xfrm>
            <a:off x="609600" y="514350"/>
            <a:ext cx="7467600" cy="1384995"/>
          </a:xfrm>
          <a:prstGeom prst="rect">
            <a:avLst/>
          </a:prstGeom>
          <a:noFill/>
        </p:spPr>
        <p:txBody>
          <a:bodyPr wrap="square">
            <a:spAutoFit/>
          </a:bodyPr>
          <a:lstStyle/>
          <a:p>
            <a:pPr algn="ctr"/>
            <a:r>
              <a:rPr lang="vi-VN" sz="2800" b="1" dirty="0">
                <a:solidFill>
                  <a:srgbClr val="FF0000"/>
                </a:solidFill>
                <a:latin typeface="Arial-BoldMT"/>
              </a:rPr>
              <a:t>I</a:t>
            </a:r>
            <a:r>
              <a:rPr lang="vi-VN" sz="2800" b="1" i="0" dirty="0">
                <a:solidFill>
                  <a:srgbClr val="FF0000"/>
                </a:solidFill>
                <a:effectLst/>
                <a:latin typeface="Arial-BoldMT"/>
              </a:rPr>
              <a:t>. Kinh đô Thăng Long từ thế kỉ XI đến đầu thế kỉ XV</a:t>
            </a:r>
            <a:r>
              <a:rPr lang="vi-VN" sz="2800" dirty="0">
                <a:solidFill>
                  <a:srgbClr val="FF0000"/>
                </a:solidFill>
              </a:rPr>
              <a:t> </a:t>
            </a:r>
            <a:br>
              <a:rPr lang="vi-VN" sz="2800" dirty="0"/>
            </a:br>
            <a:endParaRPr lang="vi-VN" sz="2800" dirty="0"/>
          </a:p>
        </p:txBody>
      </p:sp>
      <p:pic>
        <p:nvPicPr>
          <p:cNvPr id="8" name="Hình ảnh 7">
            <a:extLst>
              <a:ext uri="{FF2B5EF4-FFF2-40B4-BE49-F238E27FC236}">
                <a16:creationId xmlns:a16="http://schemas.microsoft.com/office/drawing/2014/main" id="{F7581DB7-9E44-6196-3391-6318FE9B9346}"/>
              </a:ext>
            </a:extLst>
          </p:cNvPr>
          <p:cNvPicPr>
            <a:picLocks noChangeAspect="1"/>
          </p:cNvPicPr>
          <p:nvPr/>
        </p:nvPicPr>
        <p:blipFill>
          <a:blip r:embed="rId2"/>
          <a:stretch>
            <a:fillRect/>
          </a:stretch>
        </p:blipFill>
        <p:spPr>
          <a:xfrm>
            <a:off x="1219200" y="1456882"/>
            <a:ext cx="6496957" cy="3172268"/>
          </a:xfrm>
          <a:prstGeom prst="rect">
            <a:avLst/>
          </a:prstGeom>
        </p:spPr>
      </p:pic>
    </p:spTree>
    <p:extLst>
      <p:ext uri="{BB962C8B-B14F-4D97-AF65-F5344CB8AC3E}">
        <p14:creationId xmlns:p14="http://schemas.microsoft.com/office/powerpoint/2010/main" val="1027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E0551F7-6E55-65E2-C372-0851D6BE73F9}"/>
              </a:ext>
            </a:extLst>
          </p:cNvPr>
          <p:cNvSpPr txBox="1"/>
          <p:nvPr/>
        </p:nvSpPr>
        <p:spPr>
          <a:xfrm>
            <a:off x="762000" y="1200150"/>
            <a:ext cx="7620000" cy="3539430"/>
          </a:xfrm>
          <a:prstGeom prst="rect">
            <a:avLst/>
          </a:prstGeom>
          <a:noFill/>
        </p:spPr>
        <p:txBody>
          <a:bodyPr wrap="square">
            <a:spAutoFit/>
          </a:bodyPr>
          <a:lstStyle/>
          <a:p>
            <a:pPr algn="just"/>
            <a:r>
              <a:rPr lang="vi-VN" sz="2800" b="0" i="0" dirty="0">
                <a:solidFill>
                  <a:srgbClr val="242021"/>
                </a:solidFill>
                <a:effectLst/>
                <a:latin typeface="ArialMT"/>
              </a:rPr>
              <a:t>Cuối năm 1009, Lý Công Uẩn lên ngôi vua và lập nên nhà Lý. Năm 1010, Lý Thái Tổ quyết định dời đô từ Hoa Lư (Ninh Bình) về thành Đại La (Hà Nội) và đổi tên là Thăng Long. Kinh thành Thăng Long được nhà Lý và nhà Trần kế tiếp nhau xây dựng và mở rộng, trở thành trung tâm chính trị của cả nước.</a:t>
            </a:r>
            <a:r>
              <a:rPr lang="vi-VN" sz="2800" dirty="0"/>
              <a:t> </a:t>
            </a:r>
            <a:br>
              <a:rPr lang="vi-VN" sz="2800" dirty="0"/>
            </a:br>
            <a:endParaRPr lang="vi-VN" sz="2800" dirty="0"/>
          </a:p>
        </p:txBody>
      </p:sp>
      <p:sp>
        <p:nvSpPr>
          <p:cNvPr id="2" name="Hộp Văn bản 1">
            <a:extLst>
              <a:ext uri="{FF2B5EF4-FFF2-40B4-BE49-F238E27FC236}">
                <a16:creationId xmlns:a16="http://schemas.microsoft.com/office/drawing/2014/main" id="{69BB8EA8-9BBC-4163-AA3C-CF3DAFAB5380}"/>
              </a:ext>
            </a:extLst>
          </p:cNvPr>
          <p:cNvSpPr txBox="1"/>
          <p:nvPr/>
        </p:nvSpPr>
        <p:spPr>
          <a:xfrm>
            <a:off x="609600" y="514350"/>
            <a:ext cx="4724400" cy="523220"/>
          </a:xfrm>
          <a:prstGeom prst="rect">
            <a:avLst/>
          </a:prstGeom>
          <a:noFill/>
        </p:spPr>
        <p:txBody>
          <a:bodyPr wrap="square">
            <a:spAutoFit/>
          </a:bodyPr>
          <a:lstStyle/>
          <a:p>
            <a:r>
              <a:rPr lang="vi-VN" sz="2800" b="1" i="1" dirty="0">
                <a:solidFill>
                  <a:srgbClr val="002060"/>
                </a:solidFill>
                <a:latin typeface="Arial-BoldItalicMT"/>
              </a:rPr>
              <a:t>1.</a:t>
            </a:r>
            <a:r>
              <a:rPr lang="vi-VN" sz="2800" b="1" i="1" dirty="0">
                <a:solidFill>
                  <a:srgbClr val="002060"/>
                </a:solidFill>
                <a:effectLst/>
                <a:latin typeface="Arial-BoldItalicMT"/>
              </a:rPr>
              <a:t> </a:t>
            </a:r>
            <a:r>
              <a:rPr lang="vi-VN" sz="2800" b="1" i="1" u="sng" dirty="0">
                <a:solidFill>
                  <a:srgbClr val="002060"/>
                </a:solidFill>
                <a:effectLst/>
                <a:latin typeface="Arial-BoldItalicMT"/>
              </a:rPr>
              <a:t>Tình hình chính trị:</a:t>
            </a:r>
            <a:r>
              <a:rPr lang="vi-VN" sz="2800" u="sng" dirty="0">
                <a:solidFill>
                  <a:srgbClr val="002060"/>
                </a:solidFill>
              </a:rPr>
              <a:t> </a:t>
            </a:r>
            <a:endParaRPr lang="vi-VN" sz="2800" dirty="0">
              <a:solidFill>
                <a:srgbClr val="002060"/>
              </a:solidFill>
            </a:endParaRPr>
          </a:p>
        </p:txBody>
      </p:sp>
    </p:spTree>
    <p:extLst>
      <p:ext uri="{BB962C8B-B14F-4D97-AF65-F5344CB8AC3E}">
        <p14:creationId xmlns:p14="http://schemas.microsoft.com/office/powerpoint/2010/main" val="190313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9933C-826A-3ED5-F8F0-95844382D6A2}"/>
              </a:ext>
            </a:extLst>
          </p:cNvPr>
          <p:cNvPicPr>
            <a:picLocks noChangeAspect="1"/>
          </p:cNvPicPr>
          <p:nvPr/>
        </p:nvPicPr>
        <p:blipFill>
          <a:blip r:embed="rId2"/>
          <a:stretch>
            <a:fillRect/>
          </a:stretch>
        </p:blipFill>
        <p:spPr>
          <a:xfrm>
            <a:off x="952500" y="438150"/>
            <a:ext cx="7239000" cy="3733800"/>
          </a:xfrm>
          <a:prstGeom prst="rect">
            <a:avLst/>
          </a:prstGeom>
        </p:spPr>
      </p:pic>
      <p:sp>
        <p:nvSpPr>
          <p:cNvPr id="4" name="Google Shape;84;p15">
            <a:extLst>
              <a:ext uri="{FF2B5EF4-FFF2-40B4-BE49-F238E27FC236}">
                <a16:creationId xmlns:a16="http://schemas.microsoft.com/office/drawing/2014/main" id="{9513DED8-FA02-64B2-2744-C9E27DCEB7D0}"/>
              </a:ext>
            </a:extLst>
          </p:cNvPr>
          <p:cNvSpPr txBox="1">
            <a:spLocks/>
          </p:cNvSpPr>
          <p:nvPr/>
        </p:nvSpPr>
        <p:spPr>
          <a:xfrm>
            <a:off x="1981200" y="4171950"/>
            <a:ext cx="5029200" cy="533400"/>
          </a:xfrm>
          <a:prstGeom prst="rect">
            <a:avLst/>
          </a:prstGeom>
          <a:solidFill>
            <a:srgbClr val="FFFF00"/>
          </a:solidFill>
          <a:effectLst/>
        </p:spPr>
        <p:txBody>
          <a:bodyPr spcFirstLastPara="1" vert="horz" wrap="square" lIns="91425" tIns="91425" rIns="91425" bIns="91425" rtlCol="0" anchor="t" anchorCtr="0">
            <a:noAutofit/>
          </a:bodyPr>
          <a:lst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pPr>
            <a:r>
              <a:rPr lang="en-US" sz="2400" b="1" dirty="0">
                <a:solidFill>
                  <a:schemeClr val="accent1"/>
                </a:solidFill>
              </a:rPr>
              <a:t> </a:t>
            </a:r>
            <a:r>
              <a:rPr lang="en-US" sz="2400" b="1" dirty="0" err="1">
                <a:solidFill>
                  <a:schemeClr val="accent1"/>
                </a:solidFill>
              </a:rPr>
              <a:t>Kinh</a:t>
            </a:r>
            <a:r>
              <a:rPr lang="en-US" sz="2400" b="1" dirty="0">
                <a:solidFill>
                  <a:schemeClr val="accent1"/>
                </a:solidFill>
              </a:rPr>
              <a:t> </a:t>
            </a:r>
            <a:r>
              <a:rPr lang="en-US" sz="2400" b="1" dirty="0" err="1">
                <a:solidFill>
                  <a:schemeClr val="accent1"/>
                </a:solidFill>
              </a:rPr>
              <a:t>thành</a:t>
            </a:r>
            <a:r>
              <a:rPr lang="en-US" sz="2400" b="1" dirty="0">
                <a:solidFill>
                  <a:schemeClr val="accent1"/>
                </a:solidFill>
              </a:rPr>
              <a:t> </a:t>
            </a:r>
            <a:r>
              <a:rPr lang="en-US" sz="2400" b="1" dirty="0" err="1">
                <a:solidFill>
                  <a:schemeClr val="accent1"/>
                </a:solidFill>
              </a:rPr>
              <a:t>Thăng</a:t>
            </a:r>
            <a:r>
              <a:rPr lang="en-US" sz="2400" b="1" dirty="0">
                <a:solidFill>
                  <a:schemeClr val="accent1"/>
                </a:solidFill>
              </a:rPr>
              <a:t> Long </a:t>
            </a:r>
            <a:r>
              <a:rPr lang="en-US" sz="2400" b="1" dirty="0" err="1">
                <a:solidFill>
                  <a:schemeClr val="accent1"/>
                </a:solidFill>
              </a:rPr>
              <a:t>thời</a:t>
            </a:r>
            <a:r>
              <a:rPr lang="en-US" sz="2400" b="1" dirty="0">
                <a:solidFill>
                  <a:schemeClr val="accent1"/>
                </a:solidFill>
              </a:rPr>
              <a:t> Lý</a:t>
            </a:r>
          </a:p>
        </p:txBody>
      </p:sp>
    </p:spTree>
    <p:extLst>
      <p:ext uri="{BB962C8B-B14F-4D97-AF65-F5344CB8AC3E}">
        <p14:creationId xmlns:p14="http://schemas.microsoft.com/office/powerpoint/2010/main" val="24087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5"/>
          <p:cNvSpPr txBox="1">
            <a:spLocks noGrp="1"/>
          </p:cNvSpPr>
          <p:nvPr>
            <p:ph type="sldNum" sz="quarter"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a:p>
        </p:txBody>
      </p:sp>
      <p:pic>
        <p:nvPicPr>
          <p:cNvPr id="10" name="Picture 2" descr="img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26" y="813422"/>
            <a:ext cx="7873947" cy="38671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14500" y="323915"/>
            <a:ext cx="5715000" cy="461665"/>
          </a:xfrm>
          <a:prstGeom prst="rect">
            <a:avLst/>
          </a:prstGeom>
          <a:solidFill>
            <a:srgbClr val="FFFF00"/>
          </a:solidFill>
        </p:spPr>
        <p:txBody>
          <a:bodyPr wrap="square">
            <a:spAutoFit/>
          </a:bodyPr>
          <a:lstStyle/>
          <a:p>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1010</a:t>
            </a:r>
          </a:p>
        </p:txBody>
      </p:sp>
      <p:sp>
        <p:nvSpPr>
          <p:cNvPr id="12" name="Rectangle 11"/>
          <p:cNvSpPr/>
          <p:nvPr/>
        </p:nvSpPr>
        <p:spPr>
          <a:xfrm>
            <a:off x="2909758" y="851493"/>
            <a:ext cx="4572000" cy="369332"/>
          </a:xfrm>
          <a:prstGeom prst="rect">
            <a:avLst/>
          </a:prstGeom>
        </p:spPr>
        <p:txBody>
          <a:bodyPr>
            <a:spAutoFit/>
          </a:bodyPr>
          <a:lstStyle/>
          <a:p>
            <a:r>
              <a:rPr lang="en-US" dirty="0" err="1">
                <a:latin typeface="Noto Serif"/>
              </a:rPr>
              <a:t>Chính</a:t>
            </a:r>
            <a:r>
              <a:rPr lang="en-US" dirty="0">
                <a:latin typeface="Noto Serif"/>
              </a:rPr>
              <a:t> </a:t>
            </a:r>
            <a:r>
              <a:rPr lang="en-US" dirty="0" err="1">
                <a:latin typeface="Noto Serif"/>
              </a:rPr>
              <a:t>điện</a:t>
            </a:r>
            <a:r>
              <a:rPr lang="en-US" dirty="0">
                <a:latin typeface="Noto Serif"/>
              </a:rPr>
              <a:t> </a:t>
            </a:r>
            <a:r>
              <a:rPr lang="en-US" dirty="0" err="1">
                <a:latin typeface="Noto Serif"/>
              </a:rPr>
              <a:t>là</a:t>
            </a:r>
            <a:r>
              <a:rPr lang="en-US" dirty="0">
                <a:latin typeface="Noto Serif"/>
              </a:rPr>
              <a:t> </a:t>
            </a:r>
            <a:r>
              <a:rPr lang="en-US" dirty="0" err="1">
                <a:latin typeface="Noto Serif"/>
              </a:rPr>
              <a:t>điện</a:t>
            </a:r>
            <a:r>
              <a:rPr lang="en-US" dirty="0">
                <a:latin typeface="Noto Serif"/>
              </a:rPr>
              <a:t> </a:t>
            </a:r>
            <a:r>
              <a:rPr lang="en-US" dirty="0" err="1">
                <a:latin typeface="Noto Serif"/>
              </a:rPr>
              <a:t>Càn</a:t>
            </a:r>
            <a:r>
              <a:rPr lang="en-US" dirty="0">
                <a:latin typeface="Noto Serif"/>
              </a:rPr>
              <a:t> </a:t>
            </a:r>
            <a:r>
              <a:rPr lang="en-US" dirty="0" err="1">
                <a:latin typeface="Noto Serif"/>
              </a:rPr>
              <a:t>Nguyên</a:t>
            </a:r>
            <a:endParaRPr lang="en-US" dirty="0"/>
          </a:p>
        </p:txBody>
      </p:sp>
    </p:spTree>
    <p:extLst>
      <p:ext uri="{BB962C8B-B14F-4D97-AF65-F5344CB8AC3E}">
        <p14:creationId xmlns:p14="http://schemas.microsoft.com/office/powerpoint/2010/main" val="30676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Transition headline</a:t>
            </a:r>
            <a:endParaRPr/>
          </a:p>
        </p:txBody>
      </p:sp>
      <p:sp>
        <p:nvSpPr>
          <p:cNvPr id="93" name="Google Shape;93;p1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start with the first set of slides</a:t>
            </a:r>
            <a:endParaRPr/>
          </a:p>
        </p:txBody>
      </p:sp>
      <p:sp>
        <p:nvSpPr>
          <p:cNvPr id="94" name="Google Shape;94;p16"/>
          <p:cNvSpPr txBox="1"/>
          <p:nvPr/>
        </p:nvSpPr>
        <p:spPr>
          <a:xfrm>
            <a:off x="7811325" y="0"/>
            <a:ext cx="960900" cy="139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600">
                <a:solidFill>
                  <a:schemeClr val="dk1"/>
                </a:solidFill>
                <a:latin typeface="Raleway ExtraBold"/>
                <a:ea typeface="Raleway ExtraBold"/>
                <a:cs typeface="Raleway ExtraBold"/>
                <a:sym typeface="Raleway ExtraBold"/>
              </a:rPr>
              <a:t>1</a:t>
            </a:r>
            <a:endParaRPr sz="9600">
              <a:solidFill>
                <a:schemeClr val="dk1"/>
              </a:solidFill>
              <a:latin typeface="Raleway ExtraBold"/>
              <a:ea typeface="Raleway ExtraBold"/>
              <a:cs typeface="Raleway ExtraBold"/>
              <a:sym typeface="Raleway ExtraBold"/>
            </a:endParaRPr>
          </a:p>
        </p:txBody>
      </p:sp>
      <p:pic>
        <p:nvPicPr>
          <p:cNvPr id="6" name="Google Shape;86;p15" descr="photo-1492633423870-43d1cd2775eb"/>
          <p:cNvPicPr preferRelativeResize="0"/>
          <p:nvPr/>
        </p:nvPicPr>
        <p:blipFill rotWithShape="1">
          <a:blip r:embed="rId3">
            <a:alphaModFix/>
          </a:blip>
          <a:srcRect l="29959" t="25238" r="27296" b="10604"/>
          <a:stretch/>
        </p:blipFill>
        <p:spPr>
          <a:xfrm>
            <a:off x="7923225" y="133625"/>
            <a:ext cx="1087200" cy="1087200"/>
          </a:xfrm>
          <a:prstGeom prst="ellipse">
            <a:avLst/>
          </a:prstGeom>
          <a:noFill/>
          <a:ln>
            <a:noFill/>
          </a:ln>
        </p:spPr>
      </p:pic>
      <p:sp>
        <p:nvSpPr>
          <p:cNvPr id="7" name="Google Shape;87;p15"/>
          <p:cNvSpPr txBox="1">
            <a:spLocks/>
          </p:cNvSpPr>
          <p:nvPr/>
        </p:nvSpPr>
        <p:spPr>
          <a:xfrm>
            <a:off x="8604400" y="4590300"/>
            <a:ext cx="539700" cy="553200"/>
          </a:xfrm>
          <a:prstGeom prst="rect">
            <a:avLst/>
          </a:prstGeom>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en" smtClean="0"/>
              <a:pPr algn="ctr"/>
              <a:t>26</a:t>
            </a:fld>
            <a:endParaRPr lang="en"/>
          </a:p>
        </p:txBody>
      </p:sp>
      <p:pic>
        <p:nvPicPr>
          <p:cNvPr id="8" name="Picture 6" descr="https://s3-ap-southeast-1.amazonaws.com/img.spiderum.com/sp-images/ad7e13e0368611eaa406cbc30bb0422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 y="66960"/>
            <a:ext cx="8785225" cy="3763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387" y="3830653"/>
            <a:ext cx="8931425" cy="1200329"/>
          </a:xfrm>
          <a:prstGeom prst="rect">
            <a:avLst/>
          </a:prstGeom>
          <a:solidFill>
            <a:srgbClr val="FFFF00"/>
          </a:solidFill>
        </p:spPr>
        <p:txBody>
          <a:bodyPr wrap="square">
            <a:spAutoFit/>
          </a:bodyPr>
          <a:lstStyle/>
          <a:p>
            <a:r>
              <a:rPr lang="vi-VN" dirty="0">
                <a:latin typeface="+mj-lt"/>
              </a:rPr>
              <a:t>Cấm thành Thăng Long theo quy hoạch năm 1029 </a:t>
            </a:r>
          </a:p>
          <a:p>
            <a:r>
              <a:rPr lang="vi-VN" b="1" i="1" dirty="0">
                <a:latin typeface="+mj-lt"/>
              </a:rPr>
              <a:t>1. Ngũ Phượng Tinh Lâu; 2. Điện Phụng Thiên-Lầu Chính Dương; 3. Điện Thiên An; 4. Điện Tuyên Đức; 5. Điện Diên Phúc; 6. Điện Văn Minh; 7. Điện Quảng Vũ; 8. Lầu chuông; 9. Điện Thiên Khánh; 10. Điện Trường Xuân</a:t>
            </a:r>
            <a:endParaRPr lang="en-US" dirty="0">
              <a:latin typeface="+mj-lt"/>
            </a:endParaRPr>
          </a:p>
        </p:txBody>
      </p:sp>
    </p:spTree>
    <p:extLst>
      <p:ext uri="{BB962C8B-B14F-4D97-AF65-F5344CB8AC3E}">
        <p14:creationId xmlns:p14="http://schemas.microsoft.com/office/powerpoint/2010/main" val="337939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656568" y="548817"/>
            <a:ext cx="7840249" cy="3984617"/>
          </a:xfrm>
          <a:prstGeom prst="rect">
            <a:avLst/>
          </a:prstGeom>
          <a:solidFill>
            <a:schemeClr val="bg1"/>
          </a:solidFill>
        </p:spPr>
        <p:txBody>
          <a:bodyPr spcFirstLastPara="1" wrap="square" lIns="91425" tIns="91425" rIns="91425" bIns="91425" anchor="t" anchorCtr="0">
            <a:noAutofit/>
          </a:bodyPr>
          <a:lstStyle/>
          <a:p>
            <a:pPr algn="l"/>
            <a:r>
              <a:rPr lang="vi-VN" sz="2400" dirty="0"/>
              <a:t>– Thành thăng Long chia làm hai khu: khu Hoàng thành và khu dân sự</a:t>
            </a:r>
            <a:br>
              <a:rPr lang="vi-VN" sz="2400" dirty="0"/>
            </a:br>
            <a:r>
              <a:rPr lang="vi-VN" sz="2400" dirty="0"/>
              <a:t>+ Khu Hoàng thành: Là nơi thiết triều</a:t>
            </a:r>
            <a:br>
              <a:rPr lang="vi-VN" sz="2400" dirty="0"/>
            </a:br>
            <a:r>
              <a:rPr lang="vi-VN" sz="2400" dirty="0"/>
              <a:t>=&gt;Nơi quyết định những vấn đề về chính trị của kinh thành.</a:t>
            </a:r>
            <a:br>
              <a:rPr lang="vi-VN" sz="2400" dirty="0"/>
            </a:br>
            <a:r>
              <a:rPr lang="vi-VN" sz="2400" dirty="0"/>
              <a:t>+ Khu dân sự: nơi ở của dân, nơi sản xuất nông nghiệp, thủ công nghiệp và buôn bán</a:t>
            </a:r>
            <a:br>
              <a:rPr lang="vi-VN" sz="2400" dirty="0"/>
            </a:br>
            <a:r>
              <a:rPr lang="vi-VN" sz="2400" dirty="0"/>
              <a:t>=&gt; Nơi quyết những vấn đề về kinh tế.</a:t>
            </a:r>
            <a:br>
              <a:rPr lang="vi-VN" sz="2400" dirty="0"/>
            </a:br>
            <a:r>
              <a:rPr lang="vi-VN" sz="2400" dirty="0"/>
              <a:t>– Bao quanh kinh thành là La Thành</a:t>
            </a:r>
            <a:br>
              <a:rPr lang="vi-VN" sz="2400" dirty="0"/>
            </a:br>
            <a:endParaRPr sz="2400" dirty="0"/>
          </a:p>
        </p:txBody>
      </p:sp>
      <p:sp>
        <p:nvSpPr>
          <p:cNvPr id="107" name="Google Shape;107;p1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38892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body" idx="1"/>
          </p:nvPr>
        </p:nvSpPr>
        <p:spPr>
          <a:xfrm>
            <a:off x="990600" y="2114550"/>
            <a:ext cx="7239000" cy="819900"/>
          </a:xfrm>
          <a:prstGeom prst="rect">
            <a:avLst/>
          </a:prstGeom>
        </p:spPr>
        <p:txBody>
          <a:bodyPr spcFirstLastPara="1" wrap="square" lIns="91425" tIns="91425" rIns="91425" bIns="91425" anchor="ctr" anchorCtr="0">
            <a:noAutofit/>
          </a:bodyPr>
          <a:lstStyle/>
          <a:p>
            <a:pPr marL="0" lvl="0" indent="0" algn="just">
              <a:buNone/>
            </a:pPr>
            <a:r>
              <a:rPr lang="vi-VN" sz="3200" i="0" dirty="0">
                <a:latin typeface="Times New Roman" panose="02020603050405020304" pitchFamily="18" charset="0"/>
                <a:cs typeface="Times New Roman" panose="02020603050405020304" pitchFamily="18" charset="0"/>
              </a:rPr>
              <a:t>- Năm 1017, điện Càn Nguyên bị sét đánh, hoàng đế phải coi chầu ở điện phía đông, (điện Tập Hiền). Năm 1020, điện Tập Hiền lại bị sét đánh, hoàng đế phải coi chầu ở điện phía tây (điện Giảng Vũ). Sau đó dường như điện Càn Nguyên đã được trùng tu, vì trong loạn Tam vương vẫn thấy những ghi chép về nó. </a:t>
            </a:r>
          </a:p>
        </p:txBody>
      </p:sp>
      <p:sp>
        <p:nvSpPr>
          <p:cNvPr id="100" name="Google Shape;100;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a:p>
        </p:txBody>
      </p:sp>
    </p:spTree>
    <p:extLst>
      <p:ext uri="{BB962C8B-B14F-4D97-AF65-F5344CB8AC3E}">
        <p14:creationId xmlns:p14="http://schemas.microsoft.com/office/powerpoint/2010/main" val="1049890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C5E476C1-B31A-D8EF-252A-163091E7FE9D}"/>
              </a:ext>
            </a:extLst>
          </p:cNvPr>
          <p:cNvSpPr txBox="1"/>
          <p:nvPr/>
        </p:nvSpPr>
        <p:spPr>
          <a:xfrm>
            <a:off x="990600" y="971550"/>
            <a:ext cx="7239000" cy="2554545"/>
          </a:xfrm>
          <a:prstGeom prst="rect">
            <a:avLst/>
          </a:prstGeom>
          <a:noFill/>
        </p:spPr>
        <p:txBody>
          <a:bodyPr wrap="square">
            <a:spAutoFit/>
          </a:bodyPr>
          <a:lstStyle/>
          <a:p>
            <a:pPr marL="0" lvl="0" indent="0" algn="just">
              <a:buNone/>
            </a:pPr>
            <a:r>
              <a:rPr lang="vi-VN" sz="3200" i="0" dirty="0">
                <a:latin typeface="Times New Roman" panose="02020603050405020304" pitchFamily="18" charset="0"/>
                <a:cs typeface="Times New Roman" panose="02020603050405020304" pitchFamily="18" charset="0"/>
              </a:rPr>
              <a:t>-Sau loạn Tam vương, điện Càn Nguyên vì lý do khuất tất nào đó mà đã bị san </a:t>
            </a:r>
            <a:r>
              <a:rPr lang="vi-VN" sz="3200" i="0" dirty="0" err="1">
                <a:latin typeface="Times New Roman" panose="02020603050405020304" pitchFamily="18" charset="0"/>
                <a:cs typeface="Times New Roman" panose="02020603050405020304" pitchFamily="18" charset="0"/>
              </a:rPr>
              <a:t>phẳng</a:t>
            </a:r>
            <a:r>
              <a:rPr lang="vi-VN" sz="3200" i="0" dirty="0">
                <a:latin typeface="Times New Roman" panose="02020603050405020304" pitchFamily="18" charset="0"/>
                <a:cs typeface="Times New Roman" panose="02020603050405020304" pitchFamily="18" charset="0"/>
              </a:rPr>
              <a:t>. Đến tháng 6 năm 1029, nhân sự kiện rồng thần xuất hiện trên nền điện cũ, Thái Tông cho xây dựng lại và mở mang thêm.</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06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39000" y="399016"/>
            <a:ext cx="737209" cy="77564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2895600" y="361950"/>
            <a:ext cx="674686" cy="7418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86000" y="514350"/>
            <a:ext cx="536664" cy="6603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 y="400144"/>
            <a:ext cx="661009" cy="8000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7800" y="147093"/>
            <a:ext cx="779463" cy="10429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9125" y="407987"/>
            <a:ext cx="828675" cy="792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81400" y="269330"/>
            <a:ext cx="665163" cy="92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3400" y="415380"/>
            <a:ext cx="682625" cy="77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62600" y="328613"/>
            <a:ext cx="774700" cy="877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24800" y="-55563"/>
            <a:ext cx="695325" cy="1262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7" action="ppaction://hlinksldjump"/>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6261100" y="57150"/>
            <a:ext cx="901700" cy="10970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0" action="ppaction://hlinksldjump"/>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029200" y="438150"/>
            <a:ext cx="563259" cy="6578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211" y="864446"/>
            <a:ext cx="1458011" cy="10977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86132" y="1910706"/>
            <a:ext cx="1280250" cy="9658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0" y="2983420"/>
            <a:ext cx="1815269" cy="10224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5" cstate="print">
            <a:extLst>
              <a:ext uri="{BEBA8EAE-BF5A-486C-A8C5-ECC9F3942E4B}">
                <a14:imgProps xmlns:a14="http://schemas.microsoft.com/office/drawing/2010/main">
                  <a14:imgLayer r:embed="rId3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123210"/>
            <a:ext cx="1652321" cy="99171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356939"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90287"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91364"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a:hlinkClick r:id="rId39" action="ppaction://hlinksldjump"/>
          </p:cNvPr>
          <p:cNvSpPr/>
          <p:nvPr/>
        </p:nvSpPr>
        <p:spPr>
          <a:xfrm>
            <a:off x="56518" y="36004"/>
            <a:ext cx="3810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36CF3684-F2C0-05E7-3937-24C9B8CC338A}"/>
              </a:ext>
            </a:extLst>
          </p:cNvPr>
          <p:cNvSpPr>
            <a:spLocks noGrp="1" noChangeArrowheads="1"/>
          </p:cNvSpPr>
          <p:nvPr>
            <p:ph type="body" idx="1"/>
          </p:nvPr>
        </p:nvSpPr>
        <p:spPr>
          <a:xfrm>
            <a:off x="961940" y="56767"/>
            <a:ext cx="6875111" cy="732234"/>
          </a:xfrm>
        </p:spPr>
        <p:txBody>
          <a:bodyPr>
            <a:normAutofit fontScale="92500" lnSpcReduction="20000"/>
          </a:bodyPr>
          <a:lstStyle/>
          <a:p>
            <a:pPr algn="just">
              <a:buFontTx/>
              <a:buNone/>
            </a:pPr>
            <a:r>
              <a:rPr lang="en-US" altLang="en-US" b="1" dirty="0">
                <a:solidFill>
                  <a:srgbClr val="FF6600"/>
                </a:solidFill>
                <a:latin typeface=".VnTime" pitchFamily="34" charset="0"/>
              </a:rPr>
              <a:t>-  </a:t>
            </a:r>
            <a:r>
              <a:rPr lang="en-US" altLang="en-US" sz="2400" b="1" i="1" dirty="0" err="1"/>
              <a:t>Ngay</a:t>
            </a:r>
            <a:r>
              <a:rPr lang="en-US" altLang="en-US" sz="2400" b="1" i="1" dirty="0"/>
              <a:t> </a:t>
            </a:r>
            <a:r>
              <a:rPr lang="en-US" altLang="en-US" sz="2400" b="1" i="1" dirty="0" err="1"/>
              <a:t>trong</a:t>
            </a:r>
            <a:r>
              <a:rPr lang="en-US" altLang="en-US" sz="2400" b="1" i="1" dirty="0"/>
              <a:t> </a:t>
            </a:r>
            <a:r>
              <a:rPr lang="en-US" altLang="en-US" sz="2400" b="1" i="1" dirty="0" err="1"/>
              <a:t>thế</a:t>
            </a:r>
            <a:r>
              <a:rPr lang="en-US" altLang="en-US" sz="2400" b="1" i="1" dirty="0"/>
              <a:t> </a:t>
            </a:r>
            <a:r>
              <a:rPr lang="en-US" altLang="en-US" sz="2400" b="1" i="1" dirty="0" err="1"/>
              <a:t>kỷ</a:t>
            </a:r>
            <a:r>
              <a:rPr lang="en-US" altLang="en-US" sz="2400" b="1" i="1" dirty="0"/>
              <a:t> XI, </a:t>
            </a:r>
            <a:r>
              <a:rPr lang="en-US" altLang="en-US" sz="2400" b="1" i="1" dirty="0" err="1"/>
              <a:t>nhiều</a:t>
            </a:r>
            <a:r>
              <a:rPr lang="en-US" altLang="en-US" sz="2400" b="1" i="1" dirty="0"/>
              <a:t> </a:t>
            </a:r>
            <a:r>
              <a:rPr lang="en-US" altLang="en-US" sz="2400" b="1" i="1" dirty="0" err="1"/>
              <a:t>công</a:t>
            </a:r>
            <a:r>
              <a:rPr lang="en-US" altLang="en-US" sz="2400" b="1" i="1" dirty="0"/>
              <a:t> </a:t>
            </a:r>
            <a:r>
              <a:rPr lang="en-US" altLang="en-US" sz="2400" b="1" i="1" dirty="0" err="1"/>
              <a:t>trình</a:t>
            </a:r>
            <a:r>
              <a:rPr lang="en-US" altLang="en-US" sz="2400" b="1" i="1" dirty="0"/>
              <a:t> </a:t>
            </a:r>
            <a:r>
              <a:rPr lang="en-US" altLang="en-US" sz="2400" b="1" i="1" dirty="0" err="1"/>
              <a:t>tôn</a:t>
            </a:r>
            <a:r>
              <a:rPr lang="en-US" altLang="en-US" sz="2400" b="1" i="1" dirty="0"/>
              <a:t> </a:t>
            </a:r>
            <a:r>
              <a:rPr lang="en-US" altLang="en-US" sz="2400" b="1" i="1" dirty="0" err="1"/>
              <a:t>giáo</a:t>
            </a:r>
            <a:r>
              <a:rPr lang="en-US" altLang="en-US" sz="2400" b="1" i="1" dirty="0"/>
              <a:t> </a:t>
            </a:r>
            <a:r>
              <a:rPr lang="en-US" altLang="en-US" sz="2400" b="1" i="1" dirty="0" err="1"/>
              <a:t>nhanh</a:t>
            </a:r>
            <a:r>
              <a:rPr lang="en-US" altLang="en-US" sz="2400" b="1" i="1" dirty="0"/>
              <a:t> </a:t>
            </a:r>
            <a:r>
              <a:rPr lang="en-US" altLang="en-US" sz="2400" b="1" i="1" dirty="0" err="1"/>
              <a:t>chóng</a:t>
            </a:r>
            <a:r>
              <a:rPr lang="en-US" altLang="en-US" sz="2400" b="1" i="1" dirty="0"/>
              <a:t> </a:t>
            </a:r>
            <a:r>
              <a:rPr lang="en-US" altLang="en-US" sz="2400" b="1" i="1" dirty="0" err="1"/>
              <a:t>được</a:t>
            </a:r>
            <a:r>
              <a:rPr lang="en-US" altLang="en-US" sz="2400" b="1" i="1" dirty="0"/>
              <a:t> </a:t>
            </a:r>
            <a:r>
              <a:rPr lang="en-US" altLang="en-US" sz="2400" b="1" i="1" dirty="0" err="1"/>
              <a:t>xây</a:t>
            </a:r>
            <a:r>
              <a:rPr lang="en-US" altLang="en-US" sz="2400" b="1" i="1" dirty="0"/>
              <a:t> </a:t>
            </a:r>
            <a:r>
              <a:rPr lang="en-US" altLang="en-US" sz="2400" b="1" i="1" dirty="0" err="1"/>
              <a:t>dựng</a:t>
            </a:r>
            <a:r>
              <a:rPr lang="en-US" altLang="en-US" sz="2400" i="1" dirty="0"/>
              <a:t>:</a:t>
            </a:r>
          </a:p>
          <a:p>
            <a:endParaRPr lang="en-US" altLang="en-US" i="1" dirty="0"/>
          </a:p>
        </p:txBody>
      </p:sp>
      <p:sp>
        <p:nvSpPr>
          <p:cNvPr id="29702" name="Text Box 6">
            <a:extLst>
              <a:ext uri="{FF2B5EF4-FFF2-40B4-BE49-F238E27FC236}">
                <a16:creationId xmlns:a16="http://schemas.microsoft.com/office/drawing/2014/main" id="{FB645BE3-1227-731F-BF85-4E89BFABB5F5}"/>
              </a:ext>
            </a:extLst>
          </p:cNvPr>
          <p:cNvSpPr txBox="1">
            <a:spLocks noChangeArrowheads="1"/>
          </p:cNvSpPr>
          <p:nvPr/>
        </p:nvSpPr>
        <p:spPr bwMode="auto">
          <a:xfrm>
            <a:off x="2850317" y="4314423"/>
            <a:ext cx="233519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dirty="0" err="1">
                <a:latin typeface=".VnArial" pitchFamily="34" charset="0"/>
              </a:rPr>
              <a:t>Tháp</a:t>
            </a:r>
            <a:r>
              <a:rPr lang="en-US" altLang="en-US" sz="1500" b="1" dirty="0">
                <a:latin typeface=".VnArial" pitchFamily="34" charset="0"/>
              </a:rPr>
              <a:t> </a:t>
            </a:r>
            <a:r>
              <a:rPr lang="en-US" altLang="en-US" sz="1500" b="1" dirty="0" err="1">
                <a:latin typeface=".VnArial" pitchFamily="34" charset="0"/>
              </a:rPr>
              <a:t>Báo</a:t>
            </a:r>
            <a:r>
              <a:rPr lang="en-US" altLang="en-US" sz="1500" b="1" dirty="0">
                <a:latin typeface=".VnArial" pitchFamily="34" charset="0"/>
              </a:rPr>
              <a:t> Thiên </a:t>
            </a:r>
            <a:r>
              <a:rPr lang="en-US" altLang="en-US" sz="1350" b="1" dirty="0"/>
              <a:t>(1057)</a:t>
            </a:r>
          </a:p>
        </p:txBody>
      </p:sp>
      <p:sp>
        <p:nvSpPr>
          <p:cNvPr id="29703" name="Text Box 7">
            <a:extLst>
              <a:ext uri="{FF2B5EF4-FFF2-40B4-BE49-F238E27FC236}">
                <a16:creationId xmlns:a16="http://schemas.microsoft.com/office/drawing/2014/main" id="{B5E9C483-9DA9-A3D4-46ED-CDCDE747B4C6}"/>
              </a:ext>
            </a:extLst>
          </p:cNvPr>
          <p:cNvSpPr txBox="1">
            <a:spLocks noChangeArrowheads="1"/>
          </p:cNvSpPr>
          <p:nvPr/>
        </p:nvSpPr>
        <p:spPr bwMode="auto">
          <a:xfrm>
            <a:off x="1833409" y="4293674"/>
            <a:ext cx="48809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350" b="1" dirty="0" err="1">
                <a:hlinkClick r:id="rId2" tooltip="Văn Miếu-Quốc Tử Giám">
                  <a:extLst>
                    <a:ext uri="{A12FA001-AC4F-418D-AE19-62706E023703}">
                      <ahyp:hlinkClr xmlns:ahyp="http://schemas.microsoft.com/office/drawing/2018/hyperlinkcolor" val="tx"/>
                    </a:ext>
                  </a:extLst>
                </a:hlinkClick>
              </a:rPr>
              <a:t>Văn</a:t>
            </a:r>
            <a:r>
              <a:rPr lang="en-US" altLang="en-US" sz="1350" b="1" dirty="0">
                <a:solidFill>
                  <a:srgbClr val="FA2B5C"/>
                </a:solidFill>
                <a:hlinkClick r:id="rId2" tooltip="Văn Miếu-Quốc Tử Giám">
                  <a:extLst>
                    <a:ext uri="{A12FA001-AC4F-418D-AE19-62706E023703}">
                      <ahyp:hlinkClr xmlns:ahyp="http://schemas.microsoft.com/office/drawing/2018/hyperlinkcolor" val="tx"/>
                    </a:ext>
                  </a:extLst>
                </a:hlinkClick>
              </a:rPr>
              <a:t> </a:t>
            </a:r>
            <a:r>
              <a:rPr lang="en-US" altLang="en-US" sz="1350" b="1" dirty="0" err="1">
                <a:hlinkClick r:id="rId2" tooltip="Văn Miếu-Quốc Tử Giám">
                  <a:extLst>
                    <a:ext uri="{A12FA001-AC4F-418D-AE19-62706E023703}">
                      <ahyp:hlinkClr xmlns:ahyp="http://schemas.microsoft.com/office/drawing/2018/hyperlinkcolor" val="tx"/>
                    </a:ext>
                  </a:extLst>
                </a:hlinkClick>
              </a:rPr>
              <a:t>Miếu</a:t>
            </a:r>
            <a:r>
              <a:rPr lang="en-US" altLang="en-US" sz="1350" b="1" dirty="0"/>
              <a:t> </a:t>
            </a:r>
            <a:r>
              <a:rPr lang="en-US" altLang="en-US" sz="1350" b="1" dirty="0" err="1"/>
              <a:t>xây</a:t>
            </a:r>
            <a:r>
              <a:rPr lang="en-US" altLang="en-US" sz="1350" b="1" dirty="0"/>
              <a:t> </a:t>
            </a:r>
            <a:r>
              <a:rPr lang="en-US" altLang="en-US" sz="1350" b="1" dirty="0" err="1"/>
              <a:t>năm</a:t>
            </a:r>
            <a:r>
              <a:rPr lang="en-US" altLang="en-US" sz="1350" b="1" dirty="0"/>
              <a:t> 1070, </a:t>
            </a:r>
            <a:r>
              <a:rPr lang="en-US" altLang="en-US" sz="1350" b="1" dirty="0">
                <a:hlinkClick r:id="rId3" tooltip="Quốc Tử Giám">
                  <a:extLst>
                    <a:ext uri="{A12FA001-AC4F-418D-AE19-62706E023703}">
                      <ahyp:hlinkClr xmlns:ahyp="http://schemas.microsoft.com/office/drawing/2018/hyperlinkcolor" val="tx"/>
                    </a:ext>
                  </a:extLst>
                </a:hlinkClick>
              </a:rPr>
              <a:t>Quốc </a:t>
            </a:r>
            <a:r>
              <a:rPr lang="en-US" altLang="en-US" sz="1350" b="1" dirty="0" err="1">
                <a:hlinkClick r:id="rId3" tooltip="Quốc Tử Giám">
                  <a:extLst>
                    <a:ext uri="{A12FA001-AC4F-418D-AE19-62706E023703}">
                      <ahyp:hlinkClr xmlns:ahyp="http://schemas.microsoft.com/office/drawing/2018/hyperlinkcolor" val="tx"/>
                    </a:ext>
                  </a:extLst>
                </a:hlinkClick>
              </a:rPr>
              <a:t>Tử</a:t>
            </a:r>
            <a:r>
              <a:rPr lang="en-US" altLang="en-US" sz="1350" b="1" dirty="0">
                <a:hlinkClick r:id="rId3" tooltip="Quốc Tử Giám">
                  <a:extLst>
                    <a:ext uri="{A12FA001-AC4F-418D-AE19-62706E023703}">
                      <ahyp:hlinkClr xmlns:ahyp="http://schemas.microsoft.com/office/drawing/2018/hyperlinkcolor" val="tx"/>
                    </a:ext>
                  </a:extLst>
                </a:hlinkClick>
              </a:rPr>
              <a:t> </a:t>
            </a:r>
            <a:r>
              <a:rPr lang="en-US" altLang="en-US" sz="1350" b="1" dirty="0" err="1">
                <a:hlinkClick r:id="rId3" tooltip="Quốc Tử Giám">
                  <a:extLst>
                    <a:ext uri="{A12FA001-AC4F-418D-AE19-62706E023703}">
                      <ahyp:hlinkClr xmlns:ahyp="http://schemas.microsoft.com/office/drawing/2018/hyperlinkcolor" val="tx"/>
                    </a:ext>
                  </a:extLst>
                </a:hlinkClick>
              </a:rPr>
              <a:t>Giám</a:t>
            </a:r>
            <a:r>
              <a:rPr lang="en-US" altLang="en-US" sz="1350" b="1" dirty="0"/>
              <a:t> </a:t>
            </a:r>
            <a:r>
              <a:rPr lang="en-US" altLang="en-US" sz="1350" b="1" dirty="0" err="1"/>
              <a:t>dựng</a:t>
            </a:r>
            <a:r>
              <a:rPr lang="en-US" altLang="en-US" sz="1350" b="1" dirty="0"/>
              <a:t> </a:t>
            </a:r>
            <a:r>
              <a:rPr lang="en-US" altLang="en-US" sz="1350" b="1" dirty="0" err="1"/>
              <a:t>năm</a:t>
            </a:r>
            <a:r>
              <a:rPr lang="en-US" altLang="en-US" sz="1350" b="1" dirty="0"/>
              <a:t> 1076.. </a:t>
            </a:r>
          </a:p>
        </p:txBody>
      </p:sp>
      <p:grpSp>
        <p:nvGrpSpPr>
          <p:cNvPr id="2" name="Group 8">
            <a:extLst>
              <a:ext uri="{FF2B5EF4-FFF2-40B4-BE49-F238E27FC236}">
                <a16:creationId xmlns:a16="http://schemas.microsoft.com/office/drawing/2014/main" id="{EF9302FC-3F42-A603-9267-ADA0DEE6CA52}"/>
              </a:ext>
            </a:extLst>
          </p:cNvPr>
          <p:cNvGrpSpPr>
            <a:grpSpLocks/>
          </p:cNvGrpSpPr>
          <p:nvPr/>
        </p:nvGrpSpPr>
        <p:grpSpPr bwMode="auto">
          <a:xfrm>
            <a:off x="381000" y="799376"/>
            <a:ext cx="8381999" cy="4104488"/>
            <a:chOff x="-42530" y="762000"/>
            <a:chExt cx="9186530" cy="6858000"/>
          </a:xfrm>
        </p:grpSpPr>
        <p:pic>
          <p:nvPicPr>
            <p:cNvPr id="14347" name="Picture 6" descr="Toàn cảnh chùa Một Cột">
              <a:extLst>
                <a:ext uri="{FF2B5EF4-FFF2-40B4-BE49-F238E27FC236}">
                  <a16:creationId xmlns:a16="http://schemas.microsoft.com/office/drawing/2014/main" id="{1E6F8697-0A47-B55F-7322-E6EDF1541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30" y="762000"/>
              <a:ext cx="91865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Action Button: Forward or Next 2">
              <a:hlinkClick r:id="rId5" action="ppaction://hlinksldjump" highlightClick="1"/>
              <a:extLst>
                <a:ext uri="{FF2B5EF4-FFF2-40B4-BE49-F238E27FC236}">
                  <a16:creationId xmlns:a16="http://schemas.microsoft.com/office/drawing/2014/main" id="{64A53821-FB28-BA40-21DA-A1B59C42CB2C}"/>
                </a:ext>
              </a:extLst>
            </p:cNvPr>
            <p:cNvSpPr>
              <a:spLocks noChangeArrowheads="1"/>
            </p:cNvSpPr>
            <p:nvPr/>
          </p:nvSpPr>
          <p:spPr bwMode="auto">
            <a:xfrm>
              <a:off x="8482013" y="7162800"/>
              <a:ext cx="661987" cy="420688"/>
            </a:xfrm>
            <a:prstGeom prst="actionButtonForwardNext">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latin typeface="Times New Roman" panose="02020603050405020304" pitchFamily="18" charset="0"/>
              </a:endParaRPr>
            </a:p>
          </p:txBody>
        </p:sp>
      </p:grpSp>
      <p:sp>
        <p:nvSpPr>
          <p:cNvPr id="29717" name="AutoShape 21">
            <a:extLst>
              <a:ext uri="{FF2B5EF4-FFF2-40B4-BE49-F238E27FC236}">
                <a16:creationId xmlns:a16="http://schemas.microsoft.com/office/drawing/2014/main" id="{B9224501-6AD4-4D7F-E1DF-5EA2AF20F2E1}"/>
              </a:ext>
            </a:extLst>
          </p:cNvPr>
          <p:cNvSpPr>
            <a:spLocks noChangeArrowheads="1"/>
          </p:cNvSpPr>
          <p:nvPr/>
        </p:nvSpPr>
        <p:spPr bwMode="auto">
          <a:xfrm>
            <a:off x="1434962" y="-109789"/>
            <a:ext cx="5956438" cy="1928604"/>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b="1" i="1" dirty="0" err="1">
                <a:solidFill>
                  <a:srgbClr val="FFFF00"/>
                </a:solidFill>
              </a:rPr>
              <a:t>Chỉ</a:t>
            </a:r>
            <a:r>
              <a:rPr lang="en-US" altLang="en-US" sz="2400" b="1" i="1" dirty="0">
                <a:solidFill>
                  <a:srgbClr val="FFFF00"/>
                </a:solidFill>
              </a:rPr>
              <a:t> </a:t>
            </a:r>
            <a:r>
              <a:rPr lang="en-US" altLang="en-US" sz="2400" b="1" i="1" dirty="0" err="1">
                <a:solidFill>
                  <a:srgbClr val="FFFF00"/>
                </a:solidFill>
              </a:rPr>
              <a:t>sau</a:t>
            </a:r>
            <a:r>
              <a:rPr lang="en-US" altLang="en-US" sz="2400" b="1" i="1" dirty="0">
                <a:solidFill>
                  <a:srgbClr val="FFFF00"/>
                </a:solidFill>
              </a:rPr>
              <a:t> </a:t>
            </a:r>
            <a:r>
              <a:rPr lang="en-US" altLang="en-US" sz="2400" b="1" i="1" dirty="0" err="1">
                <a:solidFill>
                  <a:srgbClr val="FFFF00"/>
                </a:solidFill>
              </a:rPr>
              <a:t>một</a:t>
            </a:r>
            <a:r>
              <a:rPr lang="en-US" altLang="en-US" sz="2400" b="1" i="1" dirty="0">
                <a:solidFill>
                  <a:srgbClr val="FFFF00"/>
                </a:solidFill>
              </a:rPr>
              <a:t> </a:t>
            </a:r>
            <a:r>
              <a:rPr lang="en-US" altLang="en-US" sz="2400" b="1" i="1" dirty="0" err="1">
                <a:solidFill>
                  <a:srgbClr val="FFFF00"/>
                </a:solidFill>
              </a:rPr>
              <a:t>thế</a:t>
            </a:r>
            <a:r>
              <a:rPr lang="en-US" altLang="en-US" sz="2400" b="1" i="1" dirty="0">
                <a:solidFill>
                  <a:srgbClr val="FFFF00"/>
                </a:solidFill>
              </a:rPr>
              <a:t> </a:t>
            </a:r>
            <a:r>
              <a:rPr lang="en-US" altLang="en-US" sz="2400" b="1" i="1" dirty="0" err="1">
                <a:solidFill>
                  <a:srgbClr val="FFFF00"/>
                </a:solidFill>
              </a:rPr>
              <a:t>kỷ</a:t>
            </a:r>
            <a:r>
              <a:rPr lang="en-US" altLang="en-US" sz="2400" b="1" i="1" dirty="0">
                <a:solidFill>
                  <a:srgbClr val="FFFF00"/>
                </a:solidFill>
              </a:rPr>
              <a:t>, </a:t>
            </a:r>
            <a:r>
              <a:rPr lang="en-US" altLang="en-US" sz="2400" b="1" i="1" dirty="0" err="1">
                <a:solidFill>
                  <a:srgbClr val="FFFF00"/>
                </a:solidFill>
              </a:rPr>
              <a:t>Thăng</a:t>
            </a:r>
            <a:r>
              <a:rPr lang="en-US" altLang="en-US" sz="2400" b="1" i="1" dirty="0">
                <a:solidFill>
                  <a:srgbClr val="FFFF00"/>
                </a:solidFill>
              </a:rPr>
              <a:t> Long </a:t>
            </a:r>
            <a:r>
              <a:rPr lang="en-US" altLang="en-US" sz="2400" b="1" i="1" dirty="0" err="1">
                <a:solidFill>
                  <a:srgbClr val="FFFF00"/>
                </a:solidFill>
              </a:rPr>
              <a:t>trở</a:t>
            </a:r>
            <a:r>
              <a:rPr lang="en-US" altLang="en-US" sz="2400" b="1" i="1" dirty="0">
                <a:solidFill>
                  <a:srgbClr val="FFFF00"/>
                </a:solidFill>
              </a:rPr>
              <a:t> </a:t>
            </a:r>
          </a:p>
          <a:p>
            <a:pPr algn="just">
              <a:spcBef>
                <a:spcPct val="0"/>
              </a:spcBef>
              <a:buFontTx/>
              <a:buNone/>
            </a:pPr>
            <a:r>
              <a:rPr lang="en-US" altLang="en-US" sz="2400" b="1" i="1" dirty="0" err="1">
                <a:solidFill>
                  <a:srgbClr val="FFFF00"/>
                </a:solidFill>
              </a:rPr>
              <a:t>thành</a:t>
            </a:r>
            <a:r>
              <a:rPr lang="en-US" altLang="en-US" sz="2400" b="1" i="1" dirty="0">
                <a:solidFill>
                  <a:srgbClr val="FFFF00"/>
                </a:solidFill>
              </a:rPr>
              <a:t> </a:t>
            </a:r>
            <a:r>
              <a:rPr lang="en-US" altLang="en-US" sz="2400" b="1" i="1" dirty="0" err="1">
                <a:solidFill>
                  <a:srgbClr val="FFFF00"/>
                </a:solidFill>
              </a:rPr>
              <a:t>trung</a:t>
            </a:r>
            <a:r>
              <a:rPr lang="en-US" altLang="en-US" sz="2400" b="1" i="1" dirty="0">
                <a:solidFill>
                  <a:srgbClr val="FFFF00"/>
                </a:solidFill>
              </a:rPr>
              <a:t> </a:t>
            </a:r>
            <a:r>
              <a:rPr lang="en-US" altLang="en-US" sz="2400" b="1" i="1" dirty="0" err="1">
                <a:solidFill>
                  <a:srgbClr val="FFFF00"/>
                </a:solidFill>
              </a:rPr>
              <a:t>tâm</a:t>
            </a:r>
            <a:r>
              <a:rPr lang="en-US" altLang="en-US" sz="2400" b="1" i="1" dirty="0">
                <a:solidFill>
                  <a:srgbClr val="FFFF00"/>
                </a:solidFill>
              </a:rPr>
              <a:t> </a:t>
            </a:r>
            <a:r>
              <a:rPr lang="en-US" altLang="en-US" sz="2400" b="1" i="1" dirty="0" err="1">
                <a:solidFill>
                  <a:srgbClr val="FFFF00"/>
                </a:solidFill>
              </a:rPr>
              <a:t>văn</a:t>
            </a:r>
            <a:r>
              <a:rPr lang="en-US" altLang="en-US" sz="2400" b="1" i="1" dirty="0">
                <a:solidFill>
                  <a:srgbClr val="FFFF00"/>
                </a:solidFill>
              </a:rPr>
              <a:t> </a:t>
            </a:r>
            <a:r>
              <a:rPr lang="en-US" altLang="en-US" sz="2400" b="1" i="1" dirty="0" err="1">
                <a:solidFill>
                  <a:srgbClr val="FFFF00"/>
                </a:solidFill>
              </a:rPr>
              <a:t>hóa</a:t>
            </a:r>
            <a:r>
              <a:rPr lang="en-US" altLang="en-US" sz="2400" b="1" i="1" dirty="0">
                <a:solidFill>
                  <a:srgbClr val="FFFF00"/>
                </a:solidFill>
              </a:rPr>
              <a:t> </a:t>
            </a:r>
            <a:r>
              <a:rPr lang="en-US" altLang="en-US" sz="2400" b="1" i="1" dirty="0" err="1">
                <a:solidFill>
                  <a:srgbClr val="FFFF00"/>
                </a:solidFill>
              </a:rPr>
              <a:t>chính</a:t>
            </a:r>
            <a:r>
              <a:rPr lang="en-US" altLang="en-US" sz="2400" b="1" i="1" dirty="0">
                <a:solidFill>
                  <a:srgbClr val="FFFF00"/>
                </a:solidFill>
              </a:rPr>
              <a:t> </a:t>
            </a:r>
            <a:r>
              <a:rPr lang="en-US" altLang="en-US" sz="2400" b="1" i="1" dirty="0" err="1">
                <a:solidFill>
                  <a:srgbClr val="FFFF00"/>
                </a:solidFill>
              </a:rPr>
              <a:t>trị</a:t>
            </a:r>
            <a:r>
              <a:rPr lang="en-US" altLang="en-US" sz="2400" b="1" i="1" dirty="0">
                <a:solidFill>
                  <a:srgbClr val="FFFF00"/>
                </a:solidFill>
              </a:rPr>
              <a:t> </a:t>
            </a:r>
            <a:r>
              <a:rPr lang="en-US" altLang="en-US" sz="2400" b="1" i="1" dirty="0" err="1">
                <a:solidFill>
                  <a:srgbClr val="FFFF00"/>
                </a:solidFill>
              </a:rPr>
              <a:t>và</a:t>
            </a:r>
            <a:r>
              <a:rPr lang="en-US" altLang="en-US" sz="2400" b="1" i="1" dirty="0">
                <a:solidFill>
                  <a:srgbClr val="FFFF00"/>
                </a:solidFill>
              </a:rPr>
              <a:t> </a:t>
            </a:r>
          </a:p>
          <a:p>
            <a:pPr algn="just">
              <a:spcBef>
                <a:spcPct val="0"/>
              </a:spcBef>
              <a:buFontTx/>
              <a:buNone/>
            </a:pPr>
            <a:r>
              <a:rPr lang="en-US" altLang="en-US" sz="2400" b="1" i="1" dirty="0" err="1">
                <a:solidFill>
                  <a:srgbClr val="FFFF00"/>
                </a:solidFill>
              </a:rPr>
              <a:t>kinh</a:t>
            </a:r>
            <a:r>
              <a:rPr lang="en-US" altLang="en-US" sz="2400" b="1" i="1" dirty="0">
                <a:solidFill>
                  <a:srgbClr val="FFFF00"/>
                </a:solidFill>
              </a:rPr>
              <a:t> </a:t>
            </a:r>
            <a:r>
              <a:rPr lang="en-US" altLang="en-US" sz="2400" b="1" i="1" dirty="0" err="1">
                <a:solidFill>
                  <a:srgbClr val="FFFF00"/>
                </a:solidFill>
              </a:rPr>
              <a:t>tế</a:t>
            </a:r>
            <a:r>
              <a:rPr lang="en-US" altLang="en-US" sz="2400" b="1" i="1" dirty="0">
                <a:solidFill>
                  <a:srgbClr val="FFFF00"/>
                </a:solidFill>
              </a:rPr>
              <a:t> </a:t>
            </a:r>
            <a:r>
              <a:rPr lang="en-US" altLang="en-US" sz="2400" b="1" i="1" dirty="0" err="1">
                <a:solidFill>
                  <a:srgbClr val="FFFF00"/>
                </a:solidFill>
              </a:rPr>
              <a:t>của</a:t>
            </a:r>
            <a:r>
              <a:rPr lang="en-US" altLang="en-US" sz="2400" b="1" i="1" dirty="0">
                <a:solidFill>
                  <a:srgbClr val="FFFF00"/>
                </a:solidFill>
              </a:rPr>
              <a:t> </a:t>
            </a:r>
            <a:r>
              <a:rPr lang="en-US" altLang="en-US" sz="2400" b="1" i="1" dirty="0" err="1">
                <a:solidFill>
                  <a:srgbClr val="FFFF00"/>
                </a:solidFill>
              </a:rPr>
              <a:t>cả</a:t>
            </a:r>
            <a:r>
              <a:rPr lang="en-US" altLang="en-US" sz="2400" b="1" i="1" dirty="0">
                <a:solidFill>
                  <a:srgbClr val="FFFF00"/>
                </a:solidFill>
              </a:rPr>
              <a:t> </a:t>
            </a:r>
            <a:r>
              <a:rPr lang="en-US" altLang="en-US" sz="2400" b="1" i="1" dirty="0" err="1">
                <a:solidFill>
                  <a:srgbClr val="FFFF00"/>
                </a:solidFill>
              </a:rPr>
              <a:t>quốc</a:t>
            </a:r>
            <a:r>
              <a:rPr lang="en-US" altLang="en-US" sz="2400" b="1" i="1" dirty="0">
                <a:solidFill>
                  <a:srgbClr val="FFFF00"/>
                </a:solidFill>
              </a:rPr>
              <a:t> </a:t>
            </a:r>
            <a:r>
              <a:rPr lang="en-US" altLang="en-US" sz="2400" b="1" i="1" dirty="0" err="1">
                <a:solidFill>
                  <a:srgbClr val="FFFF00"/>
                </a:solidFill>
              </a:rPr>
              <a:t>gia</a:t>
            </a:r>
            <a:r>
              <a:rPr lang="en-US" altLang="en-US" sz="2400" b="1" i="1" dirty="0">
                <a:solidFill>
                  <a:srgbClr val="FFFF00"/>
                </a:solidFill>
              </a:rPr>
              <a:t>.</a:t>
            </a:r>
          </a:p>
          <a:p>
            <a:pPr algn="ctr">
              <a:spcBef>
                <a:spcPct val="0"/>
              </a:spcBef>
              <a:buFontTx/>
              <a:buNone/>
            </a:pPr>
            <a:endParaRPr lang="en-US" altLang="en-US" sz="1350" b="1" i="1" dirty="0">
              <a:solidFill>
                <a:srgbClr val="FF3300"/>
              </a:solidFill>
            </a:endParaRPr>
          </a:p>
        </p:txBody>
      </p:sp>
      <p:pic>
        <p:nvPicPr>
          <p:cNvPr id="29718" name="Picture 22" descr="Tháp chùa Báo Ân bên Hồ Gươm">
            <a:extLst>
              <a:ext uri="{FF2B5EF4-FFF2-40B4-BE49-F238E27FC236}">
                <a16:creationId xmlns:a16="http://schemas.microsoft.com/office/drawing/2014/main" id="{49240408-DC7B-7206-BF81-5EDF9865744D}"/>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80998" y="789001"/>
            <a:ext cx="8382000" cy="429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ộp Văn bản 3">
            <a:extLst>
              <a:ext uri="{FF2B5EF4-FFF2-40B4-BE49-F238E27FC236}">
                <a16:creationId xmlns:a16="http://schemas.microsoft.com/office/drawing/2014/main" id="{EF54D5ED-97C5-65BF-B5F0-08D035040F5C}"/>
              </a:ext>
            </a:extLst>
          </p:cNvPr>
          <p:cNvSpPr txBox="1">
            <a:spLocks noChangeArrowheads="1"/>
          </p:cNvSpPr>
          <p:nvPr/>
        </p:nvSpPr>
        <p:spPr bwMode="auto">
          <a:xfrm>
            <a:off x="2382694" y="4325665"/>
            <a:ext cx="34531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b="1" dirty="0" err="1"/>
              <a:t>C</a:t>
            </a:r>
            <a:r>
              <a:rPr lang="en-US" altLang="en-US" sz="1350" b="1" dirty="0" err="1">
                <a:hlinkClick r:id="rId8" tooltip="Chùa Một Cột">
                  <a:extLst>
                    <a:ext uri="{A12FA001-AC4F-418D-AE19-62706E023703}">
                      <ahyp:hlinkClr xmlns:ahyp="http://schemas.microsoft.com/office/drawing/2018/hyperlinkcolor" val="tx"/>
                    </a:ext>
                  </a:extLst>
                </a:hlinkClick>
              </a:rPr>
              <a:t>hùa</a:t>
            </a:r>
            <a:r>
              <a:rPr lang="en-US" altLang="en-US" sz="1350" b="1" dirty="0">
                <a:hlinkClick r:id="rId8" tooltip="Chùa Một Cột">
                  <a:extLst>
                    <a:ext uri="{A12FA001-AC4F-418D-AE19-62706E023703}">
                      <ahyp:hlinkClr xmlns:ahyp="http://schemas.microsoft.com/office/drawing/2018/hyperlinkcolor" val="tx"/>
                    </a:ext>
                  </a:extLst>
                </a:hlinkClick>
              </a:rPr>
              <a:t> </a:t>
            </a:r>
            <a:r>
              <a:rPr lang="en-US" altLang="en-US" sz="1350" b="1" dirty="0" err="1">
                <a:hlinkClick r:id="rId8" tooltip="Chùa Một Cột">
                  <a:extLst>
                    <a:ext uri="{A12FA001-AC4F-418D-AE19-62706E023703}">
                      <ahyp:hlinkClr xmlns:ahyp="http://schemas.microsoft.com/office/drawing/2018/hyperlinkcolor" val="tx"/>
                    </a:ext>
                  </a:extLst>
                </a:hlinkClick>
              </a:rPr>
              <a:t>Diên</a:t>
            </a:r>
            <a:r>
              <a:rPr lang="en-US" altLang="en-US" sz="1350" b="1" dirty="0">
                <a:hlinkClick r:id="rId8" tooltip="Chùa Một Cột">
                  <a:extLst>
                    <a:ext uri="{A12FA001-AC4F-418D-AE19-62706E023703}">
                      <ahyp:hlinkClr xmlns:ahyp="http://schemas.microsoft.com/office/drawing/2018/hyperlinkcolor" val="tx"/>
                    </a:ext>
                  </a:extLst>
                </a:hlinkClick>
              </a:rPr>
              <a:t> </a:t>
            </a:r>
            <a:r>
              <a:rPr lang="en-US" altLang="en-US" sz="1350" b="1" dirty="0" err="1">
                <a:hlinkClick r:id="rId8" tooltip="Chùa Một Cột">
                  <a:extLst>
                    <a:ext uri="{A12FA001-AC4F-418D-AE19-62706E023703}">
                      <ahyp:hlinkClr xmlns:ahyp="http://schemas.microsoft.com/office/drawing/2018/hyperlinkcolor" val="tx"/>
                    </a:ext>
                  </a:extLst>
                </a:hlinkClick>
              </a:rPr>
              <a:t>Hựu</a:t>
            </a:r>
            <a:r>
              <a:rPr lang="en-US" altLang="en-US" sz="1350" b="1" dirty="0"/>
              <a:t> </a:t>
            </a:r>
            <a:r>
              <a:rPr lang="en-US" altLang="en-US" sz="1350" b="1" dirty="0" err="1"/>
              <a:t>Tây</a:t>
            </a:r>
            <a:r>
              <a:rPr lang="en-US" altLang="en-US" sz="1350" b="1" dirty="0"/>
              <a:t> </a:t>
            </a:r>
            <a:r>
              <a:rPr lang="en-US" altLang="en-US" sz="1350" b="1" dirty="0" err="1"/>
              <a:t>hoàng</a:t>
            </a:r>
            <a:r>
              <a:rPr lang="en-US" altLang="en-US" sz="1350" b="1" dirty="0"/>
              <a:t> </a:t>
            </a:r>
            <a:r>
              <a:rPr lang="en-US" altLang="en-US" sz="1350" b="1" dirty="0" err="1"/>
              <a:t>thành</a:t>
            </a:r>
            <a:r>
              <a:rPr lang="en-US" altLang="en-US" sz="1350" b="1" dirty="0"/>
              <a:t> (1049) </a:t>
            </a:r>
          </a:p>
        </p:txBody>
      </p:sp>
      <p:pic>
        <p:nvPicPr>
          <p:cNvPr id="5" name="Picture 5" descr="VM%20QTG">
            <a:extLst>
              <a:ext uri="{FF2B5EF4-FFF2-40B4-BE49-F238E27FC236}">
                <a16:creationId xmlns:a16="http://schemas.microsoft.com/office/drawing/2014/main" id="{20E7E416-EBF9-1D64-5A7A-0D0B896D2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484" y="742950"/>
            <a:ext cx="8382001" cy="43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Temple_of_literature">
            <a:extLst>
              <a:ext uri="{FF2B5EF4-FFF2-40B4-BE49-F238E27FC236}">
                <a16:creationId xmlns:a16="http://schemas.microsoft.com/office/drawing/2014/main" id="{7A7C4FE9-F46A-5AB5-4570-4960533A18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515" y="742950"/>
            <a:ext cx="8381999" cy="43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17"/>
                                        </p:tgtEl>
                                        <p:attrNameLst>
                                          <p:attrName>style.visibility</p:attrName>
                                        </p:attrNameLst>
                                      </p:cBhvr>
                                      <p:to>
                                        <p:strVal val="visible"/>
                                      </p:to>
                                    </p:set>
                                    <p:animEffect transition="in" filter="wipe(down)">
                                      <p:cBhvr>
                                        <p:cTn id="7" dur="500"/>
                                        <p:tgtEl>
                                          <p:spTgt spid="297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9717"/>
                                        </p:tgtEl>
                                      </p:cBhvr>
                                    </p:animEffect>
                                    <p:set>
                                      <p:cBhvr>
                                        <p:cTn id="12" dur="1" fill="hold">
                                          <p:stCondLst>
                                            <p:cond delay="499"/>
                                          </p:stCondLst>
                                        </p:cTn>
                                        <p:tgtEl>
                                          <p:spTgt spid="29717"/>
                                        </p:tgtEl>
                                        <p:attrNameLst>
                                          <p:attrName>style.visibility</p:attrName>
                                        </p:attrNameLst>
                                      </p:cBhvr>
                                      <p:to>
                                        <p:strVal val="hidden"/>
                                      </p:to>
                                    </p:set>
                                  </p:childTnLst>
                                </p:cTn>
                              </p:par>
                            </p:childTnLst>
                          </p:cTn>
                        </p:par>
                        <p:par>
                          <p:cTn id="13" fill="hold">
                            <p:stCondLst>
                              <p:cond delay="500"/>
                            </p:stCondLst>
                            <p:childTnLst>
                              <p:par>
                                <p:cTn id="14" presetID="20" presetClass="entr" presetSubtype="0" fill="hold" nodeType="afterEffect">
                                  <p:stCondLst>
                                    <p:cond delay="0"/>
                                  </p:stCondLst>
                                  <p:childTnLst>
                                    <p:set>
                                      <p:cBhvr>
                                        <p:cTn id="15" dur="1" fill="hold">
                                          <p:stCondLst>
                                            <p:cond delay="0"/>
                                          </p:stCondLst>
                                        </p:cTn>
                                        <p:tgtEl>
                                          <p:spTgt spid="29699">
                                            <p:txEl>
                                              <p:pRg st="0" end="0"/>
                                            </p:txEl>
                                          </p:spTgt>
                                        </p:tgtEl>
                                        <p:attrNameLst>
                                          <p:attrName>style.visibility</p:attrName>
                                        </p:attrNameLst>
                                      </p:cBhvr>
                                      <p:to>
                                        <p:strVal val="visible"/>
                                      </p:to>
                                    </p:set>
                                    <p:animEffect transition="in" filter="wedge">
                                      <p:cBhvr>
                                        <p:cTn id="16" dur="2000"/>
                                        <p:tgtEl>
                                          <p:spTgt spid="29699">
                                            <p:txEl>
                                              <p:pRg st="0" end="0"/>
                                            </p:txEl>
                                          </p:spTgt>
                                        </p:tgtEl>
                                      </p:cBhvr>
                                    </p:animEffect>
                                  </p:childTnLst>
                                </p:cTn>
                              </p:par>
                            </p:childTnLst>
                          </p:cTn>
                        </p:par>
                        <p:par>
                          <p:cTn id="17" fill="hold">
                            <p:stCondLst>
                              <p:cond delay="25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nodeType="clickEffect">
                                  <p:stCondLst>
                                    <p:cond delay="0"/>
                                  </p:stCondLst>
                                  <p:childTnLst>
                                    <p:set>
                                      <p:cBhvr>
                                        <p:cTn id="31" dur="1" fill="hold">
                                          <p:stCondLst>
                                            <p:cond delay="0"/>
                                          </p:stCondLst>
                                        </p:cTn>
                                        <p:tgtEl>
                                          <p:spTgt spid="29718"/>
                                        </p:tgtEl>
                                        <p:attrNameLst>
                                          <p:attrName>style.visibility</p:attrName>
                                        </p:attrNameLst>
                                      </p:cBhvr>
                                      <p:to>
                                        <p:strVal val="visible"/>
                                      </p:to>
                                    </p:set>
                                    <p:anim calcmode="lin" valueType="num">
                                      <p:cBhvr>
                                        <p:cTn id="32" dur="1000" fill="hold"/>
                                        <p:tgtEl>
                                          <p:spTgt spid="29718"/>
                                        </p:tgtEl>
                                        <p:attrNameLst>
                                          <p:attrName>ppt_w</p:attrName>
                                        </p:attrNameLst>
                                      </p:cBhvr>
                                      <p:tavLst>
                                        <p:tav tm="0">
                                          <p:val>
                                            <p:fltVal val="0"/>
                                          </p:val>
                                        </p:tav>
                                        <p:tav tm="100000">
                                          <p:val>
                                            <p:strVal val="#ppt_w"/>
                                          </p:val>
                                        </p:tav>
                                      </p:tavLst>
                                    </p:anim>
                                    <p:anim calcmode="lin" valueType="num">
                                      <p:cBhvr>
                                        <p:cTn id="33" dur="1000" fill="hold"/>
                                        <p:tgtEl>
                                          <p:spTgt spid="29718"/>
                                        </p:tgtEl>
                                        <p:attrNameLst>
                                          <p:attrName>ppt_h</p:attrName>
                                        </p:attrNameLst>
                                      </p:cBhvr>
                                      <p:tavLst>
                                        <p:tav tm="0">
                                          <p:val>
                                            <p:fltVal val="0"/>
                                          </p:val>
                                        </p:tav>
                                        <p:tav tm="100000">
                                          <p:val>
                                            <p:strVal val="#ppt_h"/>
                                          </p:val>
                                        </p:tav>
                                      </p:tavLst>
                                    </p:anim>
                                    <p:anim calcmode="lin" valueType="num">
                                      <p:cBhvr>
                                        <p:cTn id="34" dur="1000" fill="hold"/>
                                        <p:tgtEl>
                                          <p:spTgt spid="29718"/>
                                        </p:tgtEl>
                                        <p:attrNameLst>
                                          <p:attrName>style.rotation</p:attrName>
                                        </p:attrNameLst>
                                      </p:cBhvr>
                                      <p:tavLst>
                                        <p:tav tm="0">
                                          <p:val>
                                            <p:fltVal val="90"/>
                                          </p:val>
                                        </p:tav>
                                        <p:tav tm="100000">
                                          <p:val>
                                            <p:fltVal val="0"/>
                                          </p:val>
                                        </p:tav>
                                      </p:tavLst>
                                    </p:anim>
                                    <p:animEffect transition="in" filter="fade">
                                      <p:cBhvr>
                                        <p:cTn id="35" dur="1000"/>
                                        <p:tgtEl>
                                          <p:spTgt spid="29718"/>
                                        </p:tgtEl>
                                      </p:cBhvr>
                                    </p:animEffect>
                                  </p:childTnLst>
                                </p:cTn>
                              </p:par>
                              <p:par>
                                <p:cTn id="36" presetID="10" presetClass="exit" presetSubtype="0" fill="hold" grpId="1"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3" presetClass="entr" presetSubtype="16" fill="hold" grpId="0" nodeType="withEffect">
                                  <p:stCondLst>
                                    <p:cond delay="0"/>
                                  </p:stCondLst>
                                  <p:childTnLst>
                                    <p:set>
                                      <p:cBhvr>
                                        <p:cTn id="40" dur="1" fill="hold">
                                          <p:stCondLst>
                                            <p:cond delay="0"/>
                                          </p:stCondLst>
                                        </p:cTn>
                                        <p:tgtEl>
                                          <p:spTgt spid="29702"/>
                                        </p:tgtEl>
                                        <p:attrNameLst>
                                          <p:attrName>style.visibility</p:attrName>
                                        </p:attrNameLst>
                                      </p:cBhvr>
                                      <p:to>
                                        <p:strVal val="visible"/>
                                      </p:to>
                                    </p:set>
                                    <p:animEffect transition="in" filter="plus(in)">
                                      <p:cBhvr>
                                        <p:cTn id="41" dur="1000"/>
                                        <p:tgtEl>
                                          <p:spTgt spid="2970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1" nodeType="clickEffect">
                                  <p:stCondLst>
                                    <p:cond delay="0"/>
                                  </p:stCondLst>
                                  <p:childTnLst>
                                    <p:animEffect transition="out" filter="fade">
                                      <p:cBhvr>
                                        <p:cTn id="45" dur="500"/>
                                        <p:tgtEl>
                                          <p:spTgt spid="29702"/>
                                        </p:tgtEl>
                                      </p:cBhvr>
                                    </p:animEffect>
                                    <p:set>
                                      <p:cBhvr>
                                        <p:cTn id="46" dur="1" fill="hold">
                                          <p:stCondLst>
                                            <p:cond delay="499"/>
                                          </p:stCondLst>
                                        </p:cTn>
                                        <p:tgtEl>
                                          <p:spTgt spid="29702"/>
                                        </p:tgtEl>
                                        <p:attrNameLst>
                                          <p:attrName>style.visibility</p:attrName>
                                        </p:attrNameLst>
                                      </p:cBhvr>
                                      <p:to>
                                        <p:strVal val="hidden"/>
                                      </p:to>
                                    </p:set>
                                  </p:childTnLst>
                                </p:cTn>
                              </p:par>
                              <p:par>
                                <p:cTn id="47" presetID="21"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4)">
                                      <p:cBhvr>
                                        <p:cTn id="49" dur="2000"/>
                                        <p:tgtEl>
                                          <p:spTgt spid="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1"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4)">
                                      <p:cBhvr>
                                        <p:cTn id="54" dur="2000"/>
                                        <p:tgtEl>
                                          <p:spTgt spid="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6" fill="hold" grpId="0" nodeType="clickEffect">
                                  <p:stCondLst>
                                    <p:cond delay="0"/>
                                  </p:stCondLst>
                                  <p:childTnLst>
                                    <p:set>
                                      <p:cBhvr>
                                        <p:cTn id="58" dur="1" fill="hold">
                                          <p:stCondLst>
                                            <p:cond delay="0"/>
                                          </p:stCondLst>
                                        </p:cTn>
                                        <p:tgtEl>
                                          <p:spTgt spid="29703"/>
                                        </p:tgtEl>
                                        <p:attrNameLst>
                                          <p:attrName>style.visibility</p:attrName>
                                        </p:attrNameLst>
                                      </p:cBhvr>
                                      <p:to>
                                        <p:strVal val="visible"/>
                                      </p:to>
                                    </p:set>
                                    <p:animEffect transition="in" filter="barn(inHorizontal)">
                                      <p:cBhvr>
                                        <p:cTn id="59" dur="500"/>
                                        <p:tgtEl>
                                          <p:spTgt spid="2970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xit" presetSubtype="0" fill="hold" grpId="1" nodeType="clickEffect">
                                  <p:stCondLst>
                                    <p:cond delay="0"/>
                                  </p:stCondLst>
                                  <p:childTnLst>
                                    <p:animEffect transition="out" filter="fade">
                                      <p:cBhvr>
                                        <p:cTn id="63" dur="500"/>
                                        <p:tgtEl>
                                          <p:spTgt spid="29703"/>
                                        </p:tgtEl>
                                      </p:cBhvr>
                                    </p:animEffect>
                                    <p:set>
                                      <p:cBhvr>
                                        <p:cTn id="64" dur="1" fill="hold">
                                          <p:stCondLst>
                                            <p:cond delay="499"/>
                                          </p:stCondLst>
                                        </p:cTn>
                                        <p:tgtEl>
                                          <p:spTgt spid="297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2" grpId="1"/>
      <p:bldP spid="29703" grpId="0"/>
      <p:bldP spid="29703" grpId="1"/>
      <p:bldP spid="29717" grpId="0" animBg="1"/>
      <p:bldP spid="29717" grpId="1" animBg="1"/>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1EE1BDC-E816-12CE-C96C-16B8A6CB179F}"/>
              </a:ext>
            </a:extLst>
          </p:cNvPr>
          <p:cNvSpPr txBox="1">
            <a:spLocks noChangeArrowheads="1"/>
          </p:cNvSpPr>
          <p:nvPr/>
        </p:nvSpPr>
        <p:spPr bwMode="auto">
          <a:xfrm>
            <a:off x="685800" y="361950"/>
            <a:ext cx="792861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400" i="1" dirty="0"/>
              <a:t>- </a:t>
            </a:r>
            <a:r>
              <a:rPr lang="en-US" altLang="en-US" sz="2400" i="1" dirty="0" err="1"/>
              <a:t>Khu</a:t>
            </a:r>
            <a:r>
              <a:rPr lang="en-US" altLang="en-US" sz="2400" i="1" dirty="0"/>
              <a:t> </a:t>
            </a:r>
            <a:r>
              <a:rPr lang="en-US" altLang="en-US" sz="2400" i="1" dirty="0" err="1">
                <a:solidFill>
                  <a:srgbClr val="FF0000"/>
                </a:solidFill>
                <a:hlinkClick r:id="rId2" tooltip="Hoàng thành Thăng Long">
                  <a:extLst>
                    <a:ext uri="{A12FA001-AC4F-418D-AE19-62706E023703}">
                      <ahyp:hlinkClr xmlns:ahyp="http://schemas.microsoft.com/office/drawing/2018/hyperlinkcolor" val="tx"/>
                    </a:ext>
                  </a:extLst>
                </a:hlinkClick>
              </a:rPr>
              <a:t>hoàng</a:t>
            </a:r>
            <a:r>
              <a:rPr lang="en-US" altLang="en-US" sz="2400" i="1" dirty="0">
                <a:solidFill>
                  <a:srgbClr val="FF0000"/>
                </a:solidFill>
                <a:hlinkClick r:id="rId2" tooltip="Hoàng thành Thăng Long">
                  <a:extLst>
                    <a:ext uri="{A12FA001-AC4F-418D-AE19-62706E023703}">
                      <ahyp:hlinkClr xmlns:ahyp="http://schemas.microsoft.com/office/drawing/2018/hyperlinkcolor" val="tx"/>
                    </a:ext>
                  </a:extLst>
                </a:hlinkClick>
              </a:rPr>
              <a:t> </a:t>
            </a:r>
            <a:r>
              <a:rPr lang="en-US" altLang="en-US" sz="2400" i="1" dirty="0" err="1">
                <a:solidFill>
                  <a:srgbClr val="FF0000"/>
                </a:solidFill>
                <a:hlinkClick r:id="rId2" tooltip="Hoàng thành Thăng Long">
                  <a:extLst>
                    <a:ext uri="{A12FA001-AC4F-418D-AE19-62706E023703}">
                      <ahyp:hlinkClr xmlns:ahyp="http://schemas.microsoft.com/office/drawing/2018/hyperlinkcolor" val="tx"/>
                    </a:ext>
                  </a:extLst>
                </a:hlinkClick>
              </a:rPr>
              <a:t>thành</a:t>
            </a:r>
            <a:r>
              <a:rPr lang="en-US" altLang="en-US" sz="2400" i="1" dirty="0">
                <a:solidFill>
                  <a:srgbClr val="FF0000"/>
                </a:solidFill>
              </a:rPr>
              <a:t> </a:t>
            </a:r>
            <a:r>
              <a:rPr lang="en-US" altLang="en-US" sz="2400" i="1" dirty="0" err="1"/>
              <a:t>được</a:t>
            </a:r>
            <a:r>
              <a:rPr lang="en-US" altLang="en-US" sz="2400" i="1" dirty="0"/>
              <a:t> </a:t>
            </a:r>
            <a:r>
              <a:rPr lang="en-US" altLang="en-US" sz="2400" i="1" dirty="0" err="1"/>
              <a:t>xây</a:t>
            </a:r>
            <a:r>
              <a:rPr lang="en-US" altLang="en-US" sz="2400" i="1" dirty="0"/>
              <a:t> </a:t>
            </a:r>
            <a:r>
              <a:rPr lang="en-US" altLang="en-US" sz="2400" i="1" dirty="0" err="1"/>
              <a:t>dựng</a:t>
            </a:r>
            <a:r>
              <a:rPr lang="en-US" altLang="en-US" sz="2400" i="1" dirty="0"/>
              <a:t> </a:t>
            </a:r>
            <a:r>
              <a:rPr lang="en-US" altLang="en-US" sz="2400" i="1" dirty="0" err="1">
                <a:solidFill>
                  <a:srgbClr val="FF0000"/>
                </a:solidFill>
              </a:rPr>
              <a:t>gần</a:t>
            </a:r>
            <a:r>
              <a:rPr lang="en-US" altLang="en-US" sz="2400" i="1" dirty="0">
                <a:solidFill>
                  <a:srgbClr val="FF0000"/>
                </a:solidFill>
              </a:rPr>
              <a:t> </a:t>
            </a:r>
            <a:r>
              <a:rPr lang="en-US" altLang="en-US" sz="2400" i="1" dirty="0" err="1">
                <a:solidFill>
                  <a:srgbClr val="FF0000"/>
                </a:solidFill>
              </a:rPr>
              <a:t>H</a:t>
            </a:r>
            <a:r>
              <a:rPr lang="en-US" altLang="en-US" sz="2400" i="1" dirty="0" err="1">
                <a:solidFill>
                  <a:srgbClr val="FF0000"/>
                </a:solidFill>
                <a:hlinkClick r:id="rId3" tooltip="Hồ Tây">
                  <a:extLst>
                    <a:ext uri="{A12FA001-AC4F-418D-AE19-62706E023703}">
                      <ahyp:hlinkClr xmlns:ahyp="http://schemas.microsoft.com/office/drawing/2018/hyperlinkcolor" val="tx"/>
                    </a:ext>
                  </a:extLst>
                </a:hlinkClick>
              </a:rPr>
              <a:t>ồ</a:t>
            </a:r>
            <a:r>
              <a:rPr lang="en-US" altLang="en-US" sz="2400" i="1" dirty="0">
                <a:solidFill>
                  <a:srgbClr val="FF0000"/>
                </a:solidFill>
                <a:hlinkClick r:id="rId3" tooltip="Hồ Tây">
                  <a:extLst>
                    <a:ext uri="{A12FA001-AC4F-418D-AE19-62706E023703}">
                      <ahyp:hlinkClr xmlns:ahyp="http://schemas.microsoft.com/office/drawing/2018/hyperlinkcolor" val="tx"/>
                    </a:ext>
                  </a:extLst>
                </a:hlinkClick>
              </a:rPr>
              <a:t> </a:t>
            </a:r>
            <a:r>
              <a:rPr lang="en-US" altLang="en-US" sz="2400" i="1" dirty="0" err="1">
                <a:solidFill>
                  <a:srgbClr val="FF0000"/>
                </a:solidFill>
                <a:hlinkClick r:id="rId3" tooltip="Hồ Tây">
                  <a:extLst>
                    <a:ext uri="{A12FA001-AC4F-418D-AE19-62706E023703}">
                      <ahyp:hlinkClr xmlns:ahyp="http://schemas.microsoft.com/office/drawing/2018/hyperlinkcolor" val="tx"/>
                    </a:ext>
                  </a:extLst>
                </a:hlinkClick>
              </a:rPr>
              <a:t>Tây</a:t>
            </a:r>
            <a:r>
              <a:rPr lang="en-US" altLang="en-US" sz="2400" i="1" dirty="0">
                <a:solidFill>
                  <a:srgbClr val="FF0000"/>
                </a:solidFill>
              </a:rPr>
              <a:t> </a:t>
            </a:r>
            <a:r>
              <a:rPr lang="en-US" altLang="en-US" sz="2400" i="1" dirty="0" err="1"/>
              <a:t>với</a:t>
            </a:r>
            <a:r>
              <a:rPr lang="en-US" altLang="en-US" sz="2400" i="1" dirty="0"/>
              <a:t> </a:t>
            </a:r>
            <a:r>
              <a:rPr lang="en-US" altLang="en-US" sz="2400" i="1" dirty="0" err="1"/>
              <a:t>cung</a:t>
            </a:r>
            <a:r>
              <a:rPr lang="en-US" altLang="en-US" sz="2400" i="1" dirty="0"/>
              <a:t> </a:t>
            </a:r>
            <a:r>
              <a:rPr lang="en-US" altLang="en-US" sz="2400" i="1" dirty="0" err="1"/>
              <a:t>điện</a:t>
            </a:r>
            <a:r>
              <a:rPr lang="en-US" altLang="en-US" sz="2400" i="1" dirty="0"/>
              <a:t> </a:t>
            </a:r>
            <a:r>
              <a:rPr lang="en-US" altLang="en-US" sz="2400" i="1" dirty="0" err="1"/>
              <a:t>hoàng</a:t>
            </a:r>
            <a:r>
              <a:rPr lang="en-US" altLang="en-US" sz="2400" i="1" dirty="0"/>
              <a:t> </a:t>
            </a:r>
            <a:r>
              <a:rPr lang="en-US" altLang="en-US" sz="2400" i="1" dirty="0" err="1"/>
              <a:t>gia</a:t>
            </a:r>
            <a:r>
              <a:rPr lang="en-US" altLang="en-US" sz="2400" i="1" dirty="0"/>
              <a:t> </a:t>
            </a:r>
            <a:r>
              <a:rPr lang="en-US" altLang="en-US" sz="2400" i="1" dirty="0" err="1"/>
              <a:t>cùng</a:t>
            </a:r>
            <a:r>
              <a:rPr lang="en-US" altLang="en-US" sz="2400" i="1" dirty="0"/>
              <a:t> </a:t>
            </a:r>
            <a:r>
              <a:rPr lang="en-US" altLang="en-US" sz="2400" i="1" dirty="0" err="1"/>
              <a:t>các</a:t>
            </a:r>
            <a:r>
              <a:rPr lang="en-US" altLang="en-US" sz="2400" i="1" dirty="0"/>
              <a:t> </a:t>
            </a:r>
            <a:r>
              <a:rPr lang="en-US" altLang="en-US" sz="2400" i="1" dirty="0" err="1"/>
              <a:t>công</a:t>
            </a:r>
            <a:r>
              <a:rPr lang="en-US" altLang="en-US" sz="2400" i="1" dirty="0"/>
              <a:t> </a:t>
            </a:r>
            <a:r>
              <a:rPr lang="en-US" altLang="en-US" sz="2400" i="1" dirty="0" err="1"/>
              <a:t>trình</a:t>
            </a:r>
            <a:r>
              <a:rPr lang="en-US" altLang="en-US" sz="2400" i="1" dirty="0"/>
              <a:t> </a:t>
            </a:r>
            <a:r>
              <a:rPr lang="en-US" altLang="en-US" sz="2400" i="1" dirty="0" err="1"/>
              <a:t>chính</a:t>
            </a:r>
            <a:r>
              <a:rPr lang="en-US" altLang="en-US" sz="2400" i="1" dirty="0"/>
              <a:t> </a:t>
            </a:r>
            <a:r>
              <a:rPr lang="en-US" altLang="en-US" sz="2400" i="1" dirty="0" err="1"/>
              <a:t>trị</a:t>
            </a:r>
            <a:r>
              <a:rPr lang="en-US" altLang="en-US" sz="2400" i="1" dirty="0"/>
              <a:t>. </a:t>
            </a:r>
            <a:r>
              <a:rPr lang="en-US" altLang="en-US" sz="2400" i="1" dirty="0" err="1"/>
              <a:t>Phần</a:t>
            </a:r>
            <a:r>
              <a:rPr lang="en-US" altLang="en-US" sz="2400" i="1" dirty="0"/>
              <a:t> </a:t>
            </a:r>
            <a:r>
              <a:rPr lang="en-US" altLang="en-US" sz="2400" i="1" dirty="0" err="1"/>
              <a:t>còn</a:t>
            </a:r>
            <a:r>
              <a:rPr lang="en-US" altLang="en-US" sz="2400" i="1" dirty="0"/>
              <a:t> </a:t>
            </a:r>
            <a:r>
              <a:rPr lang="en-US" altLang="en-US" sz="2400" i="1" dirty="0" err="1"/>
              <a:t>lại</a:t>
            </a:r>
            <a:r>
              <a:rPr lang="en-US" altLang="en-US" sz="2400" i="1" dirty="0"/>
              <a:t> </a:t>
            </a:r>
            <a:r>
              <a:rPr lang="en-US" altLang="en-US" sz="2400" i="1" dirty="0" err="1"/>
              <a:t>của</a:t>
            </a:r>
            <a:r>
              <a:rPr lang="en-US" altLang="en-US" sz="2400" i="1" dirty="0"/>
              <a:t> </a:t>
            </a:r>
            <a:r>
              <a:rPr lang="en-US" altLang="en-US" sz="2400" i="1" dirty="0" err="1"/>
              <a:t>đô</a:t>
            </a:r>
            <a:r>
              <a:rPr lang="en-US" altLang="en-US" sz="2400" i="1" dirty="0"/>
              <a:t> </a:t>
            </a:r>
            <a:r>
              <a:rPr lang="en-US" altLang="en-US" sz="2400" i="1" dirty="0" err="1"/>
              <a:t>thị</a:t>
            </a:r>
            <a:r>
              <a:rPr lang="en-US" altLang="en-US" sz="2400" i="1" dirty="0"/>
              <a:t> </a:t>
            </a:r>
            <a:r>
              <a:rPr lang="en-US" altLang="en-US" sz="2400" i="1" dirty="0" err="1"/>
              <a:t>là</a:t>
            </a:r>
            <a:r>
              <a:rPr lang="en-US" altLang="en-US" sz="2400" i="1" dirty="0"/>
              <a:t> </a:t>
            </a:r>
            <a:r>
              <a:rPr lang="en-US" altLang="en-US" sz="2400" i="1" dirty="0" err="1"/>
              <a:t>khu</a:t>
            </a:r>
            <a:r>
              <a:rPr lang="en-US" altLang="en-US" sz="2400" i="1" dirty="0"/>
              <a:t> </a:t>
            </a:r>
            <a:r>
              <a:rPr lang="en-US" altLang="en-US" sz="2400" i="1" dirty="0" err="1"/>
              <a:t>dân</a:t>
            </a:r>
            <a:r>
              <a:rPr lang="en-US" altLang="en-US" sz="2400" i="1" dirty="0"/>
              <a:t> </a:t>
            </a:r>
            <a:r>
              <a:rPr lang="en-US" altLang="en-US" sz="2400" i="1" dirty="0" err="1"/>
              <a:t>cư</a:t>
            </a:r>
            <a:r>
              <a:rPr lang="en-US" altLang="en-US" sz="2400" i="1" dirty="0"/>
              <a:t>, bao </a:t>
            </a:r>
            <a:r>
              <a:rPr lang="en-US" altLang="en-US" sz="2400" i="1" dirty="0" err="1"/>
              <a:t>gồm</a:t>
            </a:r>
            <a:r>
              <a:rPr lang="en-US" altLang="en-US" sz="2400" i="1" dirty="0"/>
              <a:t> </a:t>
            </a:r>
            <a:r>
              <a:rPr lang="en-US" altLang="en-US" sz="2400" i="1" dirty="0" err="1"/>
              <a:t>các</a:t>
            </a:r>
            <a:r>
              <a:rPr lang="en-US" altLang="en-US" sz="2400" i="1" dirty="0"/>
              <a:t> </a:t>
            </a:r>
            <a:r>
              <a:rPr lang="en-US" altLang="en-US" sz="2400" i="1" dirty="0" err="1"/>
              <a:t>phường</a:t>
            </a:r>
            <a:r>
              <a:rPr lang="en-US" altLang="en-US" sz="2400" i="1" dirty="0"/>
              <a:t> </a:t>
            </a:r>
            <a:r>
              <a:rPr lang="en-US" altLang="en-US" sz="2400" i="1" dirty="0" err="1"/>
              <a:t>nông</a:t>
            </a:r>
            <a:r>
              <a:rPr lang="en-US" altLang="en-US" sz="2400" i="1" dirty="0"/>
              <a:t> </a:t>
            </a:r>
            <a:r>
              <a:rPr lang="en-US" altLang="en-US" sz="2400" i="1" dirty="0" err="1"/>
              <a:t>nghiệp</a:t>
            </a:r>
            <a:r>
              <a:rPr lang="en-US" altLang="en-US" sz="2400" i="1" dirty="0"/>
              <a:t>, </a:t>
            </a:r>
            <a:r>
              <a:rPr lang="en-US" altLang="en-US" sz="2400" i="1" dirty="0" err="1"/>
              <a:t>công</a:t>
            </a:r>
            <a:r>
              <a:rPr lang="en-US" altLang="en-US" sz="2400" i="1" dirty="0"/>
              <a:t> </a:t>
            </a:r>
            <a:r>
              <a:rPr lang="en-US" altLang="en-US" sz="2400" i="1" dirty="0" err="1"/>
              <a:t>nghiệp</a:t>
            </a:r>
            <a:r>
              <a:rPr lang="en-US" altLang="en-US" sz="2400" i="1" dirty="0"/>
              <a:t> </a:t>
            </a:r>
            <a:r>
              <a:rPr lang="en-US" altLang="en-US" sz="2400" i="1" dirty="0" err="1"/>
              <a:t>và</a:t>
            </a:r>
            <a:r>
              <a:rPr lang="en-US" altLang="en-US" sz="2400" i="1" dirty="0"/>
              <a:t> </a:t>
            </a:r>
            <a:r>
              <a:rPr lang="en-US" altLang="en-US" sz="2400" i="1" dirty="0" err="1"/>
              <a:t>thương</a:t>
            </a:r>
            <a:r>
              <a:rPr lang="en-US" altLang="en-US" sz="2400" i="1" dirty="0"/>
              <a:t> </a:t>
            </a:r>
            <a:r>
              <a:rPr lang="en-US" altLang="en-US" sz="2400" i="1" dirty="0" err="1"/>
              <a:t>nghiệp</a:t>
            </a:r>
            <a:r>
              <a:rPr lang="en-US" altLang="en-US" sz="2400" i="1" dirty="0"/>
              <a:t>. </a:t>
            </a:r>
          </a:p>
        </p:txBody>
      </p:sp>
      <p:pic>
        <p:nvPicPr>
          <p:cNvPr id="4" name="Picture 8" descr="Hoàng Thành Thăng Long, tìm về cột mốc lịch sử vàng son">
            <a:extLst>
              <a:ext uri="{FF2B5EF4-FFF2-40B4-BE49-F238E27FC236}">
                <a16:creationId xmlns:a16="http://schemas.microsoft.com/office/drawing/2014/main" id="{CB1D14D5-69AE-3A40-6DAC-88D9E245B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931611"/>
            <a:ext cx="8153400" cy="307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6BF60B5-ED02-2E1F-2471-CAE20536BD2D}"/>
              </a:ext>
            </a:extLst>
          </p:cNvPr>
          <p:cNvSpPr txBox="1"/>
          <p:nvPr/>
        </p:nvSpPr>
        <p:spPr>
          <a:xfrm>
            <a:off x="1066800" y="514350"/>
            <a:ext cx="7391400" cy="1384995"/>
          </a:xfrm>
          <a:prstGeom prst="rect">
            <a:avLst/>
          </a:prstGeom>
          <a:noFill/>
        </p:spPr>
        <p:txBody>
          <a:bodyPr wrap="square">
            <a:spAutoFit/>
          </a:bodyPr>
          <a:lstStyle/>
          <a:p>
            <a:r>
              <a:rPr lang="vi-VN" sz="2800" b="0" i="0" dirty="0">
                <a:solidFill>
                  <a:srgbClr val="242021"/>
                </a:solidFill>
                <a:effectLst/>
                <a:latin typeface="ArialMT"/>
              </a:rPr>
              <a:t>-Đến năm 1230, Thăng Long </a:t>
            </a:r>
            <a:r>
              <a:rPr lang="vi-VN" sz="2800" dirty="0">
                <a:solidFill>
                  <a:srgbClr val="242021"/>
                </a:solidFill>
                <a:latin typeface="ArialMT"/>
              </a:rPr>
              <a:t>được nhà Trần </a:t>
            </a:r>
            <a:r>
              <a:rPr lang="vi-VN" sz="2800" b="0" i="0" dirty="0">
                <a:solidFill>
                  <a:srgbClr val="242021"/>
                </a:solidFill>
                <a:effectLst/>
                <a:latin typeface="ArialMT"/>
              </a:rPr>
              <a:t>chia thành 61 phường tập trung theo ngành nghề sản xuất.</a:t>
            </a:r>
            <a:r>
              <a:rPr lang="vi-VN" sz="2800" dirty="0"/>
              <a:t> </a:t>
            </a:r>
          </a:p>
        </p:txBody>
      </p:sp>
      <p:sp>
        <p:nvSpPr>
          <p:cNvPr id="7" name="Hộp Văn bản 6">
            <a:extLst>
              <a:ext uri="{FF2B5EF4-FFF2-40B4-BE49-F238E27FC236}">
                <a16:creationId xmlns:a16="http://schemas.microsoft.com/office/drawing/2014/main" id="{8854869A-207A-64B0-96D3-4ED19A0FF39D}"/>
              </a:ext>
            </a:extLst>
          </p:cNvPr>
          <p:cNvSpPr txBox="1"/>
          <p:nvPr/>
        </p:nvSpPr>
        <p:spPr>
          <a:xfrm>
            <a:off x="1066800" y="1962150"/>
            <a:ext cx="7010400" cy="1815882"/>
          </a:xfrm>
          <a:prstGeom prst="rect">
            <a:avLst/>
          </a:prstGeom>
          <a:noFill/>
        </p:spPr>
        <p:txBody>
          <a:bodyPr wrap="square">
            <a:spAutoFit/>
          </a:bodyPr>
          <a:lstStyle/>
          <a:p>
            <a:pPr algn="just"/>
            <a:r>
              <a:rPr lang="vi-VN" sz="2800" b="0" i="0" dirty="0">
                <a:solidFill>
                  <a:srgbClr val="242021"/>
                </a:solidFill>
                <a:effectLst/>
                <a:latin typeface="ArialMT"/>
              </a:rPr>
              <a:t>-Năm 1400, Hồ Quý Ly lập ra nhà Hồ</a:t>
            </a:r>
            <a:r>
              <a:rPr lang="vi-VN" sz="2800" dirty="0">
                <a:solidFill>
                  <a:srgbClr val="242021"/>
                </a:solidFill>
                <a:latin typeface="ArialMT"/>
              </a:rPr>
              <a:t> </a:t>
            </a:r>
            <a:r>
              <a:rPr lang="vi-VN" sz="2800" b="0" i="0" dirty="0">
                <a:solidFill>
                  <a:srgbClr val="242021"/>
                </a:solidFill>
                <a:effectLst/>
                <a:latin typeface="ArialMT"/>
              </a:rPr>
              <a:t>và cho xây dựng kinh đô ở Tây Đô</a:t>
            </a:r>
            <a:br>
              <a:rPr lang="vi-VN" sz="2800" b="0" i="0" dirty="0">
                <a:solidFill>
                  <a:srgbClr val="242021"/>
                </a:solidFill>
                <a:effectLst/>
                <a:latin typeface="ArialMT"/>
              </a:rPr>
            </a:br>
            <a:r>
              <a:rPr lang="vi-VN" sz="2800" b="0" i="0" dirty="0">
                <a:solidFill>
                  <a:srgbClr val="242021"/>
                </a:solidFill>
                <a:effectLst/>
                <a:latin typeface="ArialMT"/>
              </a:rPr>
              <a:t>(Thanh </a:t>
            </a:r>
            <a:r>
              <a:rPr lang="vi-VN" sz="2800" b="0" i="0" dirty="0" err="1">
                <a:solidFill>
                  <a:srgbClr val="242021"/>
                </a:solidFill>
                <a:effectLst/>
                <a:latin typeface="ArialMT"/>
              </a:rPr>
              <a:t>Hoá</a:t>
            </a:r>
            <a:r>
              <a:rPr lang="vi-VN" sz="2800" b="0" i="0" dirty="0">
                <a:solidFill>
                  <a:srgbClr val="242021"/>
                </a:solidFill>
                <a:effectLst/>
                <a:latin typeface="ArialMT"/>
              </a:rPr>
              <a:t>), Thăng Long được đổi tên là Đông Đô.</a:t>
            </a:r>
            <a:r>
              <a:rPr lang="vi-VN" sz="2800" dirty="0"/>
              <a:t> </a:t>
            </a:r>
          </a:p>
        </p:txBody>
      </p:sp>
    </p:spTree>
    <p:extLst>
      <p:ext uri="{BB962C8B-B14F-4D97-AF65-F5344CB8AC3E}">
        <p14:creationId xmlns:p14="http://schemas.microsoft.com/office/powerpoint/2010/main" val="416116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A0F27417-0871-9DA6-8511-6777EDD7A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31" y="911860"/>
            <a:ext cx="8510337" cy="423164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2">
            <a:extLst>
              <a:ext uri="{FF2B5EF4-FFF2-40B4-BE49-F238E27FC236}">
                <a16:creationId xmlns:a16="http://schemas.microsoft.com/office/drawing/2014/main" id="{AD4BED94-0AD2-511C-A12D-AF9B659660A3}"/>
              </a:ext>
            </a:extLst>
          </p:cNvPr>
          <p:cNvSpPr txBox="1">
            <a:spLocks noChangeArrowheads="1"/>
          </p:cNvSpPr>
          <p:nvPr/>
        </p:nvSpPr>
        <p:spPr bwMode="auto">
          <a:xfrm>
            <a:off x="990600" y="225424"/>
            <a:ext cx="6702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600" b="1" dirty="0" err="1">
                <a:solidFill>
                  <a:srgbClr val="FF0066"/>
                </a:solidFill>
                <a:latin typeface=".VnBook-AntiquaH" pitchFamily="34" charset="0"/>
              </a:rPr>
              <a:t>Toàn</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cảnh</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thành</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nhà</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Hồ</a:t>
            </a:r>
            <a:endParaRPr lang="en-US" altLang="en-US" sz="3600" b="1" dirty="0">
              <a:solidFill>
                <a:srgbClr val="FF0066"/>
              </a:solidFill>
              <a:latin typeface=".VnBook-AntiquaH" pitchFamily="34" charset="0"/>
            </a:endParaRPr>
          </a:p>
        </p:txBody>
      </p:sp>
    </p:spTree>
    <p:extLst>
      <p:ext uri="{BB962C8B-B14F-4D97-AF65-F5344CB8AC3E}">
        <p14:creationId xmlns:p14="http://schemas.microsoft.com/office/powerpoint/2010/main" val="168995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 Khám phá di tích lịch sử nổi tiếng xứ Thanh">
            <a:extLst>
              <a:ext uri="{FF2B5EF4-FFF2-40B4-BE49-F238E27FC236}">
                <a16:creationId xmlns:a16="http://schemas.microsoft.com/office/drawing/2014/main" id="{EE593A2D-890A-D634-C404-3DD466B39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5562"/>
            <a:ext cx="8229600" cy="4219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ành nhà Hồ - Một kiến trúc độc đáo về thành lũy bằng đá ...">
            <a:extLst>
              <a:ext uri="{FF2B5EF4-FFF2-40B4-BE49-F238E27FC236}">
                <a16:creationId xmlns:a16="http://schemas.microsoft.com/office/drawing/2014/main" id="{C217FCD3-8DEB-FCCB-47B6-D04905C88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0688"/>
            <a:ext cx="838199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ảnh thanh bình ở di sản Thành nhà Hồ">
            <a:extLst>
              <a:ext uri="{FF2B5EF4-FFF2-40B4-BE49-F238E27FC236}">
                <a16:creationId xmlns:a16="http://schemas.microsoft.com/office/drawing/2014/main" id="{0B95566E-DDB3-8E9E-7C7F-67CD0EE89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291611"/>
            <a:ext cx="8381999" cy="44821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 tích Thành Nhà Hồ – Tòa thành kiến trúc đá “độc nhất vô nhị” – Mega Story">
            <a:extLst>
              <a:ext uri="{FF2B5EF4-FFF2-40B4-BE49-F238E27FC236}">
                <a16:creationId xmlns:a16="http://schemas.microsoft.com/office/drawing/2014/main" id="{3DF3375F-F9A1-EB71-1F92-37BB1CA2F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413" y="225669"/>
            <a:ext cx="8475787" cy="469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1000" fill="hold"/>
                                        <p:tgtEl>
                                          <p:spTgt spid="1030"/>
                                        </p:tgtEl>
                                        <p:attrNameLst>
                                          <p:attrName>ppt_w</p:attrName>
                                        </p:attrNameLst>
                                      </p:cBhvr>
                                      <p:tavLst>
                                        <p:tav tm="0">
                                          <p:val>
                                            <p:fltVal val="0"/>
                                          </p:val>
                                        </p:tav>
                                        <p:tav tm="100000">
                                          <p:val>
                                            <p:strVal val="#ppt_w"/>
                                          </p:val>
                                        </p:tav>
                                      </p:tavLst>
                                    </p:anim>
                                    <p:anim calcmode="lin" valueType="num">
                                      <p:cBhvr>
                                        <p:cTn id="13" dur="1000" fill="hold"/>
                                        <p:tgtEl>
                                          <p:spTgt spid="1030"/>
                                        </p:tgtEl>
                                        <p:attrNameLst>
                                          <p:attrName>ppt_h</p:attrName>
                                        </p:attrNameLst>
                                      </p:cBhvr>
                                      <p:tavLst>
                                        <p:tav tm="0">
                                          <p:val>
                                            <p:fltVal val="0"/>
                                          </p:val>
                                        </p:tav>
                                        <p:tav tm="100000">
                                          <p:val>
                                            <p:strVal val="#ppt_h"/>
                                          </p:val>
                                        </p:tav>
                                      </p:tavLst>
                                    </p:anim>
                                    <p:anim calcmode="lin" valueType="num">
                                      <p:cBhvr>
                                        <p:cTn id="14" dur="1000" fill="hold"/>
                                        <p:tgtEl>
                                          <p:spTgt spid="1030"/>
                                        </p:tgtEl>
                                        <p:attrNameLst>
                                          <p:attrName>style.rotation</p:attrName>
                                        </p:attrNameLst>
                                      </p:cBhvr>
                                      <p:tavLst>
                                        <p:tav tm="0">
                                          <p:val>
                                            <p:fltVal val="90"/>
                                          </p:val>
                                        </p:tav>
                                        <p:tav tm="100000">
                                          <p:val>
                                            <p:fltVal val="0"/>
                                          </p:val>
                                        </p:tav>
                                      </p:tavLst>
                                    </p:anim>
                                    <p:animEffect transition="in" filter="fade">
                                      <p:cBhvr>
                                        <p:cTn id="15" dur="10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wheel(1)">
                                      <p:cBhvr>
                                        <p:cTn id="2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018A8BB-AAD6-C968-AB18-9731EC762082}"/>
              </a:ext>
            </a:extLst>
          </p:cNvPr>
          <p:cNvSpPr txBox="1"/>
          <p:nvPr/>
        </p:nvSpPr>
        <p:spPr>
          <a:xfrm>
            <a:off x="1066800" y="895350"/>
            <a:ext cx="7086600" cy="2985433"/>
          </a:xfrm>
          <a:prstGeom prst="rect">
            <a:avLst/>
          </a:prstGeom>
          <a:noFill/>
        </p:spPr>
        <p:txBody>
          <a:bodyPr wrap="square">
            <a:spAutoFit/>
          </a:bodyPr>
          <a:lstStyle/>
          <a:p>
            <a:pPr algn="just"/>
            <a:r>
              <a:rPr lang="vi-VN" sz="3200" b="0" i="0" dirty="0">
                <a:solidFill>
                  <a:srgbClr val="242021"/>
                </a:solidFill>
                <a:effectLst/>
                <a:latin typeface="ArialMT"/>
              </a:rPr>
              <a:t>-Năm 1407, nhà Hồ suy vong, nước ta rơi vào ách đô hộ của nhà Minh, đặt tên nước ta thành quận Giao Chỉ, đàn </a:t>
            </a:r>
            <a:r>
              <a:rPr lang="vi-VN" sz="3200" b="0" i="0" dirty="0" err="1">
                <a:solidFill>
                  <a:srgbClr val="242021"/>
                </a:solidFill>
                <a:effectLst/>
                <a:latin typeface="ArialMT"/>
              </a:rPr>
              <a:t>áp,bóc</a:t>
            </a:r>
            <a:r>
              <a:rPr lang="vi-VN" sz="3200" b="0" i="0" dirty="0">
                <a:solidFill>
                  <a:srgbClr val="242021"/>
                </a:solidFill>
                <a:effectLst/>
                <a:latin typeface="ArialMT"/>
              </a:rPr>
              <a:t> lột nhân dân ta. Đông Đô bị đổi tên thành Đông Quan.</a:t>
            </a:r>
            <a:r>
              <a:rPr lang="vi-VN" sz="2800" dirty="0"/>
              <a:t> </a:t>
            </a:r>
            <a:br>
              <a:rPr lang="vi-VN" sz="2800" dirty="0"/>
            </a:br>
            <a:endParaRPr lang="vi-VN" sz="2800" dirty="0"/>
          </a:p>
        </p:txBody>
      </p:sp>
    </p:spTree>
    <p:extLst>
      <p:ext uri="{BB962C8B-B14F-4D97-AF65-F5344CB8AC3E}">
        <p14:creationId xmlns:p14="http://schemas.microsoft.com/office/powerpoint/2010/main" val="382369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36</a:t>
            </a:fld>
            <a:endParaRPr/>
          </a:p>
        </p:txBody>
      </p:sp>
      <p:sp>
        <p:nvSpPr>
          <p:cNvPr id="3" name="Hộp Văn bản 2">
            <a:extLst>
              <a:ext uri="{FF2B5EF4-FFF2-40B4-BE49-F238E27FC236}">
                <a16:creationId xmlns:a16="http://schemas.microsoft.com/office/drawing/2014/main" id="{7F99CCBB-080B-4542-3688-C048E730187F}"/>
              </a:ext>
            </a:extLst>
          </p:cNvPr>
          <p:cNvSpPr txBox="1"/>
          <p:nvPr/>
        </p:nvSpPr>
        <p:spPr>
          <a:xfrm>
            <a:off x="457200" y="304073"/>
            <a:ext cx="4587630" cy="523220"/>
          </a:xfrm>
          <a:prstGeom prst="rect">
            <a:avLst/>
          </a:prstGeom>
          <a:noFill/>
        </p:spPr>
        <p:txBody>
          <a:bodyPr wrap="square">
            <a:spAutoFit/>
          </a:bodyPr>
          <a:lstStyle/>
          <a:p>
            <a:r>
              <a:rPr lang="vi-VN" sz="2800" b="1" i="1" dirty="0">
                <a:solidFill>
                  <a:srgbClr val="002060"/>
                </a:solidFill>
                <a:latin typeface="Arial-BoldItalicMT"/>
              </a:rPr>
              <a:t>2.</a:t>
            </a:r>
            <a:r>
              <a:rPr lang="vi-VN" sz="2800" b="1" i="1" dirty="0">
                <a:solidFill>
                  <a:srgbClr val="002060"/>
                </a:solidFill>
                <a:effectLst/>
                <a:latin typeface="Arial-BoldItalicMT"/>
              </a:rPr>
              <a:t> </a:t>
            </a:r>
            <a:r>
              <a:rPr lang="vi-VN" sz="2800" b="1" i="1" u="sng" dirty="0">
                <a:solidFill>
                  <a:srgbClr val="002060"/>
                </a:solidFill>
                <a:effectLst/>
                <a:latin typeface="Arial-BoldItalicMT"/>
              </a:rPr>
              <a:t>Tình hình kinh tế:</a:t>
            </a:r>
            <a:r>
              <a:rPr lang="vi-VN" sz="2800" u="sng" dirty="0">
                <a:solidFill>
                  <a:srgbClr val="002060"/>
                </a:solidFill>
              </a:rPr>
              <a:t> </a:t>
            </a:r>
            <a:endParaRPr lang="vi-VN" dirty="0">
              <a:solidFill>
                <a:srgbClr val="002060"/>
              </a:solidFill>
            </a:endParaRPr>
          </a:p>
        </p:txBody>
      </p:sp>
      <p:sp>
        <p:nvSpPr>
          <p:cNvPr id="5" name="Hộp Văn bản 4">
            <a:extLst>
              <a:ext uri="{FF2B5EF4-FFF2-40B4-BE49-F238E27FC236}">
                <a16:creationId xmlns:a16="http://schemas.microsoft.com/office/drawing/2014/main" id="{1FE4AACE-3382-C6B0-6E64-D8C0C374163F}"/>
              </a:ext>
            </a:extLst>
          </p:cNvPr>
          <p:cNvSpPr txBox="1"/>
          <p:nvPr/>
        </p:nvSpPr>
        <p:spPr>
          <a:xfrm>
            <a:off x="670169" y="807000"/>
            <a:ext cx="2514600" cy="738664"/>
          </a:xfrm>
          <a:prstGeom prst="rect">
            <a:avLst/>
          </a:prstGeom>
          <a:noFill/>
        </p:spPr>
        <p:txBody>
          <a:bodyPr wrap="square">
            <a:spAutoFit/>
          </a:bodyPr>
          <a:lstStyle/>
          <a:p>
            <a:r>
              <a:rPr lang="vi-VN" sz="2400" i="1" dirty="0">
                <a:solidFill>
                  <a:srgbClr val="002060"/>
                </a:solidFill>
                <a:latin typeface="Arial-ItalicMT"/>
              </a:rPr>
              <a:t>a</a:t>
            </a:r>
            <a:r>
              <a:rPr lang="vi-VN" sz="2400" b="0" i="1" dirty="0">
                <a:solidFill>
                  <a:srgbClr val="002060"/>
                </a:solidFill>
                <a:effectLst/>
                <a:latin typeface="Arial-ItalicMT"/>
              </a:rPr>
              <a:t>. Nông nghiệp:</a:t>
            </a:r>
            <a:r>
              <a:rPr lang="vi-VN" sz="2400" dirty="0">
                <a:solidFill>
                  <a:srgbClr val="002060"/>
                </a:solidFill>
              </a:rPr>
              <a:t> </a:t>
            </a:r>
            <a:br>
              <a:rPr lang="vi-VN" dirty="0"/>
            </a:br>
            <a:endParaRPr lang="vi-VN" dirty="0"/>
          </a:p>
        </p:txBody>
      </p:sp>
      <p:sp>
        <p:nvSpPr>
          <p:cNvPr id="7" name="Hộp Văn bản 6">
            <a:extLst>
              <a:ext uri="{FF2B5EF4-FFF2-40B4-BE49-F238E27FC236}">
                <a16:creationId xmlns:a16="http://schemas.microsoft.com/office/drawing/2014/main" id="{C678AAEE-578D-497A-3A07-9E5809D98577}"/>
              </a:ext>
            </a:extLst>
          </p:cNvPr>
          <p:cNvSpPr txBox="1"/>
          <p:nvPr/>
        </p:nvSpPr>
        <p:spPr>
          <a:xfrm>
            <a:off x="838200" y="1204157"/>
            <a:ext cx="7391400" cy="1384995"/>
          </a:xfrm>
          <a:prstGeom prst="rect">
            <a:avLst/>
          </a:prstGeom>
          <a:noFill/>
        </p:spPr>
        <p:txBody>
          <a:bodyPr wrap="square">
            <a:spAutoFit/>
          </a:bodyPr>
          <a:lstStyle/>
          <a:p>
            <a:pPr algn="just"/>
            <a:r>
              <a:rPr lang="vi-VN" sz="2800" b="0" i="0" dirty="0">
                <a:solidFill>
                  <a:srgbClr val="242021"/>
                </a:solidFill>
                <a:effectLst/>
                <a:latin typeface="ArialMT"/>
              </a:rPr>
              <a:t>- Phía tây Kinh thành Thăng Long có</a:t>
            </a:r>
            <a:br>
              <a:rPr lang="vi-VN" sz="2800" b="0" i="0" dirty="0">
                <a:solidFill>
                  <a:srgbClr val="242021"/>
                </a:solidFill>
                <a:effectLst/>
                <a:latin typeface="ArialMT"/>
              </a:rPr>
            </a:br>
            <a:r>
              <a:rPr lang="vi-VN" sz="2800" b="0" i="0" dirty="0">
                <a:solidFill>
                  <a:srgbClr val="242021"/>
                </a:solidFill>
                <a:effectLst/>
                <a:latin typeface="ArialMT"/>
              </a:rPr>
              <a:t>nhiều làng nghề nông nghiệp như làng hoa Ngọc Hà, làng thuốc Đại Yên,…</a:t>
            </a:r>
            <a:r>
              <a:rPr lang="vi-VN" sz="2800" dirty="0"/>
              <a:t> </a:t>
            </a:r>
          </a:p>
        </p:txBody>
      </p:sp>
      <p:sp>
        <p:nvSpPr>
          <p:cNvPr id="4" name="Hộp Văn bản 3">
            <a:extLst>
              <a:ext uri="{FF2B5EF4-FFF2-40B4-BE49-F238E27FC236}">
                <a16:creationId xmlns:a16="http://schemas.microsoft.com/office/drawing/2014/main" id="{30BB5FFD-016B-BC66-9D5E-0DF6538D0DD8}"/>
              </a:ext>
            </a:extLst>
          </p:cNvPr>
          <p:cNvSpPr txBox="1"/>
          <p:nvPr/>
        </p:nvSpPr>
        <p:spPr>
          <a:xfrm>
            <a:off x="612700" y="2552700"/>
            <a:ext cx="7918600" cy="2246769"/>
          </a:xfrm>
          <a:prstGeom prst="rect">
            <a:avLst/>
          </a:prstGeom>
          <a:noFill/>
        </p:spPr>
        <p:txBody>
          <a:bodyPr wrap="square">
            <a:spAutoFit/>
          </a:bodyPr>
          <a:lstStyle/>
          <a:p>
            <a:pPr algn="just"/>
            <a:r>
              <a:rPr lang="vi-VN" sz="2800" dirty="0">
                <a:solidFill>
                  <a:srgbClr val="000000"/>
                </a:solidFill>
                <a:latin typeface="Arial" panose="020B0604020202020204" pitchFamily="34" charset="0"/>
              </a:rPr>
              <a:t>- </a:t>
            </a:r>
            <a:r>
              <a:rPr lang="vi-VN" sz="2800" b="0" i="0" dirty="0">
                <a:solidFill>
                  <a:srgbClr val="000000"/>
                </a:solidFill>
                <a:effectLst/>
                <a:latin typeface="Arial" panose="020B0604020202020204" pitchFamily="34" charset="0"/>
              </a:rPr>
              <a:t>Các vua Tiền Lê, Lý hàng năm đều làm lễ cày tịch điền để khuyến khích sản xuất.</a:t>
            </a:r>
          </a:p>
          <a:p>
            <a:pPr algn="just"/>
            <a:r>
              <a:rPr lang="vi-VN" sz="2800" dirty="0">
                <a:solidFill>
                  <a:srgbClr val="000000"/>
                </a:solidFill>
                <a:latin typeface="Arial" panose="020B0604020202020204" pitchFamily="34" charset="0"/>
              </a:rPr>
              <a:t>- </a:t>
            </a:r>
            <a:r>
              <a:rPr lang="vi-VN" sz="2800" b="0" i="0" dirty="0">
                <a:solidFill>
                  <a:srgbClr val="000000"/>
                </a:solidFill>
                <a:effectLst/>
                <a:latin typeface="Arial" panose="020B0604020202020204" pitchFamily="34" charset="0"/>
              </a:rPr>
              <a:t>Nhân dân tích cực khai hoang vùng châu thổ sông Hồng và ven biển. Diện tích đất ngày càng mở rộng.</a:t>
            </a:r>
          </a:p>
        </p:txBody>
      </p:sp>
    </p:spTree>
    <p:extLst>
      <p:ext uri="{BB962C8B-B14F-4D97-AF65-F5344CB8AC3E}">
        <p14:creationId xmlns:p14="http://schemas.microsoft.com/office/powerpoint/2010/main" val="24073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86156BC-E9B8-03C1-162C-F88E8462CBEB}"/>
              </a:ext>
            </a:extLst>
          </p:cNvPr>
          <p:cNvSpPr txBox="1"/>
          <p:nvPr/>
        </p:nvSpPr>
        <p:spPr>
          <a:xfrm>
            <a:off x="762000" y="590550"/>
            <a:ext cx="3429000" cy="523220"/>
          </a:xfrm>
          <a:prstGeom prst="rect">
            <a:avLst/>
          </a:prstGeom>
          <a:noFill/>
        </p:spPr>
        <p:txBody>
          <a:bodyPr wrap="square">
            <a:spAutoFit/>
          </a:bodyPr>
          <a:lstStyle/>
          <a:p>
            <a:r>
              <a:rPr lang="vi-VN" sz="2800" b="0" i="1" dirty="0" err="1">
                <a:solidFill>
                  <a:srgbClr val="002060"/>
                </a:solidFill>
                <a:effectLst/>
                <a:latin typeface="Arial-ItalicMT"/>
              </a:rPr>
              <a:t>b.Thủ</a:t>
            </a:r>
            <a:r>
              <a:rPr lang="vi-VN" sz="2800" b="0" i="1" dirty="0">
                <a:solidFill>
                  <a:srgbClr val="002060"/>
                </a:solidFill>
                <a:effectLst/>
                <a:latin typeface="Arial-ItalicMT"/>
              </a:rPr>
              <a:t> công nghiệp</a:t>
            </a:r>
            <a:r>
              <a:rPr lang="vi-VN" sz="2800" dirty="0">
                <a:solidFill>
                  <a:srgbClr val="002060"/>
                </a:solidFill>
              </a:rPr>
              <a:t> </a:t>
            </a:r>
            <a:endParaRPr lang="vi-VN" dirty="0"/>
          </a:p>
        </p:txBody>
      </p:sp>
      <p:sp>
        <p:nvSpPr>
          <p:cNvPr id="5" name="Hộp Văn bản 4">
            <a:extLst>
              <a:ext uri="{FF2B5EF4-FFF2-40B4-BE49-F238E27FC236}">
                <a16:creationId xmlns:a16="http://schemas.microsoft.com/office/drawing/2014/main" id="{B43AA554-3522-DC1D-B8B5-7A4498B34085}"/>
              </a:ext>
            </a:extLst>
          </p:cNvPr>
          <p:cNvSpPr txBox="1"/>
          <p:nvPr/>
        </p:nvSpPr>
        <p:spPr>
          <a:xfrm>
            <a:off x="914400" y="1428750"/>
            <a:ext cx="7402461" cy="2677656"/>
          </a:xfrm>
          <a:prstGeom prst="rect">
            <a:avLst/>
          </a:prstGeom>
          <a:noFill/>
        </p:spPr>
        <p:txBody>
          <a:bodyPr wrap="square">
            <a:spAutoFit/>
          </a:bodyPr>
          <a:lstStyle/>
          <a:p>
            <a:pPr algn="just"/>
            <a:r>
              <a:rPr lang="vi-VN" sz="2800" b="0" i="0" dirty="0">
                <a:solidFill>
                  <a:srgbClr val="242021"/>
                </a:solidFill>
                <a:effectLst/>
                <a:latin typeface="ArialMT"/>
              </a:rPr>
              <a:t>- Nhiều làng nghề thủ công nghiệp truyền thống của Thăng Long được hình thành và phát triển</a:t>
            </a:r>
            <a:r>
              <a:rPr lang="vi-VN" sz="2800" dirty="0">
                <a:solidFill>
                  <a:srgbClr val="242021"/>
                </a:solidFill>
                <a:latin typeface="ArialMT"/>
              </a:rPr>
              <a:t> </a:t>
            </a:r>
            <a:r>
              <a:rPr lang="vi-VN" sz="2800" b="0" i="0" dirty="0">
                <a:solidFill>
                  <a:srgbClr val="242021"/>
                </a:solidFill>
                <a:effectLst/>
                <a:latin typeface="ArialMT"/>
              </a:rPr>
              <a:t>như làng nuôi tằm, dệt lụa Nghi Tàm, làng làm giấy gió Yên Thái (quận Tây Hồ), làng gốm</a:t>
            </a:r>
            <a:r>
              <a:rPr lang="vi-VN" sz="2800" dirty="0">
                <a:solidFill>
                  <a:srgbClr val="242021"/>
                </a:solidFill>
                <a:latin typeface="ArialMT"/>
              </a:rPr>
              <a:t> </a:t>
            </a:r>
            <a:r>
              <a:rPr lang="vi-VN" sz="2800" b="0" i="0" dirty="0">
                <a:solidFill>
                  <a:srgbClr val="242021"/>
                </a:solidFill>
                <a:effectLst/>
                <a:latin typeface="ArialMT"/>
              </a:rPr>
              <a:t>Bát Tràng (huyện Gia Lâm),…</a:t>
            </a:r>
            <a:r>
              <a:rPr lang="vi-VN" sz="2800" dirty="0"/>
              <a:t> </a:t>
            </a:r>
            <a:br>
              <a:rPr lang="vi-VN" sz="2800" dirty="0"/>
            </a:br>
            <a:endParaRPr lang="vi-VN" sz="2800" dirty="0"/>
          </a:p>
        </p:txBody>
      </p:sp>
    </p:spTree>
    <p:extLst>
      <p:ext uri="{BB962C8B-B14F-4D97-AF65-F5344CB8AC3E}">
        <p14:creationId xmlns:p14="http://schemas.microsoft.com/office/powerpoint/2010/main" val="250131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B6E68692-C7F4-C7F2-EC44-4D614313B402}"/>
              </a:ext>
            </a:extLst>
          </p:cNvPr>
          <p:cNvSpPr txBox="1"/>
          <p:nvPr/>
        </p:nvSpPr>
        <p:spPr>
          <a:xfrm>
            <a:off x="571500" y="586591"/>
            <a:ext cx="8001000" cy="3970318"/>
          </a:xfrm>
          <a:prstGeom prst="rect">
            <a:avLst/>
          </a:prstGeom>
          <a:noFill/>
        </p:spPr>
        <p:txBody>
          <a:bodyPr wrap="square">
            <a:spAutoFit/>
          </a:bodyPr>
          <a:lstStyle/>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Nhà</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nước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thành</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lập</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quan </a:t>
            </a:r>
            <a:r>
              <a:rPr lang="vi-VN" sz="2800" b="0" i="0" dirty="0" err="1">
                <a:solidFill>
                  <a:srgbClr val="000000"/>
                </a:solidFill>
                <a:effectLst/>
                <a:latin typeface="Arial" panose="020B0604020202020204" pitchFamily="34" charset="0"/>
              </a:rPr>
              <a:t>xưởng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tập</a:t>
            </a:r>
            <a:r>
              <a:rPr lang="vi-VN" sz="2800" b="0" i="0" dirty="0">
                <a:solidFill>
                  <a:srgbClr val="000000"/>
                </a:solidFill>
                <a:effectLst/>
                <a:latin typeface="Arial" panose="020B0604020202020204" pitchFamily="34" charset="0"/>
              </a:rPr>
              <a:t> trung </a:t>
            </a:r>
            <a:r>
              <a:rPr lang="vi-VN" sz="2800" b="0" i="0" dirty="0" err="1">
                <a:solidFill>
                  <a:srgbClr val="000000"/>
                </a:solidFill>
                <a:effectLst/>
                <a:latin typeface="Arial" panose="020B0604020202020204" pitchFamily="34" charset="0"/>
              </a:rPr>
              <a:t>thợ</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giỏi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xuất</a:t>
            </a:r>
            <a:r>
              <a:rPr lang="vi-VN" sz="2800" b="0" i="0" dirty="0">
                <a:solidFill>
                  <a:srgbClr val="000000"/>
                </a:solidFill>
                <a:effectLst/>
                <a:latin typeface="Arial" panose="020B0604020202020204" pitchFamily="34" charset="0"/>
              </a:rPr>
              <a:t> : </a:t>
            </a:r>
            <a:r>
              <a:rPr lang="vi-VN" sz="2800" b="0" i="0" dirty="0" err="1">
                <a:solidFill>
                  <a:srgbClr val="000000"/>
                </a:solidFill>
                <a:effectLst/>
                <a:latin typeface="Arial" panose="020B0604020202020204" pitchFamily="34" charset="0"/>
              </a:rPr>
              <a:t>tiền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vũ</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khí</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thuyền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chiến</a:t>
            </a:r>
            <a:endParaRPr lang="vi-VN" sz="2800" dirty="0">
              <a:solidFill>
                <a:srgbClr val="000000"/>
              </a:solidFill>
              <a:latin typeface="Arial" panose="020B0604020202020204" pitchFamily="34" charset="0"/>
            </a:endParaRP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nghề</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thủ</a:t>
            </a:r>
            <a:r>
              <a:rPr lang="vi-VN" sz="2800" b="0" i="0" dirty="0">
                <a:solidFill>
                  <a:srgbClr val="000000"/>
                </a:solidFill>
                <a:effectLst/>
                <a:latin typeface="Arial" panose="020B0604020202020204" pitchFamily="34" charset="0"/>
              </a:rPr>
              <a:t> công </a:t>
            </a:r>
            <a:r>
              <a:rPr lang="vi-VN" sz="2800" b="0" i="0" dirty="0" err="1">
                <a:solidFill>
                  <a:srgbClr val="000000"/>
                </a:solidFill>
                <a:effectLst/>
                <a:latin typeface="Arial" panose="020B0604020202020204" pitchFamily="34" charset="0"/>
              </a:rPr>
              <a:t>cổ</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truyền</a:t>
            </a:r>
            <a:r>
              <a:rPr lang="vi-VN" sz="2800" b="0" i="0" dirty="0">
                <a:solidFill>
                  <a:srgbClr val="000000"/>
                </a:solidFill>
                <a:effectLst/>
                <a:latin typeface="Arial" panose="020B0604020202020204" pitchFamily="34" charset="0"/>
              </a:rPr>
              <a:t> như: </a:t>
            </a:r>
            <a:r>
              <a:rPr lang="vi-VN" sz="2800" b="0" i="0" dirty="0" err="1">
                <a:solidFill>
                  <a:srgbClr val="000000"/>
                </a:solidFill>
                <a:effectLst/>
                <a:latin typeface="Arial" panose="020B0604020202020204" pitchFamily="34" charset="0"/>
              </a:rPr>
              <a:t>đúc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đồng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rèn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sắt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làm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gốm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dệt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ngày</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phát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triển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chất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lượng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phẩm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ngày</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được</a:t>
            </a:r>
            <a:r>
              <a:rPr lang="vi-VN" sz="2800" b="0" i="0" dirty="0">
                <a:solidFill>
                  <a:srgbClr val="000000"/>
                </a:solidFill>
                <a:effectLst/>
                <a:latin typeface="Arial" panose="020B0604020202020204" pitchFamily="34" charset="0"/>
              </a:rPr>
              <a:t> nâng cao.</a:t>
            </a: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nghề</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thủ</a:t>
            </a:r>
            <a:r>
              <a:rPr lang="vi-VN" sz="2800" b="0" i="0" dirty="0">
                <a:solidFill>
                  <a:srgbClr val="000000"/>
                </a:solidFill>
                <a:effectLst/>
                <a:latin typeface="Arial" panose="020B0604020202020204" pitchFamily="34" charset="0"/>
              </a:rPr>
              <a:t> công ra </a:t>
            </a:r>
            <a:r>
              <a:rPr lang="vi-VN" sz="2800" b="0" i="0" dirty="0" err="1">
                <a:solidFill>
                  <a:srgbClr val="000000"/>
                </a:solidFill>
                <a:effectLst/>
                <a:latin typeface="Arial" panose="020B0604020202020204" pitchFamily="34" charset="0"/>
              </a:rPr>
              <a:t>đời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Thổ</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Hà</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Bát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Tràng</a:t>
            </a:r>
            <a:r>
              <a:rPr lang="vi-VN" sz="2800" b="0" i="0" dirty="0">
                <a:solidFill>
                  <a:srgbClr val="000000"/>
                </a:solidFill>
                <a:effectLst/>
                <a:latin typeface="Arial" panose="020B0604020202020204" pitchFamily="34" charset="0"/>
              </a:rPr>
              <a:t>, Nga </a:t>
            </a:r>
            <a:r>
              <a:rPr lang="vi-VN" sz="2800" b="0" i="0" dirty="0" err="1">
                <a:solidFill>
                  <a:srgbClr val="000000"/>
                </a:solidFill>
                <a:effectLst/>
                <a:latin typeface="Arial" panose="020B0604020202020204" pitchFamily="34" charset="0"/>
              </a:rPr>
              <a:t>Sơn,Chu</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Đậu</a:t>
            </a:r>
            <a:r>
              <a:rPr lang="vi-VN" sz="2800" b="0" i="0" dirty="0">
                <a:solidFill>
                  <a:srgbClr val="000000"/>
                </a:solidFill>
                <a:effectLst/>
                <a:latin typeface="Arial" panose="020B0604020202020204" pitchFamily="34" charset="0"/>
              </a:rPr>
              <a:t>...</a:t>
            </a: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xuất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được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một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số</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phẩm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kĩ</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thuật</a:t>
            </a:r>
            <a:r>
              <a:rPr lang="vi-VN" sz="2800" b="0" i="0" dirty="0">
                <a:solidFill>
                  <a:srgbClr val="000000"/>
                </a:solidFill>
                <a:effectLst/>
                <a:latin typeface="Arial" panose="020B0604020202020204" pitchFamily="34" charset="0"/>
              </a:rPr>
              <a:t> cao: </a:t>
            </a:r>
            <a:r>
              <a:rPr lang="vi-VN" sz="2800" b="0" i="0" dirty="0" err="1">
                <a:solidFill>
                  <a:srgbClr val="000000"/>
                </a:solidFill>
                <a:effectLst/>
                <a:latin typeface="Arial" panose="020B0604020202020204" pitchFamily="34" charset="0"/>
              </a:rPr>
              <a:t>đại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bác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thuyền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chiến</a:t>
            </a:r>
            <a:r>
              <a:rPr lang="vi-VN" sz="2800"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22324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Lý thuyết Sử 10: Bài 18. Công cuộc xây dựng và phát triển kinh tế trong các  thế kỉ X – XV - Đại Học Kinh Doanh &amp; Công Nghệ Hà Nội">
            <a:extLst>
              <a:ext uri="{FF2B5EF4-FFF2-40B4-BE49-F238E27FC236}">
                <a16:creationId xmlns:a16="http://schemas.microsoft.com/office/drawing/2014/main" id="{37800FDB-E031-9BA2-A66D-42F932FE8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8150"/>
            <a:ext cx="8229600" cy="434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1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9000" y="2977126"/>
            <a:ext cx="4343400" cy="1569660"/>
          </a:xfrm>
          <a:prstGeom prst="rect">
            <a:avLst/>
          </a:prstGeom>
          <a:noFill/>
        </p:spPr>
        <p:txBody>
          <a:bodyPr wrap="square" rtlCol="0">
            <a:spAutoFit/>
          </a:bodyPr>
          <a:lstStyle/>
          <a:p>
            <a:pPr algn="ctr"/>
            <a:r>
              <a:rPr lang="vi-VN" sz="3200" dirty="0">
                <a:latin typeface="+mj-lt"/>
              </a:rPr>
              <a:t>Em cho biết trước khi dời đô về Đại La thì kinh đô của Đại Việt ở đâu?</a:t>
            </a:r>
            <a:endParaRPr lang="en-US" sz="3200" dirty="0">
              <a:solidFill>
                <a:srgbClr val="0000FF"/>
              </a:solidFill>
              <a:latin typeface="+mj-lt"/>
              <a:cs typeface="Arial" panose="020B0604020202020204" pitchFamily="34" charset="0"/>
            </a:endParaRPr>
          </a:p>
        </p:txBody>
      </p:sp>
      <p:sp>
        <p:nvSpPr>
          <p:cNvPr id="6" name="TextBox 5"/>
          <p:cNvSpPr txBox="1"/>
          <p:nvPr/>
        </p:nvSpPr>
        <p:spPr>
          <a:xfrm>
            <a:off x="4908042" y="692407"/>
            <a:ext cx="1385316"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Hoa Lư</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E78824E-1A74-CCDB-F0FA-FE78C84F0E8D}"/>
              </a:ext>
            </a:extLst>
          </p:cNvPr>
          <p:cNvSpPr txBox="1"/>
          <p:nvPr/>
        </p:nvSpPr>
        <p:spPr>
          <a:xfrm>
            <a:off x="762000" y="438150"/>
            <a:ext cx="4587630" cy="523220"/>
          </a:xfrm>
          <a:prstGeom prst="rect">
            <a:avLst/>
          </a:prstGeom>
          <a:noFill/>
        </p:spPr>
        <p:txBody>
          <a:bodyPr wrap="square">
            <a:spAutoFit/>
          </a:bodyPr>
          <a:lstStyle/>
          <a:p>
            <a:r>
              <a:rPr lang="vi-VN" sz="2800" b="0" i="1" dirty="0" err="1">
                <a:solidFill>
                  <a:srgbClr val="002060"/>
                </a:solidFill>
                <a:effectLst/>
                <a:latin typeface="Arial-ItalicMT"/>
              </a:rPr>
              <a:t>c.Thương</a:t>
            </a:r>
            <a:r>
              <a:rPr lang="vi-VN" sz="2800" b="0" i="1" dirty="0">
                <a:solidFill>
                  <a:srgbClr val="002060"/>
                </a:solidFill>
                <a:effectLst/>
                <a:latin typeface="Arial-ItalicMT"/>
              </a:rPr>
              <a:t> nghiệp</a:t>
            </a:r>
            <a:r>
              <a:rPr lang="vi-VN" sz="2800" dirty="0">
                <a:solidFill>
                  <a:srgbClr val="002060"/>
                </a:solidFill>
              </a:rPr>
              <a:t> </a:t>
            </a:r>
            <a:endParaRPr lang="vi-VN" dirty="0"/>
          </a:p>
        </p:txBody>
      </p:sp>
      <p:sp>
        <p:nvSpPr>
          <p:cNvPr id="5" name="Hộp Văn bản 4">
            <a:extLst>
              <a:ext uri="{FF2B5EF4-FFF2-40B4-BE49-F238E27FC236}">
                <a16:creationId xmlns:a16="http://schemas.microsoft.com/office/drawing/2014/main" id="{2149D5BA-8741-29A0-BFEF-171E2672346F}"/>
              </a:ext>
            </a:extLst>
          </p:cNvPr>
          <p:cNvSpPr txBox="1"/>
          <p:nvPr/>
        </p:nvSpPr>
        <p:spPr>
          <a:xfrm>
            <a:off x="762000" y="961370"/>
            <a:ext cx="7483231" cy="2954655"/>
          </a:xfrm>
          <a:prstGeom prst="rect">
            <a:avLst/>
          </a:prstGeom>
          <a:noFill/>
        </p:spPr>
        <p:txBody>
          <a:bodyPr wrap="square">
            <a:spAutoFit/>
          </a:bodyPr>
          <a:lstStyle/>
          <a:p>
            <a:pPr algn="just"/>
            <a:r>
              <a:rPr lang="vi-VN" sz="2800" dirty="0">
                <a:solidFill>
                  <a:srgbClr val="000000"/>
                </a:solidFill>
                <a:latin typeface="Arial" panose="020B0604020202020204" pitchFamily="34" charset="0"/>
              </a:rPr>
              <a:t>- Nội thương: </a:t>
            </a:r>
            <a:r>
              <a:rPr lang="vi-VN" sz="2800" b="0" i="0" dirty="0">
                <a:solidFill>
                  <a:srgbClr val="242021"/>
                </a:solidFill>
                <a:effectLst/>
                <a:latin typeface="ArialMT"/>
              </a:rPr>
              <a:t>các chợ, bến, phố phường diễn ra tấp nập</a:t>
            </a:r>
            <a:r>
              <a:rPr lang="vi-VN" sz="2800" dirty="0">
                <a:solidFill>
                  <a:srgbClr val="242021"/>
                </a:solidFill>
                <a:latin typeface="ArialMT"/>
              </a:rPr>
              <a:t> </a:t>
            </a:r>
            <a:r>
              <a:rPr lang="vi-VN" sz="2800" b="0" i="0" dirty="0">
                <a:solidFill>
                  <a:srgbClr val="242021"/>
                </a:solidFill>
                <a:effectLst/>
                <a:latin typeface="ArialMT"/>
              </a:rPr>
              <a:t>như bến Giang </a:t>
            </a:r>
            <a:r>
              <a:rPr lang="vi-VN" sz="2800" b="0" i="0" dirty="0" err="1">
                <a:solidFill>
                  <a:srgbClr val="242021"/>
                </a:solidFill>
                <a:effectLst/>
                <a:latin typeface="ArialMT"/>
              </a:rPr>
              <a:t>Khẩu,Triều</a:t>
            </a:r>
            <a:r>
              <a:rPr lang="vi-VN" sz="2800" b="0" i="0" dirty="0">
                <a:solidFill>
                  <a:srgbClr val="242021"/>
                </a:solidFill>
                <a:effectLst/>
                <a:latin typeface="ArialMT"/>
              </a:rPr>
              <a:t> Đông, Yên Hoa, Cơ Xá,… là nơi trao đổi hàng </a:t>
            </a:r>
            <a:r>
              <a:rPr lang="vi-VN" sz="2800" b="0" i="0" dirty="0" err="1">
                <a:solidFill>
                  <a:srgbClr val="242021"/>
                </a:solidFill>
                <a:effectLst/>
                <a:latin typeface="ArialMT"/>
              </a:rPr>
              <a:t>hoá</a:t>
            </a:r>
            <a:r>
              <a:rPr lang="vi-VN" sz="2800" b="0" i="0" dirty="0">
                <a:solidFill>
                  <a:srgbClr val="242021"/>
                </a:solidFill>
                <a:effectLst/>
                <a:latin typeface="ArialMT"/>
              </a:rPr>
              <a:t> giữa kinh đô với các vùng. </a:t>
            </a:r>
            <a:r>
              <a:rPr lang="vi-VN" sz="2800" dirty="0">
                <a:solidFill>
                  <a:srgbClr val="000000"/>
                </a:solidFill>
                <a:latin typeface="Arial" panose="020B0604020202020204" pitchFamily="34" charset="0"/>
              </a:rPr>
              <a:t>Kinh đô Thăng Long trở thành đô thị lớn, là trung tâm buôn bán và làm nghề truyền thống,</a:t>
            </a:r>
            <a:r>
              <a:rPr lang="vi-VN" sz="2800" dirty="0">
                <a:solidFill>
                  <a:srgbClr val="000000"/>
                </a:solidFill>
              </a:rPr>
              <a:t> nghề thủ công.</a:t>
            </a:r>
            <a:br>
              <a:rPr lang="vi-VN" dirty="0"/>
            </a:br>
            <a:endParaRPr lang="vi-VN" dirty="0"/>
          </a:p>
        </p:txBody>
      </p:sp>
      <p:sp>
        <p:nvSpPr>
          <p:cNvPr id="2" name="Hộp Văn bản 1">
            <a:extLst>
              <a:ext uri="{FF2B5EF4-FFF2-40B4-BE49-F238E27FC236}">
                <a16:creationId xmlns:a16="http://schemas.microsoft.com/office/drawing/2014/main" id="{44742582-2157-F316-16BA-CA7F6730563A}"/>
              </a:ext>
            </a:extLst>
          </p:cNvPr>
          <p:cNvSpPr txBox="1"/>
          <p:nvPr/>
        </p:nvSpPr>
        <p:spPr>
          <a:xfrm>
            <a:off x="762000" y="961370"/>
            <a:ext cx="7696199" cy="1815882"/>
          </a:xfrm>
          <a:prstGeom prst="rect">
            <a:avLst/>
          </a:prstGeom>
          <a:noFill/>
        </p:spPr>
        <p:txBody>
          <a:bodyPr wrap="square">
            <a:spAutoFit/>
          </a:bodyPr>
          <a:lstStyle/>
          <a:p>
            <a:r>
              <a:rPr lang="vi-VN" sz="2800" b="0" i="0" dirty="0">
                <a:solidFill>
                  <a:srgbClr val="242021"/>
                </a:solidFill>
                <a:effectLst/>
                <a:latin typeface="ArialMT"/>
              </a:rPr>
              <a:t>- Nhiều chợ hoạt động nhộn nhịp </a:t>
            </a:r>
            <a:r>
              <a:rPr lang="vi-VN" sz="2800" dirty="0">
                <a:solidFill>
                  <a:srgbClr val="242021"/>
                </a:solidFill>
                <a:latin typeface="ArialMT"/>
              </a:rPr>
              <a:t>t</a:t>
            </a:r>
            <a:r>
              <a:rPr lang="vi-VN" sz="2800" b="0" i="0" dirty="0">
                <a:solidFill>
                  <a:srgbClr val="242021"/>
                </a:solidFill>
                <a:effectLst/>
                <a:latin typeface="ArialMT"/>
              </a:rPr>
              <a:t>rong đó, chợ Cửa Đông,(thuộc khu vực phố hàng Đường, hàng Buồm của quận Hoàn Kiếm) là trung tâm buôn bán sầm uất nhất Kinh thành.</a:t>
            </a:r>
            <a:r>
              <a:rPr lang="vi-VN" sz="2800" dirty="0"/>
              <a:t> </a:t>
            </a:r>
          </a:p>
        </p:txBody>
      </p:sp>
    </p:spTree>
    <p:extLst>
      <p:ext uri="{BB962C8B-B14F-4D97-AF65-F5344CB8AC3E}">
        <p14:creationId xmlns:p14="http://schemas.microsoft.com/office/powerpoint/2010/main" val="319383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912A57F-292A-4DC3-3251-49D7C4C92221}"/>
              </a:ext>
            </a:extLst>
          </p:cNvPr>
          <p:cNvSpPr txBox="1"/>
          <p:nvPr/>
        </p:nvSpPr>
        <p:spPr>
          <a:xfrm>
            <a:off x="685800" y="971550"/>
            <a:ext cx="7658100" cy="2246769"/>
          </a:xfrm>
          <a:prstGeom prst="rect">
            <a:avLst/>
          </a:prstGeom>
          <a:noFill/>
        </p:spPr>
        <p:txBody>
          <a:bodyPr wrap="square">
            <a:spAutoFit/>
          </a:bodyPr>
          <a:lstStyle/>
          <a:p>
            <a:pPr algn="just"/>
            <a:r>
              <a:rPr lang="vi-VN" sz="2800" b="0" i="0" dirty="0">
                <a:solidFill>
                  <a:srgbClr val="000000"/>
                </a:solidFill>
                <a:effectLst/>
                <a:latin typeface="Arial" panose="020B0604020202020204" pitchFamily="34" charset="0"/>
              </a:rPr>
              <a:t>+ Ngoại thương: Khá phát triển, nhiều bến cảng được xây dựng, vùng biên giới Việt – Trung hình thành các địa điểm buôn bán,</a:t>
            </a:r>
            <a:r>
              <a:rPr lang="vi-VN" sz="2800" dirty="0">
                <a:solidFill>
                  <a:srgbClr val="000000"/>
                </a:solidFill>
              </a:rPr>
              <a:t> tuy nhiên chủ yếu buôn bán với Trung Quốc và các nước Đông Nam Á.</a:t>
            </a:r>
            <a:endParaRPr lang="vi-VN" sz="2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39831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68DFDD7-71AF-74E8-1C1E-5F03FC2F1BE6}"/>
              </a:ext>
            </a:extLst>
          </p:cNvPr>
          <p:cNvSpPr txBox="1"/>
          <p:nvPr/>
        </p:nvSpPr>
        <p:spPr>
          <a:xfrm>
            <a:off x="533400" y="361950"/>
            <a:ext cx="4587630" cy="523220"/>
          </a:xfrm>
          <a:prstGeom prst="rect">
            <a:avLst/>
          </a:prstGeom>
          <a:noFill/>
        </p:spPr>
        <p:txBody>
          <a:bodyPr wrap="square">
            <a:spAutoFit/>
          </a:bodyPr>
          <a:lstStyle/>
          <a:p>
            <a:r>
              <a:rPr lang="vi-VN" sz="2800" b="1" i="1" dirty="0">
                <a:solidFill>
                  <a:srgbClr val="002060"/>
                </a:solidFill>
                <a:latin typeface="Arial-BoldItalicMT"/>
              </a:rPr>
              <a:t>3.</a:t>
            </a:r>
            <a:r>
              <a:rPr lang="vi-VN" sz="2800" b="1" i="1" u="sng" dirty="0">
                <a:solidFill>
                  <a:srgbClr val="002060"/>
                </a:solidFill>
                <a:effectLst/>
                <a:latin typeface="Arial-BoldItalicMT"/>
              </a:rPr>
              <a:t>Tình hình văn </a:t>
            </a:r>
            <a:r>
              <a:rPr lang="vi-VN" sz="2800" b="1" i="1" u="sng" dirty="0" err="1">
                <a:solidFill>
                  <a:srgbClr val="002060"/>
                </a:solidFill>
                <a:effectLst/>
                <a:latin typeface="Arial-BoldItalicMT"/>
              </a:rPr>
              <a:t>hoá</a:t>
            </a:r>
            <a:r>
              <a:rPr lang="vi-VN" sz="2800" b="1" i="1" dirty="0">
                <a:solidFill>
                  <a:srgbClr val="002060"/>
                </a:solidFill>
                <a:effectLst/>
                <a:latin typeface="Arial-BoldItalicMT"/>
              </a:rPr>
              <a:t>:</a:t>
            </a:r>
            <a:r>
              <a:rPr lang="vi-VN" sz="2800" dirty="0">
                <a:solidFill>
                  <a:srgbClr val="002060"/>
                </a:solidFill>
              </a:rPr>
              <a:t> </a:t>
            </a:r>
            <a:endParaRPr lang="vi-VN" dirty="0">
              <a:solidFill>
                <a:srgbClr val="002060"/>
              </a:solidFill>
            </a:endParaRPr>
          </a:p>
        </p:txBody>
      </p:sp>
      <p:sp>
        <p:nvSpPr>
          <p:cNvPr id="4" name="Rectangle 1">
            <a:extLst>
              <a:ext uri="{FF2B5EF4-FFF2-40B4-BE49-F238E27FC236}">
                <a16:creationId xmlns:a16="http://schemas.microsoft.com/office/drawing/2014/main" id="{B604AB4D-9EDA-7695-0268-8F72ACF4C036}"/>
              </a:ext>
            </a:extLst>
          </p:cNvPr>
          <p:cNvSpPr/>
          <p:nvPr/>
        </p:nvSpPr>
        <p:spPr>
          <a:xfrm>
            <a:off x="769815" y="1123950"/>
            <a:ext cx="3116385" cy="2616101"/>
          </a:xfrm>
          <a:prstGeom prst="rect">
            <a:avLst/>
          </a:prstGeom>
        </p:spPr>
        <p:txBody>
          <a:bodyPr wrap="square">
            <a:spAutoFit/>
          </a:bodyPr>
          <a:lstStyle/>
          <a:p>
            <a:pPr algn="just"/>
            <a:r>
              <a:rPr lang="en-US" sz="3600" b="1" i="1" dirty="0">
                <a:solidFill>
                  <a:srgbClr val="002060"/>
                </a:solidFill>
                <a:latin typeface="Times New Roman" panose="02020603050405020304" pitchFamily="18" charset="0"/>
                <a:cs typeface="Times New Roman" panose="02020603050405020304" pitchFamily="18" charset="0"/>
              </a:rPr>
              <a:t>a. </a:t>
            </a:r>
            <a:r>
              <a:rPr lang="en-US" sz="3600" b="1" i="1" dirty="0" err="1">
                <a:solidFill>
                  <a:srgbClr val="002060"/>
                </a:solidFill>
                <a:latin typeface="Times New Roman" panose="02020603050405020304" pitchFamily="18" charset="0"/>
                <a:cs typeface="Times New Roman" panose="02020603050405020304" pitchFamily="18" charset="0"/>
              </a:rPr>
              <a:t>Giáo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dục</a:t>
            </a:r>
            <a:r>
              <a:rPr lang="en-US" sz="3600" b="1" i="1"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1070,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Văn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Miếu</a:t>
            </a:r>
            <a:endParaRPr lang="en-US" sz="32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1076, </a:t>
            </a:r>
            <a:r>
              <a:rPr lang="en-US" sz="3200" dirty="0" err="1">
                <a:solidFill>
                  <a:srgbClr val="002060"/>
                </a:solidFill>
                <a:latin typeface="Times New Roman" panose="02020603050405020304" pitchFamily="18" charset="0"/>
                <a:cs typeface="Times New Roman" panose="02020603050405020304" pitchFamily="18" charset="0"/>
              </a:rPr>
              <a:t>xây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Giám</a:t>
            </a:r>
            <a:endParaRPr lang="en-US" sz="3200" b="0" i="0" dirty="0">
              <a:solidFill>
                <a:srgbClr val="002060"/>
              </a:solidFill>
              <a:effectLst/>
              <a:latin typeface="Times New Roman" panose="02020603050405020304" pitchFamily="18" charset="0"/>
              <a:cs typeface="Times New Roman" panose="02020603050405020304" pitchFamily="18" charset="0"/>
            </a:endParaRPr>
          </a:p>
        </p:txBody>
      </p:sp>
      <p:pic>
        <p:nvPicPr>
          <p:cNvPr id="2" name="Picture 5" descr="VM%20QTG">
            <a:extLst>
              <a:ext uri="{FF2B5EF4-FFF2-40B4-BE49-F238E27FC236}">
                <a16:creationId xmlns:a16="http://schemas.microsoft.com/office/drawing/2014/main" id="{97F36E15-E52C-0355-1850-6845DF212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80397"/>
            <a:ext cx="4587629" cy="39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9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4)">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66750"/>
            <a:ext cx="8382000" cy="3539430"/>
          </a:xfrm>
          <a:prstGeom prst="rect">
            <a:avLst/>
          </a:prstGeom>
        </p:spPr>
        <p:txBody>
          <a:bodyPr wrap="square">
            <a:spAutoFit/>
          </a:bodyPr>
          <a:lstStyle/>
          <a:p>
            <a:r>
              <a:rPr lang="vi-VN" sz="2800" b="1" i="1" dirty="0">
                <a:solidFill>
                  <a:srgbClr val="002060"/>
                </a:solidFill>
                <a:latin typeface="Times New Roman" panose="02020603050405020304" pitchFamily="18" charset="0"/>
                <a:cs typeface="Times New Roman" panose="02020603050405020304" pitchFamily="18" charset="0"/>
              </a:rPr>
              <a:t>b. Văn hoá:</a:t>
            </a:r>
            <a:endParaRPr lang="vi-VN" sz="2800" dirty="0">
              <a:solidFill>
                <a:srgbClr val="002060"/>
              </a:solidFill>
              <a:latin typeface="Times New Roman" panose="02020603050405020304" pitchFamily="18" charset="0"/>
              <a:cs typeface="Times New Roman" panose="02020603050405020304" pitchFamily="18" charset="0"/>
            </a:endParaRPr>
          </a:p>
          <a:p>
            <a:r>
              <a:rPr lang="vi-VN" sz="2800" dirty="0">
                <a:solidFill>
                  <a:srgbClr val="002060"/>
                </a:solidFill>
                <a:latin typeface="Times New Roman" panose="02020603050405020304" pitchFamily="18" charset="0"/>
                <a:cs typeface="Times New Roman" panose="02020603050405020304" pitchFamily="18" charset="0"/>
              </a:rPr>
              <a:t>Nhà Lý cho xây dựng nhiều công trình kiến trúc tôn giáo:</a:t>
            </a:r>
          </a:p>
          <a:p>
            <a:r>
              <a:rPr lang="vi-VN" sz="2800" dirty="0">
                <a:solidFill>
                  <a:srgbClr val="002060"/>
                </a:solidFill>
                <a:latin typeface="Times New Roman" panose="02020603050405020304" pitchFamily="18" charset="0"/>
                <a:cs typeface="Times New Roman" panose="02020603050405020304" pitchFamily="18" charset="0"/>
              </a:rPr>
              <a:t>- Chùa Một cột</a:t>
            </a:r>
          </a:p>
          <a:p>
            <a:r>
              <a:rPr lang="vi-VN" sz="2800" dirty="0">
                <a:solidFill>
                  <a:srgbClr val="002060"/>
                </a:solidFill>
                <a:latin typeface="Times New Roman" panose="02020603050405020304" pitchFamily="18" charset="0"/>
                <a:cs typeface="Times New Roman" panose="02020603050405020304" pitchFamily="18" charset="0"/>
              </a:rPr>
              <a:t>- Đền Hai Bà Trưng</a:t>
            </a:r>
          </a:p>
          <a:p>
            <a:r>
              <a:rPr lang="vi-VN" sz="2800" dirty="0">
                <a:solidFill>
                  <a:srgbClr val="002060"/>
                </a:solidFill>
                <a:latin typeface="Times New Roman" panose="02020603050405020304" pitchFamily="18" charset="0"/>
                <a:cs typeface="Times New Roman" panose="02020603050405020304" pitchFamily="18" charset="0"/>
              </a:rPr>
              <a:t>- Đền Bạch mã</a:t>
            </a:r>
          </a:p>
          <a:p>
            <a:r>
              <a:rPr lang="vi-VN" sz="2800" dirty="0">
                <a:solidFill>
                  <a:srgbClr val="002060"/>
                </a:solidFill>
                <a:latin typeface="Times New Roman" panose="02020603050405020304" pitchFamily="18" charset="0"/>
                <a:cs typeface="Times New Roman" panose="02020603050405020304" pitchFamily="18" charset="0"/>
              </a:rPr>
              <a:t>- Đền Linh lang</a:t>
            </a:r>
          </a:p>
          <a:p>
            <a:r>
              <a:rPr lang="vi-VN" sz="2800" dirty="0">
                <a:solidFill>
                  <a:srgbClr val="002060"/>
                </a:solidFill>
                <a:latin typeface="Times New Roman" panose="02020603050405020304" pitchFamily="18" charset="0"/>
                <a:cs typeface="Times New Roman" panose="02020603050405020304" pitchFamily="18" charset="0"/>
              </a:rPr>
              <a:t>- Đền Đồng Cổ</a:t>
            </a:r>
          </a:p>
          <a:p>
            <a:r>
              <a:rPr lang="vi-VN" sz="2800" dirty="0">
                <a:solidFill>
                  <a:srgbClr val="002060"/>
                </a:solidFill>
                <a:latin typeface="Times New Roman" panose="02020603050405020304" pitchFamily="18" charset="0"/>
                <a:cs typeface="Times New Roman" panose="02020603050405020304" pitchFamily="18" charset="0"/>
              </a:rPr>
              <a:t>- Tháp Báo Thiên</a:t>
            </a:r>
            <a:endParaRPr lang="vi-VN" sz="2800" b="0"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99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B8DF55B-5D46-434B-C76F-5FF684327C84}"/>
              </a:ext>
            </a:extLst>
          </p:cNvPr>
          <p:cNvSpPr txBox="1"/>
          <p:nvPr/>
        </p:nvSpPr>
        <p:spPr>
          <a:xfrm>
            <a:off x="838200" y="590550"/>
            <a:ext cx="7467600" cy="4247317"/>
          </a:xfrm>
          <a:prstGeom prst="rect">
            <a:avLst/>
          </a:prstGeom>
          <a:noFill/>
        </p:spPr>
        <p:txBody>
          <a:bodyPr wrap="square">
            <a:spAutoFit/>
          </a:bodyPr>
          <a:lstStyle/>
          <a:p>
            <a:pPr algn="just"/>
            <a:r>
              <a:rPr lang="vi-VN" sz="2800" b="0" i="0" dirty="0">
                <a:solidFill>
                  <a:srgbClr val="242021"/>
                </a:solidFill>
                <a:effectLst/>
                <a:latin typeface="ArialMT"/>
              </a:rPr>
              <a:t>- Nhà Lý, nhà Trần đều chú trọng phát triển giáo dục. Năm 1070, nhà Lý lập văn Miếu. Năm 1076, Quốc Tử Giám được thành lập. Nhà Trần lập thêm Quốc học </a:t>
            </a:r>
            <a:r>
              <a:rPr lang="vi-VN" sz="2800" b="0" i="0" dirty="0" err="1">
                <a:solidFill>
                  <a:srgbClr val="242021"/>
                </a:solidFill>
                <a:effectLst/>
                <a:latin typeface="ArialMT"/>
              </a:rPr>
              <a:t>viện.Việc</a:t>
            </a:r>
            <a:r>
              <a:rPr lang="vi-VN" sz="2800" b="0" i="0" dirty="0">
                <a:solidFill>
                  <a:srgbClr val="242021"/>
                </a:solidFill>
                <a:effectLst/>
                <a:latin typeface="ArialMT"/>
              </a:rPr>
              <a:t> học hành ban đầu chỉ dành cho con em hoàng tộc, sau đó mở rộng đến con quan lại và dân thường trong cả nước. Các kì thi Nho học dần dần được tổ chức thường xuyên và quy củ hơn để chọn người tài giỏi ra làm quan.</a:t>
            </a:r>
            <a:r>
              <a:rPr lang="vi-VN" sz="2800" dirty="0"/>
              <a:t> </a:t>
            </a:r>
            <a:br>
              <a:rPr lang="vi-VN" dirty="0"/>
            </a:br>
            <a:endParaRPr lang="vi-VN" dirty="0"/>
          </a:p>
        </p:txBody>
      </p:sp>
    </p:spTree>
    <p:extLst>
      <p:ext uri="{BB962C8B-B14F-4D97-AF65-F5344CB8AC3E}">
        <p14:creationId xmlns:p14="http://schemas.microsoft.com/office/powerpoint/2010/main" val="2851065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522F1D4-B7C7-1C35-4ED7-2CACD99C1599}"/>
              </a:ext>
            </a:extLst>
          </p:cNvPr>
          <p:cNvSpPr txBox="1"/>
          <p:nvPr/>
        </p:nvSpPr>
        <p:spPr>
          <a:xfrm>
            <a:off x="533401" y="1047750"/>
            <a:ext cx="8077200" cy="2677656"/>
          </a:xfrm>
          <a:prstGeom prst="rect">
            <a:avLst/>
          </a:prstGeom>
          <a:noFill/>
        </p:spPr>
        <p:txBody>
          <a:bodyPr wrap="square">
            <a:spAutoFit/>
          </a:bodyPr>
          <a:lstStyle/>
          <a:p>
            <a:r>
              <a:rPr lang="vi-VN" sz="2800" b="0" i="0" dirty="0">
                <a:solidFill>
                  <a:srgbClr val="242021"/>
                </a:solidFill>
                <a:effectLst/>
                <a:latin typeface="ArialMT"/>
              </a:rPr>
              <a:t>Hoàng Thành Thăng Long được vua Lý Thái Tổ cho đắp từ năm 1010. Thành được đắp bằng đất, sau được xây ốp bằng gạch đá, phía ngoài thành có hào, mở bốn cửa về bốn phía: đông, tây, nam, bắc.</a:t>
            </a:r>
            <a:r>
              <a:rPr lang="vi-VN" sz="2800" dirty="0"/>
              <a:t> </a:t>
            </a:r>
            <a:br>
              <a:rPr lang="vi-VN" sz="2800" dirty="0"/>
            </a:br>
            <a:endParaRPr lang="vi-VN" sz="2800" dirty="0"/>
          </a:p>
        </p:txBody>
      </p:sp>
      <p:sp>
        <p:nvSpPr>
          <p:cNvPr id="7" name="Hộp Văn bản 6">
            <a:extLst>
              <a:ext uri="{FF2B5EF4-FFF2-40B4-BE49-F238E27FC236}">
                <a16:creationId xmlns:a16="http://schemas.microsoft.com/office/drawing/2014/main" id="{14552D41-AF4C-01B7-B591-F7D43724DFC4}"/>
              </a:ext>
            </a:extLst>
          </p:cNvPr>
          <p:cNvSpPr txBox="1"/>
          <p:nvPr/>
        </p:nvSpPr>
        <p:spPr>
          <a:xfrm>
            <a:off x="685801" y="1047750"/>
            <a:ext cx="7772398" cy="3539430"/>
          </a:xfrm>
          <a:prstGeom prst="rect">
            <a:avLst/>
          </a:prstGeom>
          <a:noFill/>
        </p:spPr>
        <p:txBody>
          <a:bodyPr wrap="square">
            <a:spAutoFit/>
          </a:bodyPr>
          <a:lstStyle/>
          <a:p>
            <a:r>
              <a:rPr lang="vi-VN" sz="2800" b="0" i="0" dirty="0">
                <a:solidFill>
                  <a:srgbClr val="242021"/>
                </a:solidFill>
                <a:effectLst/>
                <a:latin typeface="ArialMT"/>
              </a:rPr>
              <a:t>Năm 1243, nhà Trần đắp lại thành này, đổi tên là Long Phượng thành. Các cung điện trong Kinh thành được xây dựng và tu sửa qua các triều đại. Những hiện vật được tìm thấy ở khu di tích Hoàng thành Thăng Long giúp chúng ta hình dung quy mô và nghệ thuật kiến trúc thời Lý – Trần.</a:t>
            </a:r>
            <a:r>
              <a:rPr lang="vi-VN" sz="2800" dirty="0"/>
              <a:t> </a:t>
            </a:r>
            <a:br>
              <a:rPr lang="vi-VN" sz="2800" dirty="0"/>
            </a:br>
            <a:endParaRPr lang="vi-VN" sz="2800" dirty="0"/>
          </a:p>
        </p:txBody>
      </p:sp>
      <p:sp>
        <p:nvSpPr>
          <p:cNvPr id="2" name="Hộp Văn bản 1">
            <a:extLst>
              <a:ext uri="{FF2B5EF4-FFF2-40B4-BE49-F238E27FC236}">
                <a16:creationId xmlns:a16="http://schemas.microsoft.com/office/drawing/2014/main" id="{C3A20FE5-67DD-4C8E-3A77-FE8133F769D3}"/>
              </a:ext>
            </a:extLst>
          </p:cNvPr>
          <p:cNvSpPr txBox="1"/>
          <p:nvPr/>
        </p:nvSpPr>
        <p:spPr>
          <a:xfrm>
            <a:off x="609600" y="361950"/>
            <a:ext cx="2514600" cy="584775"/>
          </a:xfrm>
          <a:prstGeom prst="rect">
            <a:avLst/>
          </a:prstGeom>
          <a:noFill/>
        </p:spPr>
        <p:txBody>
          <a:bodyPr wrap="square">
            <a:spAutoFit/>
          </a:bodyPr>
          <a:lstStyle/>
          <a:p>
            <a:r>
              <a:rPr lang="vi-VN" sz="3200" b="0" i="1" dirty="0">
                <a:solidFill>
                  <a:srgbClr val="002060"/>
                </a:solidFill>
                <a:effectLst/>
                <a:latin typeface="Arial-ItalicMT"/>
              </a:rPr>
              <a:t>c. Kiến trúc</a:t>
            </a:r>
            <a:r>
              <a:rPr lang="vi-VN" sz="3200" dirty="0">
                <a:solidFill>
                  <a:srgbClr val="002060"/>
                </a:solidFill>
              </a:rPr>
              <a:t> </a:t>
            </a:r>
            <a:endParaRPr lang="vi-VN" dirty="0">
              <a:solidFill>
                <a:srgbClr val="002060"/>
              </a:solidFill>
            </a:endParaRPr>
          </a:p>
        </p:txBody>
      </p:sp>
    </p:spTree>
    <p:extLst>
      <p:ext uri="{BB962C8B-B14F-4D97-AF65-F5344CB8AC3E}">
        <p14:creationId xmlns:p14="http://schemas.microsoft.com/office/powerpoint/2010/main" val="18612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
                                            <p:txEl>
                                              <p:pRg st="0" end="0"/>
                                            </p:txEl>
                                          </p:spTgt>
                                        </p:tgtEl>
                                      </p:cBhvr>
                                    </p:animEffect>
                                    <p:set>
                                      <p:cBhvr>
                                        <p:cTn id="14" dur="1" fill="hold">
                                          <p:stCondLst>
                                            <p:cond delay="499"/>
                                          </p:stCondLst>
                                        </p:cTn>
                                        <p:tgtEl>
                                          <p:spTgt spid="5">
                                            <p:txEl>
                                              <p:pRg st="0" end="0"/>
                                            </p:txEl>
                                          </p:spTgt>
                                        </p:tgtEl>
                                        <p:attrNameLst>
                                          <p:attrName>style.visibility</p:attrName>
                                        </p:attrNameLst>
                                      </p:cBhvr>
                                      <p:to>
                                        <p:strVal val="hidden"/>
                                      </p:to>
                                    </p:set>
                                  </p:childTnLst>
                                </p:cTn>
                              </p:par>
                            </p:childTnLst>
                          </p:cTn>
                        </p:par>
                        <p:par>
                          <p:cTn id="15" fill="hold">
                            <p:stCondLst>
                              <p:cond delay="500"/>
                            </p:stCondLst>
                            <p:childTnLst>
                              <p:par>
                                <p:cTn id="16" presetID="6"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8" name="Google Shape;378;p33"/>
          <p:cNvSpPr txBox="1">
            <a:spLocks noGrp="1"/>
          </p:cNvSpPr>
          <p:nvPr>
            <p:ph type="subTitle" idx="4294967295"/>
          </p:nvPr>
        </p:nvSpPr>
        <p:spPr>
          <a:xfrm>
            <a:off x="414037" y="1200150"/>
            <a:ext cx="8208588" cy="1904863"/>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a:t>
            </a: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1070, </a:t>
            </a:r>
            <a:r>
              <a:rPr lang="en-US" sz="2800" b="1" dirty="0" err="1">
                <a:solidFill>
                  <a:schemeClr val="tx1"/>
                </a:solidFill>
                <a:latin typeface="Times New Roman" panose="02020603050405020304" pitchFamily="18" charset="0"/>
                <a:cs typeface="Times New Roman" panose="02020603050405020304" pitchFamily="18" charset="0"/>
              </a:rPr>
              <a:t>vua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dựng</a:t>
            </a:r>
            <a:r>
              <a:rPr lang="vi-VN" sz="2800" b="1" dirty="0">
                <a:solidFill>
                  <a:schemeClr val="tx1"/>
                </a:solidFill>
                <a:latin typeface="Times New Roman" panose="02020603050405020304" pitchFamily="18" charset="0"/>
                <a:cs typeface="Times New Roman" panose="02020603050405020304" pitchFamily="18" charset="0"/>
              </a:rPr>
              <a:t> : </a:t>
            </a:r>
            <a:endParaRPr lang="vi-VN" sz="2800" b="1" dirty="0">
              <a:solidFill>
                <a:schemeClr val="tx1"/>
              </a:solidFill>
              <a:latin typeface="Times New Roman" panose="02020603050405020304" pitchFamily="18" charset="0"/>
              <a:ea typeface="Livvic"/>
              <a:cs typeface="Times New Roman" panose="02020603050405020304" pitchFamily="18" charset="0"/>
              <a:sym typeface="Livvic"/>
            </a:endParaRPr>
          </a:p>
          <a:p>
            <a:pPr marL="0" lvl="0" indent="0" rtl="0">
              <a:lnSpc>
                <a:spcPct val="100000"/>
              </a:lnSpc>
              <a:spcBef>
                <a:spcPts val="0"/>
              </a:spcBef>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A.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Chùa Quỳnh Lâm               </a:t>
            </a: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B.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Văn Miếu</a:t>
            </a:r>
          </a:p>
          <a:p>
            <a:pPr marL="0" lvl="0" indent="0" rtl="0">
              <a:lnSpc>
                <a:spcPct val="100000"/>
              </a:lnSpc>
              <a:spcBef>
                <a:spcPts val="0"/>
              </a:spcBef>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C.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Chùa Một Cột                     </a:t>
            </a: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D.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Thành Thăng Long</a:t>
            </a:r>
          </a:p>
        </p:txBody>
      </p:sp>
      <p:pic>
        <p:nvPicPr>
          <p:cNvPr id="5" name="Google Shape;414;p34">
            <a:extLst>
              <a:ext uri="{FF2B5EF4-FFF2-40B4-BE49-F238E27FC236}">
                <a16:creationId xmlns:a16="http://schemas.microsoft.com/office/drawing/2014/main" id="{1F7A9D0A-852F-4427-946E-585E21E0558C}"/>
              </a:ext>
            </a:extLst>
          </p:cNvPr>
          <p:cNvPicPr preferRelativeResize="0"/>
          <p:nvPr/>
        </p:nvPicPr>
        <p:blipFill rotWithShape="1">
          <a:blip r:embed="rId3">
            <a:alphaModFix/>
          </a:blip>
          <a:srcRect t="6807" b="6799"/>
          <a:stretch/>
        </p:blipFill>
        <p:spPr>
          <a:xfrm>
            <a:off x="514287" y="3054701"/>
            <a:ext cx="8108338" cy="1986604"/>
          </a:xfrm>
          <a:prstGeom prst="rect">
            <a:avLst/>
          </a:prstGeom>
          <a:noFill/>
          <a:ln>
            <a:noFill/>
          </a:ln>
        </p:spPr>
      </p:pic>
      <p:sp>
        <p:nvSpPr>
          <p:cNvPr id="2" name="Hộp Văn bản 1">
            <a:extLst>
              <a:ext uri="{FF2B5EF4-FFF2-40B4-BE49-F238E27FC236}">
                <a16:creationId xmlns:a16="http://schemas.microsoft.com/office/drawing/2014/main" id="{7AA179B9-087E-BE79-EC4D-AE1128E4499A}"/>
              </a:ext>
            </a:extLst>
          </p:cNvPr>
          <p:cNvSpPr txBox="1"/>
          <p:nvPr/>
        </p:nvSpPr>
        <p:spPr>
          <a:xfrm>
            <a:off x="3507254" y="549836"/>
            <a:ext cx="1905000" cy="584775"/>
          </a:xfrm>
          <a:prstGeom prst="rect">
            <a:avLst/>
          </a:prstGeom>
          <a:noFill/>
        </p:spPr>
        <p:txBody>
          <a:bodyPr wrap="square">
            <a:spAutoFit/>
          </a:bodyPr>
          <a:lstStyle/>
          <a:p>
            <a:r>
              <a:rPr lang="vi-VN" sz="3200" i="1" dirty="0">
                <a:solidFill>
                  <a:srgbClr val="FF0000"/>
                </a:solidFill>
                <a:latin typeface="Arial-ItalicMT"/>
              </a:rPr>
              <a:t>Câu hỏi</a:t>
            </a:r>
            <a:r>
              <a:rPr lang="vi-VN" sz="3200" dirty="0">
                <a:solidFill>
                  <a:srgbClr val="FF0000"/>
                </a:solidFill>
              </a:rPr>
              <a:t> ?</a:t>
            </a:r>
            <a:endParaRPr lang="vi-VN" dirty="0">
              <a:solidFill>
                <a:srgbClr val="FF0000"/>
              </a:solidFill>
            </a:endParaRPr>
          </a:p>
        </p:txBody>
      </p:sp>
      <p:sp>
        <p:nvSpPr>
          <p:cNvPr id="3" name="Oval 9">
            <a:extLst>
              <a:ext uri="{FF2B5EF4-FFF2-40B4-BE49-F238E27FC236}">
                <a16:creationId xmlns:a16="http://schemas.microsoft.com/office/drawing/2014/main" id="{2FFA69BA-6715-2601-DD34-9909CFB924A3}"/>
              </a:ext>
            </a:extLst>
          </p:cNvPr>
          <p:cNvSpPr/>
          <p:nvPr/>
        </p:nvSpPr>
        <p:spPr>
          <a:xfrm>
            <a:off x="5105400" y="1846642"/>
            <a:ext cx="613709" cy="6118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478384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1000"/>
                                        <p:tgtEl>
                                          <p:spTgt spid="378">
                                            <p:txEl>
                                              <p:pRg st="0" end="0"/>
                                            </p:txEl>
                                          </p:spTgt>
                                        </p:tgtEl>
                                      </p:cBhvr>
                                    </p:animEffect>
                                    <p:anim calcmode="lin" valueType="num">
                                      <p:cBhvr>
                                        <p:cTn id="8" dur="1000" fill="hold"/>
                                        <p:tgtEl>
                                          <p:spTgt spid="37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8">
                                            <p:txEl>
                                              <p:pRg st="1" end="1"/>
                                            </p:txEl>
                                          </p:spTgt>
                                        </p:tgtEl>
                                        <p:attrNameLst>
                                          <p:attrName>style.visibility</p:attrName>
                                        </p:attrNameLst>
                                      </p:cBhvr>
                                      <p:to>
                                        <p:strVal val="visible"/>
                                      </p:to>
                                    </p:set>
                                    <p:animEffect transition="in" filter="fade">
                                      <p:cBhvr>
                                        <p:cTn id="14" dur="1000"/>
                                        <p:tgtEl>
                                          <p:spTgt spid="378">
                                            <p:txEl>
                                              <p:pRg st="1" end="1"/>
                                            </p:txEl>
                                          </p:spTgt>
                                        </p:tgtEl>
                                      </p:cBhvr>
                                    </p:animEffect>
                                    <p:anim calcmode="lin" valueType="num">
                                      <p:cBhvr>
                                        <p:cTn id="15" dur="1000" fill="hold"/>
                                        <p:tgtEl>
                                          <p:spTgt spid="37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7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8">
                                            <p:txEl>
                                              <p:pRg st="2" end="2"/>
                                            </p:txEl>
                                          </p:spTgt>
                                        </p:tgtEl>
                                        <p:attrNameLst>
                                          <p:attrName>style.visibility</p:attrName>
                                        </p:attrNameLst>
                                      </p:cBhvr>
                                      <p:to>
                                        <p:strVal val="visible"/>
                                      </p:to>
                                    </p:set>
                                    <p:animEffect transition="in" filter="fade">
                                      <p:cBhvr>
                                        <p:cTn id="21" dur="1000"/>
                                        <p:tgtEl>
                                          <p:spTgt spid="378">
                                            <p:txEl>
                                              <p:pRg st="2" end="2"/>
                                            </p:txEl>
                                          </p:spTgt>
                                        </p:tgtEl>
                                      </p:cBhvr>
                                    </p:animEffect>
                                    <p:anim calcmode="lin" valueType="num">
                                      <p:cBhvr>
                                        <p:cTn id="22" dur="1000" fill="hold"/>
                                        <p:tgtEl>
                                          <p:spTgt spid="37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7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0"/>
          <p:cNvSpPr txBox="1">
            <a:spLocks noGrp="1"/>
          </p:cNvSpPr>
          <p:nvPr>
            <p:ph type="title"/>
          </p:nvPr>
        </p:nvSpPr>
        <p:spPr>
          <a:xfrm>
            <a:off x="747700" y="1166923"/>
            <a:ext cx="7856700" cy="684693"/>
          </a:xfrm>
          <a:prstGeom prst="rect">
            <a:avLst/>
          </a:prstGeom>
          <a:solidFill>
            <a:srgbClr val="FFFF00"/>
          </a:solidFill>
        </p:spPr>
        <p:txBody>
          <a:bodyPr spcFirstLastPara="1" wrap="square" lIns="91425" tIns="91425" rIns="91425" bIns="91425" anchor="t" anchorCtr="0">
            <a:noAutofit/>
          </a:bodyPr>
          <a:lstStyle/>
          <a:p>
            <a:pPr lvl="0" algn="l"/>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Thăng</a:t>
            </a:r>
            <a:r>
              <a:rPr lang="en-US" sz="2800" b="1" dirty="0">
                <a:latin typeface="Times New Roman" panose="02020603050405020304" pitchFamily="18" charset="0"/>
                <a:cs typeface="Times New Roman" panose="02020603050405020304" pitchFamily="18" charset="0"/>
              </a:rPr>
              <a:t> Long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Lý</a:t>
            </a:r>
            <a:endParaRPr sz="2800" dirty="0">
              <a:latin typeface="Times New Roman" panose="02020603050405020304" pitchFamily="18" charset="0"/>
              <a:cs typeface="Times New Roman" panose="02020603050405020304" pitchFamily="18" charset="0"/>
            </a:endParaRPr>
          </a:p>
        </p:txBody>
      </p:sp>
      <p:sp>
        <p:nvSpPr>
          <p:cNvPr id="138" name="Google Shape;138;p20"/>
          <p:cNvSpPr txBox="1">
            <a:spLocks noGrp="1"/>
          </p:cNvSpPr>
          <p:nvPr>
            <p:ph type="body" idx="1"/>
          </p:nvPr>
        </p:nvSpPr>
        <p:spPr>
          <a:xfrm>
            <a:off x="2590800" y="277326"/>
            <a:ext cx="3543300" cy="603403"/>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3. THẢO LUẬN NHÓM</a:t>
            </a:r>
            <a:endParaRPr sz="2400" dirty="0">
              <a:latin typeface="Times New Roman" panose="02020603050405020304" pitchFamily="18" charset="0"/>
              <a:cs typeface="Times New Roman" panose="02020603050405020304" pitchFamily="18" charset="0"/>
            </a:endParaRPr>
          </a:p>
        </p:txBody>
      </p:sp>
      <p:sp>
        <p:nvSpPr>
          <p:cNvPr id="140" name="Google Shape;140;p20"/>
          <p:cNvSpPr txBox="1">
            <a:spLocks noGrp="1"/>
          </p:cNvSpPr>
          <p:nvPr>
            <p:ph type="body" idx="2"/>
          </p:nvPr>
        </p:nvSpPr>
        <p:spPr>
          <a:xfrm>
            <a:off x="1506549" y="2190750"/>
            <a:ext cx="6339001" cy="15846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1: Quân sự của Thăng Long thời Lý</a:t>
            </a:r>
          </a:p>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2: Giáo dục</a:t>
            </a:r>
          </a:p>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3: Văn hóa</a:t>
            </a:r>
            <a:endParaRPr sz="2400" dirty="0">
              <a:latin typeface="Times New Roman" panose="02020603050405020304" pitchFamily="18" charset="0"/>
              <a:cs typeface="Times New Roman" panose="02020603050405020304" pitchFamily="18" charset="0"/>
            </a:endParaRPr>
          </a:p>
        </p:txBody>
      </p:sp>
      <p:sp>
        <p:nvSpPr>
          <p:cNvPr id="141" name="Google Shape;141;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47</a:t>
            </a:fld>
            <a:endParaRPr/>
          </a:p>
        </p:txBody>
      </p:sp>
      <p:sp>
        <p:nvSpPr>
          <p:cNvPr id="142" name="Google Shape;142;p20"/>
          <p:cNvSpPr/>
          <p:nvPr/>
        </p:nvSpPr>
        <p:spPr>
          <a:xfrm>
            <a:off x="8055177" y="292676"/>
            <a:ext cx="796167" cy="796157"/>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16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0">
                                            <p:bg/>
                                          </p:spTgt>
                                        </p:tgtEl>
                                        <p:attrNameLst>
                                          <p:attrName>style.visibility</p:attrName>
                                        </p:attrNameLst>
                                      </p:cBhvr>
                                      <p:to>
                                        <p:strVal val="visible"/>
                                      </p:to>
                                    </p:set>
                                    <p:animEffect transition="in" filter="fade">
                                      <p:cBhvr>
                                        <p:cTn id="14" dur="1000"/>
                                        <p:tgtEl>
                                          <p:spTgt spid="140">
                                            <p:bg/>
                                          </p:spTgt>
                                        </p:tgtEl>
                                      </p:cBhvr>
                                    </p:animEffect>
                                    <p:anim calcmode="lin" valueType="num">
                                      <p:cBhvr>
                                        <p:cTn id="15" dur="1000" fill="hold"/>
                                        <p:tgtEl>
                                          <p:spTgt spid="140">
                                            <p:bg/>
                                          </p:spTgt>
                                        </p:tgtEl>
                                        <p:attrNameLst>
                                          <p:attrName>ppt_x</p:attrName>
                                        </p:attrNameLst>
                                      </p:cBhvr>
                                      <p:tavLst>
                                        <p:tav tm="0">
                                          <p:val>
                                            <p:strVal val="#ppt_x"/>
                                          </p:val>
                                        </p:tav>
                                        <p:tav tm="100000">
                                          <p:val>
                                            <p:strVal val="#ppt_x"/>
                                          </p:val>
                                        </p:tav>
                                      </p:tavLst>
                                    </p:anim>
                                    <p:anim calcmode="lin" valueType="num">
                                      <p:cBhvr>
                                        <p:cTn id="16" dur="1000" fill="hold"/>
                                        <p:tgtEl>
                                          <p:spTgt spid="140">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0">
                                            <p:txEl>
                                              <p:pRg st="0" end="0"/>
                                            </p:txEl>
                                          </p:spTgt>
                                        </p:tgtEl>
                                        <p:attrNameLst>
                                          <p:attrName>style.visibility</p:attrName>
                                        </p:attrNameLst>
                                      </p:cBhvr>
                                      <p:to>
                                        <p:strVal val="visible"/>
                                      </p:to>
                                    </p:set>
                                    <p:animEffect transition="in" filter="fade">
                                      <p:cBhvr>
                                        <p:cTn id="19" dur="1000"/>
                                        <p:tgtEl>
                                          <p:spTgt spid="140">
                                            <p:txEl>
                                              <p:pRg st="0" end="0"/>
                                            </p:txEl>
                                          </p:spTgt>
                                        </p:tgtEl>
                                      </p:cBhvr>
                                    </p:animEffect>
                                    <p:anim calcmode="lin" valueType="num">
                                      <p:cBhvr>
                                        <p:cTn id="20" dur="1000" fill="hold"/>
                                        <p:tgtEl>
                                          <p:spTgt spid="14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40">
                                            <p:txEl>
                                              <p:pRg st="1" end="1"/>
                                            </p:txEl>
                                          </p:spTgt>
                                        </p:tgtEl>
                                        <p:attrNameLst>
                                          <p:attrName>style.visibility</p:attrName>
                                        </p:attrNameLst>
                                      </p:cBhvr>
                                      <p:to>
                                        <p:strVal val="visible"/>
                                      </p:to>
                                    </p:set>
                                    <p:animEffect transition="in" filter="fade">
                                      <p:cBhvr>
                                        <p:cTn id="25" dur="1000"/>
                                        <p:tgtEl>
                                          <p:spTgt spid="140">
                                            <p:txEl>
                                              <p:pRg st="1" end="1"/>
                                            </p:txEl>
                                          </p:spTgt>
                                        </p:tgtEl>
                                      </p:cBhvr>
                                    </p:animEffect>
                                    <p:anim calcmode="lin" valueType="num">
                                      <p:cBhvr>
                                        <p:cTn id="26" dur="1000" fill="hold"/>
                                        <p:tgtEl>
                                          <p:spTgt spid="140">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4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40">
                                            <p:txEl>
                                              <p:pRg st="2" end="2"/>
                                            </p:txEl>
                                          </p:spTgt>
                                        </p:tgtEl>
                                        <p:attrNameLst>
                                          <p:attrName>style.visibility</p:attrName>
                                        </p:attrNameLst>
                                      </p:cBhvr>
                                      <p:to>
                                        <p:strVal val="visible"/>
                                      </p:to>
                                    </p:set>
                                    <p:animEffect transition="in" filter="fade">
                                      <p:cBhvr>
                                        <p:cTn id="31" dur="1000"/>
                                        <p:tgtEl>
                                          <p:spTgt spid="140">
                                            <p:txEl>
                                              <p:pRg st="2" end="2"/>
                                            </p:txEl>
                                          </p:spTgt>
                                        </p:tgtEl>
                                      </p:cBhvr>
                                    </p:animEffect>
                                    <p:anim calcmode="lin" valueType="num">
                                      <p:cBhvr>
                                        <p:cTn id="32" dur="1000" fill="hold"/>
                                        <p:tgtEl>
                                          <p:spTgt spid="14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4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4" y="20574"/>
            <a:ext cx="3429007" cy="4572009"/>
          </a:xfrm>
          <a:prstGeom prst="rect">
            <a:avLst/>
          </a:prstGeom>
        </p:spPr>
      </p:pic>
      <p:sp>
        <p:nvSpPr>
          <p:cNvPr id="6" name="ValueShape1">
            <a:extLst>
              <a:ext uri="{FF2B5EF4-FFF2-40B4-BE49-F238E27FC236}">
                <a16:creationId xmlns:a16="http://schemas.microsoft.com/office/drawing/2014/main" id="{E17F4AC4-A6A1-4BFC-AE11-34DA8E79FE84}"/>
              </a:ext>
            </a:extLst>
          </p:cNvPr>
          <p:cNvSpPr/>
          <p:nvPr/>
        </p:nvSpPr>
        <p:spPr bwMode="auto">
          <a:xfrm rot="10800000">
            <a:off x="2822520" y="438148"/>
            <a:ext cx="4751428" cy="4744427"/>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68580" tIns="34290" rIns="68580" bIns="34290" numCol="1" rtlCol="0" anchor="t" anchorCtr="0" compatLnSpc="1">
            <a:prstTxWarp prst="textNoShape">
              <a:avLst/>
            </a:prstTxWarp>
          </a:bodyPr>
          <a:lstStyle/>
          <a:p>
            <a:pPr algn="l"/>
            <a:endParaRPr lang="zh-CN" altLang="en-US" sz="1350" dirty="0"/>
          </a:p>
        </p:txBody>
      </p:sp>
      <p:sp>
        <p:nvSpPr>
          <p:cNvPr id="4" name="Hộp Văn bản 3">
            <a:extLst>
              <a:ext uri="{FF2B5EF4-FFF2-40B4-BE49-F238E27FC236}">
                <a16:creationId xmlns:a16="http://schemas.microsoft.com/office/drawing/2014/main" id="{ED046F28-0A10-A68E-E1CB-15AE16BF8C3A}"/>
              </a:ext>
            </a:extLst>
          </p:cNvPr>
          <p:cNvSpPr txBox="1"/>
          <p:nvPr/>
        </p:nvSpPr>
        <p:spPr>
          <a:xfrm>
            <a:off x="2758150" y="456221"/>
            <a:ext cx="1890050" cy="553998"/>
          </a:xfrm>
          <a:prstGeom prst="rect">
            <a:avLst/>
          </a:prstGeom>
          <a:noFill/>
        </p:spPr>
        <p:txBody>
          <a:bodyPr wrap="square">
            <a:spAutoFit/>
          </a:bodyPr>
          <a:lstStyle/>
          <a:p>
            <a:r>
              <a:rPr lang="vi-VN" sz="3000" b="1">
                <a:solidFill>
                  <a:srgbClr val="C00000"/>
                </a:solidFill>
                <a:latin typeface="Times New Roman" panose="02020603050405020304" pitchFamily="18" charset="0"/>
                <a:cs typeface="Times New Roman" panose="02020603050405020304" pitchFamily="18" charset="0"/>
              </a:rPr>
              <a:t>Tiết 3+4 </a:t>
            </a:r>
            <a:endParaRPr lang="vi-VN" sz="3000" dirty="0"/>
          </a:p>
        </p:txBody>
      </p:sp>
      <p:sp>
        <p:nvSpPr>
          <p:cNvPr id="7" name="Hộp Văn bản 6">
            <a:extLst>
              <a:ext uri="{FF2B5EF4-FFF2-40B4-BE49-F238E27FC236}">
                <a16:creationId xmlns:a16="http://schemas.microsoft.com/office/drawing/2014/main" id="{469841FD-8032-7A71-D603-B3643D6BC696}"/>
              </a:ext>
            </a:extLst>
          </p:cNvPr>
          <p:cNvSpPr txBox="1"/>
          <p:nvPr/>
        </p:nvSpPr>
        <p:spPr>
          <a:xfrm>
            <a:off x="3733800" y="1809750"/>
            <a:ext cx="4419599" cy="1754326"/>
          </a:xfrm>
          <a:prstGeom prst="rect">
            <a:avLst/>
          </a:prstGeom>
          <a:noFill/>
        </p:spPr>
        <p:txBody>
          <a:bodyPr wrap="square">
            <a:spAutoFit/>
          </a:bodyPr>
          <a:lstStyle/>
          <a:p>
            <a:pPr algn="ctr"/>
            <a:r>
              <a:rPr lang="vi-VN" sz="3600" b="1" i="0" dirty="0">
                <a:solidFill>
                  <a:srgbClr val="0070C0"/>
                </a:solidFill>
                <a:effectLst/>
                <a:latin typeface="Arial-BoldMT"/>
              </a:rPr>
              <a:t>Kinh đô Đông Kinh từ đầu thế kỉ XV đến đầu thế kỉ XVI</a:t>
            </a:r>
            <a:r>
              <a:rPr lang="vi-VN" sz="3600" dirty="0">
                <a:solidFill>
                  <a:srgbClr val="0070C0"/>
                </a:solidFill>
              </a:rPr>
              <a:t> </a:t>
            </a:r>
            <a:endParaRPr lang="vi-VN" sz="3600" dirty="0"/>
          </a:p>
        </p:txBody>
      </p:sp>
    </p:spTree>
    <p:extLst>
      <p:ext uri="{BB962C8B-B14F-4D97-AF65-F5344CB8AC3E}">
        <p14:creationId xmlns:p14="http://schemas.microsoft.com/office/powerpoint/2010/main" val="425073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5D99E8B-35BB-C2DF-FEBA-CD3D25BA7D17}"/>
              </a:ext>
            </a:extLst>
          </p:cNvPr>
          <p:cNvSpPr txBox="1"/>
          <p:nvPr/>
        </p:nvSpPr>
        <p:spPr>
          <a:xfrm>
            <a:off x="1371600" y="1504950"/>
            <a:ext cx="6705600" cy="1815882"/>
          </a:xfrm>
          <a:prstGeom prst="rect">
            <a:avLst/>
          </a:prstGeom>
          <a:noFill/>
        </p:spPr>
        <p:txBody>
          <a:bodyPr wrap="square">
            <a:spAutoFit/>
          </a:bodyPr>
          <a:lstStyle/>
          <a:p>
            <a:pPr algn="ctr"/>
            <a:r>
              <a:rPr lang="vi-VN" sz="1800" b="0" i="0" dirty="0">
                <a:solidFill>
                  <a:srgbClr val="242021"/>
                </a:solidFill>
                <a:effectLst/>
                <a:latin typeface="ArialMT"/>
              </a:rPr>
              <a:t> </a:t>
            </a:r>
            <a:r>
              <a:rPr lang="vi-VN" sz="2800" dirty="0">
                <a:solidFill>
                  <a:srgbClr val="C00000"/>
                </a:solidFill>
                <a:latin typeface="ArialMT"/>
              </a:rPr>
              <a:t>N</a:t>
            </a:r>
            <a:r>
              <a:rPr lang="vi-VN" sz="2800" b="0" i="0" dirty="0">
                <a:solidFill>
                  <a:srgbClr val="C00000"/>
                </a:solidFill>
                <a:effectLst/>
                <a:latin typeface="ArialMT"/>
              </a:rPr>
              <a:t>hững nét chính về tình hình chính trị, kinh tế, văn </a:t>
            </a:r>
            <a:r>
              <a:rPr lang="vi-VN" sz="2800" b="0" i="0" dirty="0" err="1">
                <a:solidFill>
                  <a:srgbClr val="C00000"/>
                </a:solidFill>
                <a:effectLst/>
                <a:latin typeface="ArialMT"/>
              </a:rPr>
              <a:t>hoá</a:t>
            </a:r>
            <a:r>
              <a:rPr lang="vi-VN" sz="2800" b="0" i="0" dirty="0">
                <a:solidFill>
                  <a:srgbClr val="C00000"/>
                </a:solidFill>
                <a:effectLst/>
                <a:latin typeface="ArialMT"/>
              </a:rPr>
              <a:t> ở Kinh thành Đông Kinh thời Lê sơ.</a:t>
            </a:r>
            <a:r>
              <a:rPr lang="vi-VN" sz="2800" dirty="0">
                <a:solidFill>
                  <a:srgbClr val="C00000"/>
                </a:solidFill>
              </a:rPr>
              <a:t> </a:t>
            </a:r>
            <a:br>
              <a:rPr lang="vi-VN" sz="2800" dirty="0">
                <a:solidFill>
                  <a:srgbClr val="C00000"/>
                </a:solidFill>
              </a:rPr>
            </a:br>
            <a:endParaRPr lang="vi-VN" sz="2800" dirty="0">
              <a:solidFill>
                <a:srgbClr val="C00000"/>
              </a:solidFill>
            </a:endParaRPr>
          </a:p>
        </p:txBody>
      </p:sp>
      <p:sp>
        <p:nvSpPr>
          <p:cNvPr id="4" name="Hộp Văn bản 3">
            <a:extLst>
              <a:ext uri="{FF2B5EF4-FFF2-40B4-BE49-F238E27FC236}">
                <a16:creationId xmlns:a16="http://schemas.microsoft.com/office/drawing/2014/main" id="{15C7CF26-2FAD-6AF7-3DA2-28809BB53735}"/>
              </a:ext>
            </a:extLst>
          </p:cNvPr>
          <p:cNvSpPr txBox="1"/>
          <p:nvPr/>
        </p:nvSpPr>
        <p:spPr>
          <a:xfrm>
            <a:off x="2209800" y="742950"/>
            <a:ext cx="4419599" cy="646331"/>
          </a:xfrm>
          <a:prstGeom prst="rect">
            <a:avLst/>
          </a:prstGeom>
          <a:noFill/>
        </p:spPr>
        <p:txBody>
          <a:bodyPr wrap="square">
            <a:spAutoFit/>
          </a:bodyPr>
          <a:lstStyle/>
          <a:p>
            <a:pPr algn="ctr"/>
            <a:r>
              <a:rPr lang="vi-VN" sz="3600" b="1" dirty="0">
                <a:solidFill>
                  <a:srgbClr val="0070C0"/>
                </a:solidFill>
                <a:latin typeface="Arial-BoldMT"/>
              </a:rPr>
              <a:t>Phần II</a:t>
            </a:r>
            <a:endParaRPr lang="vi-VN" sz="3600" dirty="0"/>
          </a:p>
        </p:txBody>
      </p:sp>
    </p:spTree>
    <p:extLst>
      <p:ext uri="{BB962C8B-B14F-4D97-AF65-F5344CB8AC3E}">
        <p14:creationId xmlns:p14="http://schemas.microsoft.com/office/powerpoint/2010/main" val="1163427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2144035" y="-613009"/>
            <a:ext cx="5183961"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3044770"/>
            <a:ext cx="3962400"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Tại sao Lý Công Uẩn quyết định dời đô từ Hoa Lư về Đại La?</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62200" y="473302"/>
            <a:ext cx="4601561" cy="107721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Đại La là nơi có vị trí thích hợp nhất</a:t>
            </a:r>
            <a:endParaRPr lang="en-US" sz="8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4F00C02-99B8-4061-7FD4-197C107B5235}"/>
              </a:ext>
            </a:extLst>
          </p:cNvPr>
          <p:cNvSpPr txBox="1"/>
          <p:nvPr/>
        </p:nvSpPr>
        <p:spPr>
          <a:xfrm>
            <a:off x="457200" y="332632"/>
            <a:ext cx="4587630" cy="584775"/>
          </a:xfrm>
          <a:prstGeom prst="rect">
            <a:avLst/>
          </a:prstGeom>
          <a:noFill/>
        </p:spPr>
        <p:txBody>
          <a:bodyPr wrap="square">
            <a:spAutoFit/>
          </a:bodyPr>
          <a:lstStyle/>
          <a:p>
            <a:r>
              <a:rPr lang="vi-VN" sz="3200" b="1" i="1" dirty="0">
                <a:solidFill>
                  <a:srgbClr val="FF0000"/>
                </a:solidFill>
                <a:latin typeface="Arial-BoldItalicMT"/>
              </a:rPr>
              <a:t>I.</a:t>
            </a:r>
            <a:r>
              <a:rPr lang="vi-VN" sz="3200" b="1" i="1" dirty="0">
                <a:solidFill>
                  <a:srgbClr val="FF0000"/>
                </a:solidFill>
                <a:effectLst/>
                <a:latin typeface="Arial-BoldItalicMT"/>
              </a:rPr>
              <a:t> </a:t>
            </a:r>
            <a:r>
              <a:rPr lang="vi-VN" sz="2800" b="1" i="1" dirty="0">
                <a:solidFill>
                  <a:srgbClr val="FF0000"/>
                </a:solidFill>
                <a:effectLst/>
                <a:latin typeface="Arial-BoldItalicMT"/>
              </a:rPr>
              <a:t>Tình</a:t>
            </a:r>
            <a:r>
              <a:rPr lang="vi-VN" sz="3200" b="1" i="1" dirty="0">
                <a:solidFill>
                  <a:srgbClr val="FF0000"/>
                </a:solidFill>
                <a:effectLst/>
                <a:latin typeface="Arial-BoldItalicMT"/>
              </a:rPr>
              <a:t> hình chính trị:</a:t>
            </a:r>
            <a:r>
              <a:rPr lang="vi-VN" sz="3200" dirty="0">
                <a:solidFill>
                  <a:srgbClr val="FF0000"/>
                </a:solidFill>
              </a:rPr>
              <a:t> </a:t>
            </a:r>
            <a:endParaRPr lang="vi-VN" dirty="0"/>
          </a:p>
        </p:txBody>
      </p:sp>
      <p:sp>
        <p:nvSpPr>
          <p:cNvPr id="5" name="Hộp Văn bản 4">
            <a:extLst>
              <a:ext uri="{FF2B5EF4-FFF2-40B4-BE49-F238E27FC236}">
                <a16:creationId xmlns:a16="http://schemas.microsoft.com/office/drawing/2014/main" id="{43230DDB-C8D0-873B-00CE-784F0A94D91E}"/>
              </a:ext>
            </a:extLst>
          </p:cNvPr>
          <p:cNvSpPr txBox="1"/>
          <p:nvPr/>
        </p:nvSpPr>
        <p:spPr>
          <a:xfrm>
            <a:off x="1066800" y="979050"/>
            <a:ext cx="7010400" cy="3539430"/>
          </a:xfrm>
          <a:prstGeom prst="rect">
            <a:avLst/>
          </a:prstGeom>
          <a:noFill/>
        </p:spPr>
        <p:txBody>
          <a:bodyPr wrap="square">
            <a:spAutoFit/>
          </a:bodyPr>
          <a:lstStyle/>
          <a:p>
            <a:pPr algn="just"/>
            <a:r>
              <a:rPr lang="vi-VN" sz="2800" b="0" i="0" dirty="0">
                <a:solidFill>
                  <a:srgbClr val="242021"/>
                </a:solidFill>
                <a:effectLst/>
                <a:latin typeface="ArialMT"/>
              </a:rPr>
              <a:t>Năm 1428, khởi nghĩa Lam Sơn thắng lợi, chấm dứt hơn 20 năm đô hộ của nhà Minh, khôi phục nền độc lập và mở ra thời kì phát triển mới của đất nước. Lê Lợi lên ngôi hoàng đế, thành lập nhà Lê sơ, đóng đô tại thành Thăng Long cũ. Năm 1430, Đông Đô được đổi tên là Đông Kinh.</a:t>
            </a:r>
            <a:r>
              <a:rPr lang="vi-VN" sz="2800" dirty="0"/>
              <a:t> </a:t>
            </a:r>
            <a:br>
              <a:rPr lang="vi-VN" sz="2800" dirty="0"/>
            </a:br>
            <a:endParaRPr lang="vi-VN" sz="2800" dirty="0"/>
          </a:p>
        </p:txBody>
      </p:sp>
      <p:sp>
        <p:nvSpPr>
          <p:cNvPr id="6" name="Hộp Văn bản 5">
            <a:extLst>
              <a:ext uri="{FF2B5EF4-FFF2-40B4-BE49-F238E27FC236}">
                <a16:creationId xmlns:a16="http://schemas.microsoft.com/office/drawing/2014/main" id="{13399435-1E76-D2B8-C0D1-8C33C6D03E8A}"/>
              </a:ext>
            </a:extLst>
          </p:cNvPr>
          <p:cNvSpPr txBox="1"/>
          <p:nvPr/>
        </p:nvSpPr>
        <p:spPr>
          <a:xfrm>
            <a:off x="728785" y="946725"/>
            <a:ext cx="7848599" cy="2246769"/>
          </a:xfrm>
          <a:prstGeom prst="rect">
            <a:avLst/>
          </a:prstGeom>
          <a:noFill/>
        </p:spPr>
        <p:txBody>
          <a:bodyPr wrap="square">
            <a:spAutoFit/>
          </a:bodyPr>
          <a:lstStyle/>
          <a:p>
            <a:pPr algn="just"/>
            <a:r>
              <a:rPr lang="vi-VN" sz="2800" b="0" i="0" dirty="0">
                <a:solidFill>
                  <a:srgbClr val="242021"/>
                </a:solidFill>
                <a:effectLst/>
                <a:latin typeface="ArialMT"/>
              </a:rPr>
              <a:t>- Dưới thời vua Lê Thánh Tông, cả nước được chia thành các đạo thừa tuyên. vùng kinh thành gọi là phủ Trung Đô – một đơn vị hành chính đặc biệt, trực thuộc quản lí của triều đình.</a:t>
            </a:r>
            <a:r>
              <a:rPr lang="vi-VN" sz="2800" dirty="0"/>
              <a:t> </a:t>
            </a:r>
            <a:br>
              <a:rPr lang="vi-VN" sz="2800" dirty="0"/>
            </a:br>
            <a:endParaRPr lang="vi-VN" sz="2800" dirty="0"/>
          </a:p>
        </p:txBody>
      </p:sp>
      <p:sp>
        <p:nvSpPr>
          <p:cNvPr id="7" name="Hộp Văn bản 6">
            <a:extLst>
              <a:ext uri="{FF2B5EF4-FFF2-40B4-BE49-F238E27FC236}">
                <a16:creationId xmlns:a16="http://schemas.microsoft.com/office/drawing/2014/main" id="{E6E86428-B448-390A-0AB5-5AC09CC65328}"/>
              </a:ext>
            </a:extLst>
          </p:cNvPr>
          <p:cNvSpPr txBox="1"/>
          <p:nvPr/>
        </p:nvSpPr>
        <p:spPr>
          <a:xfrm>
            <a:off x="762000" y="2748765"/>
            <a:ext cx="7619999" cy="2246769"/>
          </a:xfrm>
          <a:prstGeom prst="rect">
            <a:avLst/>
          </a:prstGeom>
          <a:noFill/>
        </p:spPr>
        <p:txBody>
          <a:bodyPr wrap="square">
            <a:spAutoFit/>
          </a:bodyPr>
          <a:lstStyle/>
          <a:p>
            <a:r>
              <a:rPr lang="vi-VN" sz="2800" b="0" i="0" dirty="0">
                <a:solidFill>
                  <a:srgbClr val="242021"/>
                </a:solidFill>
                <a:effectLst/>
                <a:latin typeface="ArialMT"/>
              </a:rPr>
              <a:t>- Năm 1469, phủ Trung Đô được đổi tên thành phủ Phụng Thiên</a:t>
            </a:r>
            <a:r>
              <a:rPr lang="vi-VN" sz="2800" dirty="0">
                <a:solidFill>
                  <a:srgbClr val="242021"/>
                </a:solidFill>
                <a:latin typeface="ArialMT"/>
              </a:rPr>
              <a:t> </a:t>
            </a:r>
            <a:r>
              <a:rPr lang="vi-VN" sz="2800" b="0" i="0" dirty="0">
                <a:solidFill>
                  <a:srgbClr val="242021"/>
                </a:solidFill>
                <a:effectLst/>
                <a:latin typeface="ArialMT"/>
              </a:rPr>
              <a:t>gồm 2 huyện là Quảng Đức và Vĩnh Xương, chia thành 36 phường (mỗi huyện có 18 phường).</a:t>
            </a:r>
            <a:r>
              <a:rPr lang="vi-VN" sz="2800" dirty="0"/>
              <a:t> </a:t>
            </a:r>
            <a:br>
              <a:rPr lang="vi-VN" sz="2800" dirty="0"/>
            </a:br>
            <a:endParaRPr lang="vi-VN" sz="2800" dirty="0"/>
          </a:p>
        </p:txBody>
      </p:sp>
    </p:spTree>
    <p:extLst>
      <p:ext uri="{BB962C8B-B14F-4D97-AF65-F5344CB8AC3E}">
        <p14:creationId xmlns:p14="http://schemas.microsoft.com/office/powerpoint/2010/main" val="208384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22E08DB5-F9EB-05E8-A1C7-687E1EEF8AF0}"/>
              </a:ext>
            </a:extLst>
          </p:cNvPr>
          <p:cNvSpPr txBox="1"/>
          <p:nvPr/>
        </p:nvSpPr>
        <p:spPr>
          <a:xfrm>
            <a:off x="609600" y="590550"/>
            <a:ext cx="4587630" cy="800219"/>
          </a:xfrm>
          <a:prstGeom prst="rect">
            <a:avLst/>
          </a:prstGeom>
          <a:noFill/>
        </p:spPr>
        <p:txBody>
          <a:bodyPr wrap="square">
            <a:spAutoFit/>
          </a:bodyPr>
          <a:lstStyle/>
          <a:p>
            <a:r>
              <a:rPr lang="vi-VN" sz="2800" b="1" i="1" dirty="0">
                <a:solidFill>
                  <a:srgbClr val="FF0000"/>
                </a:solidFill>
                <a:effectLst/>
                <a:latin typeface="Arial-BoldItalicMT"/>
              </a:rPr>
              <a:t>II. Tình hình kinh tế:</a:t>
            </a:r>
            <a:r>
              <a:rPr lang="vi-VN" sz="2800" dirty="0">
                <a:solidFill>
                  <a:srgbClr val="FF0000"/>
                </a:solidFill>
              </a:rPr>
              <a:t> </a:t>
            </a:r>
            <a:br>
              <a:rPr lang="vi-VN" dirty="0"/>
            </a:br>
            <a:endParaRPr lang="vi-VN" dirty="0"/>
          </a:p>
        </p:txBody>
      </p:sp>
      <p:sp>
        <p:nvSpPr>
          <p:cNvPr id="9" name="Hộp Văn bản 8">
            <a:extLst>
              <a:ext uri="{FF2B5EF4-FFF2-40B4-BE49-F238E27FC236}">
                <a16:creationId xmlns:a16="http://schemas.microsoft.com/office/drawing/2014/main" id="{25533FB4-B0D1-4E37-87C0-23A9C53C7792}"/>
              </a:ext>
            </a:extLst>
          </p:cNvPr>
          <p:cNvSpPr txBox="1"/>
          <p:nvPr/>
        </p:nvSpPr>
        <p:spPr>
          <a:xfrm>
            <a:off x="1066800" y="1047750"/>
            <a:ext cx="2667000" cy="461665"/>
          </a:xfrm>
          <a:prstGeom prst="rect">
            <a:avLst/>
          </a:prstGeom>
          <a:noFill/>
        </p:spPr>
        <p:txBody>
          <a:bodyPr wrap="square">
            <a:spAutoFit/>
          </a:bodyPr>
          <a:lstStyle/>
          <a:p>
            <a:r>
              <a:rPr lang="vi-VN" sz="2400" b="0" i="1" dirty="0">
                <a:solidFill>
                  <a:srgbClr val="002060"/>
                </a:solidFill>
                <a:effectLst/>
                <a:latin typeface="Arial-ItalicMT"/>
              </a:rPr>
              <a:t>1. </a:t>
            </a:r>
            <a:r>
              <a:rPr lang="vi-VN" sz="2400" b="0" i="1" u="sng" dirty="0">
                <a:solidFill>
                  <a:srgbClr val="002060"/>
                </a:solidFill>
                <a:effectLst/>
                <a:latin typeface="Arial-ItalicMT"/>
              </a:rPr>
              <a:t>Nông nghiệp</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11" name="Hộp Văn bản 10">
            <a:extLst>
              <a:ext uri="{FF2B5EF4-FFF2-40B4-BE49-F238E27FC236}">
                <a16:creationId xmlns:a16="http://schemas.microsoft.com/office/drawing/2014/main" id="{4B939FBB-24E6-B481-B705-9284D6913663}"/>
              </a:ext>
            </a:extLst>
          </p:cNvPr>
          <p:cNvSpPr txBox="1"/>
          <p:nvPr/>
        </p:nvSpPr>
        <p:spPr>
          <a:xfrm>
            <a:off x="685800" y="1509415"/>
            <a:ext cx="8077200" cy="1815882"/>
          </a:xfrm>
          <a:prstGeom prst="rect">
            <a:avLst/>
          </a:prstGeom>
          <a:noFill/>
        </p:spPr>
        <p:txBody>
          <a:bodyPr wrap="square">
            <a:spAutoFit/>
          </a:bodyPr>
          <a:lstStyle/>
          <a:p>
            <a:r>
              <a:rPr lang="vi-VN" sz="2800" dirty="0">
                <a:solidFill>
                  <a:srgbClr val="242021"/>
                </a:solidFill>
                <a:latin typeface="ArialMT"/>
              </a:rPr>
              <a:t>- V</a:t>
            </a:r>
            <a:r>
              <a:rPr lang="vi-VN" sz="2800" b="0" i="0" dirty="0">
                <a:solidFill>
                  <a:srgbClr val="242021"/>
                </a:solidFill>
                <a:effectLst/>
                <a:latin typeface="ArialMT"/>
              </a:rPr>
              <a:t>ua Lê Thánh Tông khuyến khích lập đồn điền, khai phá ruộng đất để sản xuất nông nghiệp như Quán La, Dịch vọng, Thịnh Quang, Vĩnh Hưng…</a:t>
            </a:r>
            <a:r>
              <a:rPr lang="vi-VN" sz="2800" dirty="0"/>
              <a:t> </a:t>
            </a:r>
            <a:br>
              <a:rPr lang="vi-VN" sz="2800" dirty="0"/>
            </a:br>
            <a:endParaRPr lang="vi-VN" sz="2800" dirty="0"/>
          </a:p>
        </p:txBody>
      </p:sp>
    </p:spTree>
    <p:extLst>
      <p:ext uri="{BB962C8B-B14F-4D97-AF65-F5344CB8AC3E}">
        <p14:creationId xmlns:p14="http://schemas.microsoft.com/office/powerpoint/2010/main" val="60552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705B320-0B2B-FF95-CEF1-0B229B2666ED}"/>
              </a:ext>
            </a:extLst>
          </p:cNvPr>
          <p:cNvSpPr txBox="1"/>
          <p:nvPr/>
        </p:nvSpPr>
        <p:spPr>
          <a:xfrm>
            <a:off x="609600" y="438150"/>
            <a:ext cx="4587630" cy="461665"/>
          </a:xfrm>
          <a:prstGeom prst="rect">
            <a:avLst/>
          </a:prstGeom>
          <a:noFill/>
        </p:spPr>
        <p:txBody>
          <a:bodyPr wrap="square">
            <a:spAutoFit/>
          </a:bodyPr>
          <a:lstStyle/>
          <a:p>
            <a:r>
              <a:rPr lang="vi-VN" sz="2400" b="0" i="1" dirty="0">
                <a:solidFill>
                  <a:srgbClr val="002060"/>
                </a:solidFill>
                <a:effectLst/>
                <a:latin typeface="Arial-ItalicMT"/>
              </a:rPr>
              <a:t>2. </a:t>
            </a:r>
            <a:r>
              <a:rPr lang="vi-VN" sz="2400" b="0" i="1" u="sng" dirty="0">
                <a:solidFill>
                  <a:srgbClr val="002060"/>
                </a:solidFill>
                <a:effectLst/>
                <a:latin typeface="Arial-ItalicMT"/>
              </a:rPr>
              <a:t>Thủ công nghiệp</a:t>
            </a:r>
            <a:r>
              <a:rPr lang="vi-VN" sz="2400" b="0" i="1" dirty="0">
                <a:solidFill>
                  <a:srgbClr val="002060"/>
                </a:solidFill>
                <a:effectLst/>
                <a:latin typeface="Arial-ItalicMT"/>
              </a:rPr>
              <a:t>: </a:t>
            </a:r>
            <a:endParaRPr lang="vi-VN" sz="2400" dirty="0"/>
          </a:p>
        </p:txBody>
      </p:sp>
      <p:sp>
        <p:nvSpPr>
          <p:cNvPr id="5" name="Hộp Văn bản 4">
            <a:extLst>
              <a:ext uri="{FF2B5EF4-FFF2-40B4-BE49-F238E27FC236}">
                <a16:creationId xmlns:a16="http://schemas.microsoft.com/office/drawing/2014/main" id="{B5359DE5-3FD7-D2F0-60C3-9DA48B4A8038}"/>
              </a:ext>
            </a:extLst>
          </p:cNvPr>
          <p:cNvSpPr txBox="1"/>
          <p:nvPr/>
        </p:nvSpPr>
        <p:spPr>
          <a:xfrm>
            <a:off x="876300" y="877415"/>
            <a:ext cx="7391400" cy="1815882"/>
          </a:xfrm>
          <a:prstGeom prst="rect">
            <a:avLst/>
          </a:prstGeom>
          <a:noFill/>
        </p:spPr>
        <p:txBody>
          <a:bodyPr wrap="square">
            <a:spAutoFit/>
          </a:bodyPr>
          <a:lstStyle/>
          <a:p>
            <a:r>
              <a:rPr lang="vi-VN" sz="2800" b="0" i="0" dirty="0">
                <a:solidFill>
                  <a:srgbClr val="242021"/>
                </a:solidFill>
                <a:effectLst/>
                <a:latin typeface="ArialMT"/>
              </a:rPr>
              <a:t>- Triều đình tập hợp những thợ thủ công giỏi trong dân gian lập nên Cục Bách tác và là cơ sở sản xuất thủ công nghiệp phục vụ trong triều đình.</a:t>
            </a:r>
            <a:r>
              <a:rPr lang="vi-VN" sz="2800" dirty="0"/>
              <a:t> </a:t>
            </a:r>
          </a:p>
        </p:txBody>
      </p:sp>
    </p:spTree>
    <p:extLst>
      <p:ext uri="{BB962C8B-B14F-4D97-AF65-F5344CB8AC3E}">
        <p14:creationId xmlns:p14="http://schemas.microsoft.com/office/powerpoint/2010/main" val="17839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8033F54-0487-4B82-BA1A-CE5B605EF530}"/>
              </a:ext>
            </a:extLst>
          </p:cNvPr>
          <p:cNvSpPr txBox="1"/>
          <p:nvPr/>
        </p:nvSpPr>
        <p:spPr>
          <a:xfrm>
            <a:off x="685800" y="438150"/>
            <a:ext cx="2819400" cy="461665"/>
          </a:xfrm>
          <a:prstGeom prst="rect">
            <a:avLst/>
          </a:prstGeom>
          <a:noFill/>
        </p:spPr>
        <p:txBody>
          <a:bodyPr wrap="square">
            <a:spAutoFit/>
          </a:bodyPr>
          <a:lstStyle/>
          <a:p>
            <a:r>
              <a:rPr lang="vi-VN" sz="2400" b="0" i="1" dirty="0">
                <a:solidFill>
                  <a:srgbClr val="002060"/>
                </a:solidFill>
                <a:effectLst/>
                <a:latin typeface="Arial-ItalicMT"/>
              </a:rPr>
              <a:t>3.</a:t>
            </a:r>
            <a:r>
              <a:rPr lang="vi-VN" sz="2400" b="0" i="1" u="sng" dirty="0">
                <a:solidFill>
                  <a:srgbClr val="002060"/>
                </a:solidFill>
                <a:effectLst/>
                <a:latin typeface="Arial-ItalicMT"/>
              </a:rPr>
              <a:t>Thương nghiệp</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5" name="Hộp Văn bản 4">
            <a:extLst>
              <a:ext uri="{FF2B5EF4-FFF2-40B4-BE49-F238E27FC236}">
                <a16:creationId xmlns:a16="http://schemas.microsoft.com/office/drawing/2014/main" id="{A63388BF-19BA-72B8-7C63-187B5AAFE8A7}"/>
              </a:ext>
            </a:extLst>
          </p:cNvPr>
          <p:cNvSpPr txBox="1"/>
          <p:nvPr/>
        </p:nvSpPr>
        <p:spPr>
          <a:xfrm>
            <a:off x="990600" y="1017478"/>
            <a:ext cx="7086600" cy="3108543"/>
          </a:xfrm>
          <a:prstGeom prst="rect">
            <a:avLst/>
          </a:prstGeom>
          <a:noFill/>
        </p:spPr>
        <p:txBody>
          <a:bodyPr wrap="square">
            <a:spAutoFit/>
          </a:bodyPr>
          <a:lstStyle/>
          <a:p>
            <a:pPr algn="just"/>
            <a:r>
              <a:rPr lang="vi-VN" sz="2800" dirty="0">
                <a:solidFill>
                  <a:srgbClr val="242021"/>
                </a:solidFill>
                <a:latin typeface="ArialMT"/>
              </a:rPr>
              <a:t>- H</a:t>
            </a:r>
            <a:r>
              <a:rPr lang="vi-VN" sz="2800" b="0" i="0" dirty="0">
                <a:solidFill>
                  <a:srgbClr val="242021"/>
                </a:solidFill>
                <a:effectLst/>
                <a:latin typeface="ArialMT"/>
              </a:rPr>
              <a:t>oạt động buôn bán ở Đông Kinh có nhiều bước phát triển với hệ thống phố phường, chợ bến nhộn nhịp</a:t>
            </a:r>
            <a:r>
              <a:rPr lang="vi-VN" sz="2800" dirty="0">
                <a:solidFill>
                  <a:srgbClr val="242021"/>
                </a:solidFill>
                <a:latin typeface="ArialMT"/>
              </a:rPr>
              <a:t>, t</a:t>
            </a:r>
            <a:r>
              <a:rPr lang="vi-VN" sz="2800" b="0" i="0" dirty="0">
                <a:solidFill>
                  <a:srgbClr val="242021"/>
                </a:solidFill>
                <a:effectLst/>
                <a:latin typeface="ArialMT"/>
              </a:rPr>
              <a:t>ập trung ở phường Đường Nhân (khu vực phố Hàng Ngang, quận Hoàn Kiếm) với thương nhân chủ yếu là người Hoa .</a:t>
            </a:r>
            <a:r>
              <a:rPr lang="vi-VN" sz="2800" dirty="0"/>
              <a:t> </a:t>
            </a:r>
            <a:br>
              <a:rPr lang="vi-VN" sz="2800" dirty="0"/>
            </a:br>
            <a:endParaRPr lang="vi-VN" sz="2800" dirty="0"/>
          </a:p>
        </p:txBody>
      </p:sp>
    </p:spTree>
    <p:extLst>
      <p:ext uri="{BB962C8B-B14F-4D97-AF65-F5344CB8AC3E}">
        <p14:creationId xmlns:p14="http://schemas.microsoft.com/office/powerpoint/2010/main" val="27872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D24DEA9-C5FC-1973-0A25-14F2BBB4F98D}"/>
              </a:ext>
            </a:extLst>
          </p:cNvPr>
          <p:cNvSpPr txBox="1"/>
          <p:nvPr/>
        </p:nvSpPr>
        <p:spPr>
          <a:xfrm>
            <a:off x="457200" y="361950"/>
            <a:ext cx="4587630" cy="523220"/>
          </a:xfrm>
          <a:prstGeom prst="rect">
            <a:avLst/>
          </a:prstGeom>
          <a:noFill/>
        </p:spPr>
        <p:txBody>
          <a:bodyPr wrap="square">
            <a:spAutoFit/>
          </a:bodyPr>
          <a:lstStyle/>
          <a:p>
            <a:r>
              <a:rPr lang="vi-VN" sz="2800" b="1" i="1" dirty="0" err="1">
                <a:solidFill>
                  <a:srgbClr val="FF0000"/>
                </a:solidFill>
                <a:latin typeface="Arial-BoldItalicMT"/>
              </a:rPr>
              <a:t>III</a:t>
            </a:r>
            <a:r>
              <a:rPr lang="vi-VN" sz="2800" b="1" i="1" dirty="0" err="1">
                <a:solidFill>
                  <a:srgbClr val="FF0000"/>
                </a:solidFill>
                <a:effectLst/>
                <a:latin typeface="Arial-BoldItalicMT"/>
              </a:rPr>
              <a:t>.Tình</a:t>
            </a:r>
            <a:r>
              <a:rPr lang="vi-VN" sz="2800" b="1" i="1" dirty="0">
                <a:solidFill>
                  <a:srgbClr val="FF0000"/>
                </a:solidFill>
                <a:effectLst/>
                <a:latin typeface="Arial-BoldItalicMT"/>
              </a:rPr>
              <a:t> hình văn </a:t>
            </a:r>
            <a:r>
              <a:rPr lang="vi-VN" sz="2800" b="1" i="1" dirty="0" err="1">
                <a:solidFill>
                  <a:srgbClr val="FF0000"/>
                </a:solidFill>
                <a:effectLst/>
                <a:latin typeface="Arial-BoldItalicMT"/>
              </a:rPr>
              <a:t>hoá</a:t>
            </a:r>
            <a:r>
              <a:rPr lang="vi-VN" sz="2800" dirty="0">
                <a:solidFill>
                  <a:srgbClr val="FF0000"/>
                </a:solidFill>
              </a:rPr>
              <a:t> </a:t>
            </a:r>
            <a:endParaRPr lang="vi-VN" sz="2800" dirty="0"/>
          </a:p>
        </p:txBody>
      </p:sp>
      <p:sp>
        <p:nvSpPr>
          <p:cNvPr id="5" name="Hộp Văn bản 4">
            <a:extLst>
              <a:ext uri="{FF2B5EF4-FFF2-40B4-BE49-F238E27FC236}">
                <a16:creationId xmlns:a16="http://schemas.microsoft.com/office/drawing/2014/main" id="{BACF3BB7-89BE-F5A4-855B-2841FFA9591A}"/>
              </a:ext>
            </a:extLst>
          </p:cNvPr>
          <p:cNvSpPr txBox="1"/>
          <p:nvPr/>
        </p:nvSpPr>
        <p:spPr>
          <a:xfrm>
            <a:off x="884115" y="757615"/>
            <a:ext cx="1981200" cy="461665"/>
          </a:xfrm>
          <a:prstGeom prst="rect">
            <a:avLst/>
          </a:prstGeom>
          <a:noFill/>
        </p:spPr>
        <p:txBody>
          <a:bodyPr wrap="square">
            <a:spAutoFit/>
          </a:bodyPr>
          <a:lstStyle/>
          <a:p>
            <a:r>
              <a:rPr lang="vi-VN" sz="2400" b="0" i="1" dirty="0">
                <a:solidFill>
                  <a:srgbClr val="002060"/>
                </a:solidFill>
                <a:effectLst/>
                <a:latin typeface="Arial-ItalicMT"/>
              </a:rPr>
              <a:t>1. </a:t>
            </a:r>
            <a:r>
              <a:rPr lang="vi-VN" sz="2400" b="0" i="1" u="sng" dirty="0">
                <a:solidFill>
                  <a:srgbClr val="002060"/>
                </a:solidFill>
                <a:effectLst/>
                <a:latin typeface="Arial-ItalicMT"/>
              </a:rPr>
              <a:t>Giáo dục</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11" name="Hộp Văn bản 10">
            <a:extLst>
              <a:ext uri="{FF2B5EF4-FFF2-40B4-BE49-F238E27FC236}">
                <a16:creationId xmlns:a16="http://schemas.microsoft.com/office/drawing/2014/main" id="{9D4CC7E7-04BE-DB1D-4162-17B91A00343F}"/>
              </a:ext>
            </a:extLst>
          </p:cNvPr>
          <p:cNvSpPr txBox="1"/>
          <p:nvPr/>
        </p:nvSpPr>
        <p:spPr>
          <a:xfrm>
            <a:off x="304801" y="1219280"/>
            <a:ext cx="3124200" cy="3539430"/>
          </a:xfrm>
          <a:prstGeom prst="rect">
            <a:avLst/>
          </a:prstGeom>
          <a:noFill/>
        </p:spPr>
        <p:txBody>
          <a:bodyPr wrap="square">
            <a:spAutoFit/>
          </a:bodyPr>
          <a:lstStyle/>
          <a:p>
            <a:pPr marL="457200" indent="-457200" algn="just">
              <a:buFontTx/>
              <a:buChar char="-"/>
            </a:pPr>
            <a:r>
              <a:rPr lang="vi-VN" sz="2800" b="0" i="0" dirty="0">
                <a:solidFill>
                  <a:srgbClr val="242021"/>
                </a:solidFill>
                <a:effectLst/>
                <a:latin typeface="ArialMT"/>
              </a:rPr>
              <a:t>Năm 1442, khoa thi Hội đầu tiên được nhà Lê sơ tổ chức ở Kinh thành một cách quy củ và duy trì đều đặn. </a:t>
            </a:r>
          </a:p>
        </p:txBody>
      </p:sp>
      <p:pic>
        <p:nvPicPr>
          <p:cNvPr id="12" name="Picture 2" descr="Chàng trai nghèo ăn vụng hụt trạng nguyên vì… kiêu ngạo">
            <a:extLst>
              <a:ext uri="{FF2B5EF4-FFF2-40B4-BE49-F238E27FC236}">
                <a16:creationId xmlns:a16="http://schemas.microsoft.com/office/drawing/2014/main" id="{929F21F5-C782-2E5F-34BC-6A3ECB3BE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352550"/>
            <a:ext cx="486762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18DB2D-04B9-21FC-0930-B942ECEB87CA}"/>
              </a:ext>
            </a:extLst>
          </p:cNvPr>
          <p:cNvSpPr txBox="1"/>
          <p:nvPr/>
        </p:nvSpPr>
        <p:spPr>
          <a:xfrm>
            <a:off x="685800" y="514350"/>
            <a:ext cx="7620000" cy="1661993"/>
          </a:xfrm>
          <a:prstGeom prst="rect">
            <a:avLst/>
          </a:prstGeom>
          <a:noFill/>
        </p:spPr>
        <p:txBody>
          <a:bodyPr wrap="square">
            <a:spAutoFit/>
          </a:bodyPr>
          <a:lstStyle/>
          <a:p>
            <a:pPr algn="just"/>
            <a:r>
              <a:rPr lang="vi-VN" sz="2800" b="0" i="0" dirty="0">
                <a:solidFill>
                  <a:srgbClr val="242021"/>
                </a:solidFill>
                <a:effectLst/>
                <a:latin typeface="ArialMT"/>
              </a:rPr>
              <a:t>- Từ năm 1484, vua Lê Thánh Tông cho lập bia Tiến sĩ ở văn Miếu – Quốc Tử Giám để tôn vinh những người đỗ đạt trong các kì thi Hội.</a:t>
            </a:r>
            <a:r>
              <a:rPr lang="vi-VN" sz="2800" dirty="0"/>
              <a:t> </a:t>
            </a:r>
            <a:br>
              <a:rPr lang="vi-VN" dirty="0"/>
            </a:br>
            <a:endParaRPr lang="vi-VN" dirty="0"/>
          </a:p>
        </p:txBody>
      </p:sp>
      <p:pic>
        <p:nvPicPr>
          <p:cNvPr id="4" name="Picture 6" descr="82 bia Tiến sĩ tại Văn Miếu - Quốc Tử Giám được công nhận là Bảo vật quốc  gia">
            <a:extLst>
              <a:ext uri="{FF2B5EF4-FFF2-40B4-BE49-F238E27FC236}">
                <a16:creationId xmlns:a16="http://schemas.microsoft.com/office/drawing/2014/main" id="{AC638AFA-57D7-3968-4779-85E78AA8F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688" y="1962150"/>
            <a:ext cx="5472223"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ppt_x</p:attrName>
                                        </p:attrNameLst>
                                      </p:cBhvr>
                                      <p:tavLst>
                                        <p:tav tm="0">
                                          <p:val>
                                            <p:strVal val="#ppt_x"/>
                                          </p:val>
                                        </p:tav>
                                        <p:tav tm="100000">
                                          <p:val>
                                            <p:strVal val="#ppt_x"/>
                                          </p:val>
                                        </p:tav>
                                      </p:tavLst>
                                    </p:anim>
                                    <p:anim calcmode="lin" valueType="num">
                                      <p:cBhvr>
                                        <p:cTn id="15"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2 BIA TIẾN SĨ – NGUỒN SỬ LIỆU QUÍ GIÁ VỀ LỊCH SỬ GIÁO DỤC ...">
            <a:extLst>
              <a:ext uri="{FF2B5EF4-FFF2-40B4-BE49-F238E27FC236}">
                <a16:creationId xmlns:a16="http://schemas.microsoft.com/office/drawing/2014/main" id="{FD7B2572-08FD-20B4-02DD-82F57637B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15" y="0"/>
            <a:ext cx="903218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82 bia Tiến sĩ tại Văn Miếu-Quốc Tử Giám: Được công nhận Bảo ...">
            <a:extLst>
              <a:ext uri="{FF2B5EF4-FFF2-40B4-BE49-F238E27FC236}">
                <a16:creationId xmlns:a16="http://schemas.microsoft.com/office/drawing/2014/main" id="{EC8EA636-5292-F649-85B5-EF9F26686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15" y="0"/>
            <a:ext cx="90321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ia tiến sĩ ở Văn Miếu Quốc Tử Giám | Viet Fun Travel">
            <a:extLst>
              <a:ext uri="{FF2B5EF4-FFF2-40B4-BE49-F238E27FC236}">
                <a16:creationId xmlns:a16="http://schemas.microsoft.com/office/drawing/2014/main" id="{D0E84C78-D191-93CF-2263-C21B40ABB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1" y="0"/>
            <a:ext cx="838961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7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ircle(in)">
                                      <p:cBhvr>
                                        <p:cTn id="7" dur="20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barn(inVertical)">
                                      <p:cBhvr>
                                        <p:cTn id="12"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23BE2B7-3BB6-4DC1-477E-94607D1D8FB7}"/>
              </a:ext>
            </a:extLst>
          </p:cNvPr>
          <p:cNvSpPr txBox="1"/>
          <p:nvPr/>
        </p:nvSpPr>
        <p:spPr>
          <a:xfrm>
            <a:off x="609600" y="438150"/>
            <a:ext cx="1912815" cy="461665"/>
          </a:xfrm>
          <a:prstGeom prst="rect">
            <a:avLst/>
          </a:prstGeom>
          <a:noFill/>
        </p:spPr>
        <p:txBody>
          <a:bodyPr wrap="square">
            <a:spAutoFit/>
          </a:bodyPr>
          <a:lstStyle/>
          <a:p>
            <a:r>
              <a:rPr lang="vi-VN" sz="2400" b="0" i="1" dirty="0">
                <a:solidFill>
                  <a:srgbClr val="002060"/>
                </a:solidFill>
                <a:effectLst/>
                <a:latin typeface="Arial-ItalicMT"/>
              </a:rPr>
              <a:t>2. </a:t>
            </a:r>
            <a:r>
              <a:rPr lang="vi-VN" sz="2400" b="0" i="1" u="sng" dirty="0">
                <a:solidFill>
                  <a:srgbClr val="002060"/>
                </a:solidFill>
                <a:effectLst/>
                <a:latin typeface="Arial-ItalicMT"/>
              </a:rPr>
              <a:t>Kiến trúc</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5" name="Hộp Văn bản 4">
            <a:extLst>
              <a:ext uri="{FF2B5EF4-FFF2-40B4-BE49-F238E27FC236}">
                <a16:creationId xmlns:a16="http://schemas.microsoft.com/office/drawing/2014/main" id="{3301AF81-BDB3-14F4-E45F-D83D927F3781}"/>
              </a:ext>
            </a:extLst>
          </p:cNvPr>
          <p:cNvSpPr txBox="1"/>
          <p:nvPr/>
        </p:nvSpPr>
        <p:spPr>
          <a:xfrm>
            <a:off x="1104900" y="1047750"/>
            <a:ext cx="6934200" cy="2677656"/>
          </a:xfrm>
          <a:prstGeom prst="rect">
            <a:avLst/>
          </a:prstGeom>
          <a:noFill/>
        </p:spPr>
        <p:txBody>
          <a:bodyPr wrap="square">
            <a:spAutoFit/>
          </a:bodyPr>
          <a:lstStyle/>
          <a:p>
            <a:pPr algn="just"/>
            <a:r>
              <a:rPr lang="vi-VN" sz="2800" b="0" i="0" dirty="0">
                <a:solidFill>
                  <a:srgbClr val="242021"/>
                </a:solidFill>
                <a:effectLst/>
                <a:latin typeface="ArialMT"/>
              </a:rPr>
              <a:t>- Hoàng thành Đông Kinh thời Lê sơ tiếp tục được xây dựng và mở rộng hơn so với Hoàng thành Thăng Long thời Lý – Trần. Nhà Lê sơ xây dựng và bố trí lại nhiều cung điện, lầu gác trong Cấm thành.</a:t>
            </a:r>
            <a:r>
              <a:rPr lang="vi-VN" sz="2800" dirty="0"/>
              <a:t> </a:t>
            </a:r>
            <a:br>
              <a:rPr lang="vi-VN" sz="2800" dirty="0"/>
            </a:br>
            <a:endParaRPr lang="vi-VN" sz="2800" dirty="0"/>
          </a:p>
        </p:txBody>
      </p:sp>
    </p:spTree>
    <p:extLst>
      <p:ext uri="{BB962C8B-B14F-4D97-AF65-F5344CB8AC3E}">
        <p14:creationId xmlns:p14="http://schemas.microsoft.com/office/powerpoint/2010/main" val="2609751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Ảnh có chứa văn bản, ngoài trời, cũ, đen&#10;&#10;Mô tả được tạo tự động">
            <a:extLst>
              <a:ext uri="{FF2B5EF4-FFF2-40B4-BE49-F238E27FC236}">
                <a16:creationId xmlns:a16="http://schemas.microsoft.com/office/drawing/2014/main" id="{872ED262-426C-5B0C-8537-D005051335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95"/>
          <a:stretch/>
        </p:blipFill>
        <p:spPr>
          <a:xfrm>
            <a:off x="381000" y="0"/>
            <a:ext cx="8382000" cy="4319081"/>
          </a:xfrm>
          <a:prstGeom prst="rect">
            <a:avLst/>
          </a:prstGeom>
        </p:spPr>
      </p:pic>
      <p:sp>
        <p:nvSpPr>
          <p:cNvPr id="6" name="Hộp Văn bản 5">
            <a:extLst>
              <a:ext uri="{FF2B5EF4-FFF2-40B4-BE49-F238E27FC236}">
                <a16:creationId xmlns:a16="http://schemas.microsoft.com/office/drawing/2014/main" id="{A4AD413F-D473-B147-E315-ED3FEE5C82BB}"/>
              </a:ext>
            </a:extLst>
          </p:cNvPr>
          <p:cNvSpPr txBox="1"/>
          <p:nvPr/>
        </p:nvSpPr>
        <p:spPr>
          <a:xfrm>
            <a:off x="497327" y="4373499"/>
            <a:ext cx="8149346" cy="738664"/>
          </a:xfrm>
          <a:prstGeom prst="rect">
            <a:avLst/>
          </a:prstGeom>
          <a:noFill/>
        </p:spPr>
        <p:txBody>
          <a:bodyPr wrap="square">
            <a:spAutoFit/>
          </a:bodyPr>
          <a:lstStyle/>
          <a:p>
            <a:pPr algn="ctr"/>
            <a:r>
              <a:rPr lang="en-US" sz="2100" dirty="0" err="1">
                <a:solidFill>
                  <a:srgbClr val="FF0000"/>
                </a:solidFill>
                <a:latin typeface="Times New Roman" panose="02020603050405020304" pitchFamily="18" charset="0"/>
                <a:ea typeface="Arial" panose="020B0604020202020204" pitchFamily="34" charset="0"/>
              </a:rPr>
              <a:t>Điện</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Kính</a:t>
            </a:r>
            <a:r>
              <a:rPr lang="en-US" sz="2100" dirty="0">
                <a:solidFill>
                  <a:srgbClr val="FF0000"/>
                </a:solidFill>
                <a:latin typeface="Times New Roman" panose="02020603050405020304" pitchFamily="18" charset="0"/>
                <a:ea typeface="Arial" panose="020B0604020202020204" pitchFamily="34" charset="0"/>
              </a:rPr>
              <a:t> Thiên </a:t>
            </a:r>
            <a:r>
              <a:rPr lang="en-US" sz="2100" dirty="0" err="1">
                <a:solidFill>
                  <a:srgbClr val="FF0000"/>
                </a:solidFill>
                <a:latin typeface="Times New Roman" panose="02020603050405020304" pitchFamily="18" charset="0"/>
                <a:ea typeface="Arial" panose="020B0604020202020204" pitchFamily="34" charset="0"/>
              </a:rPr>
              <a:t>được</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xây</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dựng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từ</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thế</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kỷ</a:t>
            </a:r>
            <a:r>
              <a:rPr lang="en-US" sz="2100" dirty="0">
                <a:solidFill>
                  <a:srgbClr val="FF0000"/>
                </a:solidFill>
                <a:latin typeface="Times New Roman" panose="02020603050405020304" pitchFamily="18" charset="0"/>
                <a:ea typeface="Arial" panose="020B0604020202020204" pitchFamily="34" charset="0"/>
              </a:rPr>
              <a:t> 15 </a:t>
            </a:r>
            <a:r>
              <a:rPr lang="en-US" sz="2100" dirty="0" err="1">
                <a:solidFill>
                  <a:srgbClr val="FF0000"/>
                </a:solidFill>
                <a:latin typeface="Times New Roman" panose="02020603050405020304" pitchFamily="18" charset="0"/>
                <a:ea typeface="Arial" panose="020B0604020202020204" pitchFamily="34" charset="0"/>
              </a:rPr>
              <a:t>là</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một</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cung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điện</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quan</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trọng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nơi</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cử</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hành</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các</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nghi</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lễ</a:t>
            </a:r>
            <a:r>
              <a:rPr lang="en-US" sz="2100" dirty="0">
                <a:solidFill>
                  <a:srgbClr val="FF0000"/>
                </a:solidFill>
                <a:latin typeface="Times New Roman" panose="02020603050405020304" pitchFamily="18" charset="0"/>
                <a:ea typeface="Arial" panose="020B0604020202020204" pitchFamily="34" charset="0"/>
              </a:rPr>
              <a:t> long </a:t>
            </a:r>
            <a:r>
              <a:rPr lang="en-US" sz="2100" dirty="0" err="1">
                <a:solidFill>
                  <a:srgbClr val="FF0000"/>
                </a:solidFill>
                <a:latin typeface="Times New Roman" panose="02020603050405020304" pitchFamily="18" charset="0"/>
                <a:ea typeface="Arial" panose="020B0604020202020204" pitchFamily="34" charset="0"/>
              </a:rPr>
              <a:t>trọng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nhất</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của</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triều</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đình</a:t>
            </a:r>
            <a:endParaRPr lang="vi-VN" sz="2100" dirty="0">
              <a:solidFill>
                <a:srgbClr val="FF0000"/>
              </a:solidFill>
            </a:endParaRPr>
          </a:p>
        </p:txBody>
      </p:sp>
    </p:spTree>
    <p:extLst>
      <p:ext uri="{BB962C8B-B14F-4D97-AF65-F5344CB8AC3E}">
        <p14:creationId xmlns:p14="http://schemas.microsoft.com/office/powerpoint/2010/main" val="17587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C83EC43-FB2C-BC39-D271-9F177177069B}"/>
              </a:ext>
            </a:extLst>
          </p:cNvPr>
          <p:cNvSpPr txBox="1"/>
          <p:nvPr/>
        </p:nvSpPr>
        <p:spPr>
          <a:xfrm>
            <a:off x="609600" y="-95250"/>
            <a:ext cx="8153400" cy="461665"/>
          </a:xfrm>
          <a:prstGeom prst="rect">
            <a:avLst/>
          </a:prstGeom>
          <a:noFill/>
        </p:spPr>
        <p:txBody>
          <a:bodyPr wrap="square">
            <a:spAutoFit/>
          </a:bodyPr>
          <a:lstStyle/>
          <a:p>
            <a:r>
              <a:rPr lang="vi-VN" sz="2400" b="0" i="1">
                <a:solidFill>
                  <a:srgbClr val="FFFF00"/>
                </a:solidFill>
                <a:effectLst/>
                <a:latin typeface="Arial-ItalicMT"/>
              </a:rPr>
              <a:t>Bộ thành bậc điện Kính Thiên </a:t>
            </a:r>
            <a:r>
              <a:rPr lang="vi-VN" sz="2400" i="1">
                <a:solidFill>
                  <a:srgbClr val="FFFF00"/>
                </a:solidFill>
                <a:latin typeface="Arial-ItalicMT"/>
              </a:rPr>
              <a:t>(</a:t>
            </a:r>
            <a:r>
              <a:rPr lang="vi-VN" sz="2400" b="0" i="1">
                <a:solidFill>
                  <a:srgbClr val="FFFF00"/>
                </a:solidFill>
                <a:effectLst/>
                <a:latin typeface="Arial-ItalicMT"/>
              </a:rPr>
              <a:t>Hoàng thành Thăng Long)</a:t>
            </a:r>
            <a:r>
              <a:rPr lang="vi-VN" sz="2400">
                <a:solidFill>
                  <a:srgbClr val="FFFF00"/>
                </a:solidFill>
              </a:rPr>
              <a:t> </a:t>
            </a:r>
            <a:endParaRPr lang="vi-VN" sz="2400" dirty="0">
              <a:solidFill>
                <a:srgbClr val="FFFF00"/>
              </a:solidFill>
            </a:endParaRPr>
          </a:p>
        </p:txBody>
      </p:sp>
      <p:pic>
        <p:nvPicPr>
          <p:cNvPr id="6" name="Picture 4" descr="hoan-tra-lai-khong-gian-cho-dien-kinh-thien">
            <a:extLst>
              <a:ext uri="{FF2B5EF4-FFF2-40B4-BE49-F238E27FC236}">
                <a16:creationId xmlns:a16="http://schemas.microsoft.com/office/drawing/2014/main" id="{FB4B9A39-262A-0B85-21C2-E4A276AB30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5" r="10747" b="2"/>
          <a:stretch/>
        </p:blipFill>
        <p:spPr bwMode="auto">
          <a:xfrm>
            <a:off x="283257" y="438150"/>
            <a:ext cx="8577486" cy="441513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78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3156" y="3216733"/>
            <a:ext cx="3995088"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67200" y="488772"/>
            <a:ext cx="2693162"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Năm 1010 Lý Công Uẩn dời đô từ Hoa Lư về Đại La.</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ồng đá hoàng thành thăng long">
            <a:extLst>
              <a:ext uri="{FF2B5EF4-FFF2-40B4-BE49-F238E27FC236}">
                <a16:creationId xmlns:a16="http://schemas.microsoft.com/office/drawing/2014/main" id="{B7F6D47E-47C0-4B7E-E517-60E4D3C34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0892"/>
            <a:ext cx="8382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D575F173-A28C-686E-D470-856A662D86DB}"/>
              </a:ext>
            </a:extLst>
          </p:cNvPr>
          <p:cNvSpPr/>
          <p:nvPr/>
        </p:nvSpPr>
        <p:spPr>
          <a:xfrm>
            <a:off x="2116840" y="0"/>
            <a:ext cx="4527201" cy="461665"/>
          </a:xfrm>
          <a:prstGeom prst="rect">
            <a:avLst/>
          </a:prstGeom>
        </p:spPr>
        <p:txBody>
          <a:bodyPr wrap="none">
            <a:spAutoFit/>
          </a:bodyPr>
          <a:lstStyle/>
          <a:p>
            <a:r>
              <a:rPr lang="vi-VN" sz="2400" b="1" dirty="0">
                <a:solidFill>
                  <a:srgbClr val="FFFF00"/>
                </a:solidFill>
              </a:rPr>
              <a:t>Thềm rồng đá ở điện Kính Thiên</a:t>
            </a:r>
            <a:endParaRPr lang="en-US" sz="2400" b="1" dirty="0">
              <a:solidFill>
                <a:srgbClr val="FFFF00"/>
              </a:solidFill>
            </a:endParaRPr>
          </a:p>
        </p:txBody>
      </p:sp>
    </p:spTree>
    <p:extLst>
      <p:ext uri="{BB962C8B-B14F-4D97-AF65-F5344CB8AC3E}">
        <p14:creationId xmlns:p14="http://schemas.microsoft.com/office/powerpoint/2010/main" val="211778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6B4B92B-32E0-4D06-6B56-F6D945BC971D}"/>
              </a:ext>
            </a:extLst>
          </p:cNvPr>
          <p:cNvSpPr txBox="1"/>
          <p:nvPr/>
        </p:nvSpPr>
        <p:spPr>
          <a:xfrm>
            <a:off x="762000" y="478869"/>
            <a:ext cx="7543800" cy="523220"/>
          </a:xfrm>
          <a:prstGeom prst="rect">
            <a:avLst/>
          </a:prstGeom>
          <a:noFill/>
        </p:spPr>
        <p:txBody>
          <a:bodyPr wrap="square">
            <a:spAutoFit/>
          </a:bodyPr>
          <a:lstStyle/>
          <a:p>
            <a:r>
              <a:rPr lang="vi-VN" sz="2800" b="0" i="0" dirty="0">
                <a:solidFill>
                  <a:srgbClr val="FF0000"/>
                </a:solidFill>
                <a:effectLst/>
                <a:latin typeface="ChronicaPro-Heavy"/>
              </a:rPr>
              <a:t>IV. Luyện tập </a:t>
            </a:r>
            <a:r>
              <a:rPr lang="vi-VN" sz="2400" b="0" i="1" dirty="0">
                <a:solidFill>
                  <a:srgbClr val="FF0000"/>
                </a:solidFill>
                <a:effectLst/>
                <a:latin typeface="ChronicaPro-Heavy"/>
              </a:rPr>
              <a:t>(chia nhóm hoặc giao nhiệm vụ về nhà)</a:t>
            </a:r>
            <a:r>
              <a:rPr lang="vi-VN" sz="2400" i="1" dirty="0">
                <a:solidFill>
                  <a:srgbClr val="FF0000"/>
                </a:solidFill>
              </a:rPr>
              <a:t> </a:t>
            </a:r>
            <a:endParaRPr lang="vi-VN" dirty="0"/>
          </a:p>
        </p:txBody>
      </p:sp>
      <p:sp>
        <p:nvSpPr>
          <p:cNvPr id="5" name="Hộp Văn bản 4">
            <a:extLst>
              <a:ext uri="{FF2B5EF4-FFF2-40B4-BE49-F238E27FC236}">
                <a16:creationId xmlns:a16="http://schemas.microsoft.com/office/drawing/2014/main" id="{F0996BA5-6731-EA64-34D4-E2E5CFDDEE51}"/>
              </a:ext>
            </a:extLst>
          </p:cNvPr>
          <p:cNvSpPr txBox="1"/>
          <p:nvPr/>
        </p:nvSpPr>
        <p:spPr>
          <a:xfrm>
            <a:off x="762000" y="1047750"/>
            <a:ext cx="7924799" cy="1661993"/>
          </a:xfrm>
          <a:prstGeom prst="rect">
            <a:avLst/>
          </a:prstGeom>
          <a:noFill/>
        </p:spPr>
        <p:txBody>
          <a:bodyPr wrap="square">
            <a:spAutoFit/>
          </a:bodyPr>
          <a:lstStyle/>
          <a:p>
            <a:r>
              <a:rPr lang="vi-VN" sz="2800" b="0" i="0" dirty="0">
                <a:solidFill>
                  <a:srgbClr val="242021"/>
                </a:solidFill>
                <a:effectLst/>
                <a:latin typeface="ArialMT"/>
              </a:rPr>
              <a:t>1.Vẽ sơ đồ tư duy tóm tắt những nét chính về tình hình chính trị, kinh tế, văn </a:t>
            </a:r>
            <a:r>
              <a:rPr lang="vi-VN" sz="2800" b="0" i="0" dirty="0" err="1">
                <a:solidFill>
                  <a:srgbClr val="242021"/>
                </a:solidFill>
                <a:effectLst/>
                <a:latin typeface="ArialMT"/>
              </a:rPr>
              <a:t>hoá</a:t>
            </a:r>
            <a:r>
              <a:rPr lang="vi-VN" sz="2800" b="0" i="0" dirty="0">
                <a:solidFill>
                  <a:srgbClr val="242021"/>
                </a:solidFill>
                <a:effectLst/>
                <a:latin typeface="ArialMT"/>
              </a:rPr>
              <a:t> của Hà Nội từ thế kỉ XI đến đầu thế kỉ XVI.</a:t>
            </a:r>
            <a:r>
              <a:rPr lang="vi-VN" sz="2800" dirty="0"/>
              <a:t> </a:t>
            </a:r>
            <a:br>
              <a:rPr lang="vi-VN" dirty="0"/>
            </a:br>
            <a:endParaRPr lang="vi-VN" dirty="0"/>
          </a:p>
        </p:txBody>
      </p:sp>
      <p:sp>
        <p:nvSpPr>
          <p:cNvPr id="7" name="Hộp Văn bản 6">
            <a:extLst>
              <a:ext uri="{FF2B5EF4-FFF2-40B4-BE49-F238E27FC236}">
                <a16:creationId xmlns:a16="http://schemas.microsoft.com/office/drawing/2014/main" id="{7A7303B3-11FE-A41F-2C04-49C33957BCBB}"/>
              </a:ext>
            </a:extLst>
          </p:cNvPr>
          <p:cNvSpPr txBox="1"/>
          <p:nvPr/>
        </p:nvSpPr>
        <p:spPr>
          <a:xfrm>
            <a:off x="647700" y="2571750"/>
            <a:ext cx="7848600" cy="2092881"/>
          </a:xfrm>
          <a:prstGeom prst="rect">
            <a:avLst/>
          </a:prstGeom>
          <a:noFill/>
        </p:spPr>
        <p:txBody>
          <a:bodyPr wrap="square">
            <a:spAutoFit/>
          </a:bodyPr>
          <a:lstStyle/>
          <a:p>
            <a:pPr algn="just"/>
            <a:r>
              <a:rPr lang="vi-VN" sz="2800" b="0" i="0" dirty="0">
                <a:solidFill>
                  <a:srgbClr val="242021"/>
                </a:solidFill>
                <a:effectLst/>
                <a:latin typeface="ArialMT"/>
              </a:rPr>
              <a:t>2. Đóng vai hướng dẫn viên du lịch để giới thiệu về các di tích lịch sử - văn </a:t>
            </a:r>
            <a:r>
              <a:rPr lang="vi-VN" sz="2800" b="0" i="0" dirty="0" err="1">
                <a:solidFill>
                  <a:srgbClr val="242021"/>
                </a:solidFill>
                <a:effectLst/>
                <a:latin typeface="ArialMT"/>
              </a:rPr>
              <a:t>hoá</a:t>
            </a:r>
            <a:r>
              <a:rPr lang="vi-VN" sz="2800" b="0" i="0" dirty="0">
                <a:solidFill>
                  <a:srgbClr val="242021"/>
                </a:solidFill>
                <a:effectLst/>
                <a:latin typeface="ArialMT"/>
              </a:rPr>
              <a:t> của Hà Nội.</a:t>
            </a:r>
            <a:br>
              <a:rPr lang="vi-VN" sz="2800" b="0" i="0" dirty="0">
                <a:solidFill>
                  <a:srgbClr val="242021"/>
                </a:solidFill>
                <a:effectLst/>
                <a:latin typeface="ArialMT"/>
              </a:rPr>
            </a:br>
            <a:r>
              <a:rPr lang="vi-VN" sz="2800" b="0" i="0" dirty="0">
                <a:solidFill>
                  <a:srgbClr val="242021"/>
                </a:solidFill>
                <a:effectLst/>
                <a:latin typeface="ArialMT"/>
              </a:rPr>
              <a:t>(ví dụ: văn Miếu - Quốc Tử Giám, di tích Khu trung tâm Hoàng thành Thăng Long,...)</a:t>
            </a:r>
            <a:r>
              <a:rPr lang="vi-VN" sz="2800" dirty="0"/>
              <a:t> </a:t>
            </a:r>
            <a:br>
              <a:rPr lang="vi-VN" dirty="0"/>
            </a:br>
            <a:endParaRPr lang="vi-VN" dirty="0"/>
          </a:p>
        </p:txBody>
      </p:sp>
    </p:spTree>
    <p:extLst>
      <p:ext uri="{BB962C8B-B14F-4D97-AF65-F5344CB8AC3E}">
        <p14:creationId xmlns:p14="http://schemas.microsoft.com/office/powerpoint/2010/main" val="42531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3E79744-6088-B569-350B-16DBBB2AD9C0}"/>
              </a:ext>
            </a:extLst>
          </p:cNvPr>
          <p:cNvSpPr txBox="1"/>
          <p:nvPr/>
        </p:nvSpPr>
        <p:spPr>
          <a:xfrm>
            <a:off x="3581400" y="742950"/>
            <a:ext cx="1836615" cy="523220"/>
          </a:xfrm>
          <a:prstGeom prst="rect">
            <a:avLst/>
          </a:prstGeom>
          <a:noFill/>
        </p:spPr>
        <p:txBody>
          <a:bodyPr wrap="square">
            <a:spAutoFit/>
          </a:bodyPr>
          <a:lstStyle/>
          <a:p>
            <a:r>
              <a:rPr lang="vi-VN" sz="2800" b="0" i="0" dirty="0">
                <a:solidFill>
                  <a:srgbClr val="FF0000"/>
                </a:solidFill>
                <a:effectLst/>
                <a:latin typeface="ChronicaPro-Heavy"/>
              </a:rPr>
              <a:t>Vận dụng</a:t>
            </a:r>
            <a:r>
              <a:rPr lang="vi-VN" sz="2800" dirty="0">
                <a:solidFill>
                  <a:srgbClr val="FF0000"/>
                </a:solidFill>
              </a:rPr>
              <a:t> </a:t>
            </a:r>
            <a:endParaRPr lang="vi-VN" dirty="0"/>
          </a:p>
        </p:txBody>
      </p:sp>
      <p:sp>
        <p:nvSpPr>
          <p:cNvPr id="5" name="Hộp Văn bản 4">
            <a:extLst>
              <a:ext uri="{FF2B5EF4-FFF2-40B4-BE49-F238E27FC236}">
                <a16:creationId xmlns:a16="http://schemas.microsoft.com/office/drawing/2014/main" id="{A70DE65C-09B2-FBA3-D416-7456EB7923D4}"/>
              </a:ext>
            </a:extLst>
          </p:cNvPr>
          <p:cNvSpPr txBox="1"/>
          <p:nvPr/>
        </p:nvSpPr>
        <p:spPr>
          <a:xfrm>
            <a:off x="1219200" y="1504950"/>
            <a:ext cx="7086600" cy="1815882"/>
          </a:xfrm>
          <a:prstGeom prst="rect">
            <a:avLst/>
          </a:prstGeom>
          <a:noFill/>
        </p:spPr>
        <p:txBody>
          <a:bodyPr wrap="square">
            <a:spAutoFit/>
          </a:bodyPr>
          <a:lstStyle/>
          <a:p>
            <a:r>
              <a:rPr lang="vi-VN" sz="2800" b="0" i="0" dirty="0">
                <a:solidFill>
                  <a:srgbClr val="242021"/>
                </a:solidFill>
                <a:effectLst/>
                <a:latin typeface="ArialMT"/>
              </a:rPr>
              <a:t>Sưu tầm thông tin, tranh ảnh về các nhân vật lịch sử tiêu biểu của Hà Nội từ thế kỉ XI đến đầu thế kỉ XVI theo các gợi ý:</a:t>
            </a:r>
            <a:r>
              <a:rPr lang="vi-VN" sz="2800" dirty="0"/>
              <a:t> </a:t>
            </a:r>
            <a:br>
              <a:rPr lang="vi-VN" sz="2800" dirty="0"/>
            </a:br>
            <a:endParaRPr lang="vi-VN" sz="2800" dirty="0"/>
          </a:p>
        </p:txBody>
      </p:sp>
    </p:spTree>
    <p:extLst>
      <p:ext uri="{BB962C8B-B14F-4D97-AF65-F5344CB8AC3E}">
        <p14:creationId xmlns:p14="http://schemas.microsoft.com/office/powerpoint/2010/main" val="420319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41F05C9-A1B5-639C-487C-730587C8799D}"/>
              </a:ext>
            </a:extLst>
          </p:cNvPr>
          <p:cNvPicPr>
            <a:picLocks noChangeAspect="1"/>
          </p:cNvPicPr>
          <p:nvPr/>
        </p:nvPicPr>
        <p:blipFill>
          <a:blip r:embed="rId2"/>
          <a:stretch>
            <a:fillRect/>
          </a:stretch>
        </p:blipFill>
        <p:spPr>
          <a:xfrm>
            <a:off x="304800" y="314010"/>
            <a:ext cx="8534400" cy="4515480"/>
          </a:xfrm>
          <a:prstGeom prst="rect">
            <a:avLst/>
          </a:prstGeom>
        </p:spPr>
      </p:pic>
    </p:spTree>
    <p:extLst>
      <p:ext uri="{BB962C8B-B14F-4D97-AF65-F5344CB8AC3E}">
        <p14:creationId xmlns:p14="http://schemas.microsoft.com/office/powerpoint/2010/main" val="1689846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WordArt 2">
            <a:extLst>
              <a:ext uri="{FF2B5EF4-FFF2-40B4-BE49-F238E27FC236}">
                <a16:creationId xmlns:a16="http://schemas.microsoft.com/office/drawing/2014/main" id="{AE8912FA-A367-9576-B394-0C44CBAF848E}"/>
              </a:ext>
            </a:extLst>
          </p:cNvPr>
          <p:cNvSpPr>
            <a:spLocks noChangeArrowheads="1" noChangeShapeType="1" noTextEdit="1"/>
          </p:cNvSpPr>
          <p:nvPr/>
        </p:nvSpPr>
        <p:spPr bwMode="auto">
          <a:xfrm>
            <a:off x="1413237" y="546358"/>
            <a:ext cx="6172200" cy="857250"/>
          </a:xfrm>
          <a:prstGeom prst="rect">
            <a:avLst/>
          </a:prstGeom>
        </p:spPr>
        <p:txBody>
          <a:bodyPr wrap="none" fromWordArt="1">
            <a:prstTxWarp prst="textPlain">
              <a:avLst>
                <a:gd name="adj" fmla="val 50000"/>
              </a:avLst>
            </a:prstTxWarp>
          </a:bodyPr>
          <a:lstStyle/>
          <a:p>
            <a:pPr algn="ctr"/>
            <a:r>
              <a:rPr lang="vi-VN"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GIỜ HỌC ĐÃ KẾT THÚC</a:t>
            </a:r>
          </a:p>
          <a:p>
            <a:pPr algn="ctr"/>
            <a:r>
              <a:rPr lang="vi-VN"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CHÂN THÀNH CẢM ƠN QUÝ VỊ ĐẠI BIỂU</a:t>
            </a:r>
          </a:p>
          <a:p>
            <a:pPr algn="ctr"/>
            <a:r>
              <a:rPr lang="vi-VN"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 VÀ CÁC THẦY CÔ GIÁO</a:t>
            </a:r>
          </a:p>
        </p:txBody>
      </p:sp>
      <p:graphicFrame>
        <p:nvGraphicFramePr>
          <p:cNvPr id="41987" name="Object 3">
            <a:extLst>
              <a:ext uri="{FF2B5EF4-FFF2-40B4-BE49-F238E27FC236}">
                <a16:creationId xmlns:a16="http://schemas.microsoft.com/office/drawing/2014/main" id="{BE1CDCDC-7435-AB48-F0B8-3A6ED44C2CEB}"/>
              </a:ext>
            </a:extLst>
          </p:cNvPr>
          <p:cNvGraphicFramePr>
            <a:graphicFrameLocks noGrp="1" noChangeAspect="1"/>
          </p:cNvGraphicFramePr>
          <p:nvPr>
            <p:ph sz="half" idx="1"/>
          </p:nvPr>
        </p:nvGraphicFramePr>
        <p:xfrm>
          <a:off x="1774031" y="2494360"/>
          <a:ext cx="887016" cy="666750"/>
        </p:xfrm>
        <a:graphic>
          <a:graphicData uri="http://schemas.openxmlformats.org/presentationml/2006/ole">
            <mc:AlternateContent xmlns:mc="http://schemas.openxmlformats.org/markup-compatibility/2006">
              <mc:Choice xmlns:v="urn:schemas-microsoft-com:vml" Requires="v">
                <p:oleObj name="CorelDRAW" r:id="rId3" imgW="3177479" imgH="2387194" progId="CorelDRAW.Graphic.12">
                  <p:embed/>
                </p:oleObj>
              </mc:Choice>
              <mc:Fallback>
                <p:oleObj name="CorelDRAW" r:id="rId3" imgW="3177479" imgH="2387194" progId="CorelDRAW.Graphic.12">
                  <p:embed/>
                  <p:pic>
                    <p:nvPicPr>
                      <p:cNvPr id="41987" name="Object 3">
                        <a:extLst>
                          <a:ext uri="{FF2B5EF4-FFF2-40B4-BE49-F238E27FC236}">
                            <a16:creationId xmlns:a16="http://schemas.microsoft.com/office/drawing/2014/main" id="{BE1CDCDC-7435-AB48-F0B8-3A6ED44C2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031" y="2494360"/>
                        <a:ext cx="887016"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a16="http://schemas.microsoft.com/office/drawing/2014/main" id="{FB6E437A-354C-0F49-2AD7-D61482841A5B}"/>
              </a:ext>
            </a:extLst>
          </p:cNvPr>
          <p:cNvGraphicFramePr>
            <a:graphicFrameLocks noGrp="1" noChangeAspect="1"/>
          </p:cNvGraphicFramePr>
          <p:nvPr>
            <p:ph sz="half" idx="2"/>
          </p:nvPr>
        </p:nvGraphicFramePr>
        <p:xfrm>
          <a:off x="7173516" y="2180035"/>
          <a:ext cx="862013" cy="647700"/>
        </p:xfrm>
        <a:graphic>
          <a:graphicData uri="http://schemas.openxmlformats.org/presentationml/2006/ole">
            <mc:AlternateContent xmlns:mc="http://schemas.openxmlformats.org/markup-compatibility/2006">
              <mc:Choice xmlns:v="urn:schemas-microsoft-com:vml" Requires="v">
                <p:oleObj name="CorelDRAW" r:id="rId5" imgW="3177479" imgH="2387194" progId="CorelDRAW.Graphic.12">
                  <p:embed/>
                </p:oleObj>
              </mc:Choice>
              <mc:Fallback>
                <p:oleObj name="CorelDRAW" r:id="rId5" imgW="3177479" imgH="2387194" progId="CorelDRAW.Graphic.12">
                  <p:embed/>
                  <p:pic>
                    <p:nvPicPr>
                      <p:cNvPr id="41988" name="Object 4">
                        <a:extLst>
                          <a:ext uri="{FF2B5EF4-FFF2-40B4-BE49-F238E27FC236}">
                            <a16:creationId xmlns:a16="http://schemas.microsoft.com/office/drawing/2014/main" id="{FB6E437A-354C-0F49-2AD7-D61482841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516" y="2180035"/>
                        <a:ext cx="8620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a16="http://schemas.microsoft.com/office/drawing/2014/main" id="{FA19064C-40F7-CE98-8416-502B335FFD90}"/>
              </a:ext>
            </a:extLst>
          </p:cNvPr>
          <p:cNvSpPr>
            <a:spLocks noEditPoints="1" noChangeArrowheads="1"/>
          </p:cNvSpPr>
          <p:nvPr/>
        </p:nvSpPr>
        <p:spPr bwMode="auto">
          <a:xfrm rot="11236284">
            <a:off x="2736631" y="383018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0" name="Music">
            <a:extLst>
              <a:ext uri="{FF2B5EF4-FFF2-40B4-BE49-F238E27FC236}">
                <a16:creationId xmlns:a16="http://schemas.microsoft.com/office/drawing/2014/main" id="{3A3F9192-876F-1D17-7475-C53BE96C4016}"/>
              </a:ext>
            </a:extLst>
          </p:cNvPr>
          <p:cNvSpPr>
            <a:spLocks noEditPoints="1" noChangeArrowheads="1"/>
          </p:cNvSpPr>
          <p:nvPr/>
        </p:nvSpPr>
        <p:spPr bwMode="auto">
          <a:xfrm rot="11236284">
            <a:off x="4280051" y="4043971"/>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1" name="Music">
            <a:extLst>
              <a:ext uri="{FF2B5EF4-FFF2-40B4-BE49-F238E27FC236}">
                <a16:creationId xmlns:a16="http://schemas.microsoft.com/office/drawing/2014/main" id="{025493F3-2DAA-3D3D-BA5D-091940DE9130}"/>
              </a:ext>
            </a:extLst>
          </p:cNvPr>
          <p:cNvSpPr>
            <a:spLocks noEditPoints="1" noChangeArrowheads="1"/>
          </p:cNvSpPr>
          <p:nvPr/>
        </p:nvSpPr>
        <p:spPr bwMode="auto">
          <a:xfrm rot="11236284">
            <a:off x="5819815" y="3823376"/>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2" name="Music">
            <a:extLst>
              <a:ext uri="{FF2B5EF4-FFF2-40B4-BE49-F238E27FC236}">
                <a16:creationId xmlns:a16="http://schemas.microsoft.com/office/drawing/2014/main" id="{B6433729-4996-D7F2-EEFE-FEF166D5AB5A}"/>
              </a:ext>
            </a:extLst>
          </p:cNvPr>
          <p:cNvSpPr>
            <a:spLocks noEditPoints="1" noChangeArrowheads="1"/>
          </p:cNvSpPr>
          <p:nvPr/>
        </p:nvSpPr>
        <p:spPr bwMode="auto">
          <a:xfrm rot="11236284">
            <a:off x="7219584" y="3076575"/>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pic>
        <p:nvPicPr>
          <p:cNvPr id="18441" name="Picture 9">
            <a:extLst>
              <a:ext uri="{FF2B5EF4-FFF2-40B4-BE49-F238E27FC236}">
                <a16:creationId xmlns:a16="http://schemas.microsoft.com/office/drawing/2014/main" id="{2EA6EA62-FE2B-1BE3-96C5-A2D176D0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648" y="2409793"/>
            <a:ext cx="2066703" cy="127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a16="http://schemas.microsoft.com/office/drawing/2014/main" id="{3F2E8878-5A74-93D2-E5B0-4D325236E112}"/>
              </a:ext>
            </a:extLst>
          </p:cNvPr>
          <p:cNvSpPr>
            <a:spLocks noEditPoints="1" noChangeArrowheads="1"/>
          </p:cNvSpPr>
          <p:nvPr/>
        </p:nvSpPr>
        <p:spPr bwMode="auto">
          <a:xfrm rot="11236284">
            <a:off x="3997076" y="1682108"/>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5" name="Music">
            <a:extLst>
              <a:ext uri="{FF2B5EF4-FFF2-40B4-BE49-F238E27FC236}">
                <a16:creationId xmlns:a16="http://schemas.microsoft.com/office/drawing/2014/main" id="{6C544AA0-C75E-B786-E4F5-6B18B298275F}"/>
              </a:ext>
            </a:extLst>
          </p:cNvPr>
          <p:cNvSpPr>
            <a:spLocks noEditPoints="1" noChangeArrowheads="1"/>
          </p:cNvSpPr>
          <p:nvPr/>
        </p:nvSpPr>
        <p:spPr bwMode="auto">
          <a:xfrm rot="11236284">
            <a:off x="1991590" y="3694786"/>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6" name="Music">
            <a:extLst>
              <a:ext uri="{FF2B5EF4-FFF2-40B4-BE49-F238E27FC236}">
                <a16:creationId xmlns:a16="http://schemas.microsoft.com/office/drawing/2014/main" id="{7C783065-DE42-15CE-7F32-4E9E8EC63A46}"/>
              </a:ext>
            </a:extLst>
          </p:cNvPr>
          <p:cNvSpPr>
            <a:spLocks noEditPoints="1" noChangeArrowheads="1"/>
          </p:cNvSpPr>
          <p:nvPr/>
        </p:nvSpPr>
        <p:spPr bwMode="auto">
          <a:xfrm rot="11236284">
            <a:off x="6510516" y="360044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7" name="Music">
            <a:extLst>
              <a:ext uri="{FF2B5EF4-FFF2-40B4-BE49-F238E27FC236}">
                <a16:creationId xmlns:a16="http://schemas.microsoft.com/office/drawing/2014/main" id="{A3A38465-AD0F-D39F-8E8B-40D8591BDEC5}"/>
              </a:ext>
            </a:extLst>
          </p:cNvPr>
          <p:cNvSpPr>
            <a:spLocks noEditPoints="1" noChangeArrowheads="1"/>
          </p:cNvSpPr>
          <p:nvPr/>
        </p:nvSpPr>
        <p:spPr bwMode="auto">
          <a:xfrm rot="11236284">
            <a:off x="3514726" y="399534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8" name="Music">
            <a:extLst>
              <a:ext uri="{FF2B5EF4-FFF2-40B4-BE49-F238E27FC236}">
                <a16:creationId xmlns:a16="http://schemas.microsoft.com/office/drawing/2014/main" id="{09EAD227-D92A-55EB-B4CF-0EC66A7BE68C}"/>
              </a:ext>
            </a:extLst>
          </p:cNvPr>
          <p:cNvSpPr>
            <a:spLocks noEditPoints="1" noChangeArrowheads="1"/>
          </p:cNvSpPr>
          <p:nvPr/>
        </p:nvSpPr>
        <p:spPr bwMode="auto">
          <a:xfrm rot="11236284">
            <a:off x="5044863" y="3941633"/>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9" name="Music">
            <a:extLst>
              <a:ext uri="{FF2B5EF4-FFF2-40B4-BE49-F238E27FC236}">
                <a16:creationId xmlns:a16="http://schemas.microsoft.com/office/drawing/2014/main" id="{B52D83BB-C2DA-1B22-4942-D27253D90018}"/>
              </a:ext>
            </a:extLst>
          </p:cNvPr>
          <p:cNvSpPr>
            <a:spLocks noEditPoints="1" noChangeArrowheads="1"/>
          </p:cNvSpPr>
          <p:nvPr/>
        </p:nvSpPr>
        <p:spPr bwMode="auto">
          <a:xfrm rot="11236284">
            <a:off x="787169" y="1341568"/>
            <a:ext cx="464344" cy="5583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2000" name="Music">
            <a:extLst>
              <a:ext uri="{FF2B5EF4-FFF2-40B4-BE49-F238E27FC236}">
                <a16:creationId xmlns:a16="http://schemas.microsoft.com/office/drawing/2014/main" id="{845E0730-680D-4C16-E6BF-986A233C8D2E}"/>
              </a:ext>
            </a:extLst>
          </p:cNvPr>
          <p:cNvSpPr>
            <a:spLocks noEditPoints="1" noChangeArrowheads="1"/>
          </p:cNvSpPr>
          <p:nvPr/>
        </p:nvSpPr>
        <p:spPr bwMode="auto">
          <a:xfrm rot="11236284">
            <a:off x="7781404" y="1302544"/>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2001" name="Music">
            <a:extLst>
              <a:ext uri="{FF2B5EF4-FFF2-40B4-BE49-F238E27FC236}">
                <a16:creationId xmlns:a16="http://schemas.microsoft.com/office/drawing/2014/main" id="{795C5EA1-D1FE-9841-2006-010168D95A7F}"/>
              </a:ext>
            </a:extLst>
          </p:cNvPr>
          <p:cNvSpPr>
            <a:spLocks noEditPoints="1" noChangeArrowheads="1"/>
          </p:cNvSpPr>
          <p:nvPr/>
        </p:nvSpPr>
        <p:spPr bwMode="auto">
          <a:xfrm rot="11236284">
            <a:off x="1216638" y="3312983"/>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Tree>
    <p:extLst>
      <p:ext uri="{BB962C8B-B14F-4D97-AF65-F5344CB8AC3E}">
        <p14:creationId xmlns:p14="http://schemas.microsoft.com/office/powerpoint/2010/main" val="133477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ppt_x</p:attrName>
                                        </p:attrNameLst>
                                      </p:cBhvr>
                                      <p:tavLst>
                                        <p:tav tm="0">
                                          <p:val>
                                            <p:strVal val="#ppt_x-.2"/>
                                          </p:val>
                                        </p:tav>
                                        <p:tav tm="100000">
                                          <p:val>
                                            <p:strVal val="#ppt_x"/>
                                          </p:val>
                                        </p:tav>
                                      </p:tavLst>
                                    </p:anim>
                                    <p:anim calcmode="lin" valueType="num">
                                      <p:cBhvr>
                                        <p:cTn id="8" dur="2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1986"/>
                                        </p:tgtEl>
                                      </p:cBhvr>
                                    </p:animEffect>
                                  </p:childTnLst>
                                  <p:subTnLst>
                                    <p:audio>
                                      <p:cMediaNode>
                                        <p:cTn display="0" masterRel="sameClick">
                                          <p:stCondLst>
                                            <p:cond evt="begin" delay="0">
                                              <p:tn val="5"/>
                                            </p:cond>
                                          </p:stCondLst>
                                          <p:endCondLst>
                                            <p:cond evt="onStopAudio" delay="0">
                                              <p:tgtEl>
                                                <p:sldTgt/>
                                              </p:tgtEl>
                                            </p:cond>
                                          </p:endCondLst>
                                        </p:cTn>
                                        <p:tgtEl>
                                          <p:sndTgt r:embed="rId2" name="nhac mua xuan ket.nhowav.wav"/>
                                        </p:tgtEl>
                                      </p:cMediaNode>
                                    </p:audio>
                                  </p:subTnLst>
                                </p:cTn>
                              </p:par>
                              <p:par>
                                <p:cTn id="10" presetID="9" presetClass="emph" presetSubtype="0" nodeType="withEffect">
                                  <p:stCondLst>
                                    <p:cond delay="0"/>
                                  </p:stCondLst>
                                  <p:childTnLst>
                                    <p:set>
                                      <p:cBhvr rctx="PPT">
                                        <p:cTn id="11" dur="indefinite"/>
                                        <p:tgtEl>
                                          <p:spTgt spid="41987"/>
                                        </p:tgtEl>
                                        <p:attrNameLst>
                                          <p:attrName>style.opacity</p:attrName>
                                        </p:attrNameLst>
                                      </p:cBhvr>
                                      <p:to>
                                        <p:strVal val="0.5"/>
                                      </p:to>
                                    </p:set>
                                    <p:animEffect filter="image" prLst="opacity: 0.5">
                                      <p:cBhvr rctx="IE">
                                        <p:cTn id="12" dur="indefinite"/>
                                        <p:tgtEl>
                                          <p:spTgt spid="41987"/>
                                        </p:tgtEl>
                                      </p:cBhvr>
                                    </p:animEffec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41987"/>
                                        </p:tgtEl>
                                      </p:cBhvr>
                                    </p:animEffect>
                                    <p:animScale>
                                      <p:cBhvr>
                                        <p:cTn id="15" dur="1000" autoRev="1" fill="hold"/>
                                        <p:tgtEl>
                                          <p:spTgt spid="41987"/>
                                        </p:tgtEl>
                                      </p:cBhvr>
                                      <p:by x="105000" y="105000"/>
                                    </p:animScale>
                                  </p:childTnLst>
                                </p:cTn>
                              </p:par>
                              <p:par>
                                <p:cTn id="16" presetID="9" presetClass="emph" presetSubtype="0" nodeType="withEffect">
                                  <p:stCondLst>
                                    <p:cond delay="0"/>
                                  </p:stCondLst>
                                  <p:childTnLst>
                                    <p:set>
                                      <p:cBhvr rctx="PPT">
                                        <p:cTn id="17" dur="indefinite"/>
                                        <p:tgtEl>
                                          <p:spTgt spid="41988"/>
                                        </p:tgtEl>
                                        <p:attrNameLst>
                                          <p:attrName>style.opacity</p:attrName>
                                        </p:attrNameLst>
                                      </p:cBhvr>
                                      <p:to>
                                        <p:strVal val="0.5"/>
                                      </p:to>
                                    </p:set>
                                    <p:animEffect filter="image" prLst="opacity: 0.5">
                                      <p:cBhvr rctx="IE">
                                        <p:cTn id="18" dur="indefinite"/>
                                        <p:tgtEl>
                                          <p:spTgt spid="41988"/>
                                        </p:tgtEl>
                                      </p:cBhvr>
                                    </p:animEffect>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41988"/>
                                        </p:tgtEl>
                                      </p:cBhvr>
                                    </p:animEffect>
                                    <p:animScale>
                                      <p:cBhvr>
                                        <p:cTn id="21" dur="1000" autoRev="1" fill="hold"/>
                                        <p:tgtEl>
                                          <p:spTgt spid="41988"/>
                                        </p:tgtEl>
                                      </p:cBhvr>
                                      <p:by x="105000" y="105000"/>
                                    </p:animScale>
                                  </p:childTnLst>
                                </p:cTn>
                              </p:par>
                              <p:par>
                                <p:cTn id="22" presetID="8" presetClass="emph" presetSubtype="0" repeatCount="indefinite" fill="hold" nodeType="withEffect">
                                  <p:stCondLst>
                                    <p:cond delay="0"/>
                                  </p:stCondLst>
                                  <p:iterate type="lt">
                                    <p:tmPct val="0"/>
                                  </p:iterate>
                                  <p:childTnLst>
                                    <p:animRot by="21600000">
                                      <p:cBhvr>
                                        <p:cTn id="23" dur="2000" fill="hold"/>
                                        <p:tgtEl>
                                          <p:spTgt spid="41989"/>
                                        </p:tgtEl>
                                        <p:attrNameLst>
                                          <p:attrName>r</p:attrName>
                                        </p:attrNameLst>
                                      </p:cBhvr>
                                    </p:animRot>
                                  </p:childTnLst>
                                </p:cTn>
                              </p:par>
                              <p:par>
                                <p:cTn id="24" presetID="31" presetClass="entr" presetSubtype="0" repeatCount="indefinite" fill="hold" nodeType="withEffect">
                                  <p:stCondLst>
                                    <p:cond delay="0"/>
                                  </p:stCondLst>
                                  <p:iterate type="lt">
                                    <p:tmPct val="5000"/>
                                  </p:iterate>
                                  <p:childTnLst>
                                    <p:set>
                                      <p:cBhvr>
                                        <p:cTn id="25" dur="1" fill="hold">
                                          <p:stCondLst>
                                            <p:cond delay="0"/>
                                          </p:stCondLst>
                                        </p:cTn>
                                        <p:tgtEl>
                                          <p:spTgt spid="41989"/>
                                        </p:tgtEl>
                                        <p:attrNameLst>
                                          <p:attrName>style.visibility</p:attrName>
                                        </p:attrNameLst>
                                      </p:cBhvr>
                                      <p:to>
                                        <p:strVal val="visible"/>
                                      </p:to>
                                    </p:set>
                                    <p:anim calcmode="lin" valueType="num">
                                      <p:cBhvr>
                                        <p:cTn id="26" dur="2000" fill="hold"/>
                                        <p:tgtEl>
                                          <p:spTgt spid="41989"/>
                                        </p:tgtEl>
                                        <p:attrNameLst>
                                          <p:attrName>ppt_w</p:attrName>
                                        </p:attrNameLst>
                                      </p:cBhvr>
                                      <p:tavLst>
                                        <p:tav tm="0">
                                          <p:val>
                                            <p:fltVal val="0"/>
                                          </p:val>
                                        </p:tav>
                                        <p:tav tm="100000">
                                          <p:val>
                                            <p:strVal val="#ppt_w"/>
                                          </p:val>
                                        </p:tav>
                                      </p:tavLst>
                                    </p:anim>
                                    <p:anim calcmode="lin" valueType="num">
                                      <p:cBhvr>
                                        <p:cTn id="27" dur="2000" fill="hold"/>
                                        <p:tgtEl>
                                          <p:spTgt spid="41989"/>
                                        </p:tgtEl>
                                        <p:attrNameLst>
                                          <p:attrName>ppt_h</p:attrName>
                                        </p:attrNameLst>
                                      </p:cBhvr>
                                      <p:tavLst>
                                        <p:tav tm="0">
                                          <p:val>
                                            <p:fltVal val="0"/>
                                          </p:val>
                                        </p:tav>
                                        <p:tav tm="100000">
                                          <p:val>
                                            <p:strVal val="#ppt_h"/>
                                          </p:val>
                                        </p:tav>
                                      </p:tavLst>
                                    </p:anim>
                                    <p:anim calcmode="lin" valueType="num">
                                      <p:cBhvr>
                                        <p:cTn id="28" dur="2000" fill="hold"/>
                                        <p:tgtEl>
                                          <p:spTgt spid="41989"/>
                                        </p:tgtEl>
                                        <p:attrNameLst>
                                          <p:attrName>style.rotation</p:attrName>
                                        </p:attrNameLst>
                                      </p:cBhvr>
                                      <p:tavLst>
                                        <p:tav tm="0">
                                          <p:val>
                                            <p:fltVal val="90"/>
                                          </p:val>
                                        </p:tav>
                                        <p:tav tm="100000">
                                          <p:val>
                                            <p:fltVal val="0"/>
                                          </p:val>
                                        </p:tav>
                                      </p:tavLst>
                                    </p:anim>
                                    <p:animEffect transition="in" filter="fade">
                                      <p:cBhvr>
                                        <p:cTn id="29" dur="2000"/>
                                        <p:tgtEl>
                                          <p:spTgt spid="41989"/>
                                        </p:tgtEl>
                                      </p:cBhvr>
                                    </p:animEffect>
                                  </p:childTnLst>
                                </p:cTn>
                              </p:par>
                              <p:par>
                                <p:cTn id="30" presetID="8" presetClass="emph" presetSubtype="0" repeatCount="indefinite" fill="hold" nodeType="withEffect">
                                  <p:stCondLst>
                                    <p:cond delay="0"/>
                                  </p:stCondLst>
                                  <p:iterate type="lt">
                                    <p:tmPct val="0"/>
                                  </p:iterate>
                                  <p:childTnLst>
                                    <p:animRot by="21600000">
                                      <p:cBhvr>
                                        <p:cTn id="31" dur="2000" fill="hold"/>
                                        <p:tgtEl>
                                          <p:spTgt spid="41990"/>
                                        </p:tgtEl>
                                        <p:attrNameLst>
                                          <p:attrName>r</p:attrName>
                                        </p:attrNameLst>
                                      </p:cBhvr>
                                    </p:animRot>
                                  </p:childTnLst>
                                </p:cTn>
                              </p:par>
                              <p:par>
                                <p:cTn id="32" presetID="31" presetClass="entr" presetSubtype="0" repeatCount="indefinite" fill="hold" nodeType="withEffect">
                                  <p:stCondLst>
                                    <p:cond delay="0"/>
                                  </p:stCondLst>
                                  <p:iterate type="lt">
                                    <p:tmPct val="5000"/>
                                  </p:iterate>
                                  <p:childTnLst>
                                    <p:set>
                                      <p:cBhvr>
                                        <p:cTn id="33" dur="1" fill="hold">
                                          <p:stCondLst>
                                            <p:cond delay="0"/>
                                          </p:stCondLst>
                                        </p:cTn>
                                        <p:tgtEl>
                                          <p:spTgt spid="41990"/>
                                        </p:tgtEl>
                                        <p:attrNameLst>
                                          <p:attrName>style.visibility</p:attrName>
                                        </p:attrNameLst>
                                      </p:cBhvr>
                                      <p:to>
                                        <p:strVal val="visible"/>
                                      </p:to>
                                    </p:set>
                                    <p:anim calcmode="lin" valueType="num">
                                      <p:cBhvr>
                                        <p:cTn id="34" dur="2000" fill="hold"/>
                                        <p:tgtEl>
                                          <p:spTgt spid="41990"/>
                                        </p:tgtEl>
                                        <p:attrNameLst>
                                          <p:attrName>ppt_w</p:attrName>
                                        </p:attrNameLst>
                                      </p:cBhvr>
                                      <p:tavLst>
                                        <p:tav tm="0">
                                          <p:val>
                                            <p:fltVal val="0"/>
                                          </p:val>
                                        </p:tav>
                                        <p:tav tm="100000">
                                          <p:val>
                                            <p:strVal val="#ppt_w"/>
                                          </p:val>
                                        </p:tav>
                                      </p:tavLst>
                                    </p:anim>
                                    <p:anim calcmode="lin" valueType="num">
                                      <p:cBhvr>
                                        <p:cTn id="35" dur="2000" fill="hold"/>
                                        <p:tgtEl>
                                          <p:spTgt spid="41990"/>
                                        </p:tgtEl>
                                        <p:attrNameLst>
                                          <p:attrName>ppt_h</p:attrName>
                                        </p:attrNameLst>
                                      </p:cBhvr>
                                      <p:tavLst>
                                        <p:tav tm="0">
                                          <p:val>
                                            <p:fltVal val="0"/>
                                          </p:val>
                                        </p:tav>
                                        <p:tav tm="100000">
                                          <p:val>
                                            <p:strVal val="#ppt_h"/>
                                          </p:val>
                                        </p:tav>
                                      </p:tavLst>
                                    </p:anim>
                                    <p:anim calcmode="lin" valueType="num">
                                      <p:cBhvr>
                                        <p:cTn id="36" dur="2000" fill="hold"/>
                                        <p:tgtEl>
                                          <p:spTgt spid="41990"/>
                                        </p:tgtEl>
                                        <p:attrNameLst>
                                          <p:attrName>style.rotation</p:attrName>
                                        </p:attrNameLst>
                                      </p:cBhvr>
                                      <p:tavLst>
                                        <p:tav tm="0">
                                          <p:val>
                                            <p:fltVal val="90"/>
                                          </p:val>
                                        </p:tav>
                                        <p:tav tm="100000">
                                          <p:val>
                                            <p:fltVal val="0"/>
                                          </p:val>
                                        </p:tav>
                                      </p:tavLst>
                                    </p:anim>
                                    <p:animEffect transition="in" filter="fade">
                                      <p:cBhvr>
                                        <p:cTn id="37" dur="2000"/>
                                        <p:tgtEl>
                                          <p:spTgt spid="41990"/>
                                        </p:tgtEl>
                                      </p:cBhvr>
                                    </p:animEffect>
                                  </p:childTnLst>
                                </p:cTn>
                              </p:par>
                              <p:par>
                                <p:cTn id="38" presetID="8" presetClass="emph" presetSubtype="0" repeatCount="indefinite" fill="hold" nodeType="withEffect">
                                  <p:stCondLst>
                                    <p:cond delay="0"/>
                                  </p:stCondLst>
                                  <p:iterate type="lt">
                                    <p:tmPct val="0"/>
                                  </p:iterate>
                                  <p:childTnLst>
                                    <p:animRot by="21600000">
                                      <p:cBhvr>
                                        <p:cTn id="39" dur="2000" fill="hold"/>
                                        <p:tgtEl>
                                          <p:spTgt spid="41991"/>
                                        </p:tgtEl>
                                        <p:attrNameLst>
                                          <p:attrName>r</p:attrName>
                                        </p:attrNameLst>
                                      </p:cBhvr>
                                    </p:animRo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41991"/>
                                        </p:tgtEl>
                                        <p:attrNameLst>
                                          <p:attrName>style.visibility</p:attrName>
                                        </p:attrNameLst>
                                      </p:cBhvr>
                                      <p:to>
                                        <p:strVal val="visible"/>
                                      </p:to>
                                    </p:set>
                                    <p:anim calcmode="lin" valueType="num">
                                      <p:cBhvr>
                                        <p:cTn id="42" dur="2000" fill="hold"/>
                                        <p:tgtEl>
                                          <p:spTgt spid="41991"/>
                                        </p:tgtEl>
                                        <p:attrNameLst>
                                          <p:attrName>ppt_w</p:attrName>
                                        </p:attrNameLst>
                                      </p:cBhvr>
                                      <p:tavLst>
                                        <p:tav tm="0">
                                          <p:val>
                                            <p:fltVal val="0"/>
                                          </p:val>
                                        </p:tav>
                                        <p:tav tm="100000">
                                          <p:val>
                                            <p:strVal val="#ppt_w"/>
                                          </p:val>
                                        </p:tav>
                                      </p:tavLst>
                                    </p:anim>
                                    <p:anim calcmode="lin" valueType="num">
                                      <p:cBhvr>
                                        <p:cTn id="43" dur="2000" fill="hold"/>
                                        <p:tgtEl>
                                          <p:spTgt spid="41991"/>
                                        </p:tgtEl>
                                        <p:attrNameLst>
                                          <p:attrName>ppt_h</p:attrName>
                                        </p:attrNameLst>
                                      </p:cBhvr>
                                      <p:tavLst>
                                        <p:tav tm="0">
                                          <p:val>
                                            <p:fltVal val="0"/>
                                          </p:val>
                                        </p:tav>
                                        <p:tav tm="100000">
                                          <p:val>
                                            <p:strVal val="#ppt_h"/>
                                          </p:val>
                                        </p:tav>
                                      </p:tavLst>
                                    </p:anim>
                                    <p:anim calcmode="lin" valueType="num">
                                      <p:cBhvr>
                                        <p:cTn id="44" dur="2000" fill="hold"/>
                                        <p:tgtEl>
                                          <p:spTgt spid="41991"/>
                                        </p:tgtEl>
                                        <p:attrNameLst>
                                          <p:attrName>style.rotation</p:attrName>
                                        </p:attrNameLst>
                                      </p:cBhvr>
                                      <p:tavLst>
                                        <p:tav tm="0">
                                          <p:val>
                                            <p:fltVal val="90"/>
                                          </p:val>
                                        </p:tav>
                                        <p:tav tm="100000">
                                          <p:val>
                                            <p:fltVal val="0"/>
                                          </p:val>
                                        </p:tav>
                                      </p:tavLst>
                                    </p:anim>
                                    <p:animEffect transition="in" filter="fade">
                                      <p:cBhvr>
                                        <p:cTn id="45" dur="2000"/>
                                        <p:tgtEl>
                                          <p:spTgt spid="41991"/>
                                        </p:tgtEl>
                                      </p:cBhvr>
                                    </p:animEffect>
                                  </p:childTnLst>
                                </p:cTn>
                              </p:par>
                              <p:par>
                                <p:cTn id="46" presetID="8" presetClass="emph" presetSubtype="0" repeatCount="indefinite" fill="hold" nodeType="withEffect">
                                  <p:stCondLst>
                                    <p:cond delay="0"/>
                                  </p:stCondLst>
                                  <p:iterate type="lt">
                                    <p:tmPct val="0"/>
                                  </p:iterate>
                                  <p:childTnLst>
                                    <p:animRot by="21600000">
                                      <p:cBhvr>
                                        <p:cTn id="47" dur="2000" fill="hold"/>
                                        <p:tgtEl>
                                          <p:spTgt spid="41992"/>
                                        </p:tgtEl>
                                        <p:attrNameLst>
                                          <p:attrName>r</p:attrName>
                                        </p:attrNameLst>
                                      </p:cBhvr>
                                    </p:animRot>
                                  </p:childTnLst>
                                </p:cTn>
                              </p:par>
                              <p:par>
                                <p:cTn id="48" presetID="31" presetClass="entr" presetSubtype="0" repeatCount="indefinite" fill="hold" nodeType="withEffect">
                                  <p:stCondLst>
                                    <p:cond delay="0"/>
                                  </p:stCondLst>
                                  <p:iterate type="lt">
                                    <p:tmPct val="5000"/>
                                  </p:iterate>
                                  <p:childTnLst>
                                    <p:set>
                                      <p:cBhvr>
                                        <p:cTn id="49" dur="1" fill="hold">
                                          <p:stCondLst>
                                            <p:cond delay="0"/>
                                          </p:stCondLst>
                                        </p:cTn>
                                        <p:tgtEl>
                                          <p:spTgt spid="41992"/>
                                        </p:tgtEl>
                                        <p:attrNameLst>
                                          <p:attrName>style.visibility</p:attrName>
                                        </p:attrNameLst>
                                      </p:cBhvr>
                                      <p:to>
                                        <p:strVal val="visible"/>
                                      </p:to>
                                    </p:set>
                                    <p:anim calcmode="lin" valueType="num">
                                      <p:cBhvr>
                                        <p:cTn id="50" dur="2000" fill="hold"/>
                                        <p:tgtEl>
                                          <p:spTgt spid="41992"/>
                                        </p:tgtEl>
                                        <p:attrNameLst>
                                          <p:attrName>ppt_w</p:attrName>
                                        </p:attrNameLst>
                                      </p:cBhvr>
                                      <p:tavLst>
                                        <p:tav tm="0">
                                          <p:val>
                                            <p:fltVal val="0"/>
                                          </p:val>
                                        </p:tav>
                                        <p:tav tm="100000">
                                          <p:val>
                                            <p:strVal val="#ppt_w"/>
                                          </p:val>
                                        </p:tav>
                                      </p:tavLst>
                                    </p:anim>
                                    <p:anim calcmode="lin" valueType="num">
                                      <p:cBhvr>
                                        <p:cTn id="51" dur="2000" fill="hold"/>
                                        <p:tgtEl>
                                          <p:spTgt spid="41992"/>
                                        </p:tgtEl>
                                        <p:attrNameLst>
                                          <p:attrName>ppt_h</p:attrName>
                                        </p:attrNameLst>
                                      </p:cBhvr>
                                      <p:tavLst>
                                        <p:tav tm="0">
                                          <p:val>
                                            <p:fltVal val="0"/>
                                          </p:val>
                                        </p:tav>
                                        <p:tav tm="100000">
                                          <p:val>
                                            <p:strVal val="#ppt_h"/>
                                          </p:val>
                                        </p:tav>
                                      </p:tavLst>
                                    </p:anim>
                                    <p:anim calcmode="lin" valueType="num">
                                      <p:cBhvr>
                                        <p:cTn id="52" dur="2000" fill="hold"/>
                                        <p:tgtEl>
                                          <p:spTgt spid="41992"/>
                                        </p:tgtEl>
                                        <p:attrNameLst>
                                          <p:attrName>style.rotation</p:attrName>
                                        </p:attrNameLst>
                                      </p:cBhvr>
                                      <p:tavLst>
                                        <p:tav tm="0">
                                          <p:val>
                                            <p:fltVal val="90"/>
                                          </p:val>
                                        </p:tav>
                                        <p:tav tm="100000">
                                          <p:val>
                                            <p:fltVal val="0"/>
                                          </p:val>
                                        </p:tav>
                                      </p:tavLst>
                                    </p:anim>
                                    <p:animEffect transition="in" filter="fade">
                                      <p:cBhvr>
                                        <p:cTn id="53" dur="2000"/>
                                        <p:tgtEl>
                                          <p:spTgt spid="41992"/>
                                        </p:tgtEl>
                                      </p:cBhvr>
                                    </p:animEffect>
                                  </p:childTnLst>
                                </p:cTn>
                              </p:par>
                              <p:par>
                                <p:cTn id="54" presetID="8" presetClass="emph" presetSubtype="0" repeatCount="indefinite" fill="hold" nodeType="withEffect">
                                  <p:stCondLst>
                                    <p:cond delay="0"/>
                                  </p:stCondLst>
                                  <p:childTnLst>
                                    <p:animRot by="21600000">
                                      <p:cBhvr>
                                        <p:cTn id="55" dur="2000" fill="hold"/>
                                        <p:tgtEl>
                                          <p:spTgt spid="41994"/>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41995"/>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41996"/>
                                        </p:tgtEl>
                                        <p:attrNameLst>
                                          <p:attrName>r</p:attrName>
                                        </p:attrNameLst>
                                      </p:cBhvr>
                                    </p:animRot>
                                  </p:childTnLst>
                                </p:cTn>
                              </p:par>
                              <p:par>
                                <p:cTn id="60" presetID="8" presetClass="emph" presetSubtype="0" repeatCount="indefinite" fill="hold" nodeType="withEffect">
                                  <p:stCondLst>
                                    <p:cond delay="0"/>
                                  </p:stCondLst>
                                  <p:childTnLst>
                                    <p:animRot by="21600000">
                                      <p:cBhvr>
                                        <p:cTn id="61" dur="2000" fill="hold"/>
                                        <p:tgtEl>
                                          <p:spTgt spid="41997"/>
                                        </p:tgtEl>
                                        <p:attrNameLst>
                                          <p:attrName>r</p:attrName>
                                        </p:attrNameLst>
                                      </p:cBhvr>
                                    </p:animRot>
                                  </p:childTnLst>
                                </p:cTn>
                              </p:par>
                              <p:par>
                                <p:cTn id="62" presetID="8" presetClass="emph" presetSubtype="0" repeatCount="indefinite" fill="hold" nodeType="withEffect">
                                  <p:stCondLst>
                                    <p:cond delay="0"/>
                                  </p:stCondLst>
                                  <p:childTnLst>
                                    <p:animRot by="21600000">
                                      <p:cBhvr>
                                        <p:cTn id="63" dur="2000" fill="hold"/>
                                        <p:tgtEl>
                                          <p:spTgt spid="41998"/>
                                        </p:tgtEl>
                                        <p:attrNameLst>
                                          <p:attrName>r</p:attrName>
                                        </p:attrNameLst>
                                      </p:cBhvr>
                                    </p:animRot>
                                  </p:childTnLst>
                                </p:cTn>
                              </p:par>
                              <p:par>
                                <p:cTn id="64" presetID="8" presetClass="emph" presetSubtype="0" repeatCount="indefinite" fill="hold" nodeType="withEffect">
                                  <p:stCondLst>
                                    <p:cond delay="0"/>
                                  </p:stCondLst>
                                  <p:childTnLst>
                                    <p:animRot by="21600000">
                                      <p:cBhvr>
                                        <p:cTn id="65" dur="2000" fill="hold"/>
                                        <p:tgtEl>
                                          <p:spTgt spid="41999"/>
                                        </p:tgtEl>
                                        <p:attrNameLst>
                                          <p:attrName>r</p:attrName>
                                        </p:attrNameLst>
                                      </p:cBhvr>
                                    </p:animRot>
                                  </p:childTnLst>
                                </p:cTn>
                              </p:par>
                              <p:par>
                                <p:cTn id="66" presetID="8" presetClass="emph" presetSubtype="0" repeatCount="indefinite" fill="hold" nodeType="withEffect">
                                  <p:stCondLst>
                                    <p:cond delay="0"/>
                                  </p:stCondLst>
                                  <p:childTnLst>
                                    <p:animRot by="21600000">
                                      <p:cBhvr>
                                        <p:cTn id="67" dur="2000" fill="hold"/>
                                        <p:tgtEl>
                                          <p:spTgt spid="42000"/>
                                        </p:tgtEl>
                                        <p:attrNameLst>
                                          <p:attrName>r</p:attrName>
                                        </p:attrNameLst>
                                      </p:cBhvr>
                                    </p:animRot>
                                  </p:childTnLst>
                                </p:cTn>
                              </p:par>
                              <p:par>
                                <p:cTn id="68" presetID="8" presetClass="emph" presetSubtype="0" repeatCount="indefinite" fill="hold" nodeType="withEffect">
                                  <p:stCondLst>
                                    <p:cond delay="0"/>
                                  </p:stCondLst>
                                  <p:iterate type="lt">
                                    <p:tmPct val="0"/>
                                  </p:iterate>
                                  <p:childTnLst>
                                    <p:animRot by="21600000">
                                      <p:cBhvr>
                                        <p:cTn id="69" dur="2000" fill="hold"/>
                                        <p:tgtEl>
                                          <p:spTgt spid="42001"/>
                                        </p:tgtEl>
                                        <p:attrNameLst>
                                          <p:attrName>r</p:attrName>
                                        </p:attrNameLst>
                                      </p:cBhvr>
                                    </p:animRot>
                                  </p:childTnLst>
                                </p:cTn>
                              </p:par>
                              <p:par>
                                <p:cTn id="70" presetID="31" presetClass="entr" presetSubtype="0" repeatCount="indefinite" fill="hold" nodeType="withEffect">
                                  <p:stCondLst>
                                    <p:cond delay="0"/>
                                  </p:stCondLst>
                                  <p:iterate type="lt">
                                    <p:tmPct val="5000"/>
                                  </p:iterate>
                                  <p:childTnLst>
                                    <p:set>
                                      <p:cBhvr>
                                        <p:cTn id="71" dur="1" fill="hold">
                                          <p:stCondLst>
                                            <p:cond delay="0"/>
                                          </p:stCondLst>
                                        </p:cTn>
                                        <p:tgtEl>
                                          <p:spTgt spid="42001"/>
                                        </p:tgtEl>
                                        <p:attrNameLst>
                                          <p:attrName>style.visibility</p:attrName>
                                        </p:attrNameLst>
                                      </p:cBhvr>
                                      <p:to>
                                        <p:strVal val="visible"/>
                                      </p:to>
                                    </p:set>
                                    <p:anim calcmode="lin" valueType="num">
                                      <p:cBhvr>
                                        <p:cTn id="72" dur="2000" fill="hold"/>
                                        <p:tgtEl>
                                          <p:spTgt spid="42001"/>
                                        </p:tgtEl>
                                        <p:attrNameLst>
                                          <p:attrName>ppt_w</p:attrName>
                                        </p:attrNameLst>
                                      </p:cBhvr>
                                      <p:tavLst>
                                        <p:tav tm="0">
                                          <p:val>
                                            <p:fltVal val="0"/>
                                          </p:val>
                                        </p:tav>
                                        <p:tav tm="100000">
                                          <p:val>
                                            <p:strVal val="#ppt_w"/>
                                          </p:val>
                                        </p:tav>
                                      </p:tavLst>
                                    </p:anim>
                                    <p:anim calcmode="lin" valueType="num">
                                      <p:cBhvr>
                                        <p:cTn id="73" dur="2000" fill="hold"/>
                                        <p:tgtEl>
                                          <p:spTgt spid="42001"/>
                                        </p:tgtEl>
                                        <p:attrNameLst>
                                          <p:attrName>ppt_h</p:attrName>
                                        </p:attrNameLst>
                                      </p:cBhvr>
                                      <p:tavLst>
                                        <p:tav tm="0">
                                          <p:val>
                                            <p:fltVal val="0"/>
                                          </p:val>
                                        </p:tav>
                                        <p:tav tm="100000">
                                          <p:val>
                                            <p:strVal val="#ppt_h"/>
                                          </p:val>
                                        </p:tav>
                                      </p:tavLst>
                                    </p:anim>
                                    <p:anim calcmode="lin" valueType="num">
                                      <p:cBhvr>
                                        <p:cTn id="74" dur="2000" fill="hold"/>
                                        <p:tgtEl>
                                          <p:spTgt spid="42001"/>
                                        </p:tgtEl>
                                        <p:attrNameLst>
                                          <p:attrName>style.rotation</p:attrName>
                                        </p:attrNameLst>
                                      </p:cBhvr>
                                      <p:tavLst>
                                        <p:tav tm="0">
                                          <p:val>
                                            <p:fltVal val="90"/>
                                          </p:val>
                                        </p:tav>
                                        <p:tav tm="100000">
                                          <p:val>
                                            <p:fltVal val="0"/>
                                          </p:val>
                                        </p:tav>
                                      </p:tavLst>
                                    </p:anim>
                                    <p:animEffect transition="in" filter="fade">
                                      <p:cBhvr>
                                        <p:cTn id="75"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6600" y="2599090"/>
            <a:ext cx="4495800" cy="2123658"/>
          </a:xfrm>
          <a:prstGeom prst="rect">
            <a:avLst/>
          </a:prstGeom>
          <a:noFill/>
        </p:spPr>
        <p:txBody>
          <a:bodyPr wrap="square" rtlCol="0">
            <a:spAutoFit/>
          </a:bodyPr>
          <a:lstStyle/>
          <a:p>
            <a:pPr algn="ctr"/>
            <a:r>
              <a:rPr lang="vi-VN" sz="4400" dirty="0">
                <a:solidFill>
                  <a:srgbClr val="0000FF"/>
                </a:solidFill>
                <a:latin typeface="Arial" panose="020B0604020202020204" pitchFamily="34" charset="0"/>
                <a:cs typeface="Arial" panose="020B0604020202020204" pitchFamily="34" charset="0"/>
              </a:rPr>
              <a:t>Sau khi dời đô về Đại La, đổi tên thành gì?</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4561157" y="881920"/>
            <a:ext cx="2106667"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Thăng Long</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62930" y="3109011"/>
            <a:ext cx="4351740" cy="1569660"/>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a:t>
            </a: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Thăng</a:t>
            </a:r>
            <a:r>
              <a:rPr lang="en-US" sz="3200" dirty="0">
                <a:latin typeface="Times New Roman" panose="02020603050405020304" pitchFamily="18" charset="0"/>
                <a:cs typeface="Times New Roman" panose="02020603050405020304" pitchFamily="18" charset="0"/>
              </a:rPr>
              <a:t> Long?</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31084" y="374835"/>
            <a:ext cx="2815431" cy="1569660"/>
          </a:xfrm>
          <a:prstGeom prst="rect">
            <a:avLst/>
          </a:prstGeom>
          <a:noFill/>
        </p:spPr>
        <p:txBody>
          <a:bodyPr wrap="square" rtlCol="0">
            <a:spAutoFit/>
          </a:bodyPr>
          <a:lstStyle/>
          <a:p>
            <a:pPr algn="ctr"/>
            <a:r>
              <a:rPr lang="vi-VN" sz="2400" i="1" dirty="0">
                <a:latin typeface="Times New Roman" panose="02020603050405020304" pitchFamily="18" charset="0"/>
                <a:cs typeface="Times New Roman" panose="02020603050405020304" pitchFamily="18" charset="0"/>
              </a:rPr>
              <a:t>Vua thấy một đám mây nơi chân thành hình dáng một con rồng vàng bay lên.</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3567" y="2910807"/>
            <a:ext cx="3783864"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Đóng đô ở vị trí như vậy có thuận lợi gì để phát triển kinh đô?</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18942" y="713304"/>
            <a:ext cx="2239716" cy="523220"/>
          </a:xfrm>
          <a:prstGeom prst="rect">
            <a:avLst/>
          </a:prstGeom>
          <a:noFill/>
        </p:spPr>
        <p:txBody>
          <a:bodyPr wrap="none" rtlCol="0">
            <a:spAutoFit/>
          </a:bodyPr>
          <a:lstStyle/>
          <a:p>
            <a:pPr algn="ctr"/>
            <a:r>
              <a:rPr lang="vi-VN" sz="2800">
                <a:solidFill>
                  <a:srgbClr val="0000FF"/>
                </a:solidFill>
                <a:latin typeface="Arial" panose="020B0604020202020204" pitchFamily="34" charset="0"/>
                <a:cs typeface="Arial" panose="020B0604020202020204" pitchFamily="34" charset="0"/>
              </a:rPr>
              <a:t>Rất thuận lợi</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ữu cơ">
  <a:themeElements>
    <a:clrScheme name="Hữu cơ">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Hữu cơ">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ữu cơ">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4047</TotalTime>
  <Words>3453</Words>
  <Application>Microsoft Office PowerPoint</Application>
  <PresentationFormat>Trình chiếu Trên màn hình (16:9)</PresentationFormat>
  <Paragraphs>164</Paragraphs>
  <Slides>64</Slides>
  <Notes>13</Notes>
  <HiddenSlides>0</HiddenSlides>
  <MMClips>1</MMClips>
  <ScaleCrop>false</ScaleCrop>
  <HeadingPairs>
    <vt:vector size="8" baseType="variant">
      <vt:variant>
        <vt:lpstr>Phông được Dùng</vt:lpstr>
      </vt:variant>
      <vt:variant>
        <vt:i4>14</vt:i4>
      </vt:variant>
      <vt:variant>
        <vt:lpstr>Chủ đề</vt:lpstr>
      </vt:variant>
      <vt:variant>
        <vt:i4>1</vt:i4>
      </vt:variant>
      <vt:variant>
        <vt:lpstr>Máy chủ nhúng OLE</vt:lpstr>
      </vt:variant>
      <vt:variant>
        <vt:i4>1</vt:i4>
      </vt:variant>
      <vt:variant>
        <vt:lpstr>Tiêu đề Bản chiếu</vt:lpstr>
      </vt:variant>
      <vt:variant>
        <vt:i4>64</vt:i4>
      </vt:variant>
    </vt:vector>
  </HeadingPairs>
  <TitlesOfParts>
    <vt:vector size="80" baseType="lpstr">
      <vt:lpstr>.VnArial</vt:lpstr>
      <vt:lpstr>.VnBook-AntiquaH</vt:lpstr>
      <vt:lpstr>.VnTime</vt:lpstr>
      <vt:lpstr>Arial-BoldItalicMT</vt:lpstr>
      <vt:lpstr>Arial-BoldMT</vt:lpstr>
      <vt:lpstr>Arial-ItalicMT</vt:lpstr>
      <vt:lpstr>ArialMT</vt:lpstr>
      <vt:lpstr>ChronicaPro-Heavy</vt:lpstr>
      <vt:lpstr>Arial</vt:lpstr>
      <vt:lpstr>Calibri</vt:lpstr>
      <vt:lpstr>Garamond</vt:lpstr>
      <vt:lpstr>Noto Serif</vt:lpstr>
      <vt:lpstr>Raleway ExtraBold</vt:lpstr>
      <vt:lpstr>Times New Roman</vt:lpstr>
      <vt:lpstr>Hữu cơ</vt:lpstr>
      <vt:lpstr>CorelDRAW</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Chủ đề 1  Lịch sử Hà Nội từ thế kỉ XI đến thế kỉ XVI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Transition headline</vt:lpstr>
      <vt:lpstr>– Thành thăng Long chia làm hai khu: khu Hoàng thành và khu dân sự + Khu Hoàng thành: Là nơi thiết triều =&gt;Nơi quyết định những vấn đề về chính trị của kinh thành. + Khu dân sự: nơi ở của dân, nơi sản xuất nông nghiệp, thủ công nghiệp và buôn bán =&gt; Nơi quyết những vấn đề về kinh tế. – Bao quanh kinh thành là La Thành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Quân sự, giáo dục, văn hoá Thăng Long thời Lý</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Ngọc</cp:lastModifiedBy>
  <cp:revision>55</cp:revision>
  <dcterms:created xsi:type="dcterms:W3CDTF">2018-01-02T14:41:22Z</dcterms:created>
  <dcterms:modified xsi:type="dcterms:W3CDTF">2023-07-08T13:58:57Z</dcterms:modified>
</cp:coreProperties>
</file>