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96" r:id="rId3"/>
    <p:sldId id="256" r:id="rId4"/>
    <p:sldId id="288" r:id="rId5"/>
    <p:sldId id="280" r:id="rId6"/>
    <p:sldId id="289" r:id="rId7"/>
    <p:sldId id="271" r:id="rId8"/>
    <p:sldId id="282" r:id="rId9"/>
    <p:sldId id="273" r:id="rId10"/>
    <p:sldId id="274" r:id="rId11"/>
    <p:sldId id="275" r:id="rId12"/>
    <p:sldId id="281" r:id="rId13"/>
    <p:sldId id="276" r:id="rId14"/>
    <p:sldId id="278" r:id="rId15"/>
    <p:sldId id="277" r:id="rId16"/>
    <p:sldId id="279" r:id="rId17"/>
    <p:sldId id="283" r:id="rId18"/>
    <p:sldId id="285" r:id="rId19"/>
    <p:sldId id="290" r:id="rId20"/>
    <p:sldId id="287" r:id="rId21"/>
    <p:sldId id="286" r:id="rId22"/>
    <p:sldId id="291" r:id="rId23"/>
    <p:sldId id="284" r:id="rId24"/>
    <p:sldId id="292" r:id="rId25"/>
    <p:sldId id="294" r:id="rId26"/>
    <p:sldId id="257" r:id="rId27"/>
    <p:sldId id="262" r:id="rId28"/>
    <p:sldId id="266" r:id="rId29"/>
    <p:sldId id="264" r:id="rId30"/>
    <p:sldId id="267" r:id="rId31"/>
    <p:sldId id="268" r:id="rId32"/>
    <p:sldId id="269" r:id="rId33"/>
    <p:sldId id="270" r:id="rId34"/>
    <p:sldId id="297" r:id="rId35"/>
    <p:sldId id="25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5bec2a2646224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F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79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0T21:32:14.06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86A545-E00F-EDEA-2E75-84903E19C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8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F768-5047-10F3-6EAD-09E08547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B73D9-EA26-0A8C-EE77-BB24DE143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430E3-F169-5758-65E8-CD02C4E6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08124-8BDF-09D9-3F90-8B1E5006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7847A-0BF7-9C36-C7F2-6598BCCA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80ED2-11AE-DB1E-ECA9-8D371257D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A5672-6164-EDE8-4E22-74D12E8DC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E7427-5AB8-6AFA-AD67-FAFEE9BA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41786-8626-13B0-3A9F-6B107AB2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81359-0FAA-3FE2-95CE-14CE0FC0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2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496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6987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70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007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64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815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504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4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883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13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422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801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36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AB206C-3EBC-DD51-A9AE-DFF1EB30F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2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4B08C-8749-720C-87A0-D9B966D2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119AC-2E03-4FEA-F5B0-8C0F3FEC5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5C1E0-FAF7-8606-A93C-D4BC9C5AF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0D418-D533-716A-0E43-8E0EC9B0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13426-36AA-DEAA-793A-859905D4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59E41-FEED-786E-F8A0-54150A4F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0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C6953-5325-4E9C-1C55-7B5FC53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2569-13F0-5892-C01B-9500DD84D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F38E3-1F16-AD83-C24B-6D413623C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FE9A9-3752-A5E2-2B1C-3C7F869C3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3D33C-2C95-7D43-882E-4ABE2DC10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DB96A-62C5-8DF6-6E04-63578266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91685-DBC0-71C0-3615-B539A6EC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12E8B-9201-B077-E927-5629919B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95D68-8DA6-AA54-7987-E6BBF761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A670A-B8DE-EC95-1487-2777B4C0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4CAFF-1D6E-3623-554F-43C90737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5DB51-C83B-E73C-98FE-30CDA478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4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FC73D-99FF-0796-D306-242C9280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50F9D-1752-0757-491F-987DA1CB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8C1CE-6755-5B10-72F4-9125D75F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1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82E4-4D65-FD0F-61EE-E2390EC2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62324-28AF-6539-7D3A-BDC050A60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32781-C85B-9197-7C3E-2E7EC958C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7A7EA-C2CB-7977-A32C-FF793BE5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CB26E-34FC-9BE5-B185-18082569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D5DFE-9659-5CC4-5460-47E62305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7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FA03-6012-13EC-5038-9773ED01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71E65B-BD5F-E25B-E72C-5A54CD1D6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12190-3361-AEBB-BF40-8A11D9F68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74938-5945-0333-71FD-FCEAFAA5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8548F-A9E1-2FA0-899A-B4B03437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E119F-F398-E87C-FAD9-934E3011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7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E652D-2BB1-FDB9-9A0B-F19E884C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87AF2-9B55-AB63-F10E-86DA05B2C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D1B05-2AAD-809A-EC7B-838901D8C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6F612-8302-4FF3-88E6-883789AD680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D58E-B49F-6EA1-BFBF-59D671616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B35C1-58C6-E695-1BF7-D85DDFEF0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FC65-09D1-4C64-A093-E8E803B19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13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2.png"/><Relationship Id="rId7" Type="http://schemas.openxmlformats.org/officeDocument/2006/relationships/image" Target="../media/image3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31.xml"/><Relationship Id="rId18" Type="http://schemas.openxmlformats.org/officeDocument/2006/relationships/slide" Target="slide32.xml"/><Relationship Id="rId3" Type="http://schemas.microsoft.com/office/2007/relationships/hdphoto" Target="../media/hdphoto6.wdp"/><Relationship Id="rId21" Type="http://schemas.openxmlformats.org/officeDocument/2006/relationships/image" Target="../media/image58.png"/><Relationship Id="rId7" Type="http://schemas.openxmlformats.org/officeDocument/2006/relationships/image" Target="../media/image52.jpeg"/><Relationship Id="rId12" Type="http://schemas.openxmlformats.org/officeDocument/2006/relationships/image" Target="../media/image54.jpe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microsoft.com/office/2007/relationships/hdphoto" Target="../media/hdphoto5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slide" Target="slide28.xml"/><Relationship Id="rId11" Type="http://schemas.openxmlformats.org/officeDocument/2006/relationships/slide" Target="slide30.xml"/><Relationship Id="rId5" Type="http://schemas.openxmlformats.org/officeDocument/2006/relationships/image" Target="../media/image51.jpeg"/><Relationship Id="rId15" Type="http://schemas.openxmlformats.org/officeDocument/2006/relationships/image" Target="../media/image49.png"/><Relationship Id="rId10" Type="http://schemas.openxmlformats.org/officeDocument/2006/relationships/image" Target="../media/image53.jpeg"/><Relationship Id="rId19" Type="http://schemas.openxmlformats.org/officeDocument/2006/relationships/image" Target="../media/image57.png"/><Relationship Id="rId4" Type="http://schemas.openxmlformats.org/officeDocument/2006/relationships/slide" Target="slide27.xml"/><Relationship Id="rId9" Type="http://schemas.openxmlformats.org/officeDocument/2006/relationships/slide" Target="slide29.xml"/><Relationship Id="rId14" Type="http://schemas.openxmlformats.org/officeDocument/2006/relationships/image" Target="../media/image55.jpeg"/><Relationship Id="rId22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18" Type="http://schemas.openxmlformats.org/officeDocument/2006/relationships/image" Target="../media/image600.png"/><Relationship Id="rId3" Type="http://schemas.openxmlformats.org/officeDocument/2006/relationships/audio" Target="../media/audio4.wav"/><Relationship Id="rId7" Type="http://schemas.microsoft.com/office/2007/relationships/hdphoto" Target="../media/hdphoto10.wdp"/><Relationship Id="rId12" Type="http://schemas.microsoft.com/office/2007/relationships/hdphoto" Target="../media/hdphoto8.wdp"/><Relationship Id="rId17" Type="http://schemas.openxmlformats.org/officeDocument/2006/relationships/image" Target="../media/image590.png"/><Relationship Id="rId2" Type="http://schemas.openxmlformats.org/officeDocument/2006/relationships/audio" Target="../media/audio3.wav"/><Relationship Id="rId16" Type="http://schemas.openxmlformats.org/officeDocument/2006/relationships/image" Target="../media/image5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57.png"/><Relationship Id="rId5" Type="http://schemas.openxmlformats.org/officeDocument/2006/relationships/image" Target="../media/image61.png"/><Relationship Id="rId15" Type="http://schemas.openxmlformats.org/officeDocument/2006/relationships/image" Target="../media/image570.png"/><Relationship Id="rId10" Type="http://schemas.openxmlformats.org/officeDocument/2006/relationships/slide" Target="slide26.xml"/><Relationship Id="rId19" Type="http://schemas.openxmlformats.org/officeDocument/2006/relationships/image" Target="../media/image550.png"/><Relationship Id="rId4" Type="http://schemas.openxmlformats.org/officeDocument/2006/relationships/image" Target="../media/image59.png"/><Relationship Id="rId9" Type="http://schemas.microsoft.com/office/2007/relationships/hdphoto" Target="../media/hdphoto11.wdp"/><Relationship Id="rId1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3.png"/><Relationship Id="rId18" Type="http://schemas.openxmlformats.org/officeDocument/2006/relationships/image" Target="../media/image660.png"/><Relationship Id="rId3" Type="http://schemas.openxmlformats.org/officeDocument/2006/relationships/audio" Target="../media/audio4.wav"/><Relationship Id="rId7" Type="http://schemas.microsoft.com/office/2007/relationships/hdphoto" Target="../media/hdphoto13.wdp"/><Relationship Id="rId12" Type="http://schemas.microsoft.com/office/2007/relationships/hdphoto" Target="../media/hdphoto8.wdp"/><Relationship Id="rId17" Type="http://schemas.openxmlformats.org/officeDocument/2006/relationships/image" Target="../media/image650.png"/><Relationship Id="rId2" Type="http://schemas.openxmlformats.org/officeDocument/2006/relationships/audio" Target="../media/audio3.wav"/><Relationship Id="rId16" Type="http://schemas.openxmlformats.org/officeDocument/2006/relationships/image" Target="../media/image6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630.png"/><Relationship Id="rId10" Type="http://schemas.openxmlformats.org/officeDocument/2006/relationships/slide" Target="slide26.xml"/><Relationship Id="rId19" Type="http://schemas.openxmlformats.org/officeDocument/2006/relationships/image" Target="../media/image670.png"/><Relationship Id="rId4" Type="http://schemas.openxmlformats.org/officeDocument/2006/relationships/image" Target="../media/image59.png"/><Relationship Id="rId9" Type="http://schemas.microsoft.com/office/2007/relationships/hdphoto" Target="../media/hdphoto14.wdp"/><Relationship Id="rId1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3.png"/><Relationship Id="rId18" Type="http://schemas.openxmlformats.org/officeDocument/2006/relationships/image" Target="../media/image73.png"/><Relationship Id="rId3" Type="http://schemas.openxmlformats.org/officeDocument/2006/relationships/audio" Target="../media/audio4.wav"/><Relationship Id="rId7" Type="http://schemas.microsoft.com/office/2007/relationships/hdphoto" Target="../media/hdphoto15.wdp"/><Relationship Id="rId12" Type="http://schemas.microsoft.com/office/2007/relationships/hdphoto" Target="../media/hdphoto8.wdp"/><Relationship Id="rId17" Type="http://schemas.openxmlformats.org/officeDocument/2006/relationships/image" Target="../media/image72.png"/><Relationship Id="rId2" Type="http://schemas.openxmlformats.org/officeDocument/2006/relationships/audio" Target="../media/audio3.wav"/><Relationship Id="rId16" Type="http://schemas.openxmlformats.org/officeDocument/2006/relationships/image" Target="../media/image71.png"/><Relationship Id="rId20" Type="http://schemas.openxmlformats.org/officeDocument/2006/relationships/comments" Target="../comments/commen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57.png"/><Relationship Id="rId5" Type="http://schemas.openxmlformats.org/officeDocument/2006/relationships/image" Target="../media/image68.png"/><Relationship Id="rId15" Type="http://schemas.openxmlformats.org/officeDocument/2006/relationships/image" Target="../media/image700.png"/><Relationship Id="rId10" Type="http://schemas.openxmlformats.org/officeDocument/2006/relationships/slide" Target="slide26.xml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microsoft.com/office/2007/relationships/hdphoto" Target="../media/hdphoto16.wdp"/><Relationship Id="rId1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2.wdp"/><Relationship Id="rId18" Type="http://schemas.openxmlformats.org/officeDocument/2006/relationships/image" Target="../media/image81.png"/><Relationship Id="rId3" Type="http://schemas.openxmlformats.org/officeDocument/2006/relationships/audio" Target="../media/audio4.wav"/><Relationship Id="rId7" Type="http://schemas.openxmlformats.org/officeDocument/2006/relationships/image" Target="../media/image76.png"/><Relationship Id="rId12" Type="http://schemas.openxmlformats.org/officeDocument/2006/relationships/image" Target="../media/image63.png"/><Relationship Id="rId17" Type="http://schemas.openxmlformats.org/officeDocument/2006/relationships/image" Target="../media/image80.png"/><Relationship Id="rId2" Type="http://schemas.openxmlformats.org/officeDocument/2006/relationships/audio" Target="../media/audio3.wav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microsoft.com/office/2007/relationships/hdphoto" Target="../media/hdphoto8.wdp"/><Relationship Id="rId5" Type="http://schemas.openxmlformats.org/officeDocument/2006/relationships/image" Target="../media/image75.png"/><Relationship Id="rId15" Type="http://schemas.openxmlformats.org/officeDocument/2006/relationships/image" Target="../media/image78.png"/><Relationship Id="rId10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slide" Target="slide26.xml"/><Relationship Id="rId14" Type="http://schemas.openxmlformats.org/officeDocument/2006/relationships/image" Target="../media/image7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microsoft.com/office/2007/relationships/hdphoto" Target="../media/hdphoto18.wdp"/><Relationship Id="rId12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11" Type="http://schemas.openxmlformats.org/officeDocument/2006/relationships/image" Target="../media/image57.png"/><Relationship Id="rId5" Type="http://schemas.openxmlformats.org/officeDocument/2006/relationships/image" Target="../media/image82.png"/><Relationship Id="rId15" Type="http://schemas.openxmlformats.org/officeDocument/2006/relationships/image" Target="../media/image840.png"/><Relationship Id="rId10" Type="http://schemas.openxmlformats.org/officeDocument/2006/relationships/slide" Target="slide26.xml"/><Relationship Id="rId4" Type="http://schemas.openxmlformats.org/officeDocument/2006/relationships/image" Target="../media/image59.png"/><Relationship Id="rId9" Type="http://schemas.microsoft.com/office/2007/relationships/hdphoto" Target="../media/hdphoto19.wdp"/><Relationship Id="rId1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 descr="OPL20U25GSXzBJYl68kk8uQGfFKzs7yb1M4KJWUiLk6ZEvGF+qCIPSnY57AbBFCvTW$2023.18.30$30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393490" y="1164038"/>
            <a:ext cx="9068412" cy="830815"/>
            <a:chOff x="-715" y="384"/>
            <a:chExt cx="5323" cy="629"/>
          </a:xfrm>
        </p:grpSpPr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-715" y="384"/>
              <a:ext cx="5323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TRƯỜNG THCS NGỌC HỒI</a:t>
              </a:r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3" descr="OPL20U25GSXzBJYl68kk8uQGfFKzs7yb1M4KJWUiLk6ZEvGF+qCIPSnY57AbBFCvTW$2023.18.30$30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731420" y="3158159"/>
            <a:ext cx="6586232" cy="46166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(KNTTVCS)</a:t>
            </a:r>
          </a:p>
        </p:txBody>
      </p:sp>
    </p:spTree>
    <p:extLst>
      <p:ext uri="{BB962C8B-B14F-4D97-AF65-F5344CB8AC3E}">
        <p14:creationId xmlns:p14="http://schemas.microsoft.com/office/powerpoint/2010/main" val="134442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279D59-F4A2-24E0-2415-75546486D21F}"/>
                  </a:ext>
                </a:extLst>
              </p:cNvPr>
              <p:cNvSpPr txBox="1"/>
              <p:nvPr/>
            </p:nvSpPr>
            <p:spPr>
              <a:xfrm>
                <a:off x="574955" y="1542984"/>
                <a:ext cx="11168362" cy="148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 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các đơn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−</m:t>
                    </m:r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0,5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−2</m:t>
                    </m:r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2,75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279D59-F4A2-24E0-2415-75546486D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55" y="1542984"/>
                <a:ext cx="11168362" cy="1484317"/>
              </a:xfrm>
              <a:prstGeom prst="rect">
                <a:avLst/>
              </a:prstGeom>
              <a:blipFill>
                <a:blip r:embed="rId2"/>
                <a:stretch>
                  <a:fillRect l="-1365" t="-5738" b="-4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30933-A8EC-F9FC-78FF-EC595385C873}"/>
              </a:ext>
            </a:extLst>
          </p:cNvPr>
          <p:cNvSpPr txBox="1"/>
          <p:nvPr/>
        </p:nvSpPr>
        <p:spPr>
          <a:xfrm>
            <a:off x="4621275" y="4166422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39244" y="2878216"/>
            <a:ext cx="9813396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sắp xếp các đơn thức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từng nhóm, sao cho tất cả các đơn thức đồng dạng thì thuộc cùng một nhóm.</a:t>
            </a:r>
          </a:p>
        </p:txBody>
      </p:sp>
      <p:sp>
        <p:nvSpPr>
          <p:cNvPr id="10" name="Rounded Rectangle 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41074" y="2197378"/>
            <a:ext cx="1182065" cy="7983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737296" y="2206830"/>
            <a:ext cx="1645986" cy="7888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835927" y="2233553"/>
            <a:ext cx="1251416" cy="72776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223054" y="2233553"/>
            <a:ext cx="1050239" cy="73601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159136" y="2244276"/>
            <a:ext cx="1352586" cy="72529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1D0F0D-3C42-BCB9-FD97-687D5E90000D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E99C3B-4ED4-8A8E-53BF-023F2A2A9153}"/>
              </a:ext>
            </a:extLst>
          </p:cNvPr>
          <p:cNvSpPr/>
          <p:nvPr/>
        </p:nvSpPr>
        <p:spPr>
          <a:xfrm>
            <a:off x="4498867" y="2244276"/>
            <a:ext cx="1308152" cy="72776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CC9E8338-B00E-7FA0-5D6B-D09CCFE1BFA0}"/>
              </a:ext>
            </a:extLst>
          </p:cNvPr>
          <p:cNvSpPr/>
          <p:nvPr/>
        </p:nvSpPr>
        <p:spPr>
          <a:xfrm>
            <a:off x="9608856" y="2213871"/>
            <a:ext cx="1201146" cy="72776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DD4E0A-553D-C65E-EC29-633E8A1EAF39}"/>
                  </a:ext>
                </a:extLst>
              </p:cNvPr>
              <p:cNvSpPr/>
              <p:nvPr/>
            </p:nvSpPr>
            <p:spPr>
              <a:xfrm>
                <a:off x="656890" y="4299767"/>
                <a:ext cx="9813396" cy="1213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Nhóm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DD4E0A-553D-C65E-EC29-633E8A1EAF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0" y="4299767"/>
                <a:ext cx="9813396" cy="1213024"/>
              </a:xfrm>
              <a:prstGeom prst="rect">
                <a:avLst/>
              </a:prstGeom>
              <a:blipFill>
                <a:blip r:embed="rId3"/>
                <a:stretch>
                  <a:fillRect l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C09FA08-C274-4E26-C6C7-3112FBDBD0D2}"/>
                  </a:ext>
                </a:extLst>
              </p:cNvPr>
              <p:cNvSpPr/>
              <p:nvPr/>
            </p:nvSpPr>
            <p:spPr>
              <a:xfrm>
                <a:off x="5481653" y="4458809"/>
                <a:ext cx="9813396" cy="7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Nhóm 2: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C09FA08-C274-4E26-C6C7-3112FBDBD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653" y="4458809"/>
                <a:ext cx="9813396" cy="701859"/>
              </a:xfrm>
              <a:prstGeom prst="rect">
                <a:avLst/>
              </a:prstGeom>
              <a:blipFill>
                <a:blip r:embed="rId4"/>
                <a:stretch>
                  <a:fillRect l="-142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3ABA372-0E1B-4F5C-A9C7-1D1934A1280F}"/>
                  </a:ext>
                </a:extLst>
              </p:cNvPr>
              <p:cNvSpPr/>
              <p:nvPr/>
            </p:nvSpPr>
            <p:spPr>
              <a:xfrm>
                <a:off x="656890" y="5243716"/>
                <a:ext cx="9813396" cy="7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Nhóm 3: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0,5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2,75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3ABA372-0E1B-4F5C-A9C7-1D1934A12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0" y="5243716"/>
                <a:ext cx="9813396" cy="701859"/>
              </a:xfrm>
              <a:prstGeom prst="rect">
                <a:avLst/>
              </a:prstGeom>
              <a:blipFill>
                <a:blip r:embed="rId5"/>
                <a:stretch>
                  <a:fillRect l="-149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313805" y="376825"/>
            <a:ext cx="8614941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3446D1-BC2A-10E2-ACAC-B7D7AC0F763A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B6969E-A740-5671-978E-B980D8569214}"/>
              </a:ext>
            </a:extLst>
          </p:cNvPr>
          <p:cNvSpPr/>
          <p:nvPr/>
        </p:nvSpPr>
        <p:spPr>
          <a:xfrm>
            <a:off x="457217" y="1740927"/>
            <a:ext cx="9813396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7BC114-83BF-327D-9A1C-A4EEB1B58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4" y="2964500"/>
            <a:ext cx="5828593" cy="3893500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17D7E1-5FC1-C87F-FA6A-73B56ACA8F42}"/>
              </a:ext>
            </a:extLst>
          </p:cNvPr>
          <p:cNvSpPr/>
          <p:nvPr/>
        </p:nvSpPr>
        <p:spPr>
          <a:xfrm>
            <a:off x="357009" y="2472345"/>
            <a:ext cx="981339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457217" y="572058"/>
            <a:ext cx="8614941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457217" y="4747846"/>
            <a:ext cx="644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7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FBB578-AB47-CFEF-BBAA-A918E73AA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1585494" y="1632360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EDDC79-F9CE-C13A-D6E0-254FD7F003F4}"/>
                  </a:ext>
                </a:extLst>
              </p:cNvPr>
              <p:cNvSpPr txBox="1"/>
              <p:nvPr/>
            </p:nvSpPr>
            <p:spPr>
              <a:xfrm>
                <a:off x="729355" y="1863756"/>
                <a:ext cx="10230870" cy="1540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HĐ5. 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sát ví dụ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2,5</m:t>
                    </m:r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+8,5.</m:t>
                    </m:r>
                    <m:sSup>
                      <m:sSupPr>
                        <m:ctrlP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2,5+8,5</m:t>
                        </m:r>
                      </m:e>
                    </m:d>
                    <m:r>
                      <a:rPr lang="en-US" sz="3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=11.</m:t>
                    </m:r>
                    <m:sSup>
                      <m:sSupPr>
                        <m:ctrlPr>
                          <a:rPr lang="en-US" sz="3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EDDC79-F9CE-C13A-D6E0-254FD7F00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55" y="1863756"/>
                <a:ext cx="10230870" cy="1540550"/>
              </a:xfrm>
              <a:prstGeom prst="rect">
                <a:avLst/>
              </a:prstGeom>
              <a:blipFill>
                <a:blip r:embed="rId3"/>
                <a:stretch>
                  <a:fillRect l="-1430" b="-91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53565" y="3346619"/>
            <a:ext cx="10382450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ví dụ này, ta đã vận dụng tính chất gì của phép nhân để thu gọn tổng ban đầu?</a:t>
            </a:r>
          </a:p>
        </p:txBody>
      </p:sp>
      <p:sp>
        <p:nvSpPr>
          <p:cNvPr id="7" name="TextBox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30933-A8EC-F9FC-78FF-EC595385C873}"/>
              </a:ext>
            </a:extLst>
          </p:cNvPr>
          <p:cNvSpPr txBox="1"/>
          <p:nvPr/>
        </p:nvSpPr>
        <p:spPr>
          <a:xfrm>
            <a:off x="5102991" y="4693866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82722" y="5080807"/>
            <a:ext cx="8908208" cy="701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 phân phối của phép nhân đối với phép cộng.</a:t>
            </a:r>
          </a:p>
        </p:txBody>
      </p:sp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4ABFAF-EC52-1753-B5E6-9BEC5239CB9E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729355" y="668855"/>
            <a:ext cx="8614941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ACAFF7-4E2B-3BC7-0F28-A06ED3510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"/>
            <a:ext cx="12192000" cy="685800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DDC79-F9CE-C13A-D6E0-254FD7F003F4}"/>
              </a:ext>
            </a:extLst>
          </p:cNvPr>
          <p:cNvSpPr txBox="1"/>
          <p:nvPr/>
        </p:nvSpPr>
        <p:spPr>
          <a:xfrm>
            <a:off x="312380" y="1382778"/>
            <a:ext cx="6311863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HĐ6. 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30933-A8EC-F9FC-78FF-EC595385C873}"/>
              </a:ext>
            </a:extLst>
          </p:cNvPr>
          <p:cNvSpPr txBox="1"/>
          <p:nvPr/>
        </p:nvSpPr>
        <p:spPr>
          <a:xfrm>
            <a:off x="343417" y="3710094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EA243B-B27E-6257-9060-42098C011DD7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E56C0B8-4C1C-42EA-D326-EF32F9090BB2}"/>
                  </a:ext>
                </a:extLst>
              </p:cNvPr>
              <p:cNvSpPr txBox="1"/>
              <p:nvPr/>
            </p:nvSpPr>
            <p:spPr>
              <a:xfrm>
                <a:off x="1666051" y="1418056"/>
                <a:ext cx="10213568" cy="2292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=2,5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,5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</a:p>
              <a:p>
                <a:pPr marL="514350" indent="-514350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14350" indent="-514350">
                  <a:lnSpc>
                    <a:spcPct val="150000"/>
                  </a:lnSpc>
                  <a:spcAft>
                    <a:spcPts val="800"/>
                  </a:spcAft>
                  <a:buFontTx/>
                  <a:buAutoNum type="alphaLcParenR"/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Thu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E56C0B8-4C1C-42EA-D326-EF32F9090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051" y="1418056"/>
                <a:ext cx="10213568" cy="2292038"/>
              </a:xfrm>
              <a:prstGeom prst="rect">
                <a:avLst/>
              </a:prstGeom>
              <a:blipFill>
                <a:blip r:embed="rId5"/>
                <a:stretch>
                  <a:fillRect l="-1372" b="-7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E36B685-B4C4-6EC2-DF8E-38917388782E}"/>
                  </a:ext>
                </a:extLst>
              </p:cNvPr>
              <p:cNvSpPr txBox="1"/>
              <p:nvPr/>
            </p:nvSpPr>
            <p:spPr>
              <a:xfrm>
                <a:off x="724757" y="4138028"/>
                <a:ext cx="10213568" cy="710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2,5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,5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2,5+8,5</m:t>
                        </m:r>
                      </m:e>
                    </m:d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=11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E36B685-B4C4-6EC2-DF8E-389173887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57" y="4138028"/>
                <a:ext cx="10213568" cy="710131"/>
              </a:xfrm>
              <a:prstGeom prst="rect">
                <a:avLst/>
              </a:prstGeom>
              <a:blipFill>
                <a:blip r:embed="rId6"/>
                <a:stretch>
                  <a:fillRect l="-1433" b="-26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8FA37C-7B58-8BD0-798C-9718300D6612}"/>
                  </a:ext>
                </a:extLst>
              </p:cNvPr>
              <p:cNvSpPr txBox="1"/>
              <p:nvPr/>
            </p:nvSpPr>
            <p:spPr>
              <a:xfrm>
                <a:off x="724757" y="4848159"/>
                <a:ext cx="10213568" cy="710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2,5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,5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2,5−8,5</m:t>
                        </m:r>
                      </m:e>
                    </m:d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=−6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8FA37C-7B58-8BD0-798C-9718300D6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57" y="4848159"/>
                <a:ext cx="10213568" cy="710131"/>
              </a:xfrm>
              <a:prstGeom prst="rect">
                <a:avLst/>
              </a:prstGeom>
              <a:blipFill>
                <a:blip r:embed="rId7"/>
                <a:stretch>
                  <a:fillRect l="-1433" r="-776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503887" y="407483"/>
            <a:ext cx="11132792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OPL20U25GSXzBJYl68kk8uQGfFKzs7yb1M4KJWUiLk6ZEvGF+qCIPSnY57AbBFCvTW$2023.18.30$30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OPL20U25GSXzBJYl68kk8uQGfFKzs7yb1M4KJWUiLk6ZEvGF+qCIPSnY57AbBFCvTW$2023.18.30$30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ình ảnh Làm Việc Theo Nhóm Hoạt Hình Vẽ Minh Họa Cho PNG , Công Việc Kinh  Doanh, Nơi Làm Việc, Cuộc Sống Chuyên Nghiệp PNG và Vector với nền trong  suốt"/>
          <p:cNvSpPr>
            <a:spLocks noChangeAspect="1" noChangeArrowheads="1"/>
          </p:cNvSpPr>
          <p:nvPr/>
        </p:nvSpPr>
        <p:spPr bwMode="auto">
          <a:xfrm>
            <a:off x="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902" y="2084637"/>
            <a:ext cx="1239900" cy="1284447"/>
          </a:xfrm>
          <a:prstGeom prst="rect">
            <a:avLst/>
          </a:prstGeom>
        </p:spPr>
      </p:pic>
      <p:pic>
        <p:nvPicPr>
          <p:cNvPr id="15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9268" y="0"/>
            <a:ext cx="1944320" cy="10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/>
      <p:bldP spid="10" grpId="0"/>
      <p:bldP spid="7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E2B337-EFFD-E732-BF2D-8C84FAEF7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1505910" y="2385451"/>
            <a:ext cx="7195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</a:t>
            </a:r>
            <a:endParaRPr lang="en-US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05910" y="2822155"/>
            <a:ext cx="7397457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hai đơn thức đồng dạng, ta cộng (hay trừ) các hệ số với nhau và giữ nguyên phần biến.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C8E1DE7-0071-2EC0-1F52-050EFE35F943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1059208" y="811944"/>
            <a:ext cx="11132792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5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91EBB8-C4C6-D94E-3DF6-FA53E97F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295883" y="1698694"/>
            <a:ext cx="4665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30933-A8EC-F9FC-78FF-EC595385C873}"/>
              </a:ext>
            </a:extLst>
          </p:cNvPr>
          <p:cNvSpPr txBox="1"/>
          <p:nvPr/>
        </p:nvSpPr>
        <p:spPr>
          <a:xfrm>
            <a:off x="4996070" y="3458000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7522CD-A53D-881C-FBBB-CABEA47CFDF3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249A56-68FA-F376-D300-B9E87F1A92DF}"/>
                  </a:ext>
                </a:extLst>
              </p:cNvPr>
              <p:cNvSpPr txBox="1"/>
              <p:nvPr/>
            </p:nvSpPr>
            <p:spPr>
              <a:xfrm>
                <a:off x="295883" y="2041972"/>
                <a:ext cx="10213568" cy="1496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249A56-68FA-F376-D300-B9E87F1A9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" y="2041972"/>
                <a:ext cx="10213568" cy="1496948"/>
              </a:xfrm>
              <a:prstGeom prst="rect">
                <a:avLst/>
              </a:prstGeom>
              <a:blipFill>
                <a:blip r:embed="rId3"/>
                <a:stretch>
                  <a:fillRect l="-1433" b="-11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39DF53-A24B-8F50-53F9-912F9D172168}"/>
                  </a:ext>
                </a:extLst>
              </p:cNvPr>
              <p:cNvSpPr txBox="1"/>
              <p:nvPr/>
            </p:nvSpPr>
            <p:spPr>
              <a:xfrm>
                <a:off x="295883" y="3882198"/>
                <a:ext cx="10213568" cy="701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3+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39DF53-A24B-8F50-53F9-912F9D172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" y="3882198"/>
                <a:ext cx="10213568" cy="701218"/>
              </a:xfrm>
              <a:prstGeom prst="rect">
                <a:avLst/>
              </a:prstGeom>
              <a:blipFill>
                <a:blip r:embed="rId4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160B13-D02F-8DE7-FAF1-620D51AB8151}"/>
                  </a:ext>
                </a:extLst>
              </p:cNvPr>
              <p:cNvSpPr txBox="1"/>
              <p:nvPr/>
            </p:nvSpPr>
            <p:spPr>
              <a:xfrm>
                <a:off x="295883" y="4457993"/>
                <a:ext cx="10213568" cy="701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160B13-D02F-8DE7-FAF1-620D51AB8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" y="4457993"/>
                <a:ext cx="10213568" cy="701218"/>
              </a:xfrm>
              <a:prstGeom prst="rect">
                <a:avLst/>
              </a:prstGeom>
              <a:blipFill>
                <a:blip r:embed="rId5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BA2384-AFC9-FC4D-884F-3376137CC29C}"/>
                  </a:ext>
                </a:extLst>
              </p:cNvPr>
              <p:cNvSpPr txBox="1"/>
              <p:nvPr/>
            </p:nvSpPr>
            <p:spPr>
              <a:xfrm>
                <a:off x="295883" y="5065030"/>
                <a:ext cx="11165432" cy="701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3+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BA2384-AFC9-FC4D-884F-3376137CC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" y="5065030"/>
                <a:ext cx="11165432" cy="701218"/>
              </a:xfrm>
              <a:prstGeom prst="rect">
                <a:avLst/>
              </a:prstGeom>
              <a:blipFill>
                <a:blip r:embed="rId6"/>
                <a:stretch>
                  <a:fillRect r="-1202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328523" y="396053"/>
            <a:ext cx="11132792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2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91EBB8-C4C6-D94E-3DF6-FA53E97F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408618" y="1535758"/>
            <a:ext cx="4665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30933-A8EC-F9FC-78FF-EC595385C873}"/>
              </a:ext>
            </a:extLst>
          </p:cNvPr>
          <p:cNvSpPr txBox="1"/>
          <p:nvPr/>
        </p:nvSpPr>
        <p:spPr>
          <a:xfrm>
            <a:off x="5686623" y="4093230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7522CD-A53D-881C-FBBB-CABEA47CFDF3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249A56-68FA-F376-D300-B9E87F1A92DF}"/>
                  </a:ext>
                </a:extLst>
              </p:cNvPr>
              <p:cNvSpPr txBox="1"/>
              <p:nvPr/>
            </p:nvSpPr>
            <p:spPr>
              <a:xfrm>
                <a:off x="408618" y="1817555"/>
                <a:ext cx="10213568" cy="2292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249A56-68FA-F376-D300-B9E87F1A9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8" y="1817555"/>
                <a:ext cx="10213568" cy="2292038"/>
              </a:xfrm>
              <a:prstGeom prst="rect">
                <a:avLst/>
              </a:prstGeom>
              <a:blipFill>
                <a:blip r:embed="rId3"/>
                <a:stretch>
                  <a:fillRect l="-1373" b="-7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83D5BF-D292-76A6-0741-F5A86C62A5B0}"/>
                  </a:ext>
                </a:extLst>
              </p:cNvPr>
              <p:cNvSpPr txBox="1"/>
              <p:nvPr/>
            </p:nvSpPr>
            <p:spPr>
              <a:xfrm>
                <a:off x="160417" y="4486576"/>
                <a:ext cx="6189584" cy="710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spcAft>
                    <a:spcPts val="800"/>
                  </a:spcAft>
                  <a:buFontTx/>
                  <a:buAutoNum type="alphaLcParenR"/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3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83D5BF-D292-76A6-0741-F5A86C62A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17" y="4486576"/>
                <a:ext cx="6189584" cy="710131"/>
              </a:xfrm>
              <a:prstGeom prst="rect">
                <a:avLst/>
              </a:prstGeom>
              <a:blipFill>
                <a:blip r:embed="rId4"/>
                <a:stretch>
                  <a:fillRect l="-1969" b="-21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71E3012-F4D9-7224-0BF2-1192B4DB02CC}"/>
                  </a:ext>
                </a:extLst>
              </p:cNvPr>
              <p:cNvSpPr txBox="1"/>
              <p:nvPr/>
            </p:nvSpPr>
            <p:spPr>
              <a:xfrm>
                <a:off x="6671039" y="4469531"/>
                <a:ext cx="4876798" cy="1394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71E3012-F4D9-7224-0BF2-1192B4DB0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039" y="4469531"/>
                <a:ext cx="4876798" cy="1394356"/>
              </a:xfrm>
              <a:prstGeom prst="rect">
                <a:avLst/>
              </a:prstGeom>
              <a:blipFill>
                <a:blip r:embed="rId5"/>
                <a:stretch>
                  <a:fillRect l="-2875" b="-126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381217-914B-1E84-34E2-4C34478A77B2}"/>
              </a:ext>
            </a:extLst>
          </p:cNvPr>
          <p:cNvCxnSpPr/>
          <p:nvPr/>
        </p:nvCxnSpPr>
        <p:spPr>
          <a:xfrm flipH="1">
            <a:off x="6345544" y="4797468"/>
            <a:ext cx="4457" cy="16750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384940" y="361720"/>
            <a:ext cx="11132792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BB435B-F33E-49EE-D980-C34EADD7E311}"/>
                  </a:ext>
                </a:extLst>
              </p:cNvPr>
              <p:cNvSpPr txBox="1"/>
              <p:nvPr/>
            </p:nvSpPr>
            <p:spPr>
              <a:xfrm>
                <a:off x="1080359" y="5151153"/>
                <a:ext cx="6530108" cy="660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+4+(−2)]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BB435B-F33E-49EE-D980-C34EADD7E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59" y="5151153"/>
                <a:ext cx="6530108" cy="6606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1E11E9-C7F8-2E97-C62F-927CA3A3D8C9}"/>
                  </a:ext>
                </a:extLst>
              </p:cNvPr>
              <p:cNvSpPr txBox="1"/>
              <p:nvPr/>
            </p:nvSpPr>
            <p:spPr>
              <a:xfrm>
                <a:off x="1006764" y="5835685"/>
                <a:ext cx="125568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1E11E9-C7F8-2E97-C62F-927CA3A3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4" y="5835685"/>
                <a:ext cx="125568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78B33D-D2F4-8AD5-736F-AF9141D66705}"/>
                  </a:ext>
                </a:extLst>
              </p:cNvPr>
              <p:cNvSpPr txBox="1"/>
              <p:nvPr/>
            </p:nvSpPr>
            <p:spPr>
              <a:xfrm>
                <a:off x="7786254" y="5863887"/>
                <a:ext cx="322826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=−24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78B33D-D2F4-8AD5-736F-AF9141D66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254" y="5863887"/>
                <a:ext cx="3228269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20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4" grpId="0"/>
      <p:bldP spid="5" grpId="0"/>
      <p:bldP spid="8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91EBB8-C4C6-D94E-3DF6-FA53E97F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295883" y="472801"/>
            <a:ext cx="4665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7522CD-A53D-881C-FBBB-CABEA47CFDF3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249A56-68FA-F376-D300-B9E87F1A92DF}"/>
              </a:ext>
            </a:extLst>
          </p:cNvPr>
          <p:cNvSpPr txBox="1"/>
          <p:nvPr/>
        </p:nvSpPr>
        <p:spPr>
          <a:xfrm>
            <a:off x="295883" y="833199"/>
            <a:ext cx="10213568" cy="139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hoàn thành các bài tập </a:t>
            </a:r>
            <a:r>
              <a:rPr lang="nl-N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nl-N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 SGK trang 10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43EC265-EA9D-FE0D-A709-C6C4D47B6369}"/>
                  </a:ext>
                </a:extLst>
              </p:cNvPr>
              <p:cNvSpPr txBox="1"/>
              <p:nvPr/>
            </p:nvSpPr>
            <p:spPr>
              <a:xfrm>
                <a:off x="295883" y="2190135"/>
                <a:ext cx="11896117" cy="2682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1.4 SGK tr.10. 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−0,2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43EC265-EA9D-FE0D-A709-C6C4D47B6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" y="2190135"/>
                <a:ext cx="11896117" cy="2682081"/>
              </a:xfrm>
              <a:prstGeom prst="rect">
                <a:avLst/>
              </a:prstGeom>
              <a:blipFill>
                <a:blip r:embed="rId3"/>
                <a:stretch>
                  <a:fillRect l="-1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353705-CB02-833C-5712-F0DFC387A201}"/>
                  </a:ext>
                </a:extLst>
              </p:cNvPr>
              <p:cNvSpPr txBox="1"/>
              <p:nvPr/>
            </p:nvSpPr>
            <p:spPr>
              <a:xfrm>
                <a:off x="337163" y="4529862"/>
                <a:ext cx="11558954" cy="2003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1.5 SGK tr.10.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=−2;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353705-CB02-833C-5712-F0DFC387A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63" y="4529862"/>
                <a:ext cx="11558954" cy="2003625"/>
              </a:xfrm>
              <a:prstGeom prst="rect">
                <a:avLst/>
              </a:prstGeom>
              <a:blipFill>
                <a:blip r:embed="rId4"/>
                <a:stretch>
                  <a:fillRect l="-12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44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8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31AE23-2B48-F72C-7308-E9A7853B6E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B236E6-FE91-F59D-94A6-AF63238C0670}"/>
              </a:ext>
            </a:extLst>
          </p:cNvPr>
          <p:cNvSpPr txBox="1"/>
          <p:nvPr/>
        </p:nvSpPr>
        <p:spPr>
          <a:xfrm>
            <a:off x="993503" y="2645676"/>
            <a:ext cx="10489474" cy="1566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8800" dirty="0">
                <a:ln w="0">
                  <a:noFill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819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91EBB8-C4C6-D94E-3DF6-FA53E97F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295883" y="472801"/>
            <a:ext cx="4665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7522CD-A53D-881C-FBBB-CABEA47CFDF3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43EC265-EA9D-FE0D-A709-C6C4D47B6369}"/>
                  </a:ext>
                </a:extLst>
              </p:cNvPr>
              <p:cNvSpPr txBox="1"/>
              <p:nvPr/>
            </p:nvSpPr>
            <p:spPr>
              <a:xfrm>
                <a:off x="295882" y="821042"/>
                <a:ext cx="11896117" cy="2682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1.4 SGK tr.10. 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−0,2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43EC265-EA9D-FE0D-A709-C6C4D47B6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2" y="821042"/>
                <a:ext cx="11896117" cy="2682081"/>
              </a:xfrm>
              <a:prstGeom prst="rect">
                <a:avLst/>
              </a:prstGeom>
              <a:blipFill>
                <a:blip r:embed="rId3"/>
                <a:stretch>
                  <a:fillRect l="-1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353705-CB02-833C-5712-F0DFC387A201}"/>
                  </a:ext>
                </a:extLst>
              </p:cNvPr>
              <p:cNvSpPr txBox="1"/>
              <p:nvPr/>
            </p:nvSpPr>
            <p:spPr>
              <a:xfrm>
                <a:off x="295883" y="3298772"/>
                <a:ext cx="11896117" cy="3647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1: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2: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−0,2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3: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353705-CB02-833C-5712-F0DFC387A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" y="3298772"/>
                <a:ext cx="11896117" cy="3647281"/>
              </a:xfrm>
              <a:prstGeom prst="rect">
                <a:avLst/>
              </a:prstGeom>
              <a:blipFill>
                <a:blip r:embed="rId4"/>
                <a:stretch>
                  <a:fillRect l="-1230" b="-16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08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31AE23-2B48-F72C-7308-E9A7853B6E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CDEDB5-B2EF-29A6-9E52-FBE6F3A8930A}"/>
              </a:ext>
            </a:extLst>
          </p:cNvPr>
          <p:cNvSpPr txBox="1"/>
          <p:nvPr/>
        </p:nvSpPr>
        <p:spPr>
          <a:xfrm>
            <a:off x="918640" y="283920"/>
            <a:ext cx="1048947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38100" h="38100" prst="angle"/>
            </a:sp3d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CHƯƠNG I. ĐA THỨC</a:t>
            </a: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B236E6-FE91-F59D-94A6-AF63238C0670}"/>
              </a:ext>
            </a:extLst>
          </p:cNvPr>
          <p:cNvSpPr txBox="1"/>
          <p:nvPr/>
        </p:nvSpPr>
        <p:spPr>
          <a:xfrm>
            <a:off x="851263" y="3072679"/>
            <a:ext cx="10489474" cy="1566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8800" dirty="0">
                <a:ln w="0">
                  <a:noFill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BÀI 1. ĐƠN THỨC</a:t>
            </a: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130B9B-B715-D15B-964C-649CA05622F6}"/>
              </a:ext>
            </a:extLst>
          </p:cNvPr>
          <p:cNvSpPr txBox="1"/>
          <p:nvPr/>
        </p:nvSpPr>
        <p:spPr>
          <a:xfrm>
            <a:off x="851263" y="2506832"/>
            <a:ext cx="1048947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38100" h="38100" prst="angle"/>
            </a:sp3d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CD1423-6BD4-3445-BC12-0BFD5FEAEC5D}"/>
              </a:ext>
            </a:extLst>
          </p:cNvPr>
          <p:cNvSpPr txBox="1"/>
          <p:nvPr/>
        </p:nvSpPr>
        <p:spPr>
          <a:xfrm>
            <a:off x="851263" y="5065339"/>
            <a:ext cx="1048947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38100" h="38100" prst="angle"/>
            </a:sp3d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GV: Vũ </a:t>
            </a:r>
            <a:r>
              <a:rPr lang="en-US" sz="3600" b="1" dirty="0" err="1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Thị</a:t>
            </a:r>
            <a:r>
              <a:rPr lang="en-US" sz="36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Ngọc</a:t>
            </a:r>
            <a:r>
              <a:rPr lang="en-US" sz="36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Anh</a:t>
            </a:r>
          </a:p>
        </p:txBody>
      </p:sp>
    </p:spTree>
    <p:extLst>
      <p:ext uri="{BB962C8B-B14F-4D97-AF65-F5344CB8AC3E}">
        <p14:creationId xmlns:p14="http://schemas.microsoft.com/office/powerpoint/2010/main" val="13303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91EBB8-C4C6-D94E-3DF6-FA53E97F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295883" y="472801"/>
            <a:ext cx="4665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7522CD-A53D-881C-FBBB-CABEA47CFDF3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353705-CB02-833C-5712-F0DFC387A201}"/>
                  </a:ext>
                </a:extLst>
              </p:cNvPr>
              <p:cNvSpPr txBox="1"/>
              <p:nvPr/>
            </p:nvSpPr>
            <p:spPr>
              <a:xfrm>
                <a:off x="295883" y="901409"/>
                <a:ext cx="11896117" cy="2003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1.5 SGK tr.10.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=−2;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353705-CB02-833C-5712-F0DFC387A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" y="901409"/>
                <a:ext cx="11896117" cy="2003625"/>
              </a:xfrm>
              <a:prstGeom prst="rect">
                <a:avLst/>
              </a:prstGeom>
              <a:blipFill>
                <a:blip r:embed="rId3"/>
                <a:stretch>
                  <a:fillRect l="-1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F1EB2C-ACB1-B083-06AA-A83773F0A60E}"/>
                  </a:ext>
                </a:extLst>
              </p:cNvPr>
              <p:cNvSpPr txBox="1"/>
              <p:nvPr/>
            </p:nvSpPr>
            <p:spPr>
              <a:xfrm>
                <a:off x="147941" y="2531863"/>
                <a:ext cx="11896117" cy="2921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Giải. 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=−2;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=−8</m:t>
                    </m:r>
                  </m:oMath>
                </a14:m>
                <a:endParaRPr lang="en-US" sz="3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F1EB2C-ACB1-B083-06AA-A83773F0A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41" y="2531863"/>
                <a:ext cx="11896117" cy="2921441"/>
              </a:xfrm>
              <a:prstGeom prst="rect">
                <a:avLst/>
              </a:prstGeom>
              <a:blipFill>
                <a:blip r:embed="rId4"/>
                <a:stretch>
                  <a:fillRect l="-1178" b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96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31AE23-2B48-F72C-7308-E9A7853B6E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B236E6-FE91-F59D-94A6-AF63238C0670}"/>
              </a:ext>
            </a:extLst>
          </p:cNvPr>
          <p:cNvSpPr txBox="1"/>
          <p:nvPr/>
        </p:nvSpPr>
        <p:spPr>
          <a:xfrm>
            <a:off x="993503" y="2645676"/>
            <a:ext cx="10489474" cy="1566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8800" dirty="0">
                <a:ln w="0">
                  <a:noFill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300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91EBB8-C4C6-D94E-3DF6-FA53E97F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295883" y="472801"/>
            <a:ext cx="4665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7522CD-A53D-881C-FBBB-CABEA47CFDF3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249A56-68FA-F376-D300-B9E87F1A92DF}"/>
              </a:ext>
            </a:extLst>
          </p:cNvPr>
          <p:cNvSpPr txBox="1"/>
          <p:nvPr/>
        </p:nvSpPr>
        <p:spPr>
          <a:xfrm>
            <a:off x="295883" y="1057576"/>
            <a:ext cx="10213568" cy="139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92272E6-14AE-EE26-BAA6-130836F11245}"/>
                  </a:ext>
                </a:extLst>
              </p:cNvPr>
              <p:cNvSpPr txBox="1"/>
              <p:nvPr/>
            </p:nvSpPr>
            <p:spPr>
              <a:xfrm>
                <a:off x="295883" y="3429000"/>
                <a:ext cx="10213568" cy="1496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+4,5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12,5+4,5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=16,5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92272E6-14AE-EE26-BAA6-130836F11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" y="3429000"/>
                <a:ext cx="10213568" cy="1496948"/>
              </a:xfrm>
              <a:prstGeom prst="rect">
                <a:avLst/>
              </a:prstGeom>
              <a:blipFill>
                <a:blip r:embed="rId3"/>
                <a:stretch>
                  <a:fillRect l="-1433" b="-118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707F3C-8BAE-1838-B79A-8EB6B5F58F11}"/>
              </a:ext>
            </a:extLst>
          </p:cNvPr>
          <p:cNvSpPr txBox="1"/>
          <p:nvPr/>
        </p:nvSpPr>
        <p:spPr>
          <a:xfrm>
            <a:off x="295883" y="2744319"/>
            <a:ext cx="4665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31AE23-2B48-F72C-7308-E9A7853B6E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B236E6-FE91-F59D-94A6-AF63238C0670}"/>
              </a:ext>
            </a:extLst>
          </p:cNvPr>
          <p:cNvSpPr txBox="1"/>
          <p:nvPr/>
        </p:nvSpPr>
        <p:spPr>
          <a:xfrm>
            <a:off x="851263" y="1375676"/>
            <a:ext cx="10489474" cy="31917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8800" dirty="0">
                <a:ln w="0">
                  <a:noFill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CÂU HỎI </a:t>
            </a:r>
          </a:p>
          <a:p>
            <a:pPr algn="ctr">
              <a:lnSpc>
                <a:spcPct val="120000"/>
              </a:lnSpc>
            </a:pPr>
            <a:r>
              <a:rPr lang="en-US" sz="8800" dirty="0">
                <a:ln w="0">
                  <a:noFill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14588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29440" cy="68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ayDuKy.mp3" descr="OPL20U25GSXzBJYl68kk8uQGfFKzs7yb1M4KJWUiLk6ZEvGF+qCIPSnY57AbBFCvTW$2023.18.30$30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9200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9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2" b="94118" l="2667" r="98667">
                        <a14:foregroundMark x1="9833" y1="11294" x2="9833" y2="11294"/>
                        <a14:foregroundMark x1="6167" y1="9176" x2="6167" y2="9176"/>
                        <a14:foregroundMark x1="25833" y1="49176" x2="25833" y2="49176"/>
                        <a14:foregroundMark x1="25833" y1="45647" x2="25833" y2="45647"/>
                        <a14:foregroundMark x1="25167" y1="48000" x2="25167" y2="48000"/>
                        <a14:foregroundMark x1="40667" y1="19765" x2="40667" y2="19765"/>
                        <a14:foregroundMark x1="50167" y1="44471" x2="50167" y2="44471"/>
                        <a14:foregroundMark x1="40000" y1="79059" x2="40000" y2="79059"/>
                        <a14:foregroundMark x1="40667" y1="78824" x2="40667" y2="78824"/>
                        <a14:foregroundMark x1="40833" y1="82588" x2="40833" y2="82588"/>
                        <a14:foregroundMark x1="42333" y1="81176" x2="42333" y2="81176"/>
                        <a14:foregroundMark x1="43333" y1="79765" x2="43333" y2="79765"/>
                        <a14:foregroundMark x1="47833" y1="76941" x2="47833" y2="76941"/>
                        <a14:foregroundMark x1="51833" y1="74824" x2="51833" y2="74824"/>
                        <a14:foregroundMark x1="51833" y1="78353" x2="51833" y2="78353"/>
                        <a14:foregroundMark x1="52167" y1="76941" x2="52167" y2="76941"/>
                        <a14:foregroundMark x1="45500" y1="86118" x2="45500" y2="86118"/>
                        <a14:foregroundMark x1="48333" y1="84235" x2="48333" y2="84235"/>
                        <a14:foregroundMark x1="46667" y1="88941" x2="46667" y2="88941"/>
                        <a14:foregroundMark x1="49667" y1="86353" x2="49667" y2="86353"/>
                        <a14:foregroundMark x1="51000" y1="83294" x2="51000" y2="83294"/>
                        <a14:foregroundMark x1="36500" y1="78118" x2="36500" y2="78118"/>
                        <a14:foregroundMark x1="35500" y1="74588" x2="35500" y2="74588"/>
                        <a14:foregroundMark x1="34333" y1="73176" x2="34333" y2="73176"/>
                        <a14:foregroundMark x1="35000" y1="83059" x2="35000" y2="83059"/>
                        <a14:foregroundMark x1="34833" y1="79765" x2="34833" y2="79765"/>
                        <a14:foregroundMark x1="34667" y1="82353" x2="34667" y2="82353"/>
                        <a14:foregroundMark x1="35000" y1="86824" x2="35000" y2="86824"/>
                        <a14:foregroundMark x1="37500" y1="89647" x2="37500" y2="89647"/>
                        <a14:foregroundMark x1="39833" y1="90353" x2="39833" y2="90353"/>
                        <a14:foregroundMark x1="52833" y1="65647" x2="52833" y2="65647"/>
                        <a14:foregroundMark x1="53833" y1="64235" x2="53833" y2="64235"/>
                        <a14:foregroundMark x1="54000" y1="60941" x2="54000" y2="60941"/>
                        <a14:foregroundMark x1="53500" y1="59059" x2="53500" y2="59059"/>
                        <a14:foregroundMark x1="63000" y1="15294" x2="63000" y2="15294"/>
                        <a14:foregroundMark x1="70833" y1="34118" x2="70833" y2="34118"/>
                        <a14:foregroundMark x1="70167" y1="34824" x2="70167" y2="34824"/>
                        <a14:foregroundMark x1="68167" y1="40706" x2="68167" y2="40706"/>
                        <a14:foregroundMark x1="68167" y1="44235" x2="68167" y2="44235"/>
                        <a14:foregroundMark x1="70000" y1="18824" x2="70000" y2="18824"/>
                        <a14:foregroundMark x1="69500" y1="24706" x2="69500" y2="24706"/>
                        <a14:foregroundMark x1="72000" y1="29647" x2="72000" y2="29647"/>
                        <a14:foregroundMark x1="71333" y1="24706" x2="71333" y2="24706"/>
                        <a14:foregroundMark x1="73000" y1="24471" x2="73000" y2="24471"/>
                        <a14:foregroundMark x1="75500" y1="24471" x2="75500" y2="24471"/>
                        <a14:foregroundMark x1="76167" y1="27294" x2="76167" y2="27294"/>
                        <a14:foregroundMark x1="75500" y1="31529" x2="75500" y2="31529"/>
                        <a14:foregroundMark x1="73833" y1="42824" x2="73833" y2="42824"/>
                        <a14:foregroundMark x1="75333" y1="40235" x2="75333" y2="40235"/>
                        <a14:foregroundMark x1="73500" y1="46824" x2="73500" y2="46824"/>
                        <a14:foregroundMark x1="72833" y1="50588" x2="72833" y2="50588"/>
                        <a14:foregroundMark x1="71333" y1="52706" x2="71333" y2="52706"/>
                        <a14:foregroundMark x1="66833" y1="53647" x2="66833" y2="53647"/>
                        <a14:foregroundMark x1="66833" y1="50353" x2="66833" y2="50353"/>
                        <a14:foregroundMark x1="65000" y1="46824" x2="65000" y2="46824"/>
                        <a14:foregroundMark x1="65000" y1="39294" x2="65000" y2="39294"/>
                        <a14:foregroundMark x1="64667" y1="34588" x2="64667" y2="34588"/>
                        <a14:foregroundMark x1="66500" y1="32471" x2="66500" y2="32471"/>
                        <a14:foregroundMark x1="68500" y1="31294" x2="68500" y2="31294"/>
                        <a14:foregroundMark x1="67333" y1="40471" x2="67333" y2="40471"/>
                        <a14:foregroundMark x1="62667" y1="40235" x2="62667" y2="40235"/>
                        <a14:foregroundMark x1="62833" y1="43529" x2="62833" y2="43529"/>
                        <a14:foregroundMark x1="63167" y1="48235" x2="63167" y2="48235"/>
                        <a14:foregroundMark x1="64167" y1="51059" x2="64167" y2="51059"/>
                        <a14:foregroundMark x1="64167" y1="56471" x2="64167" y2="56471"/>
                        <a14:foregroundMark x1="62667" y1="59529" x2="62667" y2="59529"/>
                        <a14:foregroundMark x1="60833" y1="56235" x2="62167" y2="63765"/>
                        <a14:foregroundMark x1="62333" y1="68235" x2="62333" y2="68235"/>
                        <a14:foregroundMark x1="62500" y1="72000" x2="62500" y2="72000"/>
                        <a14:foregroundMark x1="63000" y1="73647" x2="63000" y2="73647"/>
                        <a14:foregroundMark x1="65333" y1="63294" x2="65333" y2="63294"/>
                        <a14:foregroundMark x1="65500" y1="60000" x2="65500" y2="60000"/>
                        <a14:foregroundMark x1="70667" y1="65882" x2="70667" y2="65882"/>
                        <a14:foregroundMark x1="68500" y1="69176" x2="68500" y2="69176"/>
                        <a14:foregroundMark x1="55333" y1="51294" x2="55333" y2="51294"/>
                        <a14:foregroundMark x1="55500" y1="56471" x2="55500" y2="56471"/>
                        <a14:foregroundMark x1="57667" y1="19294" x2="57667" y2="19294"/>
                        <a14:foregroundMark x1="89000" y1="36706" x2="89000" y2="36706"/>
                        <a14:foregroundMark x1="94500" y1="67529" x2="94500" y2="67529"/>
                        <a14:foregroundMark x1="96000" y1="74588" x2="96000" y2="74588"/>
                        <a14:foregroundMark x1="97167" y1="74588" x2="97167" y2="74588"/>
                        <a14:foregroundMark x1="95833" y1="81176" x2="95833" y2="81176"/>
                        <a14:foregroundMark x1="83167" y1="83765" x2="83167" y2="83765"/>
                        <a14:foregroundMark x1="80667" y1="83765" x2="80667" y2="83765"/>
                        <a14:foregroundMark x1="81000" y1="86353" x2="81000" y2="86353"/>
                        <a14:foregroundMark x1="83667" y1="86353" x2="83667" y2="86353"/>
                        <a14:foregroundMark x1="72500" y1="41647" x2="72500" y2="41647"/>
                        <a14:foregroundMark x1="69333" y1="50353" x2="69333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65" y="2000250"/>
            <a:ext cx="7239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76200"/>
            <a:ext cx="577215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4906199" y="663714"/>
            <a:ext cx="2369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UVN Bach Tuyet Nang" pitchFamily="18" charset="0"/>
                <a:cs typeface="Arial" panose="020B0604020202020204" pitchFamily="34" charset="0"/>
              </a:rPr>
              <a:t>TÂY DU KÝ</a:t>
            </a:r>
            <a:endParaRPr lang="en-US" sz="4000" b="1" dirty="0">
              <a:solidFill>
                <a:srgbClr val="CC0066"/>
              </a:solidFill>
              <a:latin typeface="UVN Bach Tuyet Nang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1" descr="OPL20U25GSXzBJYl68kk8uQGfFKzs7yb1M4KJWUiLk6ZEvGF+qCIPSnY57AbBFCvTW$2023.18.30$30+K4lPs7H94VUqPe2XwIsfPRnrXQE//QTEXxb8/8N4CNc6FpgZahzpTjFhMzSA7T/nHJa11DE8Ng2TP3iAmRczFlmslSuUNOgUeb6yRvs0=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33" y="2178635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OPL20U25GSXzBJYl68kk8uQGfFKzs7yb1M4KJWUiLk6ZEvGF+qCIPSnY57AbBFCvTW$2023.18.30$30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625" l="2333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499">
            <a:off x="1382393" y="4741513"/>
            <a:ext cx="2584907" cy="16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4419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80" y="4343400"/>
            <a:ext cx="619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2016851" y="5150584"/>
            <a:ext cx="8077200" cy="163121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TRONG KHU RỪNG CÓ RẤT NHIỀU YÊU QUÁI XUẤT HIỆN ĐỂ CẢN ĐƯỜNG THẦY TRÒ ĐƯỜNG TĂNG ĐI LẤY KINH</a:t>
            </a:r>
          </a:p>
          <a:p>
            <a:endParaRPr lang="en-US" sz="2000" b="1"/>
          </a:p>
          <a:p>
            <a:pPr algn="ctr"/>
            <a:r>
              <a:rPr lang="en-US" sz="2000" b="1"/>
              <a:t>EM HÃY GIÚP THẦY TRÒ ĐƯỜNG TĂNG BẰNG CÁCH VƯỢT QUA CÁC CÂU HỎI CỦA YÊU QUÁI.</a:t>
            </a:r>
          </a:p>
        </p:txBody>
      </p:sp>
    </p:spTree>
    <p:extLst>
      <p:ext uri="{BB962C8B-B14F-4D97-AF65-F5344CB8AC3E}">
        <p14:creationId xmlns:p14="http://schemas.microsoft.com/office/powerpoint/2010/main" val="10146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"/>
            <a:ext cx="9143999" cy="68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524002" y="1476828"/>
            <a:ext cx="9143999" cy="4741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OPL20U25GSXzBJYl68kk8uQGfFKzs7yb1M4KJWUiLk6ZEvGF+qCIPSnY57AbBFCvTW$2023.18.30$30+K4lPs7H94VUqPe2XwIsfPRnrXQE//QTEXxb8/8N4CNc6FpgZahzpTjFhMzSA7T/nHJa11DE8Ng2TP3iAmRczFlmslSuUNOgUeb6yRvs0=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30" y="108466"/>
            <a:ext cx="1409700" cy="1380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790700" y="152503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SVN-Effra" panose="02000506080000020004" pitchFamily="2" charset="0"/>
                <a:cs typeface="Times New Roman" pitchFamily="18" charset="0"/>
              </a:rPr>
              <a:t>Hồng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VN-Effra" panose="02000506080000020004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SVN-Effra" panose="02000506080000020004" pitchFamily="2" charset="0"/>
                <a:cs typeface="Times New Roman" pitchFamily="18" charset="0"/>
              </a:rPr>
              <a:t>Hài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VN-Effra" panose="02000506080000020004" pitchFamily="2" charset="0"/>
                <a:cs typeface="Times New Roman" pitchFamily="18" charset="0"/>
              </a:rPr>
              <a:t> Nhi</a:t>
            </a:r>
          </a:p>
        </p:txBody>
      </p:sp>
      <p:pic>
        <p:nvPicPr>
          <p:cNvPr id="25" name="Picture 3" descr="OPL20U25GSXzBJYl68kk8uQGfFKzs7yb1M4KJWUiLk6ZEvGF+qCIPSnY57AbBFCvTW$2023.18.30$30+K4lPs7H94VUqPe2XwIsfPRnrXQE//QTEXxb8/8N4CNc6FpgZahzpTjFhMzSA7T/nHJa11DE8Ng2TP3iAmRczFlmslSuUNOgUeb6yRvs0=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72" y="65434"/>
            <a:ext cx="1455029" cy="14146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3482090" y="1551694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SVN-Effra" panose="02000506080000020004" pitchFamily="2" charset="0"/>
                <a:cs typeface="Times New Roman" pitchFamily="18" charset="0"/>
              </a:rPr>
              <a:t>Bạch Cốt Tinh</a:t>
            </a:r>
          </a:p>
        </p:txBody>
      </p:sp>
      <p:pic>
        <p:nvPicPr>
          <p:cNvPr id="28" name="Picture 4" descr="OPL20U25GSXzBJYl68kk8uQGfFKzs7yb1M4KJWUiLk6ZEvGF+qCIPSnY57AbBFCvTW$2023.18.30$30+K4lPs7H94VUqPe2XwIsfPRnrXQE//QTEXxb8/8N4CNc6FpgZahzpTjFhMzSA7T/nHJa11DE8Ng2TP3iAmRczFlmslSuUNOgUeb6yRvs0=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08" y="53928"/>
            <a:ext cx="1367892" cy="1392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5263714" y="152503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SVN-Effra" panose="02000506080000020004" pitchFamily="2" charset="0"/>
                <a:cs typeface="Times New Roman" pitchFamily="18" charset="0"/>
              </a:rPr>
              <a:t>Ngọc Thố Tinh</a:t>
            </a:r>
          </a:p>
        </p:txBody>
      </p:sp>
      <p:pic>
        <p:nvPicPr>
          <p:cNvPr id="31" name="Picture 5" descr="OPL20U25GSXzBJYl68kk8uQGfFKzs7yb1M4KJWUiLk6ZEvGF+qCIPSnY57AbBFCvTW$2023.18.30$30+K4lPs7H94VUqPe2XwIsfPRnrXQE//QTEXxb8/8N4CNc6FpgZahzpTjFhMzSA7T/nHJa11DE8Ng2TP3iAmRczFlmslSuUNOgUeb6yRvs0=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0"/>
            <a:ext cx="1393177" cy="15562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6872990" y="1510046"/>
            <a:ext cx="198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SVN-Effra" panose="02000506080000020004" pitchFamily="2" charset="0"/>
                <a:cs typeface="Times New Roman" pitchFamily="18" charset="0"/>
              </a:rPr>
              <a:t>Thanh Ngưu Quái</a:t>
            </a:r>
          </a:p>
        </p:txBody>
      </p:sp>
      <p:pic>
        <p:nvPicPr>
          <p:cNvPr id="34" name="Picture 6" descr="C:\Users\Tien\Downloads\GAME PP\nguumavuong_1jpg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867" y="32266"/>
            <a:ext cx="1491241" cy="15562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718549" y="1491734"/>
            <a:ext cx="198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SVN-Effra" panose="02000506080000020004" pitchFamily="2" charset="0"/>
                <a:cs typeface="Times New Roman" pitchFamily="18" charset="0"/>
              </a:rPr>
              <a:t>Ngưu Ma Vương</a:t>
            </a:r>
          </a:p>
        </p:txBody>
      </p:sp>
      <p:pic>
        <p:nvPicPr>
          <p:cNvPr id="37" name="Picture 6" descr="HÃ¬nh áº£nh cÃ³ liÃªn qua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55" y="4876800"/>
            <a:ext cx="47053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Ã¬nh áº£nh cÃ³ liÃªn qua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02" y="4876800"/>
            <a:ext cx="47053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Ã¬nh áº£nh cÃ³ liÃªn qua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76800"/>
            <a:ext cx="47053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604" y="5924119"/>
            <a:ext cx="1137396" cy="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51" l="1846" r="95231">
                        <a14:foregroundMark x1="37385" y1="16184" x2="37385" y2="16184"/>
                        <a14:foregroundMark x1="38000" y1="14251" x2="38000" y2="14251"/>
                        <a14:foregroundMark x1="37077" y1="15217" x2="37077" y2="15217"/>
                        <a14:foregroundMark x1="9385" y1="9420" x2="9385" y2="9420"/>
                        <a14:foregroundMark x1="11846" y1="12077" x2="11846" y2="12077"/>
                        <a14:foregroundMark x1="13385" y1="14251" x2="13385" y2="14251"/>
                        <a14:foregroundMark x1="11846" y1="17874" x2="11846" y2="17874"/>
                        <a14:foregroundMark x1="6923" y1="6039" x2="6923" y2="6039"/>
                        <a14:foregroundMark x1="6923" y1="5797" x2="9385" y2="7246"/>
                        <a14:foregroundMark x1="9385" y1="9662" x2="9385" y2="9662"/>
                        <a14:foregroundMark x1="10308" y1="11353" x2="10308" y2="11353"/>
                        <a14:foregroundMark x1="12000" y1="11594" x2="12000" y2="11594"/>
                        <a14:foregroundMark x1="13538" y1="14493" x2="13538" y2="14493"/>
                        <a14:foregroundMark x1="35846" y1="93237" x2="35846" y2="93237"/>
                        <a14:foregroundMark x1="40308" y1="91546" x2="40308" y2="91546"/>
                        <a14:foregroundMark x1="40308" y1="87681" x2="40308" y2="87681"/>
                        <a14:foregroundMark x1="35231" y1="85990" x2="35231" y2="85990"/>
                        <a14:foregroundMark x1="35846" y1="90097" x2="35846" y2="90097"/>
                        <a14:foregroundMark x1="34769" y1="92271" x2="34769" y2="92271"/>
                        <a14:foregroundMark x1="34769" y1="92271" x2="34769" y2="92271"/>
                        <a14:foregroundMark x1="34923" y1="88889" x2="34923" y2="88889"/>
                        <a14:foregroundMark x1="34462" y1="87923" x2="34462" y2="87923"/>
                        <a14:foregroundMark x1="33692" y1="92754" x2="33692" y2="92754"/>
                        <a14:foregroundMark x1="33692" y1="93961" x2="33692" y2="93961"/>
                        <a14:foregroundMark x1="63231" y1="90338" x2="63231" y2="90338"/>
                        <a14:foregroundMark x1="59077" y1="92029" x2="59077" y2="92029"/>
                        <a14:foregroundMark x1="57692" y1="96135" x2="57692" y2="96135"/>
                        <a14:foregroundMark x1="67385" y1="91787" x2="67385" y2="91787"/>
                        <a14:foregroundMark x1="70462" y1="88889" x2="70462" y2="88889"/>
                        <a14:foregroundMark x1="72154" y1="88889" x2="72154" y2="88889"/>
                        <a14:foregroundMark x1="78923" y1="24396" x2="78923" y2="24396"/>
                        <a14:foregroundMark x1="77385" y1="21981" x2="77385" y2="21981"/>
                        <a14:foregroundMark x1="76308" y1="21014" x2="76308" y2="21014"/>
                        <a14:foregroundMark x1="76308" y1="20531" x2="76308" y2="20531"/>
                        <a14:foregroundMark x1="76000" y1="19807" x2="76000" y2="19807"/>
                        <a14:foregroundMark x1="75692" y1="19565" x2="75692" y2="19565"/>
                        <a14:foregroundMark x1="36462" y1="95169" x2="36462" y2="95169"/>
                        <a14:foregroundMark x1="40769" y1="95169" x2="40769" y2="95169"/>
                        <a14:foregroundMark x1="57846" y1="6039" x2="57846" y2="6039"/>
                        <a14:foregroundMark x1="57538" y1="5556" x2="57538" y2="5556"/>
                        <a14:foregroundMark x1="59231" y1="4348" x2="59231" y2="4348"/>
                        <a14:foregroundMark x1="51538" y1="5556" x2="51538" y2="5556"/>
                        <a14:foregroundMark x1="50923" y1="6763" x2="50923" y2="6763"/>
                        <a14:foregroundMark x1="50615" y1="9179" x2="50615" y2="9179"/>
                        <a14:foregroundMark x1="50769" y1="9420" x2="50769" y2="9420"/>
                        <a14:foregroundMark x1="50923" y1="9420" x2="50923" y2="9420"/>
                        <a14:foregroundMark x1="51077" y1="9420" x2="51077" y2="9420"/>
                        <a14:foregroundMark x1="18154" y1="92029" x2="18154" y2="92029"/>
                        <a14:foregroundMark x1="15846" y1="92754" x2="15846" y2="92754"/>
                        <a14:foregroundMark x1="15385" y1="94444" x2="15385" y2="94444"/>
                        <a14:foregroundMark x1="15692" y1="97585" x2="15692" y2="97585"/>
                        <a14:backgroundMark x1="85231" y1="32609" x2="85231" y2="32609"/>
                        <a14:backgroundMark x1="87077" y1="32126" x2="87077" y2="32126"/>
                        <a14:backgroundMark x1="87385" y1="36957" x2="87385" y2="36957"/>
                        <a14:backgroundMark x1="70769" y1="35024" x2="70769" y2="35024"/>
                        <a14:backgroundMark x1="55692" y1="725" x2="55692" y2="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67200"/>
            <a:ext cx="2450669" cy="17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0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0204E-6 L 0.10764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4 0.00417 L 0.21597 0.004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97 0.00417 L 0.36597 0.0041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98 0.00416 L 0.53264 -0.0027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64 -0.00277 L 1.05764 0.00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  <p:bldP spid="32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041640" cy="231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3088640" y="370446"/>
                <a:ext cx="6629400" cy="13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640" y="370446"/>
                <a:ext cx="6629400" cy="1306961"/>
              </a:xfrm>
              <a:prstGeom prst="rect">
                <a:avLst/>
              </a:prstGeom>
              <a:blipFill>
                <a:blip r:embed="rId5"/>
                <a:stretch>
                  <a:fillRect l="-1932" b="-126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5" b="100000" l="10000" r="90000">
                        <a14:foregroundMark x1="53692" y1="10917" x2="53692" y2="10917"/>
                        <a14:foregroundMark x1="53692" y1="10917" x2="53692" y2="10917"/>
                        <a14:foregroundMark x1="60308" y1="10917" x2="60308" y2="10917"/>
                        <a14:foregroundMark x1="60308" y1="10917" x2="60308" y2="10917"/>
                        <a14:foregroundMark x1="54769" y1="9475" x2="54769" y2="9475"/>
                        <a14:foregroundMark x1="54769" y1="9475" x2="54769" y2="9475"/>
                        <a14:foregroundMark x1="70615" y1="17405" x2="70615" y2="17405"/>
                        <a14:foregroundMark x1="70615" y1="17405" x2="70615" y2="17405"/>
                        <a14:foregroundMark x1="68154" y1="16066" x2="68154" y2="16066"/>
                        <a14:foregroundMark x1="68154" y1="16066" x2="68154" y2="16066"/>
                        <a14:foregroundMark x1="67538" y1="15036" x2="67538" y2="15036"/>
                        <a14:foregroundMark x1="67538" y1="15036" x2="67538" y2="15036"/>
                        <a14:foregroundMark x1="70154" y1="14006" x2="70154" y2="14006"/>
                        <a14:foregroundMark x1="70154" y1="14006" x2="70154" y2="14006"/>
                        <a14:foregroundMark x1="51846" y1="12976" x2="51846" y2="12976"/>
                        <a14:foregroundMark x1="54000" y1="12049" x2="54000" y2="12049"/>
                        <a14:foregroundMark x1="54000" y1="12049" x2="54000" y2="12049"/>
                        <a14:foregroundMark x1="54000" y1="12049" x2="54000" y2="12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081" y="153067"/>
            <a:ext cx="1401499" cy="209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13" y="2079216"/>
            <a:ext cx="2084423" cy="154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OPL20U25GSXzBJYl68kk8uQGfFKzs7yb1M4KJWUiLk6ZEvGF+qCIPSnY57AbBFCvTW$2023.18.30$30+K4lPs7H94VUqPe2XwIsfPRnrXQE//QTEXxb8/8N4CNc6FpgZahzpTjFhMzSA7T/nHJa11DE8Ng2TP3iAmRczFlmslSuUNOgUeb6yRvs0=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68" y="5924119"/>
            <a:ext cx="1137396" cy="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24" name="Rounded Rectangle 2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25" name="Rounded Rectangle 2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26" name="Rounded 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27" name="Rounded Rectangle 26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41" y="2409824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"/>
              <p:cNvSpPr/>
              <p:nvPr/>
            </p:nvSpPr>
            <p:spPr>
              <a:xfrm>
                <a:off x="1652210" y="3891075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   4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5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210" y="3891075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B"/>
              <p:cNvSpPr/>
              <p:nvPr/>
            </p:nvSpPr>
            <p:spPr>
              <a:xfrm>
                <a:off x="1673981" y="5055846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              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6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981" y="5055846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"/>
              <p:cNvSpPr/>
              <p:nvPr/>
            </p:nvSpPr>
            <p:spPr>
              <a:xfrm flipH="1">
                <a:off x="6174089" y="3891075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−3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7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74089" y="3891075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D"/>
              <p:cNvSpPr/>
              <p:nvPr/>
            </p:nvSpPr>
            <p:spPr>
              <a:xfrm flipH="1">
                <a:off x="6195860" y="5055846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    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8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95860" y="5055846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897508" y="2659208"/>
            <a:ext cx="6227436" cy="11582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22203" y="2784393"/>
                <a:ext cx="591554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giống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203" y="2784393"/>
                <a:ext cx="5915541" cy="830997"/>
              </a:xfrm>
              <a:prstGeom prst="rect">
                <a:avLst/>
              </a:prstGeom>
              <a:blipFill>
                <a:blip r:embed="rId19"/>
                <a:stretch>
                  <a:fillRect l="-1649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7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7860792" cy="225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2743200" y="349901"/>
                <a:ext cx="7232904" cy="2133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49901"/>
                <a:ext cx="7232904" cy="2133918"/>
              </a:xfrm>
              <a:prstGeom prst="rect">
                <a:avLst/>
              </a:prstGeom>
              <a:blipFill>
                <a:blip r:embed="rId5"/>
                <a:stretch>
                  <a:fillRect l="-16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3" name="Picture 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0" b="97843" l="6154" r="90000">
                        <a14:foregroundMark x1="21231" y1="77196" x2="21231" y2="77196"/>
                        <a14:foregroundMark x1="33538" y1="84746" x2="33538" y2="84746"/>
                        <a14:foregroundMark x1="49692" y1="83205" x2="49692" y2="83205"/>
                        <a14:foregroundMark x1="49231" y1="80740" x2="49231" y2="80740"/>
                        <a14:foregroundMark x1="45077" y1="80740" x2="45077" y2="80740"/>
                        <a14:foregroundMark x1="39231" y1="79353" x2="39231" y2="79353"/>
                        <a14:foregroundMark x1="36462" y1="77658" x2="36462" y2="77658"/>
                        <a14:foregroundMark x1="35692" y1="77350" x2="35692" y2="77350"/>
                        <a14:foregroundMark x1="33538" y1="77350" x2="33538" y2="77350"/>
                        <a14:foregroundMark x1="43692" y1="78891" x2="43692" y2="78891"/>
                        <a14:foregroundMark x1="50462" y1="82126" x2="50462" y2="82126"/>
                        <a14:foregroundMark x1="54615" y1="83051" x2="54615" y2="83051"/>
                        <a14:foregroundMark x1="54615" y1="83051" x2="54615" y2="83051"/>
                        <a14:foregroundMark x1="54615" y1="81356" x2="54615" y2="81356"/>
                        <a14:foregroundMark x1="56769" y1="82589" x2="56769" y2="82589"/>
                        <a14:foregroundMark x1="56769" y1="92912" x2="56769" y2="92912"/>
                        <a14:foregroundMark x1="56769" y1="91680" x2="56769" y2="91680"/>
                        <a14:foregroundMark x1="56769" y1="90293" x2="56769" y2="9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22" y="2062084"/>
            <a:ext cx="1524000" cy="152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34" b="100000" l="10000" r="90000">
                        <a14:foregroundMark x1="57424" y1="49633" x2="57424" y2="49633"/>
                        <a14:foregroundMark x1="57424" y1="49633" x2="57424" y2="49633"/>
                        <a14:foregroundMark x1="58030" y1="49878" x2="58030" y2="49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448" y="136307"/>
            <a:ext cx="2533650" cy="157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OPL20U25GSXzBJYl68kk8uQGfFKzs7yb1M4KJWUiLk6ZEvGF+qCIPSnY57AbBFCvTW$2023.18.30$30+K4lPs7H94VUqPe2XwIsfPRnrXQE//QTEXxb8/8N4CNc6FpgZahzpTjFhMzSA7T/nHJa11DE8Ng2TP3iAmRczFlmslSuUNOgUeb6yRvs0=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68" y="5924119"/>
            <a:ext cx="1137396" cy="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29" name="Rounded Rectangle 28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30" name="Rounded Rectangle 2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31" name="Rounded Rectangle 3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32" name="Rounded Rectangle 3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362201"/>
            <a:ext cx="78087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"/>
              <p:cNvSpPr/>
              <p:nvPr/>
            </p:nvSpPr>
            <p:spPr>
              <a:xfrm>
                <a:off x="1676400" y="4913516"/>
                <a:ext cx="4343398" cy="8074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          3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56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13516"/>
                <a:ext cx="4343398" cy="8074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B"/>
              <p:cNvSpPr/>
              <p:nvPr/>
            </p:nvSpPr>
            <p:spPr>
              <a:xfrm>
                <a:off x="1676400" y="3748745"/>
                <a:ext cx="4343398" cy="8074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3000" b="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 2</m:t>
                      </m:r>
                      <m:sSup>
                        <m:sSupPr>
                          <m:ctrlPr>
                            <a:rPr lang="en-US" sz="3000" i="1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58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748745"/>
                <a:ext cx="4343398" cy="8074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"/>
              <p:cNvSpPr/>
              <p:nvPr/>
            </p:nvSpPr>
            <p:spPr>
              <a:xfrm flipH="1">
                <a:off x="6154738" y="3748745"/>
                <a:ext cx="4339091" cy="8074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 −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5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54738" y="3748745"/>
                <a:ext cx="4339091" cy="8074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D"/>
              <p:cNvSpPr/>
              <p:nvPr/>
            </p:nvSpPr>
            <p:spPr>
              <a:xfrm flipH="1">
                <a:off x="6176509" y="4913516"/>
                <a:ext cx="4339091" cy="8074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−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60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76509" y="4913516"/>
                <a:ext cx="4339091" cy="8074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8"/>
                <a:stretch>
                  <a:fillRect b="-3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806440" y="2481345"/>
            <a:ext cx="6252679" cy="11911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969508" y="2618280"/>
                <a:ext cx="58978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508" y="2618280"/>
                <a:ext cx="5897880" cy="830997"/>
              </a:xfrm>
              <a:prstGeom prst="rect">
                <a:avLst/>
              </a:prstGeom>
              <a:blipFill>
                <a:blip r:embed="rId19"/>
                <a:stretch>
                  <a:fillRect l="-155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40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2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-7726"/>
            <a:ext cx="7146302" cy="20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2879271" y="247144"/>
                <a:ext cx="6629400" cy="1125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271" y="247144"/>
                <a:ext cx="6629400" cy="1125052"/>
              </a:xfrm>
              <a:prstGeom prst="rect">
                <a:avLst/>
              </a:prstGeom>
              <a:blipFill>
                <a:blip r:embed="rId5"/>
                <a:stretch>
                  <a:fillRect l="-18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08" b="100000" l="9375" r="98542">
                        <a14:foregroundMark x1="34167" y1="41538" x2="34167" y2="41538"/>
                        <a14:foregroundMark x1="35000" y1="22769" x2="35000" y2="22769"/>
                        <a14:foregroundMark x1="35000" y1="22769" x2="35000" y2="22769"/>
                        <a14:foregroundMark x1="34167" y1="24000" x2="34167" y2="24000"/>
                        <a14:foregroundMark x1="34167" y1="24000" x2="34167" y2="24000"/>
                        <a14:foregroundMark x1="32917" y1="40923" x2="32917" y2="40923"/>
                        <a14:foregroundMark x1="32917" y1="40923" x2="32917" y2="40923"/>
                        <a14:foregroundMark x1="34167" y1="43385" x2="34167" y2="43385"/>
                        <a14:foregroundMark x1="34375" y1="43692" x2="34375" y2="43692"/>
                        <a14:foregroundMark x1="36042" y1="18462" x2="36042" y2="18462"/>
                        <a14:foregroundMark x1="51250" y1="18462" x2="51250" y2="18462"/>
                        <a14:foregroundMark x1="51250" y1="18462" x2="51250" y2="18462"/>
                        <a14:foregroundMark x1="93750" y1="98154" x2="93750" y2="9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82" y="284745"/>
            <a:ext cx="2560936" cy="173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7" b="961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58" y="1857829"/>
            <a:ext cx="2086206" cy="16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OPL20U25GSXzBJYl68kk8uQGfFKzs7yb1M4KJWUiLk6ZEvGF+qCIPSnY57AbBFCvTW$2023.18.30$30+K4lPs7H94VUqPe2XwIsfPRnrXQE//QTEXxb8/8N4CNc6FpgZahzpTjFhMzSA7T/nHJa11DE8Ng2TP3iAmRczFlmslSuUNOgUeb6yRvs0=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68" y="5924119"/>
            <a:ext cx="1137396" cy="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25" name="Rounded Rectangle 2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26" name="Rounded 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27" name="Rounded Rectangle 26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28" name="Rounded Rectangle 27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409826"/>
            <a:ext cx="78087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A"/>
              <p:cNvSpPr/>
              <p:nvPr/>
            </p:nvSpPr>
            <p:spPr>
              <a:xfrm flipH="1">
                <a:off x="6193971" y="3657600"/>
                <a:ext cx="4343398" cy="103804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6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93971" y="3657600"/>
                <a:ext cx="4343398" cy="103804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B"/>
              <p:cNvSpPr/>
              <p:nvPr/>
            </p:nvSpPr>
            <p:spPr>
              <a:xfrm>
                <a:off x="1676400" y="4803954"/>
                <a:ext cx="4343398" cy="103804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7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803954"/>
                <a:ext cx="4343398" cy="103804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"/>
              <p:cNvSpPr/>
              <p:nvPr/>
            </p:nvSpPr>
            <p:spPr>
              <a:xfrm>
                <a:off x="1676401" y="3657600"/>
                <a:ext cx="4339091" cy="103804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8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3657600"/>
                <a:ext cx="4339091" cy="103804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D"/>
              <p:cNvSpPr/>
              <p:nvPr/>
            </p:nvSpPr>
            <p:spPr>
              <a:xfrm flipH="1">
                <a:off x="6198277" y="4803954"/>
                <a:ext cx="4339091" cy="103804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9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98277" y="4803954"/>
                <a:ext cx="4339091" cy="103804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611312" y="2217157"/>
            <a:ext cx="6513576" cy="13612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78424" y="2349191"/>
                <a:ext cx="6722100" cy="1060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424" y="2349191"/>
                <a:ext cx="6722100" cy="1060611"/>
              </a:xfrm>
              <a:prstGeom prst="rect">
                <a:avLst/>
              </a:prstGeom>
              <a:blipFill>
                <a:blip r:embed="rId19"/>
                <a:stretch>
                  <a:fillRect l="-1452" t="-45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3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31AE23-2B48-F72C-7308-E9A7853B6E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B236E6-FE91-F59D-94A6-AF63238C0670}"/>
              </a:ext>
            </a:extLst>
          </p:cNvPr>
          <p:cNvSpPr txBox="1"/>
          <p:nvPr/>
        </p:nvSpPr>
        <p:spPr>
          <a:xfrm>
            <a:off x="993503" y="2645676"/>
            <a:ext cx="10489474" cy="1566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8800" dirty="0">
                <a:ln w="0">
                  <a:noFill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81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6918960" cy="198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3200400" y="685800"/>
                <a:ext cx="6629400" cy="660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685800"/>
                <a:ext cx="6629400" cy="660630"/>
              </a:xfrm>
              <a:prstGeom prst="rect">
                <a:avLst/>
              </a:prstGeom>
              <a:blipFill>
                <a:blip r:embed="rId5"/>
                <a:stretch>
                  <a:fillRect l="-1838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75" y="2334213"/>
            <a:ext cx="1024954" cy="136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0" b="100000" l="1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68" y="367245"/>
            <a:ext cx="2223796" cy="154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OPL20U25GSXzBJYl68kk8uQGfFKzs7yb1M4KJWUiLk6ZEvGF+qCIPSnY57AbBFCvTW$2023.18.30$30+K4lPs7H94VUqPe2XwIsfPRnrXQE//QTEXxb8/8N4CNc6FpgZahzpTjFhMzSA7T/nHJa11DE8Ng2TP3iAmRczFlmslSuUNOgUeb6yRvs0=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68" y="5924119"/>
            <a:ext cx="1137396" cy="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24" name="Rounded Rectangle 2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25" name="Rounded Rectangle 2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26" name="Rounded 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27" name="Rounded Rectangle 26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362201"/>
            <a:ext cx="78087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"/>
              <p:cNvSpPr/>
              <p:nvPr/>
            </p:nvSpPr>
            <p:spPr>
              <a:xfrm flipH="1">
                <a:off x="6161315" y="4946961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     </m:t>
                      </m:r>
                      <m:r>
                        <a:rPr lang="en-US" sz="3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5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61315" y="4946961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B"/>
              <p:cNvSpPr/>
              <p:nvPr/>
            </p:nvSpPr>
            <p:spPr>
              <a:xfrm>
                <a:off x="1676400" y="4946961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       </m:t>
                      </m:r>
                      <m:r>
                        <a:rPr lang="en-US" sz="3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6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46961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"/>
              <p:cNvSpPr/>
              <p:nvPr/>
            </p:nvSpPr>
            <p:spPr>
              <a:xfrm>
                <a:off x="1676401" y="3800607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7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3800607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D"/>
              <p:cNvSpPr/>
              <p:nvPr/>
            </p:nvSpPr>
            <p:spPr>
              <a:xfrm flipH="1">
                <a:off x="6151840" y="3800607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        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38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51840" y="3800607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650992" y="2334213"/>
            <a:ext cx="6446520" cy="13689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88152" y="2488533"/>
                <a:ext cx="60167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3−2</m:t>
                        </m:r>
                      </m:e>
                    </m:d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2" y="2488533"/>
                <a:ext cx="6016752" cy="830997"/>
              </a:xfrm>
              <a:prstGeom prst="rect">
                <a:avLst/>
              </a:prstGeom>
              <a:blipFill>
                <a:blip r:embed="rId18"/>
                <a:stretch>
                  <a:fillRect l="-1621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724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7879080" cy="198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2636520" y="369875"/>
                <a:ext cx="6918960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=2024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−2023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520" y="369875"/>
                <a:ext cx="6918960" cy="1307537"/>
              </a:xfrm>
              <a:prstGeom prst="rect">
                <a:avLst/>
              </a:prstGeom>
              <a:blipFill>
                <a:blip r:embed="rId5"/>
                <a:stretch>
                  <a:fillRect l="-1850" r="-264" b="-126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750" r="98542">
                        <a14:backgroundMark x1="71875" y1="24513" x2="71875" y2="24513"/>
                        <a14:backgroundMark x1="80000" y1="29526" x2="80000" y2="29526"/>
                        <a14:backgroundMark x1="80000" y1="29526" x2="80000" y2="29526"/>
                        <a14:backgroundMark x1="87917" y1="46240" x2="87917" y2="46240"/>
                        <a14:backgroundMark x1="87917" y1="46240" x2="87917" y2="46240"/>
                        <a14:backgroundMark x1="89167" y1="63788" x2="89167" y2="63788"/>
                        <a14:backgroundMark x1="89167" y1="63788" x2="89167" y2="63788"/>
                        <a14:backgroundMark x1="89167" y1="63788" x2="89167" y2="63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80" y="373238"/>
            <a:ext cx="1753545" cy="131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3123" y1="2304" x2="33123" y2="2304"/>
                        <a14:foregroundMark x1="33123" y1="2304" x2="33123" y2="2304"/>
                        <a14:foregroundMark x1="46688" y1="2995" x2="46688" y2="2995"/>
                        <a14:foregroundMark x1="46688" y1="2995" x2="46688" y2="2995"/>
                        <a14:foregroundMark x1="32177" y1="6912" x2="32177" y2="6912"/>
                        <a14:foregroundMark x1="32177" y1="6912" x2="32177" y2="6912"/>
                        <a14:foregroundMark x1="18297" y1="8986" x2="18297" y2="8986"/>
                        <a14:foregroundMark x1="18297" y1="8986" x2="18297" y2="8986"/>
                        <a14:foregroundMark x1="13880" y1="17051" x2="13880" y2="17051"/>
                        <a14:foregroundMark x1="13880" y1="17051" x2="13880" y2="17051"/>
                        <a14:foregroundMark x1="26814" y1="3687" x2="26814" y2="3687"/>
                        <a14:foregroundMark x1="26814" y1="3687" x2="26814" y2="3687"/>
                        <a14:foregroundMark x1="44795" y1="85945" x2="44795" y2="85945"/>
                        <a14:foregroundMark x1="44795" y1="85945" x2="44795" y2="85945"/>
                        <a14:foregroundMark x1="44795" y1="85945" x2="44795" y2="85945"/>
                        <a14:foregroundMark x1="47634" y1="93318" x2="47634" y2="93318"/>
                        <a14:foregroundMark x1="47634" y1="93318" x2="47634" y2="93318"/>
                        <a14:foregroundMark x1="41325" y1="93318" x2="41325" y2="93318"/>
                        <a14:foregroundMark x1="33754" y1="90783" x2="33754" y2="90783"/>
                        <a14:foregroundMark x1="30915" y1="85945" x2="30915" y2="85945"/>
                        <a14:foregroundMark x1="40379" y1="82028" x2="40379" y2="82028"/>
                        <a14:foregroundMark x1="46057" y1="83410" x2="46057" y2="83410"/>
                        <a14:foregroundMark x1="54259" y1="87327" x2="54259" y2="87327"/>
                        <a14:foregroundMark x1="55205" y1="89171" x2="56151" y2="91244"/>
                        <a14:foregroundMark x1="56151" y1="91244" x2="56151" y2="91244"/>
                        <a14:foregroundMark x1="48896" y1="93548" x2="48896" y2="93548"/>
                        <a14:foregroundMark x1="35647" y1="94240" x2="35647" y2="94240"/>
                        <a14:foregroundMark x1="24606" y1="94240" x2="24606" y2="94240"/>
                        <a14:foregroundMark x1="22713" y1="90783" x2="22713" y2="90783"/>
                        <a14:foregroundMark x1="22713" y1="86636" x2="22713" y2="86636"/>
                        <a14:foregroundMark x1="30284" y1="83410" x2="30284" y2="83410"/>
                        <a14:foregroundMark x1="32177" y1="82028" x2="32177" y2="82028"/>
                        <a14:foregroundMark x1="32808" y1="82028" x2="32808" y2="82028"/>
                        <a14:foregroundMark x1="92744" y1="19816" x2="92744" y2="19816"/>
                        <a14:foregroundMark x1="97161" y1="17512" x2="97161" y2="17512"/>
                        <a14:foregroundMark x1="97161" y1="17512" x2="97161" y2="17512"/>
                        <a14:foregroundMark x1="39432" y1="2765" x2="39432" y2="2765"/>
                        <a14:foregroundMark x1="39432" y1="2765" x2="39432" y2="2765"/>
                        <a14:foregroundMark x1="31230" y1="3687" x2="31230" y2="3687"/>
                        <a14:foregroundMark x1="30599" y1="3226" x2="30599" y2="3226"/>
                        <a14:foregroundMark x1="24290" y1="4378" x2="24290" y2="4378"/>
                        <a14:foregroundMark x1="23344" y1="5300" x2="23344" y2="5300"/>
                        <a14:foregroundMark x1="23028" y1="5760" x2="23028" y2="5760"/>
                        <a14:foregroundMark x1="21451" y1="6682" x2="21451" y2="6682"/>
                        <a14:foregroundMark x1="20189" y1="7604" x2="20189" y2="7604"/>
                        <a14:foregroundMark x1="19558" y1="8295" x2="19558" y2="8295"/>
                        <a14:foregroundMark x1="19243" y1="9908" x2="19243" y2="9908"/>
                        <a14:foregroundMark x1="17981" y1="11751" x2="17981" y2="11751"/>
                        <a14:foregroundMark x1="17350" y1="12673" x2="17350" y2="12673"/>
                        <a14:foregroundMark x1="16719" y1="13825" x2="16719" y2="14055"/>
                        <a14:foregroundMark x1="16088" y1="14747" x2="16088" y2="14747"/>
                        <a14:foregroundMark x1="16088" y1="15207" x2="16088" y2="15668"/>
                        <a14:foregroundMark x1="15773" y1="16359" x2="15773" y2="16359"/>
                        <a14:foregroundMark x1="15773" y1="16590" x2="15773" y2="16590"/>
                        <a14:foregroundMark x1="15457" y1="17281" x2="15457" y2="17281"/>
                        <a14:foregroundMark x1="15457" y1="17742" x2="15457" y2="17742"/>
                        <a14:foregroundMark x1="15457" y1="18203" x2="15457" y2="18203"/>
                        <a14:foregroundMark x1="15142" y1="18894" x2="15142" y2="18894"/>
                        <a14:foregroundMark x1="15142" y1="19585" x2="15142" y2="19585"/>
                        <a14:foregroundMark x1="15142" y1="20276" x2="15457" y2="20968"/>
                        <a14:foregroundMark x1="15457" y1="20968" x2="15457" y2="21889"/>
                        <a14:foregroundMark x1="15457" y1="22120" x2="15773" y2="22581"/>
                        <a14:foregroundMark x1="15773" y1="22811" x2="15773" y2="23272"/>
                        <a14:foregroundMark x1="15773" y1="23272" x2="15773" y2="23733"/>
                        <a14:foregroundMark x1="15773" y1="23733" x2="16088" y2="24424"/>
                        <a14:foregroundMark x1="16088" y1="24885" x2="16088" y2="24885"/>
                        <a14:foregroundMark x1="16088" y1="25346" x2="16088" y2="25346"/>
                        <a14:foregroundMark x1="16088" y1="25576" x2="16088" y2="25576"/>
                        <a14:foregroundMark x1="16404" y1="25806" x2="16404" y2="26267"/>
                        <a14:foregroundMark x1="16719" y1="26267" x2="16719" y2="26267"/>
                        <a14:foregroundMark x1="30915" y1="8525" x2="30915" y2="8525"/>
                        <a14:foregroundMark x1="30915" y1="8525" x2="30915" y2="9447"/>
                        <a14:foregroundMark x1="30599" y1="10829" x2="30599" y2="10829"/>
                        <a14:foregroundMark x1="30599" y1="11060" x2="30599" y2="11060"/>
                        <a14:foregroundMark x1="30284" y1="11290" x2="30284" y2="11290"/>
                        <a14:foregroundMark x1="29653" y1="12212" x2="29338" y2="13364"/>
                        <a14:foregroundMark x1="29022" y1="13825" x2="29022" y2="13825"/>
                        <a14:foregroundMark x1="29022" y1="13825" x2="29022" y2="13825"/>
                        <a14:foregroundMark x1="29022" y1="13825" x2="29022" y2="14286"/>
                        <a14:foregroundMark x1="29338" y1="15438" x2="29968" y2="16129"/>
                        <a14:foregroundMark x1="29968" y1="16129" x2="29968" y2="16129"/>
                        <a14:foregroundMark x1="30284" y1="16590" x2="30284" y2="16590"/>
                        <a14:foregroundMark x1="30599" y1="16590" x2="30599" y2="16590"/>
                        <a14:foregroundMark x1="30915" y1="17281" x2="30915" y2="17281"/>
                        <a14:foregroundMark x1="31230" y1="17512" x2="31230" y2="17512"/>
                        <a14:foregroundMark x1="37855" y1="77880" x2="37855" y2="77880"/>
                        <a14:foregroundMark x1="37539" y1="79263" x2="37539" y2="79263"/>
                        <a14:foregroundMark x1="37539" y1="79263" x2="37539" y2="79263"/>
                        <a14:foregroundMark x1="35016" y1="79954" x2="35016" y2="79954"/>
                        <a14:foregroundMark x1="32492" y1="80645" x2="31861" y2="80645"/>
                        <a14:foregroundMark x1="29022" y1="81336" x2="27760" y2="81567"/>
                        <a14:foregroundMark x1="23028" y1="82719" x2="21451" y2="83180"/>
                        <a14:foregroundMark x1="17981" y1="84101" x2="16404" y2="85023"/>
                        <a14:foregroundMark x1="13565" y1="85714" x2="12618" y2="85714"/>
                        <a14:foregroundMark x1="11041" y1="85714" x2="11041" y2="85714"/>
                        <a14:foregroundMark x1="11041" y1="85714" x2="11041" y2="85714"/>
                        <a14:foregroundMark x1="9779" y1="85945" x2="9779" y2="85945"/>
                        <a14:foregroundMark x1="6940" y1="86175" x2="6940" y2="86175"/>
                        <a14:foregroundMark x1="6940" y1="86175" x2="6940" y2="86175"/>
                        <a14:foregroundMark x1="4732" y1="86175" x2="4732" y2="86175"/>
                        <a14:foregroundMark x1="6309" y1="87097" x2="7256" y2="87097"/>
                        <a14:foregroundMark x1="8202" y1="87097" x2="8202" y2="87097"/>
                        <a14:foregroundMark x1="8517" y1="87097" x2="8517" y2="87097"/>
                        <a14:foregroundMark x1="8833" y1="87097" x2="8833" y2="87097"/>
                        <a14:foregroundMark x1="2839" y1="85023" x2="2839" y2="85023"/>
                        <a14:foregroundMark x1="2839" y1="85023" x2="2839" y2="85023"/>
                        <a14:foregroundMark x1="2839" y1="85023" x2="2839" y2="85023"/>
                        <a14:foregroundMark x1="3785" y1="85023" x2="3785" y2="85023"/>
                        <a14:foregroundMark x1="4416" y1="85945" x2="4416" y2="85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74" y="2228425"/>
            <a:ext cx="1028700" cy="140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OPL20U25GSXzBJYl68kk8uQGfFKzs7yb1M4KJWUiLk6ZEvGF+qCIPSnY57AbBFCvTW$2023.18.30$30+K4lPs7H94VUqPe2XwIsfPRnrXQE//QTEXxb8/8N4CNc6FpgZahzpTjFhMzSA7T/nHJa11DE8Ng2TP3iAmRczFlmslSuUNOgUeb6yRvs0=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68" y="5924119"/>
            <a:ext cx="1137396" cy="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24" name="Rounded Rectangle 2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20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25" name="Rounded Rectangle 2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8616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26" name="Rounded 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7652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27" name="Rounded Rectangle 26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90700" y="24813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0700" y="247138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0700" y="246141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700" y="244149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90700" y="245145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409826"/>
            <a:ext cx="78087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"/>
          <p:cNvSpPr/>
          <p:nvPr/>
        </p:nvSpPr>
        <p:spPr>
          <a:xfrm flipH="1">
            <a:off x="6169780" y="376369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B.        2</a:t>
            </a:r>
            <a:endParaRPr lang="vi-VN" sz="3000" dirty="0"/>
          </a:p>
        </p:txBody>
      </p:sp>
      <p:sp>
        <p:nvSpPr>
          <p:cNvPr id="36" name="B"/>
          <p:cNvSpPr/>
          <p:nvPr/>
        </p:nvSpPr>
        <p:spPr>
          <a:xfrm>
            <a:off x="1652209" y="4910045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C.  2023</a:t>
            </a:r>
            <a:endParaRPr lang="vi-VN" sz="3000" dirty="0"/>
          </a:p>
        </p:txBody>
      </p:sp>
      <p:sp>
        <p:nvSpPr>
          <p:cNvPr id="37" name="C"/>
          <p:cNvSpPr/>
          <p:nvPr/>
        </p:nvSpPr>
        <p:spPr>
          <a:xfrm>
            <a:off x="1652210" y="376369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A.       1</a:t>
            </a:r>
            <a:endParaRPr lang="vi-VN" sz="3000" dirty="0"/>
          </a:p>
        </p:txBody>
      </p:sp>
      <p:sp>
        <p:nvSpPr>
          <p:cNvPr id="38" name="D"/>
          <p:cNvSpPr/>
          <p:nvPr/>
        </p:nvSpPr>
        <p:spPr>
          <a:xfrm flipH="1">
            <a:off x="6174088" y="4910045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D.  2024</a:t>
            </a:r>
            <a:endParaRPr lang="vi-VN" sz="3000" dirty="0"/>
          </a:p>
        </p:txBody>
      </p:sp>
      <p:sp>
        <p:nvSpPr>
          <p:cNvPr id="2" name="Rectangle 1"/>
          <p:cNvSpPr/>
          <p:nvPr/>
        </p:nvSpPr>
        <p:spPr>
          <a:xfrm>
            <a:off x="5449824" y="2269136"/>
            <a:ext cx="6437376" cy="13427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15940" y="2321142"/>
                <a:ext cx="62712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=2024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−2023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=1.1=1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940" y="2321142"/>
                <a:ext cx="6271260" cy="1200329"/>
              </a:xfrm>
              <a:prstGeom prst="rect">
                <a:avLst/>
              </a:prstGeom>
              <a:blipFill>
                <a:blip r:embed="rId15"/>
                <a:stretch>
                  <a:fillRect l="-1458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788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98" y="243222"/>
            <a:ext cx="874536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4575556"/>
            <a:ext cx="577215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 rot="20861924">
            <a:off x="6162822" y="5043268"/>
            <a:ext cx="25908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946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1" y="1498601"/>
            <a:ext cx="4095727" cy="32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3251200" y="334745"/>
            <a:ext cx="7702888" cy="74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4267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4197327" y="1751403"/>
            <a:ext cx="7854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914377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chữa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thuộc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niệm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marL="457189" indent="-457189" defTabSz="914377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Làm bài trong SBT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4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3CF51B-7DA6-933A-61B3-6739D417DC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593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89139F-4F1F-7901-908D-14975C898C2C}"/>
              </a:ext>
            </a:extLst>
          </p:cNvPr>
          <p:cNvSpPr txBox="1"/>
          <p:nvPr/>
        </p:nvSpPr>
        <p:spPr>
          <a:xfrm>
            <a:off x="331632" y="1071768"/>
            <a:ext cx="626827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Ai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438E90-F401-40AA-4693-8D41C029DB14}"/>
                  </a:ext>
                </a:extLst>
              </p:cNvPr>
              <p:cNvSpPr txBox="1"/>
              <p:nvPr/>
            </p:nvSpPr>
            <p:spPr>
              <a:xfrm>
                <a:off x="647974" y="1773627"/>
                <a:ext cx="9853187" cy="2967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chơi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vòng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Đội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438E90-F401-40AA-4693-8D41C029D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74" y="1773627"/>
                <a:ext cx="9853187" cy="2967479"/>
              </a:xfrm>
              <a:prstGeom prst="rect">
                <a:avLst/>
              </a:prstGeom>
              <a:blipFill>
                <a:blip r:embed="rId4"/>
                <a:stretch>
                  <a:fillRect l="-1546" r="-495" b="-5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9" name="Pictur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F2E495-D660-DBC5-BAE0-A65ADF8A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6919475"/>
            <a:ext cx="18097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2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AC2211-AD21-CCE0-3CE8-1CBAAB4D39E8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3" name="Rounded Rectangle 12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C5A9E0-DFBE-B647-D3FB-65D47BD59DC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4" name="Rounded Rectangle 12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80C66F-4D75-CCB0-9190-DCC93BA1AA2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5" name="Rounded Rectangle 13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7453B4-79A5-115F-BCC4-38B7A1F0E04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6" name="Rounded Rectangle 13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D47BA8-F3DA-AE53-90C0-837BAD62400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7" name="Rounded Rectangle 13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487C14-E6A5-6DE6-8CAD-4E515345F5A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8" name="Rounded Rectangle 13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09BC3E-E643-DEC3-D3BF-10068565014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9" name="Rounded Rectangle 134">
            <a:extLst>
              <a:ext uri="{FF2B5EF4-FFF2-40B4-BE49-F238E27FC236}">
                <a16:creationId xmlns:a16="http://schemas.microsoft.com/office/drawing/2014/main" id="{0EE2BE69-EFC6-06BC-F546-2806FACB016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0" name="Rounded Rectangle 135">
            <a:extLst>
              <a:ext uri="{FF2B5EF4-FFF2-40B4-BE49-F238E27FC236}">
                <a16:creationId xmlns:a16="http://schemas.microsoft.com/office/drawing/2014/main" id="{6E222944-2174-3D86-C993-1AF055381267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1" name="Rounded Rectangle 136">
            <a:extLst>
              <a:ext uri="{FF2B5EF4-FFF2-40B4-BE49-F238E27FC236}">
                <a16:creationId xmlns:a16="http://schemas.microsoft.com/office/drawing/2014/main" id="{A6D34990-E510-B897-50C6-6ED09FE5615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2" name="Rounded Rectangle 137">
            <a:extLst>
              <a:ext uri="{FF2B5EF4-FFF2-40B4-BE49-F238E27FC236}">
                <a16:creationId xmlns:a16="http://schemas.microsoft.com/office/drawing/2014/main" id="{3539C43F-C656-78FD-2D54-04EACC3F5A2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3" name="Rounded Rectangle 138">
            <a:extLst>
              <a:ext uri="{FF2B5EF4-FFF2-40B4-BE49-F238E27FC236}">
                <a16:creationId xmlns:a16="http://schemas.microsoft.com/office/drawing/2014/main" id="{79CD0E09-7B75-13F0-36AB-85FD69E07D1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4" name="Rounded Rectangle 139">
            <a:extLst>
              <a:ext uri="{FF2B5EF4-FFF2-40B4-BE49-F238E27FC236}">
                <a16:creationId xmlns:a16="http://schemas.microsoft.com/office/drawing/2014/main" id="{86DD179D-B18A-1A7C-C2A7-27AA60FB2300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5" name="Rounded Rectangle 140">
            <a:extLst>
              <a:ext uri="{FF2B5EF4-FFF2-40B4-BE49-F238E27FC236}">
                <a16:creationId xmlns:a16="http://schemas.microsoft.com/office/drawing/2014/main" id="{6B3F622B-8CFF-C384-85C3-510B221EA820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26" name="Rounded Rectangle 141">
            <a:extLst>
              <a:ext uri="{FF2B5EF4-FFF2-40B4-BE49-F238E27FC236}">
                <a16:creationId xmlns:a16="http://schemas.microsoft.com/office/drawing/2014/main" id="{C322128C-3391-9AF5-354B-D048CAF6BA1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27" name="Rounded Rectangle 142">
            <a:extLst>
              <a:ext uri="{FF2B5EF4-FFF2-40B4-BE49-F238E27FC236}">
                <a16:creationId xmlns:a16="http://schemas.microsoft.com/office/drawing/2014/main" id="{EE52CB1B-0810-566F-5125-8FE723D2A25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28" name="Rounded Rectangle 143">
            <a:extLst>
              <a:ext uri="{FF2B5EF4-FFF2-40B4-BE49-F238E27FC236}">
                <a16:creationId xmlns:a16="http://schemas.microsoft.com/office/drawing/2014/main" id="{86A70C62-42C4-AF7B-E986-9CB16E4251B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29" name="Rounded Rectangle 144">
            <a:extLst>
              <a:ext uri="{FF2B5EF4-FFF2-40B4-BE49-F238E27FC236}">
                <a16:creationId xmlns:a16="http://schemas.microsoft.com/office/drawing/2014/main" id="{A67EBCF2-71F8-EE87-194E-EE6C53A9F6C1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0" name="Rounded Rectangle 145">
            <a:extLst>
              <a:ext uri="{FF2B5EF4-FFF2-40B4-BE49-F238E27FC236}">
                <a16:creationId xmlns:a16="http://schemas.microsoft.com/office/drawing/2014/main" id="{D70F1B13-3EDC-60C3-FA57-85E94AD1F729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1" name="Rounded Rectangle 146">
            <a:extLst>
              <a:ext uri="{FF2B5EF4-FFF2-40B4-BE49-F238E27FC236}">
                <a16:creationId xmlns:a16="http://schemas.microsoft.com/office/drawing/2014/main" id="{59395186-5E6F-3D93-F851-131C36AE342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2" name="Rounded Rectangle 147">
            <a:extLst>
              <a:ext uri="{FF2B5EF4-FFF2-40B4-BE49-F238E27FC236}">
                <a16:creationId xmlns:a16="http://schemas.microsoft.com/office/drawing/2014/main" id="{2B32AF5B-4C47-32B1-488A-E4E425CD8538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3" name="Rounded Rectangle 148">
            <a:extLst>
              <a:ext uri="{FF2B5EF4-FFF2-40B4-BE49-F238E27FC236}">
                <a16:creationId xmlns:a16="http://schemas.microsoft.com/office/drawing/2014/main" id="{D99E0755-C139-E183-BFDD-470368A814E7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4" name="Rounded Rectangle 149">
            <a:extLst>
              <a:ext uri="{FF2B5EF4-FFF2-40B4-BE49-F238E27FC236}">
                <a16:creationId xmlns:a16="http://schemas.microsoft.com/office/drawing/2014/main" id="{9B558D78-3390-9F0E-59D5-E1E66A856001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5" name="Rounded Rectangle 150">
            <a:extLst>
              <a:ext uri="{FF2B5EF4-FFF2-40B4-BE49-F238E27FC236}">
                <a16:creationId xmlns:a16="http://schemas.microsoft.com/office/drawing/2014/main" id="{51E979F3-B2A5-858F-35AB-87A5FB5E72C3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36" name="Rounded Rectangle 151">
            <a:extLst>
              <a:ext uri="{FF2B5EF4-FFF2-40B4-BE49-F238E27FC236}">
                <a16:creationId xmlns:a16="http://schemas.microsoft.com/office/drawing/2014/main" id="{01BA2AD3-5475-7640-1555-0DD84112EAE0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37" name="Rounded Rectangle 152">
            <a:extLst>
              <a:ext uri="{FF2B5EF4-FFF2-40B4-BE49-F238E27FC236}">
                <a16:creationId xmlns:a16="http://schemas.microsoft.com/office/drawing/2014/main" id="{94E6B1E1-7E72-1A04-8336-33C680C8C7BE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38" name="Rounded Rectangle 153">
            <a:extLst>
              <a:ext uri="{FF2B5EF4-FFF2-40B4-BE49-F238E27FC236}">
                <a16:creationId xmlns:a16="http://schemas.microsoft.com/office/drawing/2014/main" id="{312332FE-8BC5-E029-4804-BF0827E77086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39" name="Rounded Rectangle 154">
            <a:extLst>
              <a:ext uri="{FF2B5EF4-FFF2-40B4-BE49-F238E27FC236}">
                <a16:creationId xmlns:a16="http://schemas.microsoft.com/office/drawing/2014/main" id="{88BD13DF-8542-031F-6940-BBCA0439DAC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0" name="Rounded Rectangle 155">
            <a:extLst>
              <a:ext uri="{FF2B5EF4-FFF2-40B4-BE49-F238E27FC236}">
                <a16:creationId xmlns:a16="http://schemas.microsoft.com/office/drawing/2014/main" id="{9D90AEED-E186-225A-9782-8EEB03DE17CF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1" name="Rounded Rectangle 156">
            <a:extLst>
              <a:ext uri="{FF2B5EF4-FFF2-40B4-BE49-F238E27FC236}">
                <a16:creationId xmlns:a16="http://schemas.microsoft.com/office/drawing/2014/main" id="{28264AC8-76BC-9A5D-C415-F3B67C39E42F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2" name="Rounded Rectangle 157">
            <a:extLst>
              <a:ext uri="{FF2B5EF4-FFF2-40B4-BE49-F238E27FC236}">
                <a16:creationId xmlns:a16="http://schemas.microsoft.com/office/drawing/2014/main" id="{1C01864E-665F-15B5-339B-83F57E7D3576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3" name="Rounded Rectangle 158">
            <a:extLst>
              <a:ext uri="{FF2B5EF4-FFF2-40B4-BE49-F238E27FC236}">
                <a16:creationId xmlns:a16="http://schemas.microsoft.com/office/drawing/2014/main" id="{DEAF62CF-069B-B814-D968-B506AA2B4FD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4" name="Rounded Rectangle 159">
            <a:extLst>
              <a:ext uri="{FF2B5EF4-FFF2-40B4-BE49-F238E27FC236}">
                <a16:creationId xmlns:a16="http://schemas.microsoft.com/office/drawing/2014/main" id="{789D5569-E3E2-A0AD-1615-75C1F9482D99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5" name="Rounded Rectangle 160">
            <a:extLst>
              <a:ext uri="{FF2B5EF4-FFF2-40B4-BE49-F238E27FC236}">
                <a16:creationId xmlns:a16="http://schemas.microsoft.com/office/drawing/2014/main" id="{A4C94221-802E-20B1-7B0D-B292B48698C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46" name="Rounded Rectangle 161">
            <a:extLst>
              <a:ext uri="{FF2B5EF4-FFF2-40B4-BE49-F238E27FC236}">
                <a16:creationId xmlns:a16="http://schemas.microsoft.com/office/drawing/2014/main" id="{CDBD9920-48AC-48C4-CADE-4275E83CDEB8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47" name="Rounded Rectangle 162">
            <a:extLst>
              <a:ext uri="{FF2B5EF4-FFF2-40B4-BE49-F238E27FC236}">
                <a16:creationId xmlns:a16="http://schemas.microsoft.com/office/drawing/2014/main" id="{1364ADE5-2991-35B6-98E1-2A06DA46317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48" name="Rounded Rectangle 163">
            <a:extLst>
              <a:ext uri="{FF2B5EF4-FFF2-40B4-BE49-F238E27FC236}">
                <a16:creationId xmlns:a16="http://schemas.microsoft.com/office/drawing/2014/main" id="{7BF75913-8D2D-D0FF-DB67-AE97A02E0A0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49" name="Rounded Rectangle 164">
            <a:extLst>
              <a:ext uri="{FF2B5EF4-FFF2-40B4-BE49-F238E27FC236}">
                <a16:creationId xmlns:a16="http://schemas.microsoft.com/office/drawing/2014/main" id="{1612A86B-A074-29D7-B5F1-0694439B70B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0" name="Rounded Rectangle 165">
            <a:extLst>
              <a:ext uri="{FF2B5EF4-FFF2-40B4-BE49-F238E27FC236}">
                <a16:creationId xmlns:a16="http://schemas.microsoft.com/office/drawing/2014/main" id="{C359B756-16CD-CA1C-BC53-550F8BD70C17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1" name="Rounded Rectangle 166">
            <a:extLst>
              <a:ext uri="{FF2B5EF4-FFF2-40B4-BE49-F238E27FC236}">
                <a16:creationId xmlns:a16="http://schemas.microsoft.com/office/drawing/2014/main" id="{8D0387CD-FCDC-832B-689D-05C20246A179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2" name="Rounded Rectangle 167">
            <a:extLst>
              <a:ext uri="{FF2B5EF4-FFF2-40B4-BE49-F238E27FC236}">
                <a16:creationId xmlns:a16="http://schemas.microsoft.com/office/drawing/2014/main" id="{D161377D-A954-C798-0D16-98CD9CA35457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3" name="Rounded Rectangle 168">
            <a:extLst>
              <a:ext uri="{FF2B5EF4-FFF2-40B4-BE49-F238E27FC236}">
                <a16:creationId xmlns:a16="http://schemas.microsoft.com/office/drawing/2014/main" id="{5612B1FA-75D6-9683-9FCA-03DF7C901CD1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4" name="Rounded Rectangle 169">
            <a:extLst>
              <a:ext uri="{FF2B5EF4-FFF2-40B4-BE49-F238E27FC236}">
                <a16:creationId xmlns:a16="http://schemas.microsoft.com/office/drawing/2014/main" id="{BFD68689-29F2-1B88-ED6F-34593D98DAAF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5" name="Rounded Rectangle 170">
            <a:extLst>
              <a:ext uri="{FF2B5EF4-FFF2-40B4-BE49-F238E27FC236}">
                <a16:creationId xmlns:a16="http://schemas.microsoft.com/office/drawing/2014/main" id="{92E56C32-E3B4-5874-57FD-40CE87364D33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56" name="Rounded Rectangle 171">
            <a:extLst>
              <a:ext uri="{FF2B5EF4-FFF2-40B4-BE49-F238E27FC236}">
                <a16:creationId xmlns:a16="http://schemas.microsoft.com/office/drawing/2014/main" id="{2F8F5FEC-4E16-1F4E-C5D8-9B0EBBDA2A0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57" name="Rounded Rectangle 172">
            <a:extLst>
              <a:ext uri="{FF2B5EF4-FFF2-40B4-BE49-F238E27FC236}">
                <a16:creationId xmlns:a16="http://schemas.microsoft.com/office/drawing/2014/main" id="{6377F991-093B-0213-5B74-AE4D05F1713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58" name="Rounded Rectangle 173">
            <a:extLst>
              <a:ext uri="{FF2B5EF4-FFF2-40B4-BE49-F238E27FC236}">
                <a16:creationId xmlns:a16="http://schemas.microsoft.com/office/drawing/2014/main" id="{84F02A64-59AC-F170-D26C-2434E0597AC0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59" name="Rounded Rectangle 174">
            <a:extLst>
              <a:ext uri="{FF2B5EF4-FFF2-40B4-BE49-F238E27FC236}">
                <a16:creationId xmlns:a16="http://schemas.microsoft.com/office/drawing/2014/main" id="{950EEBE1-1701-CD71-0675-53E82CAB800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0" name="Rounded Rectangle 175">
            <a:extLst>
              <a:ext uri="{FF2B5EF4-FFF2-40B4-BE49-F238E27FC236}">
                <a16:creationId xmlns:a16="http://schemas.microsoft.com/office/drawing/2014/main" id="{3944514D-A987-2C19-7E62-73F82E7381F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1" name="Rounded Rectangle 176">
            <a:extLst>
              <a:ext uri="{FF2B5EF4-FFF2-40B4-BE49-F238E27FC236}">
                <a16:creationId xmlns:a16="http://schemas.microsoft.com/office/drawing/2014/main" id="{BF02B046-4245-5D5A-03D8-DAD27DCABFE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2" name="Rounded Rectangle 177">
            <a:extLst>
              <a:ext uri="{FF2B5EF4-FFF2-40B4-BE49-F238E27FC236}">
                <a16:creationId xmlns:a16="http://schemas.microsoft.com/office/drawing/2014/main" id="{4B3C17EF-751B-65F7-67B3-5B758A7B1CB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3" name="Rounded Rectangle 178">
            <a:extLst>
              <a:ext uri="{FF2B5EF4-FFF2-40B4-BE49-F238E27FC236}">
                <a16:creationId xmlns:a16="http://schemas.microsoft.com/office/drawing/2014/main" id="{F42D32AA-4BFF-6425-C120-75559125209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024" name="Rounded Rectangle 179">
            <a:extLst>
              <a:ext uri="{FF2B5EF4-FFF2-40B4-BE49-F238E27FC236}">
                <a16:creationId xmlns:a16="http://schemas.microsoft.com/office/drawing/2014/main" id="{D9DB15C7-87F8-E319-753E-570A1025B7C0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025" name="Rounded Rectangle 180">
            <a:extLst>
              <a:ext uri="{FF2B5EF4-FFF2-40B4-BE49-F238E27FC236}">
                <a16:creationId xmlns:a16="http://schemas.microsoft.com/office/drawing/2014/main" id="{DFB0B082-113E-C6CE-C43D-6EDFA5FA153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026" name="Rounded Rectangle 181">
            <a:extLst>
              <a:ext uri="{FF2B5EF4-FFF2-40B4-BE49-F238E27FC236}">
                <a16:creationId xmlns:a16="http://schemas.microsoft.com/office/drawing/2014/main" id="{CE39A697-E1D7-7D92-A369-46D46CD6DA2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027" name="Rounded Rectangle 182">
            <a:extLst>
              <a:ext uri="{FF2B5EF4-FFF2-40B4-BE49-F238E27FC236}">
                <a16:creationId xmlns:a16="http://schemas.microsoft.com/office/drawing/2014/main" id="{272DB897-6320-85F2-3FAC-73C050E7CD8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028" name="Rounded Rectangle 183">
            <a:extLst>
              <a:ext uri="{FF2B5EF4-FFF2-40B4-BE49-F238E27FC236}">
                <a16:creationId xmlns:a16="http://schemas.microsoft.com/office/drawing/2014/main" id="{E56BD73B-1019-0606-388E-B4DE1540A42E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030" name="Rounded Rectangle 184">
            <a:extLst>
              <a:ext uri="{FF2B5EF4-FFF2-40B4-BE49-F238E27FC236}">
                <a16:creationId xmlns:a16="http://schemas.microsoft.com/office/drawing/2014/main" id="{AEDFC896-41C2-5806-62DE-BD1D6E25A17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031" name="Rounded Rectangle 185">
            <a:extLst>
              <a:ext uri="{FF2B5EF4-FFF2-40B4-BE49-F238E27FC236}">
                <a16:creationId xmlns:a16="http://schemas.microsoft.com/office/drawing/2014/main" id="{889BE391-A841-CD50-9EA4-CFC2A157601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032" name="Rounded Rectangle 186">
            <a:extLst>
              <a:ext uri="{FF2B5EF4-FFF2-40B4-BE49-F238E27FC236}">
                <a16:creationId xmlns:a16="http://schemas.microsoft.com/office/drawing/2014/main" id="{28AB55F8-0968-B864-E2CF-921258D825B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033" name="Rounded Rectangle 187">
            <a:extLst>
              <a:ext uri="{FF2B5EF4-FFF2-40B4-BE49-F238E27FC236}">
                <a16:creationId xmlns:a16="http://schemas.microsoft.com/office/drawing/2014/main" id="{D7DA1037-3EDD-94CE-A9E6-48AFAF1D0EA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034" name="Rounded Rectangle 188">
            <a:extLst>
              <a:ext uri="{FF2B5EF4-FFF2-40B4-BE49-F238E27FC236}">
                <a16:creationId xmlns:a16="http://schemas.microsoft.com/office/drawing/2014/main" id="{CF607BB1-00E2-CA05-13EC-A0E78746EF2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035" name="Rounded Rectangle 189">
            <a:extLst>
              <a:ext uri="{FF2B5EF4-FFF2-40B4-BE49-F238E27FC236}">
                <a16:creationId xmlns:a16="http://schemas.microsoft.com/office/drawing/2014/main" id="{5BB237FF-E84B-901B-6B78-698710DE71B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036" name="Rounded Rectangle 190">
            <a:extLst>
              <a:ext uri="{FF2B5EF4-FFF2-40B4-BE49-F238E27FC236}">
                <a16:creationId xmlns:a16="http://schemas.microsoft.com/office/drawing/2014/main" id="{A7FC11F0-1E72-C18D-E88A-CF3E1EC26B9E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037" name="Rounded Rectangle 191">
            <a:extLst>
              <a:ext uri="{FF2B5EF4-FFF2-40B4-BE49-F238E27FC236}">
                <a16:creationId xmlns:a16="http://schemas.microsoft.com/office/drawing/2014/main" id="{8502544D-7D19-1391-FD63-9DCB1BFFD52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038" name="Rounded Rectangle 192">
            <a:extLst>
              <a:ext uri="{FF2B5EF4-FFF2-40B4-BE49-F238E27FC236}">
                <a16:creationId xmlns:a16="http://schemas.microsoft.com/office/drawing/2014/main" id="{5ED3030A-0289-0CE1-6252-5ADFE45D5CD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039" name="Rounded Rectangle 193">
            <a:extLst>
              <a:ext uri="{FF2B5EF4-FFF2-40B4-BE49-F238E27FC236}">
                <a16:creationId xmlns:a16="http://schemas.microsoft.com/office/drawing/2014/main" id="{B506C902-5084-C866-D08D-5B3A5DDB9E1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040" name="Rounded Rectangle 194">
            <a:extLst>
              <a:ext uri="{FF2B5EF4-FFF2-40B4-BE49-F238E27FC236}">
                <a16:creationId xmlns:a16="http://schemas.microsoft.com/office/drawing/2014/main" id="{F8BCBA4F-95D7-BE4A-4862-587300243F69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041" name="Rounded Rectangle 195">
            <a:extLst>
              <a:ext uri="{FF2B5EF4-FFF2-40B4-BE49-F238E27FC236}">
                <a16:creationId xmlns:a16="http://schemas.microsoft.com/office/drawing/2014/main" id="{EC426412-17E0-6B39-205A-8247D5CE2543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042" name="Rounded Rectangle 196">
            <a:extLst>
              <a:ext uri="{FF2B5EF4-FFF2-40B4-BE49-F238E27FC236}">
                <a16:creationId xmlns:a16="http://schemas.microsoft.com/office/drawing/2014/main" id="{5442ED02-1023-A330-9773-B622A0174C3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043" name="Rounded Rectangle 197">
            <a:extLst>
              <a:ext uri="{FF2B5EF4-FFF2-40B4-BE49-F238E27FC236}">
                <a16:creationId xmlns:a16="http://schemas.microsoft.com/office/drawing/2014/main" id="{D78EE2D8-6E82-64BD-3716-BD215786EA00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044" name="Rounded Rectangle 198">
            <a:extLst>
              <a:ext uri="{FF2B5EF4-FFF2-40B4-BE49-F238E27FC236}">
                <a16:creationId xmlns:a16="http://schemas.microsoft.com/office/drawing/2014/main" id="{08BC8AFE-6E98-D0C8-8776-C0A4BBA2E1D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045" name="Rounded Rectangle 199">
            <a:extLst>
              <a:ext uri="{FF2B5EF4-FFF2-40B4-BE49-F238E27FC236}">
                <a16:creationId xmlns:a16="http://schemas.microsoft.com/office/drawing/2014/main" id="{0184E834-04B3-4058-AFB2-5DF8EC31459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046" name="Rounded Rectangle 200">
            <a:extLst>
              <a:ext uri="{FF2B5EF4-FFF2-40B4-BE49-F238E27FC236}">
                <a16:creationId xmlns:a16="http://schemas.microsoft.com/office/drawing/2014/main" id="{BC54AA24-1B12-E018-C7D5-5256F34392C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047" name="Rounded Rectangle 201">
            <a:extLst>
              <a:ext uri="{FF2B5EF4-FFF2-40B4-BE49-F238E27FC236}">
                <a16:creationId xmlns:a16="http://schemas.microsoft.com/office/drawing/2014/main" id="{797563EF-E189-030F-9695-9A0533FE3549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048" name="Rounded Rectangle 202">
            <a:extLst>
              <a:ext uri="{FF2B5EF4-FFF2-40B4-BE49-F238E27FC236}">
                <a16:creationId xmlns:a16="http://schemas.microsoft.com/office/drawing/2014/main" id="{471CB1F6-825F-FE69-FFD9-2E4B561AAAE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049" name="Rounded Rectangle 203">
            <a:extLst>
              <a:ext uri="{FF2B5EF4-FFF2-40B4-BE49-F238E27FC236}">
                <a16:creationId xmlns:a16="http://schemas.microsoft.com/office/drawing/2014/main" id="{3C2E733D-D2D9-2290-4032-5126B9BB7D1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050" name="Rounded Rectangle 204">
            <a:extLst>
              <a:ext uri="{FF2B5EF4-FFF2-40B4-BE49-F238E27FC236}">
                <a16:creationId xmlns:a16="http://schemas.microsoft.com/office/drawing/2014/main" id="{61D239EB-B44D-3337-3BD6-6F78BBEBB4DF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051" name="Rounded Rectangle 205">
            <a:extLst>
              <a:ext uri="{FF2B5EF4-FFF2-40B4-BE49-F238E27FC236}">
                <a16:creationId xmlns:a16="http://schemas.microsoft.com/office/drawing/2014/main" id="{AFC8B8B4-65BE-FC03-B2A7-9F88B4CF1CD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052" name="Rounded Rectangle 206">
            <a:extLst>
              <a:ext uri="{FF2B5EF4-FFF2-40B4-BE49-F238E27FC236}">
                <a16:creationId xmlns:a16="http://schemas.microsoft.com/office/drawing/2014/main" id="{28FE643F-D7A9-5222-58F7-27F8C9EE73D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053" name="Rounded Rectangle 207">
            <a:extLst>
              <a:ext uri="{FF2B5EF4-FFF2-40B4-BE49-F238E27FC236}">
                <a16:creationId xmlns:a16="http://schemas.microsoft.com/office/drawing/2014/main" id="{CF289D81-8208-6379-0171-401168CBDA1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054" name="Rounded Rectangle 208">
            <a:extLst>
              <a:ext uri="{FF2B5EF4-FFF2-40B4-BE49-F238E27FC236}">
                <a16:creationId xmlns:a16="http://schemas.microsoft.com/office/drawing/2014/main" id="{9919318B-9144-128D-B904-732B999809C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055" name="Rounded Rectangle 209">
            <a:extLst>
              <a:ext uri="{FF2B5EF4-FFF2-40B4-BE49-F238E27FC236}">
                <a16:creationId xmlns:a16="http://schemas.microsoft.com/office/drawing/2014/main" id="{BE6A99E8-7A05-C19B-7256-FA460CE5919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056" name="Rounded Rectangle 210">
            <a:extLst>
              <a:ext uri="{FF2B5EF4-FFF2-40B4-BE49-F238E27FC236}">
                <a16:creationId xmlns:a16="http://schemas.microsoft.com/office/drawing/2014/main" id="{DB8259F5-0038-7A74-1B13-4A8B6FE6F908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57" name="Rounded Rectangle 211">
            <a:extLst>
              <a:ext uri="{FF2B5EF4-FFF2-40B4-BE49-F238E27FC236}">
                <a16:creationId xmlns:a16="http://schemas.microsoft.com/office/drawing/2014/main" id="{59D5173C-F935-BC71-DFF6-7D5473BAB2B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58" name="Rounded Rectangle 212">
            <a:extLst>
              <a:ext uri="{FF2B5EF4-FFF2-40B4-BE49-F238E27FC236}">
                <a16:creationId xmlns:a16="http://schemas.microsoft.com/office/drawing/2014/main" id="{342C30EE-4F8E-6F8F-6B69-199504ACAD7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59" name="Rounded Rectangle 213">
            <a:extLst>
              <a:ext uri="{FF2B5EF4-FFF2-40B4-BE49-F238E27FC236}">
                <a16:creationId xmlns:a16="http://schemas.microsoft.com/office/drawing/2014/main" id="{891099A4-0CC1-497A-1775-C968796DCB3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60" name="Rounded Rectangle 214">
            <a:extLst>
              <a:ext uri="{FF2B5EF4-FFF2-40B4-BE49-F238E27FC236}">
                <a16:creationId xmlns:a16="http://schemas.microsoft.com/office/drawing/2014/main" id="{C57622AA-A3AB-993A-B244-9ADFDD654CC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61" name="Rounded Rectangle 215">
            <a:extLst>
              <a:ext uri="{FF2B5EF4-FFF2-40B4-BE49-F238E27FC236}">
                <a16:creationId xmlns:a16="http://schemas.microsoft.com/office/drawing/2014/main" id="{C272C735-2F0E-4652-831D-1A56BF379308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62" name="Rounded Rectangle 216">
            <a:extLst>
              <a:ext uri="{FF2B5EF4-FFF2-40B4-BE49-F238E27FC236}">
                <a16:creationId xmlns:a16="http://schemas.microsoft.com/office/drawing/2014/main" id="{69E55231-0F40-B56F-6799-D8D01757BB4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3" name="Rounded Rectangle 217">
            <a:extLst>
              <a:ext uri="{FF2B5EF4-FFF2-40B4-BE49-F238E27FC236}">
                <a16:creationId xmlns:a16="http://schemas.microsoft.com/office/drawing/2014/main" id="{7B1EAAA9-EF9D-9785-B93E-886E0D085201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64" name="Rounded Rectangle 218">
            <a:extLst>
              <a:ext uri="{FF2B5EF4-FFF2-40B4-BE49-F238E27FC236}">
                <a16:creationId xmlns:a16="http://schemas.microsoft.com/office/drawing/2014/main" id="{12B39822-A949-5916-95FF-4F0AA15DDFC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65" name="Rounded Rectangle 219">
            <a:extLst>
              <a:ext uri="{FF2B5EF4-FFF2-40B4-BE49-F238E27FC236}">
                <a16:creationId xmlns:a16="http://schemas.microsoft.com/office/drawing/2014/main" id="{3B59767F-9AA0-986C-EF6F-F0C6C3FF105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66" name="Rounded Rectangle 220">
            <a:extLst>
              <a:ext uri="{FF2B5EF4-FFF2-40B4-BE49-F238E27FC236}">
                <a16:creationId xmlns:a16="http://schemas.microsoft.com/office/drawing/2014/main" id="{E5707171-D14B-FE5E-CCED-8C656A5638CF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067" name="Rounded Rectangle 221">
            <a:extLst>
              <a:ext uri="{FF2B5EF4-FFF2-40B4-BE49-F238E27FC236}">
                <a16:creationId xmlns:a16="http://schemas.microsoft.com/office/drawing/2014/main" id="{9ED09104-F57F-0ED0-BD04-49EA34EFBDD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068" name="Rounded Rectangle 222">
            <a:extLst>
              <a:ext uri="{FF2B5EF4-FFF2-40B4-BE49-F238E27FC236}">
                <a16:creationId xmlns:a16="http://schemas.microsoft.com/office/drawing/2014/main" id="{E996DA31-ADB7-FD00-AE1F-B2E5CA0D0A6E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069" name="Rounded Rectangle 223">
            <a:extLst>
              <a:ext uri="{FF2B5EF4-FFF2-40B4-BE49-F238E27FC236}">
                <a16:creationId xmlns:a16="http://schemas.microsoft.com/office/drawing/2014/main" id="{98C561EC-4726-F7E7-B1C0-7D7736DDFA7A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070" name="Rounded Rectangle 224">
            <a:extLst>
              <a:ext uri="{FF2B5EF4-FFF2-40B4-BE49-F238E27FC236}">
                <a16:creationId xmlns:a16="http://schemas.microsoft.com/office/drawing/2014/main" id="{6FCA07CC-A1BB-C8B8-D717-EAA31A86F1B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071" name="Rounded Rectangle 225">
            <a:extLst>
              <a:ext uri="{FF2B5EF4-FFF2-40B4-BE49-F238E27FC236}">
                <a16:creationId xmlns:a16="http://schemas.microsoft.com/office/drawing/2014/main" id="{A2D8E242-1290-1F46-8910-018C014C700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072" name="Rounded Rectangle 226">
            <a:extLst>
              <a:ext uri="{FF2B5EF4-FFF2-40B4-BE49-F238E27FC236}">
                <a16:creationId xmlns:a16="http://schemas.microsoft.com/office/drawing/2014/main" id="{7DB958AE-FD03-6999-84AD-2D7ECFC27196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073" name="Rounded Rectangle 227">
            <a:extLst>
              <a:ext uri="{FF2B5EF4-FFF2-40B4-BE49-F238E27FC236}">
                <a16:creationId xmlns:a16="http://schemas.microsoft.com/office/drawing/2014/main" id="{80A6DD2D-E6D0-E44C-4CB3-8EEA4E6DB8EE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074" name="Rounded Rectangle 228">
            <a:extLst>
              <a:ext uri="{FF2B5EF4-FFF2-40B4-BE49-F238E27FC236}">
                <a16:creationId xmlns:a16="http://schemas.microsoft.com/office/drawing/2014/main" id="{1F52FB31-ED82-ADDA-7F63-CAD6DF5CDFF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075" name="Rounded Rectangle 229">
            <a:extLst>
              <a:ext uri="{FF2B5EF4-FFF2-40B4-BE49-F238E27FC236}">
                <a16:creationId xmlns:a16="http://schemas.microsoft.com/office/drawing/2014/main" id="{F4410FC0-1B3B-6B92-101F-3D9E887B7E81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076" name="Rounded Rectangle 230">
            <a:extLst>
              <a:ext uri="{FF2B5EF4-FFF2-40B4-BE49-F238E27FC236}">
                <a16:creationId xmlns:a16="http://schemas.microsoft.com/office/drawing/2014/main" id="{C21838A2-166B-E0FF-FEF1-D295473A0334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077" name="Rounded Rectangle 231">
            <a:extLst>
              <a:ext uri="{FF2B5EF4-FFF2-40B4-BE49-F238E27FC236}">
                <a16:creationId xmlns:a16="http://schemas.microsoft.com/office/drawing/2014/main" id="{E19C4D75-F978-E41F-2C6C-8784301336F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078" name="Rounded Rectangle 232">
            <a:extLst>
              <a:ext uri="{FF2B5EF4-FFF2-40B4-BE49-F238E27FC236}">
                <a16:creationId xmlns:a16="http://schemas.microsoft.com/office/drawing/2014/main" id="{255CFEA6-BCB0-EDAB-014D-874F1A44A84C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079" name="Rounded Rectangle 233">
            <a:extLst>
              <a:ext uri="{FF2B5EF4-FFF2-40B4-BE49-F238E27FC236}">
                <a16:creationId xmlns:a16="http://schemas.microsoft.com/office/drawing/2014/main" id="{BF3DFE80-A860-2AB9-43B8-291A9239D2F7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080" name="Rounded Rectangle 234">
            <a:extLst>
              <a:ext uri="{FF2B5EF4-FFF2-40B4-BE49-F238E27FC236}">
                <a16:creationId xmlns:a16="http://schemas.microsoft.com/office/drawing/2014/main" id="{ED51E743-8EA4-30F3-1930-1FCCC0B8DF12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081" name="Rounded Rectangle 235">
            <a:extLst>
              <a:ext uri="{FF2B5EF4-FFF2-40B4-BE49-F238E27FC236}">
                <a16:creationId xmlns:a16="http://schemas.microsoft.com/office/drawing/2014/main" id="{B7BAB8D1-845C-F8C2-B3B1-78E9ED920343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082" name="Rounded Rectangle 236">
            <a:extLst>
              <a:ext uri="{FF2B5EF4-FFF2-40B4-BE49-F238E27FC236}">
                <a16:creationId xmlns:a16="http://schemas.microsoft.com/office/drawing/2014/main" id="{E5DE3EF6-734C-D8AF-C347-A78D8E8F76F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083" name="Rounded Rectangle 237">
            <a:extLst>
              <a:ext uri="{FF2B5EF4-FFF2-40B4-BE49-F238E27FC236}">
                <a16:creationId xmlns:a16="http://schemas.microsoft.com/office/drawing/2014/main" id="{701244A0-034A-B66B-8349-A5E3078ED9CE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084" name="Rounded Rectangle 238">
            <a:extLst>
              <a:ext uri="{FF2B5EF4-FFF2-40B4-BE49-F238E27FC236}">
                <a16:creationId xmlns:a16="http://schemas.microsoft.com/office/drawing/2014/main" id="{9C4302BB-1820-7783-62F0-5E011A5E7639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085" name="Rounded Rectangle 239">
            <a:extLst>
              <a:ext uri="{FF2B5EF4-FFF2-40B4-BE49-F238E27FC236}">
                <a16:creationId xmlns:a16="http://schemas.microsoft.com/office/drawing/2014/main" id="{3508DEAB-B52A-7E8A-197A-D3908EB6FA50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086" name="Rounded Rectangle 240">
            <a:extLst>
              <a:ext uri="{FF2B5EF4-FFF2-40B4-BE49-F238E27FC236}">
                <a16:creationId xmlns:a16="http://schemas.microsoft.com/office/drawing/2014/main" id="{6E0D6930-A67A-916B-0D57-E0D410DBE1D5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087" name="Rounded Rectangle 241">
            <a:extLst>
              <a:ext uri="{FF2B5EF4-FFF2-40B4-BE49-F238E27FC236}">
                <a16:creationId xmlns:a16="http://schemas.microsoft.com/office/drawing/2014/main" id="{5DAA4AD7-F31F-78FE-062D-9013271AA529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088" name="Rounded Rectangle 242">
            <a:extLst>
              <a:ext uri="{FF2B5EF4-FFF2-40B4-BE49-F238E27FC236}">
                <a16:creationId xmlns:a16="http://schemas.microsoft.com/office/drawing/2014/main" id="{BCE99DD2-5C70-D5A4-F0DB-E21DBCFB1A3D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089" name="Rounded Rectangle 243">
            <a:extLst>
              <a:ext uri="{FF2B5EF4-FFF2-40B4-BE49-F238E27FC236}">
                <a16:creationId xmlns:a16="http://schemas.microsoft.com/office/drawing/2014/main" id="{B10144B1-5B57-1AD5-4B49-65039328A757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090" name="Rounded Rectangle 244">
            <a:extLst>
              <a:ext uri="{FF2B5EF4-FFF2-40B4-BE49-F238E27FC236}">
                <a16:creationId xmlns:a16="http://schemas.microsoft.com/office/drawing/2014/main" id="{78725BA1-542E-8349-EEEF-5FEB7291A6E9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091" name="Rounded Rectangle 245">
            <a:extLst>
              <a:ext uri="{FF2B5EF4-FFF2-40B4-BE49-F238E27FC236}">
                <a16:creationId xmlns:a16="http://schemas.microsoft.com/office/drawing/2014/main" id="{618E1DBF-C061-E385-3321-600E53437296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092" name="Rounded Rectangle 246">
            <a:extLst>
              <a:ext uri="{FF2B5EF4-FFF2-40B4-BE49-F238E27FC236}">
                <a16:creationId xmlns:a16="http://schemas.microsoft.com/office/drawing/2014/main" id="{725689F5-98DD-D437-BB2A-903AA048837B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093" name="Rounded Rectangle 247">
            <a:extLst>
              <a:ext uri="{FF2B5EF4-FFF2-40B4-BE49-F238E27FC236}">
                <a16:creationId xmlns:a16="http://schemas.microsoft.com/office/drawing/2014/main" id="{B306E3D0-22F6-9B27-374D-E32E86816063}"/>
              </a:ext>
            </a:extLst>
          </p:cNvPr>
          <p:cNvSpPr/>
          <p:nvPr/>
        </p:nvSpPr>
        <p:spPr>
          <a:xfrm>
            <a:off x="8660331" y="1340318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pic>
        <p:nvPicPr>
          <p:cNvPr id="1095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F64E1BD2-0E37-2CA1-B784-1D64E9603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4F2"/>
              </a:clrFrom>
              <a:clrTo>
                <a:srgbClr val="F5F4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531" y="117363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8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1024" grpId="0" animBg="1"/>
      <p:bldP spid="1025" grpId="0" animBg="1"/>
      <p:bldP spid="1026" grpId="0" animBg="1"/>
      <p:bldP spid="1027" grpId="0" animBg="1"/>
      <p:bldP spid="1028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31AE23-2B48-F72C-7308-E9A7853B6E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B236E6-FE91-F59D-94A6-AF63238C0670}"/>
              </a:ext>
            </a:extLst>
          </p:cNvPr>
          <p:cNvSpPr txBox="1"/>
          <p:nvPr/>
        </p:nvSpPr>
        <p:spPr>
          <a:xfrm>
            <a:off x="1003663" y="1589036"/>
            <a:ext cx="10489474" cy="31917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8800" dirty="0">
                <a:ln w="0">
                  <a:noFill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794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D4FA95-8494-44F1-8ABC-3F5B895CE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331632" y="584775"/>
            <a:ext cx="7195930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DDC79-F9CE-C13A-D6E0-254FD7F003F4}"/>
              </a:ext>
            </a:extLst>
          </p:cNvPr>
          <p:cNvSpPr txBox="1"/>
          <p:nvPr/>
        </p:nvSpPr>
        <p:spPr>
          <a:xfrm>
            <a:off x="331632" y="1705660"/>
            <a:ext cx="2263282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HĐ3.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/>
          <a:srcRect r="31270"/>
          <a:stretch/>
        </p:blipFill>
        <p:spPr>
          <a:xfrm>
            <a:off x="1337537" y="1856598"/>
            <a:ext cx="9929825" cy="1409571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30933-A8EC-F9FC-78FF-EC595385C873}"/>
              </a:ext>
            </a:extLst>
          </p:cNvPr>
          <p:cNvSpPr txBox="1"/>
          <p:nvPr/>
        </p:nvSpPr>
        <p:spPr>
          <a:xfrm>
            <a:off x="331632" y="3103841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Giải:</a:t>
            </a:r>
            <a:endParaRPr lang="en-US" sz="32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4"/>
          <a:srcRect r="54060"/>
          <a:stretch/>
        </p:blipFill>
        <p:spPr>
          <a:xfrm>
            <a:off x="454233" y="3636839"/>
            <a:ext cx="6637216" cy="1254555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/>
          <a:srcRect r="53961"/>
          <a:stretch/>
        </p:blipFill>
        <p:spPr>
          <a:xfrm>
            <a:off x="454233" y="4851728"/>
            <a:ext cx="6858000" cy="698788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B7E64E-713B-93C7-6FEC-92A79285FD44}"/>
              </a:ext>
            </a:extLst>
          </p:cNvPr>
          <p:cNvSpPr txBox="1"/>
          <p:nvPr/>
        </p:nvSpPr>
        <p:spPr>
          <a:xfrm>
            <a:off x="2902105" y="-12826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4A2F63-0E81-15A9-ED21-73186BB0A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196878" y="324302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đồng dạng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DDC79-F9CE-C13A-D6E0-254FD7F003F4}"/>
              </a:ext>
            </a:extLst>
          </p:cNvPr>
          <p:cNvSpPr txBox="1"/>
          <p:nvPr/>
        </p:nvSpPr>
        <p:spPr>
          <a:xfrm>
            <a:off x="196878" y="784401"/>
            <a:ext cx="62682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niệm đơn thức đồng dạng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DDC79-F9CE-C13A-D6E0-254FD7F003F4}"/>
              </a:ext>
            </a:extLst>
          </p:cNvPr>
          <p:cNvSpPr txBox="1"/>
          <p:nvPr/>
        </p:nvSpPr>
        <p:spPr>
          <a:xfrm>
            <a:off x="196878" y="1445187"/>
            <a:ext cx="2263282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HĐ4.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30933-A8EC-F9FC-78FF-EC595385C873}"/>
              </a:ext>
            </a:extLst>
          </p:cNvPr>
          <p:cNvSpPr txBox="1"/>
          <p:nvPr/>
        </p:nvSpPr>
        <p:spPr>
          <a:xfrm>
            <a:off x="196878" y="4121141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336618" y="1275090"/>
                <a:ext cx="10863481" cy="3271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Phần biến của ba đơn thức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618" y="1275090"/>
                <a:ext cx="10863481" cy="3271986"/>
              </a:xfrm>
              <a:prstGeom prst="rect">
                <a:avLst/>
              </a:prstGeom>
              <a:blipFill>
                <a:blip r:embed="rId3"/>
                <a:stretch>
                  <a:fillRect l="-1291" b="-2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64144F-D45E-6112-67FC-5FFECBEBC5E4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B1166F-76D7-5550-FBC9-BA158E39A0E9}"/>
                  </a:ext>
                </a:extLst>
              </p:cNvPr>
              <p:cNvSpPr txBox="1"/>
              <p:nvPr/>
            </p:nvSpPr>
            <p:spPr>
              <a:xfrm>
                <a:off x="1117514" y="4845552"/>
                <a:ext cx="9299474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Ba đơn thức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đều có bậc là 5.</a:t>
                </a:r>
                <a:endParaRPr lang="vi-VN" sz="3000" dirty="0"/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B1166F-76D7-5550-FBC9-BA158E39A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14" y="4845552"/>
                <a:ext cx="9299474" cy="553998"/>
              </a:xfrm>
              <a:prstGeom prst="rect">
                <a:avLst/>
              </a:prstGeom>
              <a:blipFill>
                <a:blip r:embed="rId4"/>
                <a:stretch>
                  <a:fillRect l="-1507" t="-14286" b="-32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7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4A2F63-0E81-15A9-ED21-73186BB0A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196878" y="324302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đồng dạng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DDC79-F9CE-C13A-D6E0-254FD7F003F4}"/>
              </a:ext>
            </a:extLst>
          </p:cNvPr>
          <p:cNvSpPr txBox="1"/>
          <p:nvPr/>
        </p:nvSpPr>
        <p:spPr>
          <a:xfrm>
            <a:off x="196878" y="784401"/>
            <a:ext cx="62682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niệm đơn thức đồng dạng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DDC79-F9CE-C13A-D6E0-254FD7F003F4}"/>
              </a:ext>
            </a:extLst>
          </p:cNvPr>
          <p:cNvSpPr txBox="1"/>
          <p:nvPr/>
        </p:nvSpPr>
        <p:spPr>
          <a:xfrm>
            <a:off x="196878" y="1445187"/>
            <a:ext cx="2263282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HĐ4.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30933-A8EC-F9FC-78FF-EC595385C873}"/>
              </a:ext>
            </a:extLst>
          </p:cNvPr>
          <p:cNvSpPr txBox="1"/>
          <p:nvPr/>
        </p:nvSpPr>
        <p:spPr>
          <a:xfrm>
            <a:off x="303203" y="3538013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336618" y="1275090"/>
                <a:ext cx="10863481" cy="2579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Phần biến của ba đơn thức A, B và C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618" y="1275090"/>
                <a:ext cx="10863481" cy="2579489"/>
              </a:xfrm>
              <a:prstGeom prst="rect">
                <a:avLst/>
              </a:prstGeom>
              <a:blipFill>
                <a:blip r:embed="rId3"/>
                <a:stretch>
                  <a:fillRect l="-1291" b="-3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169332" y="3962446"/>
            <a:ext cx="6022668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vậy phần biến của đơn thức A </a:t>
            </a:r>
          </a:p>
          <a:p>
            <a:pPr algn="just">
              <a:lnSpc>
                <a:spcPct val="150000"/>
              </a:lnSpc>
            </a:pPr>
            <a:r>
              <a:rPr lang="en-US" sz="3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đơn </a:t>
            </a:r>
            <a:r>
              <a:rPr lang="en-US" sz="3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giống nhau.</a:t>
            </a:r>
          </a:p>
        </p:txBody>
      </p:sp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64144F-D45E-6112-67FC-5FFECBEBC5E4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A929071-F392-8AEA-F315-C02EBEE40071}"/>
                  </a:ext>
                </a:extLst>
              </p:cNvPr>
              <p:cNvSpPr/>
              <p:nvPr/>
            </p:nvSpPr>
            <p:spPr>
              <a:xfrm>
                <a:off x="431176" y="3916029"/>
                <a:ext cx="10863481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A929071-F392-8AEA-F315-C02EBEE40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76" y="3916029"/>
                <a:ext cx="10863481" cy="2169825"/>
              </a:xfrm>
              <a:prstGeom prst="rect">
                <a:avLst/>
              </a:prstGeom>
              <a:blipFill>
                <a:blip r:embed="rId4"/>
                <a:stretch>
                  <a:fillRect l="-1347" b="-39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9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AA1C4A-AD2A-2D1E-75E0-496AFB5ED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196878" y="1600402"/>
            <a:ext cx="556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cách tổng quát</a:t>
            </a:r>
            <a:endParaRPr lang="en-US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7628" y="2150736"/>
            <a:ext cx="7970704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đồng dạng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</a:p>
        </p:txBody>
      </p:sp>
      <p:sp>
        <p:nvSpPr>
          <p:cNvPr id="6" name="Rectangle 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77627" y="4086249"/>
            <a:ext cx="873536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 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thì có cùng bậc.</a:t>
            </a: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252A38-A6E2-3B01-ED06-7CE11C3D03AF}"/>
              </a:ext>
            </a:extLst>
          </p:cNvPr>
          <p:cNvSpPr txBox="1"/>
          <p:nvPr/>
        </p:nvSpPr>
        <p:spPr>
          <a:xfrm>
            <a:off x="2907412" y="0"/>
            <a:ext cx="637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ĐƠN THỨC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79D59-F4A2-24E0-2415-75546486D21F}"/>
              </a:ext>
            </a:extLst>
          </p:cNvPr>
          <p:cNvSpPr txBox="1"/>
          <p:nvPr/>
        </p:nvSpPr>
        <p:spPr>
          <a:xfrm>
            <a:off x="196878" y="324302"/>
            <a:ext cx="7195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đồng dạng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DDC79-F9CE-C13A-D6E0-254FD7F003F4}"/>
              </a:ext>
            </a:extLst>
          </p:cNvPr>
          <p:cNvSpPr txBox="1"/>
          <p:nvPr/>
        </p:nvSpPr>
        <p:spPr>
          <a:xfrm>
            <a:off x="196878" y="784401"/>
            <a:ext cx="62682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niệm đơn thức đồng dạng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2007</Words>
  <Application>Microsoft Office PowerPoint</Application>
  <PresentationFormat>Widescreen</PresentationFormat>
  <Paragraphs>362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Segoe UI Black</vt:lpstr>
      <vt:lpstr>SVN-Effra</vt:lpstr>
      <vt:lpstr>Times New Roman</vt:lpstr>
      <vt:lpstr>UVN Bach Tuyet Nang</vt:lpstr>
      <vt:lpstr>Wingdings</vt:lpstr>
      <vt:lpstr>Office Theme</vt:lpstr>
      <vt:lpstr>8_Thiết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Chi Nguyễn</cp:lastModifiedBy>
  <cp:revision>114</cp:revision>
  <dcterms:created xsi:type="dcterms:W3CDTF">2023-02-22T16:08:41Z</dcterms:created>
  <dcterms:modified xsi:type="dcterms:W3CDTF">2025-08-20T16:23:50Z</dcterms:modified>
</cp:coreProperties>
</file>