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76811c86a71b4eff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1" r:id="rId12"/>
    <p:sldMasterId id="2147483794" r:id="rId13"/>
    <p:sldMasterId id="2147483806" r:id="rId14"/>
    <p:sldMasterId id="2147483818" r:id="rId15"/>
    <p:sldMasterId id="2147483830" r:id="rId16"/>
  </p:sldMasterIdLst>
  <p:notesMasterIdLst>
    <p:notesMasterId r:id="rId42"/>
  </p:notesMasterIdLst>
  <p:sldIdLst>
    <p:sldId id="390" r:id="rId17"/>
    <p:sldId id="257" r:id="rId18"/>
    <p:sldId id="391" r:id="rId19"/>
    <p:sldId id="258" r:id="rId20"/>
    <p:sldId id="399" r:id="rId21"/>
    <p:sldId id="280" r:id="rId22"/>
    <p:sldId id="417" r:id="rId23"/>
    <p:sldId id="418" r:id="rId24"/>
    <p:sldId id="419" r:id="rId25"/>
    <p:sldId id="420" r:id="rId26"/>
    <p:sldId id="415" r:id="rId27"/>
    <p:sldId id="421" r:id="rId28"/>
    <p:sldId id="422" r:id="rId29"/>
    <p:sldId id="414" r:id="rId30"/>
    <p:sldId id="413" r:id="rId31"/>
    <p:sldId id="407" r:id="rId32"/>
    <p:sldId id="408" r:id="rId33"/>
    <p:sldId id="409" r:id="rId34"/>
    <p:sldId id="411" r:id="rId35"/>
    <p:sldId id="410" r:id="rId36"/>
    <p:sldId id="424" r:id="rId37"/>
    <p:sldId id="425" r:id="rId38"/>
    <p:sldId id="426" r:id="rId39"/>
    <p:sldId id="279" r:id="rId40"/>
    <p:sldId id="416" r:id="rId41"/>
  </p:sldIdLst>
  <p:sldSz cx="12192000" cy="6858000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Lazydog" panose="020B0604020202020204" charset="0"/>
      <p:regular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Wingdings 2" panose="05020102010507070707" pitchFamily="18" charset="2"/>
      <p:regular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5bec2a2646224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9618" autoAdjust="0"/>
  </p:normalViewPr>
  <p:slideViewPr>
    <p:cSldViewPr snapToGrid="0">
      <p:cViewPr varScale="1">
        <p:scale>
          <a:sx n="77" d="100"/>
          <a:sy n="77" d="100"/>
        </p:scale>
        <p:origin x="797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font" Target="fonts/font7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font" Target="fonts/font2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0T21:46:36.171" idx="1">
    <p:pos x="7354" y="241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0T21:48:39.523" idx="2">
    <p:pos x="7052" y="237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7036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814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3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30"/>
          <a:lstStyle>
            <a:lvl1pPr marL="0" marR="45601" indent="0" algn="r">
              <a:buNone/>
              <a:defRPr>
                <a:solidFill>
                  <a:schemeClr val="tx1"/>
                </a:solidFill>
              </a:defRPr>
            </a:lvl1pPr>
            <a:lvl2pPr marL="453186" indent="0" algn="ctr">
              <a:buNone/>
            </a:lvl2pPr>
            <a:lvl3pPr marL="906655" indent="0" algn="ctr">
              <a:buNone/>
            </a:lvl3pPr>
            <a:lvl4pPr marL="1359973" indent="0" algn="ctr">
              <a:buNone/>
            </a:lvl4pPr>
            <a:lvl5pPr marL="1813287" indent="0" algn="ctr">
              <a:buNone/>
            </a:lvl5pPr>
            <a:lvl6pPr marL="2266765" indent="0" algn="ctr">
              <a:buNone/>
            </a:lvl6pPr>
            <a:lvl7pPr marL="2719941" indent="0" algn="ctr">
              <a:buNone/>
            </a:lvl7pPr>
            <a:lvl8pPr marL="3173103" indent="0" algn="ctr">
              <a:buNone/>
            </a:lvl8pPr>
            <a:lvl9pPr marL="362642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7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745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601" rIns="45601" anchor="t"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78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273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601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855248"/>
            <a:ext cx="5386917" cy="659352"/>
          </a:xfrm>
        </p:spPr>
        <p:txBody>
          <a:bodyPr lIns="45601" tIns="0" rIns="45601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703" y="1859798"/>
            <a:ext cx="5389033" cy="654843"/>
          </a:xfrm>
        </p:spPr>
        <p:txBody>
          <a:bodyPr lIns="45601" tIns="0" rIns="45601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9" y="2514600"/>
            <a:ext cx="5386917" cy="384572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3" y="2514600"/>
            <a:ext cx="5389033" cy="384572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021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60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814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90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30" rIns="18230"/>
          <a:lstStyle>
            <a:lvl1pPr marL="0" indent="0" algn="l">
              <a:buNone/>
              <a:defRPr sz="15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62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784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27" tIns="45601" rIns="90727" bIns="45601" rtlCol="0" anchor="ctr"/>
          <a:lstStyle/>
          <a:p>
            <a:pPr algn="ctr" defTabSz="890019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27" tIns="45601" rIns="90727" bIns="45601" rtlCol="0" anchor="ctr"/>
          <a:lstStyle/>
          <a:p>
            <a:pPr algn="ctr" defTabSz="890019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601" tIns="45601" rIns="45601" bIns="45601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3532" rIns="45601" bIns="45601" anchor="t"/>
          <a:lstStyle>
            <a:lvl1pPr marL="0" indent="0" algn="l">
              <a:spcBef>
                <a:spcPts val="251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89"/>
            <a:ext cx="812800" cy="365125"/>
          </a:xfrm>
        </p:spPr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2016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112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122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31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3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125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44767" indent="0" algn="ctr">
              <a:buNone/>
              <a:defRPr sz="2000"/>
            </a:lvl2pPr>
            <a:lvl3pPr marL="890019" indent="0" algn="ctr">
              <a:buNone/>
              <a:defRPr sz="1900"/>
            </a:lvl3pPr>
            <a:lvl4pPr marL="1334865" indent="0" algn="ctr">
              <a:buNone/>
              <a:defRPr sz="1600"/>
            </a:lvl4pPr>
            <a:lvl5pPr marL="1779979" indent="0" algn="ctr">
              <a:buNone/>
              <a:defRPr sz="1600"/>
            </a:lvl5pPr>
            <a:lvl6pPr marL="2224635" indent="0" algn="ctr">
              <a:buNone/>
              <a:defRPr sz="1600"/>
            </a:lvl6pPr>
            <a:lvl7pPr marL="2669482" indent="0" algn="ctr">
              <a:buNone/>
              <a:defRPr sz="1600"/>
            </a:lvl7pPr>
            <a:lvl8pPr marL="3114521" indent="0" algn="ctr">
              <a:buNone/>
              <a:defRPr sz="1600"/>
            </a:lvl8pPr>
            <a:lvl9pPr marL="355944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47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00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34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79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4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69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14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5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6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67" indent="0">
              <a:buNone/>
              <a:defRPr sz="2000" b="1"/>
            </a:lvl2pPr>
            <a:lvl3pPr marL="890019" indent="0">
              <a:buNone/>
              <a:defRPr sz="1900" b="1"/>
            </a:lvl3pPr>
            <a:lvl4pPr marL="1334865" indent="0">
              <a:buNone/>
              <a:defRPr sz="1600" b="1"/>
            </a:lvl4pPr>
            <a:lvl5pPr marL="1779979" indent="0">
              <a:buNone/>
              <a:defRPr sz="1600" b="1"/>
            </a:lvl5pPr>
            <a:lvl6pPr marL="2224635" indent="0">
              <a:buNone/>
              <a:defRPr sz="1600" b="1"/>
            </a:lvl6pPr>
            <a:lvl7pPr marL="2669482" indent="0">
              <a:buNone/>
              <a:defRPr sz="1600" b="1"/>
            </a:lvl7pPr>
            <a:lvl8pPr marL="3114521" indent="0">
              <a:buNone/>
              <a:defRPr sz="1600" b="1"/>
            </a:lvl8pPr>
            <a:lvl9pPr marL="355944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67" indent="0">
              <a:buNone/>
              <a:defRPr sz="2000" b="1"/>
            </a:lvl2pPr>
            <a:lvl3pPr marL="890019" indent="0">
              <a:buNone/>
              <a:defRPr sz="1900" b="1"/>
            </a:lvl3pPr>
            <a:lvl4pPr marL="1334865" indent="0">
              <a:buNone/>
              <a:defRPr sz="1600" b="1"/>
            </a:lvl4pPr>
            <a:lvl5pPr marL="1779979" indent="0">
              <a:buNone/>
              <a:defRPr sz="1600" b="1"/>
            </a:lvl5pPr>
            <a:lvl6pPr marL="2224635" indent="0">
              <a:buNone/>
              <a:defRPr sz="1600" b="1"/>
            </a:lvl6pPr>
            <a:lvl7pPr marL="2669482" indent="0">
              <a:buNone/>
              <a:defRPr sz="1600" b="1"/>
            </a:lvl7pPr>
            <a:lvl8pPr marL="3114521" indent="0">
              <a:buNone/>
              <a:defRPr sz="1600" b="1"/>
            </a:lvl8pPr>
            <a:lvl9pPr marL="355944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6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67" indent="0">
              <a:buNone/>
              <a:defRPr sz="1500"/>
            </a:lvl2pPr>
            <a:lvl3pPr marL="890019" indent="0">
              <a:buNone/>
              <a:defRPr sz="1200"/>
            </a:lvl3pPr>
            <a:lvl4pPr marL="1334865" indent="0">
              <a:buNone/>
              <a:defRPr sz="1100"/>
            </a:lvl4pPr>
            <a:lvl5pPr marL="1779979" indent="0">
              <a:buNone/>
              <a:defRPr sz="1100"/>
            </a:lvl5pPr>
            <a:lvl6pPr marL="2224635" indent="0">
              <a:buNone/>
              <a:defRPr sz="1100"/>
            </a:lvl6pPr>
            <a:lvl7pPr marL="2669482" indent="0">
              <a:buNone/>
              <a:defRPr sz="1100"/>
            </a:lvl7pPr>
            <a:lvl8pPr marL="3114521" indent="0">
              <a:buNone/>
              <a:defRPr sz="1100"/>
            </a:lvl8pPr>
            <a:lvl9pPr marL="355944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5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44767" indent="0">
              <a:buNone/>
              <a:defRPr sz="2800"/>
            </a:lvl2pPr>
            <a:lvl3pPr marL="890019" indent="0">
              <a:buNone/>
              <a:defRPr sz="2400"/>
            </a:lvl3pPr>
            <a:lvl4pPr marL="1334865" indent="0">
              <a:buNone/>
              <a:defRPr sz="2000"/>
            </a:lvl4pPr>
            <a:lvl5pPr marL="1779979" indent="0">
              <a:buNone/>
              <a:defRPr sz="2000"/>
            </a:lvl5pPr>
            <a:lvl6pPr marL="2224635" indent="0">
              <a:buNone/>
              <a:defRPr sz="2000"/>
            </a:lvl6pPr>
            <a:lvl7pPr marL="2669482" indent="0">
              <a:buNone/>
              <a:defRPr sz="2000"/>
            </a:lvl7pPr>
            <a:lvl8pPr marL="3114521" indent="0">
              <a:buNone/>
              <a:defRPr sz="2000"/>
            </a:lvl8pPr>
            <a:lvl9pPr marL="3559445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67" indent="0">
              <a:buNone/>
              <a:defRPr sz="1500"/>
            </a:lvl2pPr>
            <a:lvl3pPr marL="890019" indent="0">
              <a:buNone/>
              <a:defRPr sz="1200"/>
            </a:lvl3pPr>
            <a:lvl4pPr marL="1334865" indent="0">
              <a:buNone/>
              <a:defRPr sz="1100"/>
            </a:lvl4pPr>
            <a:lvl5pPr marL="1779979" indent="0">
              <a:buNone/>
              <a:defRPr sz="1100"/>
            </a:lvl5pPr>
            <a:lvl6pPr marL="2224635" indent="0">
              <a:buNone/>
              <a:defRPr sz="1100"/>
            </a:lvl6pPr>
            <a:lvl7pPr marL="2669482" indent="0">
              <a:buNone/>
              <a:defRPr sz="1100"/>
            </a:lvl7pPr>
            <a:lvl8pPr marL="3114521" indent="0">
              <a:buNone/>
              <a:defRPr sz="1100"/>
            </a:lvl8pPr>
            <a:lvl9pPr marL="355944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59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59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9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7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96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9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9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74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7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92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89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823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9770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971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966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961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954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9293" indent="0">
              <a:buNone/>
              <a:defRPr sz="1300" b="1"/>
            </a:lvl2pPr>
            <a:lvl3pPr marL="598990" indent="0">
              <a:buNone/>
              <a:defRPr sz="1200" b="1"/>
            </a:lvl3pPr>
            <a:lvl4pPr marL="898238" indent="0">
              <a:buNone/>
              <a:defRPr sz="1100" b="1"/>
            </a:lvl4pPr>
            <a:lvl5pPr marL="1197708" indent="0">
              <a:buNone/>
              <a:defRPr sz="1100" b="1"/>
            </a:lvl5pPr>
            <a:lvl6pPr marL="1497184" indent="0">
              <a:buNone/>
              <a:defRPr sz="1100" b="1"/>
            </a:lvl6pPr>
            <a:lvl7pPr marL="1796610" indent="0">
              <a:buNone/>
              <a:defRPr sz="1100" b="1"/>
            </a:lvl7pPr>
            <a:lvl8pPr marL="2096164" indent="0">
              <a:buNone/>
              <a:defRPr sz="1100" b="1"/>
            </a:lvl8pPr>
            <a:lvl9pPr marL="239542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9293" indent="0">
              <a:buNone/>
              <a:defRPr sz="1300" b="1"/>
            </a:lvl2pPr>
            <a:lvl3pPr marL="598990" indent="0">
              <a:buNone/>
              <a:defRPr sz="1200" b="1"/>
            </a:lvl3pPr>
            <a:lvl4pPr marL="898238" indent="0">
              <a:buNone/>
              <a:defRPr sz="1100" b="1"/>
            </a:lvl4pPr>
            <a:lvl5pPr marL="1197708" indent="0">
              <a:buNone/>
              <a:defRPr sz="1100" b="1"/>
            </a:lvl5pPr>
            <a:lvl6pPr marL="1497184" indent="0">
              <a:buNone/>
              <a:defRPr sz="1100" b="1"/>
            </a:lvl6pPr>
            <a:lvl7pPr marL="1796610" indent="0">
              <a:buNone/>
              <a:defRPr sz="1100" b="1"/>
            </a:lvl7pPr>
            <a:lvl8pPr marL="2096164" indent="0">
              <a:buNone/>
              <a:defRPr sz="1100" b="1"/>
            </a:lvl8pPr>
            <a:lvl9pPr marL="239542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6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146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63" y="957270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299293" indent="0">
              <a:buNone/>
              <a:defRPr sz="800"/>
            </a:lvl2pPr>
            <a:lvl3pPr marL="598990" indent="0">
              <a:buNone/>
              <a:defRPr sz="700"/>
            </a:lvl3pPr>
            <a:lvl4pPr marL="898238" indent="0">
              <a:buNone/>
              <a:defRPr sz="700"/>
            </a:lvl4pPr>
            <a:lvl5pPr marL="1197708" indent="0">
              <a:buNone/>
              <a:defRPr sz="700"/>
            </a:lvl5pPr>
            <a:lvl6pPr marL="1497184" indent="0">
              <a:buNone/>
              <a:defRPr sz="700"/>
            </a:lvl6pPr>
            <a:lvl7pPr marL="1796610" indent="0">
              <a:buNone/>
              <a:defRPr sz="700"/>
            </a:lvl7pPr>
            <a:lvl8pPr marL="2096164" indent="0">
              <a:buNone/>
              <a:defRPr sz="700"/>
            </a:lvl8pPr>
            <a:lvl9pPr marL="23954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93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299293" indent="0">
              <a:buNone/>
              <a:defRPr sz="1900"/>
            </a:lvl2pPr>
            <a:lvl3pPr marL="598990" indent="0">
              <a:buNone/>
              <a:defRPr sz="1600"/>
            </a:lvl3pPr>
            <a:lvl4pPr marL="898238" indent="0">
              <a:buNone/>
              <a:defRPr sz="1300"/>
            </a:lvl4pPr>
            <a:lvl5pPr marL="1197708" indent="0">
              <a:buNone/>
              <a:defRPr sz="1300"/>
            </a:lvl5pPr>
            <a:lvl6pPr marL="1497184" indent="0">
              <a:buNone/>
              <a:defRPr sz="1300"/>
            </a:lvl6pPr>
            <a:lvl7pPr marL="1796610" indent="0">
              <a:buNone/>
              <a:defRPr sz="1300"/>
            </a:lvl7pPr>
            <a:lvl8pPr marL="2096164" indent="0">
              <a:buNone/>
              <a:defRPr sz="1300"/>
            </a:lvl8pPr>
            <a:lvl9pPr marL="239542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299293" indent="0">
              <a:buNone/>
              <a:defRPr sz="800"/>
            </a:lvl2pPr>
            <a:lvl3pPr marL="598990" indent="0">
              <a:buNone/>
              <a:defRPr sz="700"/>
            </a:lvl3pPr>
            <a:lvl4pPr marL="898238" indent="0">
              <a:buNone/>
              <a:defRPr sz="700"/>
            </a:lvl4pPr>
            <a:lvl5pPr marL="1197708" indent="0">
              <a:buNone/>
              <a:defRPr sz="700"/>
            </a:lvl5pPr>
            <a:lvl6pPr marL="1497184" indent="0">
              <a:buNone/>
              <a:defRPr sz="700"/>
            </a:lvl6pPr>
            <a:lvl7pPr marL="1796610" indent="0">
              <a:buNone/>
              <a:defRPr sz="700"/>
            </a:lvl7pPr>
            <a:lvl8pPr marL="2096164" indent="0">
              <a:buNone/>
              <a:defRPr sz="700"/>
            </a:lvl8pPr>
            <a:lvl9pPr marL="23954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4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56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56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4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8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86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83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7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74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7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71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4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9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890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863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839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810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781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34" indent="0">
              <a:buNone/>
              <a:defRPr sz="1300" b="1"/>
            </a:lvl2pPr>
            <a:lvl3pPr marL="594675" indent="0">
              <a:buNone/>
              <a:defRPr sz="1200" b="1"/>
            </a:lvl3pPr>
            <a:lvl4pPr marL="891951" indent="0">
              <a:buNone/>
              <a:defRPr sz="1100" b="1"/>
            </a:lvl4pPr>
            <a:lvl5pPr marL="1189091" indent="0">
              <a:buNone/>
              <a:defRPr sz="1100" b="1"/>
            </a:lvl5pPr>
            <a:lvl6pPr marL="1486393" indent="0">
              <a:buNone/>
              <a:defRPr sz="1100" b="1"/>
            </a:lvl6pPr>
            <a:lvl7pPr marL="1783935" indent="0">
              <a:buNone/>
              <a:defRPr sz="1100" b="1"/>
            </a:lvl7pPr>
            <a:lvl8pPr marL="2081033" indent="0">
              <a:buNone/>
              <a:defRPr sz="1100" b="1"/>
            </a:lvl8pPr>
            <a:lvl9pPr marL="237812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34" indent="0">
              <a:buNone/>
              <a:defRPr sz="1300" b="1"/>
            </a:lvl2pPr>
            <a:lvl3pPr marL="594675" indent="0">
              <a:buNone/>
              <a:defRPr sz="1200" b="1"/>
            </a:lvl3pPr>
            <a:lvl4pPr marL="891951" indent="0">
              <a:buNone/>
              <a:defRPr sz="1100" b="1"/>
            </a:lvl4pPr>
            <a:lvl5pPr marL="1189091" indent="0">
              <a:buNone/>
              <a:defRPr sz="1100" b="1"/>
            </a:lvl5pPr>
            <a:lvl6pPr marL="1486393" indent="0">
              <a:buNone/>
              <a:defRPr sz="1100" b="1"/>
            </a:lvl6pPr>
            <a:lvl7pPr marL="1783935" indent="0">
              <a:buNone/>
              <a:defRPr sz="1100" b="1"/>
            </a:lvl7pPr>
            <a:lvl8pPr marL="2081033" indent="0">
              <a:buNone/>
              <a:defRPr sz="1100" b="1"/>
            </a:lvl8pPr>
            <a:lvl9pPr marL="237812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63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218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63" y="957342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297134" indent="0">
              <a:buNone/>
              <a:defRPr sz="800"/>
            </a:lvl2pPr>
            <a:lvl3pPr marL="594675" indent="0">
              <a:buNone/>
              <a:defRPr sz="700"/>
            </a:lvl3pPr>
            <a:lvl4pPr marL="891951" indent="0">
              <a:buNone/>
              <a:defRPr sz="700"/>
            </a:lvl4pPr>
            <a:lvl5pPr marL="1189091" indent="0">
              <a:buNone/>
              <a:defRPr sz="700"/>
            </a:lvl5pPr>
            <a:lvl6pPr marL="1486393" indent="0">
              <a:buNone/>
              <a:defRPr sz="700"/>
            </a:lvl6pPr>
            <a:lvl7pPr marL="1783935" indent="0">
              <a:buNone/>
              <a:defRPr sz="700"/>
            </a:lvl7pPr>
            <a:lvl8pPr marL="2081033" indent="0">
              <a:buNone/>
              <a:defRPr sz="700"/>
            </a:lvl8pPr>
            <a:lvl9pPr marL="23781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1006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297134" indent="0">
              <a:buNone/>
              <a:defRPr sz="1900"/>
            </a:lvl2pPr>
            <a:lvl3pPr marL="594675" indent="0">
              <a:buNone/>
              <a:defRPr sz="1600"/>
            </a:lvl3pPr>
            <a:lvl4pPr marL="891951" indent="0">
              <a:buNone/>
              <a:defRPr sz="1300"/>
            </a:lvl4pPr>
            <a:lvl5pPr marL="1189091" indent="0">
              <a:buNone/>
              <a:defRPr sz="1300"/>
            </a:lvl5pPr>
            <a:lvl6pPr marL="1486393" indent="0">
              <a:buNone/>
              <a:defRPr sz="1300"/>
            </a:lvl6pPr>
            <a:lvl7pPr marL="1783935" indent="0">
              <a:buNone/>
              <a:defRPr sz="1300"/>
            </a:lvl7pPr>
            <a:lvl8pPr marL="2081033" indent="0">
              <a:buNone/>
              <a:defRPr sz="1300"/>
            </a:lvl8pPr>
            <a:lvl9pPr marL="2378121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297134" indent="0">
              <a:buNone/>
              <a:defRPr sz="800"/>
            </a:lvl2pPr>
            <a:lvl3pPr marL="594675" indent="0">
              <a:buNone/>
              <a:defRPr sz="700"/>
            </a:lvl3pPr>
            <a:lvl4pPr marL="891951" indent="0">
              <a:buNone/>
              <a:defRPr sz="700"/>
            </a:lvl4pPr>
            <a:lvl5pPr marL="1189091" indent="0">
              <a:buNone/>
              <a:defRPr sz="700"/>
            </a:lvl5pPr>
            <a:lvl6pPr marL="1486393" indent="0">
              <a:buNone/>
              <a:defRPr sz="700"/>
            </a:lvl6pPr>
            <a:lvl7pPr marL="1783935" indent="0">
              <a:buNone/>
              <a:defRPr sz="700"/>
            </a:lvl7pPr>
            <a:lvl8pPr marL="2081033" indent="0">
              <a:buNone/>
              <a:defRPr sz="700"/>
            </a:lvl8pPr>
            <a:lvl9pPr marL="237812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56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56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635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30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702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207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849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762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7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906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664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81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>
                <a:solidFill>
                  <a:prstClr val="black"/>
                </a:solidFill>
              </a:rPr>
              <a:pPr/>
              <a:t>20/08/2025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4.gi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defTabSz="890019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tIns="45601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lIns="90727" tIns="45601" rIns="90727" bIns="45601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89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8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90019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890019"/>
              <a:endParaRPr lang="en-US" sz="19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890019"/>
              <a:endParaRPr lang="en-US" sz="1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96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1" latinLnBrk="0" hangingPunct="1">
        <a:spcBef>
          <a:spcPct val="0"/>
        </a:spcBef>
        <a:buNone/>
        <a:defRPr kumimoji="0" sz="5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2030" indent="-27203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4614" indent="-24483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06655" indent="-24483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78668" indent="-20849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50697" indent="-20849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22431" indent="-20849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03875" indent="-18145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5884" indent="-181452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5" indent="-18145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31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66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599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3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667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199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3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264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54"/>
            <a:ext cx="10515600" cy="4351339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57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20/08/2025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57"/>
            <a:ext cx="41148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57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0019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90019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3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890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651" indent="-222651" algn="l" defTabSz="890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764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2332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7150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25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7175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226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6938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179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4767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0019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486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79979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2463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69482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14521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5944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9944" tIns="30186" rIns="59944" bIns="301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6"/>
            <a:ext cx="5486400" cy="3017309"/>
          </a:xfrm>
          <a:prstGeom prst="rect">
            <a:avLst/>
          </a:prstGeom>
        </p:spPr>
        <p:txBody>
          <a:bodyPr vert="horz" lIns="59944" tIns="30186" rIns="59944" bIns="301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8016"/>
            <a:ext cx="1422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8990"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8016"/>
            <a:ext cx="1930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8016"/>
            <a:ext cx="1422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9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89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598990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19" indent="-224719" algn="l" defTabSz="59899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6669" indent="-187383" algn="l" defTabSz="59899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48589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8095" indent="-149648" algn="l" defTabSz="598990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407" indent="-149648" algn="l" defTabSz="598990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46843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46495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5795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45067" indent="-149648" algn="l" defTabSz="59899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9293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899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8238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7708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7184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6610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96164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95426" algn="l" defTabSz="59899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9513" tIns="29970" rIns="59513" bIns="299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6"/>
            <a:ext cx="5486400" cy="3017309"/>
          </a:xfrm>
          <a:prstGeom prst="rect">
            <a:avLst/>
          </a:prstGeom>
        </p:spPr>
        <p:txBody>
          <a:bodyPr vert="horz" lIns="59513" tIns="29970" rIns="59513" bIns="299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8016"/>
            <a:ext cx="1422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675"/>
              <a:t>8/20/2025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8016"/>
            <a:ext cx="1930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8016"/>
            <a:ext cx="1422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7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6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8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594675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135" indent="-223135" algn="l" defTabSz="59467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3141" indent="-186039" algn="l" defTabSz="594675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43193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521" indent="-148568" algn="l" defTabSz="59467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832" indent="-148568" algn="l" defTabSz="59467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5146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2449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9564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671" indent="-148568" algn="l" defTabSz="59467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34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4675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195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909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86393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935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1033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78121" algn="l" defTabSz="59467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7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6.wmf"/><Relationship Id="rId7" Type="http://schemas.openxmlformats.org/officeDocument/2006/relationships/image" Target="../media/image5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wmf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20.png"/><Relationship Id="rId12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510.png"/><Relationship Id="rId4" Type="http://schemas.openxmlformats.org/officeDocument/2006/relationships/image" Target="../media/image57.png"/><Relationship Id="rId9" Type="http://schemas.openxmlformats.org/officeDocument/2006/relationships/image" Target="../media/image440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47.gif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46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67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66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72.gif"/><Relationship Id="rId3" Type="http://schemas.openxmlformats.org/officeDocument/2006/relationships/slideLayout" Target="../slideLayouts/slideLayout125.xml"/><Relationship Id="rId7" Type="http://schemas.openxmlformats.org/officeDocument/2006/relationships/slide" Target="slide18.xml"/><Relationship Id="rId12" Type="http://schemas.openxmlformats.org/officeDocument/2006/relationships/image" Target="../media/image7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7.xml"/><Relationship Id="rId11" Type="http://schemas.openxmlformats.org/officeDocument/2006/relationships/slide" Target="slide24.xml"/><Relationship Id="rId5" Type="http://schemas.openxmlformats.org/officeDocument/2006/relationships/image" Target="../media/image69.png"/><Relationship Id="rId15" Type="http://schemas.openxmlformats.org/officeDocument/2006/relationships/slide" Target="slide21.xml"/><Relationship Id="rId10" Type="http://schemas.openxmlformats.org/officeDocument/2006/relationships/image" Target="../media/image70.gif"/><Relationship Id="rId4" Type="http://schemas.openxmlformats.org/officeDocument/2006/relationships/image" Target="../media/image68.png"/><Relationship Id="rId9" Type="http://schemas.openxmlformats.org/officeDocument/2006/relationships/slide" Target="slide20.xml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9.png"/><Relationship Id="rId18" Type="http://schemas.openxmlformats.org/officeDocument/2006/relationships/image" Target="../media/image91.wmf"/><Relationship Id="rId26" Type="http://schemas.openxmlformats.org/officeDocument/2006/relationships/image" Target="../media/image95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7.bin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2" Type="http://schemas.openxmlformats.org/officeDocument/2006/relationships/audio" Target="../media/audio1.wav"/><Relationship Id="rId16" Type="http://schemas.openxmlformats.org/officeDocument/2006/relationships/image" Target="../media/image90.wmf"/><Relationship Id="rId20" Type="http://schemas.openxmlformats.org/officeDocument/2006/relationships/image" Target="../media/image92.wmf"/><Relationship Id="rId29" Type="http://schemas.openxmlformats.org/officeDocument/2006/relationships/comments" Target="../comments/comment1.xml"/><Relationship Id="rId1" Type="http://schemas.openxmlformats.org/officeDocument/2006/relationships/slideLayout" Target="../slideLayouts/slideLayout135.xml"/><Relationship Id="rId6" Type="http://schemas.microsoft.com/office/2007/relationships/hdphoto" Target="../media/hdphoto1.wdp"/><Relationship Id="rId11" Type="http://schemas.openxmlformats.org/officeDocument/2006/relationships/image" Target="../media/image87.png"/><Relationship Id="rId24" Type="http://schemas.openxmlformats.org/officeDocument/2006/relationships/image" Target="../media/image94.wmf"/><Relationship Id="rId5" Type="http://schemas.openxmlformats.org/officeDocument/2006/relationships/image" Target="../media/image84.png"/><Relationship Id="rId15" Type="http://schemas.openxmlformats.org/officeDocument/2006/relationships/oleObject" Target="../embeddings/oleObject4.bin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102.png"/><Relationship Id="rId10" Type="http://schemas.microsoft.com/office/2007/relationships/hdphoto" Target="../media/hdphoto3.wdp"/><Relationship Id="rId19" Type="http://schemas.openxmlformats.org/officeDocument/2006/relationships/oleObject" Target="../embeddings/oleObject6.bin"/><Relationship Id="rId4" Type="http://schemas.openxmlformats.org/officeDocument/2006/relationships/audio" Target="../media/audio3.wav"/><Relationship Id="rId9" Type="http://schemas.openxmlformats.org/officeDocument/2006/relationships/image" Target="../media/image86.png"/><Relationship Id="rId14" Type="http://schemas.openxmlformats.org/officeDocument/2006/relationships/slide" Target="slide16.xml"/><Relationship Id="rId22" Type="http://schemas.openxmlformats.org/officeDocument/2006/relationships/image" Target="../media/image93.w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8.png"/><Relationship Id="rId18" Type="http://schemas.openxmlformats.org/officeDocument/2006/relationships/image" Target="../media/image1070.png"/><Relationship Id="rId3" Type="http://schemas.openxmlformats.org/officeDocument/2006/relationships/audio" Target="../media/audio3.wav"/><Relationship Id="rId21" Type="http://schemas.openxmlformats.org/officeDocument/2006/relationships/comments" Target="../comments/comment2.xml"/><Relationship Id="rId7" Type="http://schemas.openxmlformats.org/officeDocument/2006/relationships/image" Target="../media/image85.png"/><Relationship Id="rId12" Type="http://schemas.openxmlformats.org/officeDocument/2006/relationships/image" Target="../media/image97.png"/><Relationship Id="rId17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image" Target="../media/image100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35.xml"/><Relationship Id="rId6" Type="http://schemas.microsoft.com/office/2007/relationships/hdphoto" Target="../media/hdphoto1.wdp"/><Relationship Id="rId11" Type="http://schemas.openxmlformats.org/officeDocument/2006/relationships/image" Target="../media/image96.png"/><Relationship Id="rId5" Type="http://schemas.openxmlformats.org/officeDocument/2006/relationships/image" Target="../media/image84.png"/><Relationship Id="rId15" Type="http://schemas.openxmlformats.org/officeDocument/2006/relationships/image" Target="../media/image89.png"/><Relationship Id="rId10" Type="http://schemas.microsoft.com/office/2007/relationships/hdphoto" Target="../media/hdphoto3.wdp"/><Relationship Id="rId19" Type="http://schemas.openxmlformats.org/officeDocument/2006/relationships/image" Target="../media/image108.png"/><Relationship Id="rId4" Type="http://schemas.openxmlformats.org/officeDocument/2006/relationships/audio" Target="../media/audio2.wav"/><Relationship Id="rId9" Type="http://schemas.openxmlformats.org/officeDocument/2006/relationships/image" Target="../media/image86.png"/><Relationship Id="rId1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8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" Type="http://schemas.openxmlformats.org/officeDocument/2006/relationships/audio" Target="../media/audio2.wav"/><Relationship Id="rId21" Type="http://schemas.openxmlformats.org/officeDocument/2006/relationships/image" Target="../media/image103.wmf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17" Type="http://schemas.openxmlformats.org/officeDocument/2006/relationships/image" Target="../media/image101.wmf"/><Relationship Id="rId25" Type="http://schemas.openxmlformats.org/officeDocument/2006/relationships/image" Target="../media/image105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135.xml"/><Relationship Id="rId6" Type="http://schemas.microsoft.com/office/2007/relationships/hdphoto" Target="../media/hdphoto1.wdp"/><Relationship Id="rId11" Type="http://schemas.openxmlformats.org/officeDocument/2006/relationships/image" Target="../media/image101.png"/><Relationship Id="rId24" Type="http://schemas.openxmlformats.org/officeDocument/2006/relationships/oleObject" Target="../embeddings/oleObject14.bin"/><Relationship Id="rId5" Type="http://schemas.openxmlformats.org/officeDocument/2006/relationships/image" Target="../media/image84.png"/><Relationship Id="rId15" Type="http://schemas.openxmlformats.org/officeDocument/2006/relationships/slide" Target="slide16.xml"/><Relationship Id="rId23" Type="http://schemas.openxmlformats.org/officeDocument/2006/relationships/image" Target="../media/image104.wmf"/><Relationship Id="rId10" Type="http://schemas.microsoft.com/office/2007/relationships/hdphoto" Target="../media/hdphoto3.wdp"/><Relationship Id="rId19" Type="http://schemas.openxmlformats.org/officeDocument/2006/relationships/image" Target="../media/image102.wmf"/><Relationship Id="rId4" Type="http://schemas.openxmlformats.org/officeDocument/2006/relationships/audio" Target="../media/audio3.wav"/><Relationship Id="rId9" Type="http://schemas.openxmlformats.org/officeDocument/2006/relationships/image" Target="../media/image86.png"/><Relationship Id="rId14" Type="http://schemas.openxmlformats.org/officeDocument/2006/relationships/image" Target="../media/image89.png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10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9.png"/><Relationship Id="rId18" Type="http://schemas.openxmlformats.org/officeDocument/2006/relationships/image" Target="../media/image108.wmf"/><Relationship Id="rId26" Type="http://schemas.openxmlformats.org/officeDocument/2006/relationships/image" Target="../media/image112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19.bin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17" Type="http://schemas.openxmlformats.org/officeDocument/2006/relationships/oleObject" Target="../embeddings/oleObject17.bin"/><Relationship Id="rId25" Type="http://schemas.openxmlformats.org/officeDocument/2006/relationships/oleObject" Target="../embeddings/oleObject21.bin"/><Relationship Id="rId33" Type="http://schemas.openxmlformats.org/officeDocument/2006/relationships/image" Target="../media/image125.png"/><Relationship Id="rId2" Type="http://schemas.openxmlformats.org/officeDocument/2006/relationships/audio" Target="../media/audio1.wav"/><Relationship Id="rId16" Type="http://schemas.openxmlformats.org/officeDocument/2006/relationships/image" Target="../media/image107.wmf"/><Relationship Id="rId20" Type="http://schemas.openxmlformats.org/officeDocument/2006/relationships/image" Target="../media/image109.wmf"/><Relationship Id="rId1" Type="http://schemas.openxmlformats.org/officeDocument/2006/relationships/slideLayout" Target="../slideLayouts/slideLayout135.xml"/><Relationship Id="rId6" Type="http://schemas.microsoft.com/office/2007/relationships/hdphoto" Target="../media/hdphoto1.wdp"/><Relationship Id="rId11" Type="http://schemas.openxmlformats.org/officeDocument/2006/relationships/image" Target="../media/image87.png"/><Relationship Id="rId24" Type="http://schemas.openxmlformats.org/officeDocument/2006/relationships/image" Target="../media/image111.wmf"/><Relationship Id="rId5" Type="http://schemas.openxmlformats.org/officeDocument/2006/relationships/image" Target="../media/image84.png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0.bin"/><Relationship Id="rId28" Type="http://schemas.openxmlformats.org/officeDocument/2006/relationships/image" Target="../media/image113.wmf"/><Relationship Id="rId10" Type="http://schemas.microsoft.com/office/2007/relationships/hdphoto" Target="../media/hdphoto3.wdp"/><Relationship Id="rId19" Type="http://schemas.openxmlformats.org/officeDocument/2006/relationships/oleObject" Target="../embeddings/oleObject18.bin"/><Relationship Id="rId4" Type="http://schemas.openxmlformats.org/officeDocument/2006/relationships/audio" Target="../media/audio3.wav"/><Relationship Id="rId9" Type="http://schemas.openxmlformats.org/officeDocument/2006/relationships/image" Target="../media/image86.png"/><Relationship Id="rId14" Type="http://schemas.openxmlformats.org/officeDocument/2006/relationships/slide" Target="slide16.xml"/><Relationship Id="rId22" Type="http://schemas.openxmlformats.org/officeDocument/2006/relationships/image" Target="../media/image110.wmf"/><Relationship Id="rId27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06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9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20"/>
          <p:cNvSpPr>
            <a:spLocks noChangeShapeType="1"/>
          </p:cNvSpPr>
          <p:nvPr/>
        </p:nvSpPr>
        <p:spPr bwMode="auto">
          <a:xfrm>
            <a:off x="3668688" y="-415582"/>
            <a:ext cx="2207902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TextBox 13" descr="OPL20U25GSXzBJYl68kk8uQGfFKzs7yb1M4KJWUiLk6ZEvGF+qCIPSnY57AbBFCvTW$2023.18.30$30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93490" y="1885950"/>
            <a:ext cx="6586232" cy="46166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Môn: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8 (</a:t>
            </a:r>
            <a:r>
              <a:rPr lang="en-US" altLang="en-US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KNTTVCS)</a:t>
            </a:r>
            <a:endParaRPr lang="en-US" altLang="en-US" dirty="0">
              <a:ln/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F0F82F1A-6657-AD18-6573-B39DDEB9D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47187"/>
            <a:ext cx="9068412" cy="46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TRƯỜNG THCS NGỌC HỒI</a:t>
            </a: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91839" y="813956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Object 5" descr="OPL20U25GSXzBJYl68kk8uQGfFKzs7yb1M4KJWUiLk6ZEvGF+qCIPSnY57AbBFCvTW$2023.18.30$30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711906"/>
              </p:ext>
            </p:extLst>
          </p:nvPr>
        </p:nvGraphicFramePr>
        <p:xfrm>
          <a:off x="340456" y="1478306"/>
          <a:ext cx="35623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68680" imgH="507960" progId="Equation.DSMT4">
                  <p:embed/>
                </p:oleObj>
              </mc:Choice>
              <mc:Fallback>
                <p:oleObj name="Equation" r:id="rId2" imgW="3568680" imgH="507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456" y="1478306"/>
                        <a:ext cx="35623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2023.18.30$30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958011"/>
              </p:ext>
            </p:extLst>
          </p:nvPr>
        </p:nvGraphicFramePr>
        <p:xfrm>
          <a:off x="4787447" y="1455926"/>
          <a:ext cx="3708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08360" imgH="507960" progId="Equation.DSMT4">
                  <p:embed/>
                </p:oleObj>
              </mc:Choice>
              <mc:Fallback>
                <p:oleObj name="Equation" r:id="rId4" imgW="3708360" imgH="507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447" y="1455926"/>
                        <a:ext cx="37084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351058" y="823360"/>
            <a:ext cx="58112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tổng và hiệu của hai đa thức: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4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902806" y="1417539"/>
            <a:ext cx="777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endParaRPr kumimoji="0" lang="de-DE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5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79234" y="1722902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787447" y="1986306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6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22786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17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30025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40456" y="37169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340456" y="52504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40456" y="59267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40456" y="66411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32821" y="2675509"/>
                <a:ext cx="102159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−(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−4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21" y="2675509"/>
                <a:ext cx="1021593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681300" y="3337216"/>
                <a:ext cx="82941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3337216"/>
                <a:ext cx="829413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681300" y="3999027"/>
                <a:ext cx="913128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</m:oMath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3999027"/>
                <a:ext cx="9131282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81300" y="4692922"/>
                <a:ext cx="41991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</m:oMath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4692922"/>
                <a:ext cx="41991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71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6" grpId="0"/>
      <p:bldP spid="23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1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214861" y="630179"/>
            <a:ext cx="2281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5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496255" y="607287"/>
                <a:ext cx="6360011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6255" y="607287"/>
                <a:ext cx="6360011" cy="584775"/>
              </a:xfrm>
              <a:prstGeom prst="rect">
                <a:avLst/>
              </a:prstGeom>
              <a:blipFill>
                <a:blip r:embed="rId2"/>
                <a:stretch>
                  <a:fillRect l="-2395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6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13293" y="1296297"/>
                <a:ext cx="553735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293" y="1296297"/>
                <a:ext cx="5537350" cy="584775"/>
              </a:xfrm>
              <a:prstGeom prst="rect">
                <a:avLst/>
              </a:prstGeom>
              <a:blipFill>
                <a:blip r:embed="rId3"/>
                <a:stretch>
                  <a:fillRect l="-991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7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466313" y="1279011"/>
                <a:ext cx="380831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6313" y="1279011"/>
                <a:ext cx="3808316" cy="584775"/>
              </a:xfrm>
              <a:prstGeom prst="rect">
                <a:avLst/>
              </a:prstGeom>
              <a:blipFill>
                <a:blip r:embed="rId4"/>
                <a:stretch>
                  <a:fillRect l="-4167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8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8297021" y="1281266"/>
                <a:ext cx="195521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8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7021" y="1281266"/>
                <a:ext cx="1955215" cy="584775"/>
              </a:xfrm>
              <a:prstGeom prst="rect">
                <a:avLst/>
              </a:prstGeom>
              <a:blipFill>
                <a:blip r:embed="rId5"/>
                <a:stretch>
                  <a:fillRect l="-2492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9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29390" y="235205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071706" y="1692919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18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9074" y="188532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20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9074" y="316167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1"/>
          <p:cNvSpPr>
            <a:spLocks noChangeArrowheads="1"/>
          </p:cNvSpPr>
          <p:nvPr/>
        </p:nvSpPr>
        <p:spPr bwMode="auto">
          <a:xfrm>
            <a:off x="409074" y="347600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2"/>
          <p:cNvSpPr>
            <a:spLocks noChangeArrowheads="1"/>
          </p:cNvSpPr>
          <p:nvPr/>
        </p:nvSpPr>
        <p:spPr bwMode="auto">
          <a:xfrm>
            <a:off x="409074" y="373317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23"/>
          <p:cNvSpPr>
            <a:spLocks noChangeArrowheads="1"/>
          </p:cNvSpPr>
          <p:nvPr/>
        </p:nvSpPr>
        <p:spPr bwMode="auto">
          <a:xfrm>
            <a:off x="409074" y="418085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409074" y="470472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25"/>
          <p:cNvSpPr>
            <a:spLocks noChangeArrowheads="1"/>
          </p:cNvSpPr>
          <p:nvPr/>
        </p:nvSpPr>
        <p:spPr bwMode="auto">
          <a:xfrm>
            <a:off x="409074" y="501905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7C08A0A-0976-C208-53A8-5AA850290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993" y="22952"/>
            <a:ext cx="1564344" cy="1564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4446" y="2120179"/>
                <a:ext cx="94304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−3)+(3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46" y="2120179"/>
                <a:ext cx="943046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32040" y="2681742"/>
                <a:ext cx="756194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−3+3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040" y="2681742"/>
                <a:ext cx="756194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619032" y="3329698"/>
                <a:ext cx="90025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d>
                      <m:dPr>
                        <m:ctrlP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+(−3+5)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032" y="3329698"/>
                <a:ext cx="900259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37258" y="3896414"/>
                <a:ext cx="46582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258" y="3896414"/>
                <a:ext cx="46582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333609" y="4504984"/>
                <a:ext cx="94304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−3)−(3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09" y="4504984"/>
                <a:ext cx="943046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536696" y="5054407"/>
                <a:ext cx="756194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−3−3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96" y="5054407"/>
                <a:ext cx="756194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475874" y="5656965"/>
                <a:ext cx="91945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+(−3−5)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874" y="5656965"/>
                <a:ext cx="9194568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36696" y="6188605"/>
                <a:ext cx="505381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+0,5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96" y="6188605"/>
                <a:ext cx="5053819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1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3" grpId="0"/>
      <p:bldP spid="6" grpId="0"/>
      <p:bldP spid="51" grpId="0"/>
      <p:bldP spid="52" grpId="0"/>
      <p:bldP spid="5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789" y="68579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03933" y="706379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4D9EC2-9017-11B5-3E3F-DA600EFEE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17" y="4772163"/>
            <a:ext cx="1850508" cy="1850508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CA8A13-2CB7-EAAB-43D4-C3385BABEF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57342"/>
            <a:ext cx="1165366" cy="7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4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810252" y="732029"/>
                <a:ext cx="866134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 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4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0252" y="732029"/>
                <a:ext cx="8661345" cy="584775"/>
              </a:xfrm>
              <a:prstGeom prst="rect">
                <a:avLst/>
              </a:prstGeom>
              <a:blipFill>
                <a:blip r:embed="rId4"/>
                <a:stretch>
                  <a:fillRect l="-563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5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612347" y="1248420"/>
                <a:ext cx="11586442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en-US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7,5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+(3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+7,5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347" y="1248420"/>
                <a:ext cx="11586442" cy="1077218"/>
              </a:xfrm>
              <a:prstGeom prst="rect">
                <a:avLst/>
              </a:prstGeom>
              <a:blipFill>
                <a:blip r:embed="rId5"/>
                <a:stretch>
                  <a:fillRect l="-421" t="-7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6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86589" y="206780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410709" y="2176043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8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49706" y="239466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9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499485" y="3109040"/>
            <a:ext cx="4924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20"/>
          <p:cNvSpPr>
            <a:spLocks noChangeArrowheads="1"/>
          </p:cNvSpPr>
          <p:nvPr/>
        </p:nvSpPr>
        <p:spPr bwMode="auto">
          <a:xfrm>
            <a:off x="6499485" y="3823415"/>
            <a:ext cx="4924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21"/>
          <p:cNvSpPr>
            <a:spLocks noChangeArrowheads="1"/>
          </p:cNvSpPr>
          <p:nvPr/>
        </p:nvSpPr>
        <p:spPr bwMode="auto">
          <a:xfrm>
            <a:off x="649706" y="440444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22"/>
              <p:cNvSpPr>
                <a:spLocks noChangeArrowheads="1"/>
              </p:cNvSpPr>
              <p:nvPr/>
            </p:nvSpPr>
            <p:spPr bwMode="auto">
              <a:xfrm>
                <a:off x="425841" y="4858532"/>
                <a:ext cx="222528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841" y="4858532"/>
                <a:ext cx="2225289" cy="584775"/>
              </a:xfrm>
              <a:prstGeom prst="rect">
                <a:avLst/>
              </a:prstGeom>
              <a:blipFill>
                <a:blip r:embed="rId6"/>
                <a:stretch>
                  <a:fillRect l="-7123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23"/>
              <p:cNvSpPr>
                <a:spLocks noChangeArrowheads="1"/>
              </p:cNvSpPr>
              <p:nvPr/>
            </p:nvSpPr>
            <p:spPr bwMode="auto">
              <a:xfrm>
                <a:off x="2202032" y="4847860"/>
                <a:ext cx="228716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2032" y="4847860"/>
                <a:ext cx="2287165" cy="584775"/>
              </a:xfrm>
              <a:prstGeom prst="rect">
                <a:avLst/>
              </a:prstGeom>
              <a:blipFill>
                <a:blip r:embed="rId7"/>
                <a:stretch>
                  <a:fillRect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4114272" y="4862667"/>
            <a:ext cx="27222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25"/>
          <p:cNvSpPr>
            <a:spLocks noChangeArrowheads="1"/>
          </p:cNvSpPr>
          <p:nvPr/>
        </p:nvSpPr>
        <p:spPr bwMode="auto">
          <a:xfrm>
            <a:off x="8442109" y="4819846"/>
            <a:ext cx="15135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26"/>
              <p:cNvSpPr>
                <a:spLocks noChangeArrowheads="1"/>
              </p:cNvSpPr>
              <p:nvPr/>
            </p:nvSpPr>
            <p:spPr bwMode="auto">
              <a:xfrm>
                <a:off x="380982" y="6057722"/>
                <a:ext cx="1608133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982" y="6057722"/>
                <a:ext cx="1608133" cy="584775"/>
              </a:xfrm>
              <a:prstGeom prst="rect">
                <a:avLst/>
              </a:prstGeom>
              <a:blipFill>
                <a:blip r:embed="rId8"/>
                <a:stretch>
                  <a:fillRect l="-9470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27"/>
              <p:cNvSpPr>
                <a:spLocks noChangeArrowheads="1"/>
              </p:cNvSpPr>
              <p:nvPr/>
            </p:nvSpPr>
            <p:spPr bwMode="auto">
              <a:xfrm>
                <a:off x="1733812" y="6069002"/>
                <a:ext cx="5674951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3812" y="6069002"/>
                <a:ext cx="5674951" cy="584775"/>
              </a:xfrm>
              <a:prstGeom prst="rect">
                <a:avLst/>
              </a:prstGeom>
              <a:blipFill>
                <a:blip r:embed="rId9"/>
                <a:stretch>
                  <a:fillRect l="-859" t="-14737" b="-336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28"/>
              <p:cNvSpPr>
                <a:spLocks noChangeArrowheads="1"/>
              </p:cNvSpPr>
              <p:nvPr/>
            </p:nvSpPr>
            <p:spPr bwMode="auto">
              <a:xfrm>
                <a:off x="6972872" y="6037896"/>
                <a:ext cx="2184572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2872" y="6037896"/>
                <a:ext cx="2184572" cy="584775"/>
              </a:xfrm>
              <a:prstGeom prst="rect">
                <a:avLst/>
              </a:prstGeom>
              <a:blipFill>
                <a:blip r:embed="rId10"/>
                <a:stretch>
                  <a:fillRect l="-2514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25841" y="2650253"/>
                <a:ext cx="1117185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7,5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+(3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+7,5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41" y="2650253"/>
                <a:ext cx="1117185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40770" y="3232085"/>
                <a:ext cx="112095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+7,5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70" y="3232085"/>
                <a:ext cx="1120951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74565" y="3865360"/>
                <a:ext cx="1077865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7,5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+7,5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 baseline="3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en-US" sz="3200" b="0" i="1" baseline="30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 baseline="30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65" y="3865360"/>
                <a:ext cx="10778650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1847" y="4378880"/>
                <a:ext cx="2410853" cy="583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altLang="en-US" sz="3200" b="0" i="0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47" y="4378880"/>
                <a:ext cx="2410853" cy="5833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572443" y="4827386"/>
                <a:ext cx="1990673" cy="583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altLang="en-US" sz="3200" b="0" i="0" baseline="30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43" y="4827386"/>
                <a:ext cx="1990673" cy="5833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21073" y="5460661"/>
                <a:ext cx="5955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5.2.</m:t>
                      </m:r>
                      <m:d>
                        <m:dPr>
                          <m:ctrlPr>
                            <a:rPr lang="en-US" alt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en-US" sz="3200" b="0" i="1" baseline="30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a:rPr lang="en-US" altLang="en-US" sz="3200" b="0" i="1" baseline="30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=−10+8=−2</m:t>
                      </m:r>
                    </m:oMath>
                  </m:oMathPara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073" y="5460661"/>
                <a:ext cx="5955733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92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1" grpId="0"/>
      <p:bldP spid="37" grpId="0"/>
      <p:bldP spid="12" grpId="0"/>
      <p:bldP spid="13" grpId="0"/>
      <p:bldP spid="4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610215" y="2648347"/>
            <a:ext cx="9085985" cy="1568929"/>
          </a:xfrm>
          <a:prstGeom prst="rect">
            <a:avLst/>
          </a:prstGeom>
        </p:spPr>
        <p:txBody>
          <a:bodyPr wrap="square" lIns="89727" tIns="45241" rIns="89727" bIns="45241">
            <a:spAutoFit/>
          </a:bodyPr>
          <a:lstStyle/>
          <a:p>
            <a:pPr algn="ctr" defTabSz="890019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</a:t>
            </a:r>
          </a:p>
          <a:p>
            <a:pPr algn="ctr" defTabSz="890019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6699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2591328" y="2103510"/>
            <a:ext cx="7009447" cy="84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98930">
              <a:lnSpc>
                <a:spcPts val="6597"/>
              </a:lnSpc>
            </a:pPr>
            <a:endParaRPr lang="en-US" sz="6000">
              <a:solidFill>
                <a:srgbClr val="FFA800"/>
              </a:solidFill>
              <a:latin typeface="Lazydog"/>
            </a:endParaRPr>
          </a:p>
        </p:txBody>
      </p:sp>
      <p:sp>
        <p:nvSpPr>
          <p:cNvPr id="8" name="Rectangle 7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2191813" y="1800278"/>
            <a:ext cx="8591399" cy="3383113"/>
          </a:xfrm>
          <a:prstGeom prst="rect">
            <a:avLst/>
          </a:prstGeom>
        </p:spPr>
        <p:txBody>
          <a:bodyPr wrap="square" lIns="57726" tIns="29190" rIns="57726" bIns="29190">
            <a:spAutoFit/>
          </a:bodyPr>
          <a:lstStyle/>
          <a:p>
            <a:pPr algn="just" defTabSz="59155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65087" indent="-165087" algn="just" defTabSz="59155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092510" y="1076631"/>
            <a:ext cx="3859051" cy="737908"/>
          </a:xfrm>
          <a:prstGeom prst="rect">
            <a:avLst/>
          </a:prstGeom>
        </p:spPr>
        <p:txBody>
          <a:bodyPr wrap="none" lIns="59573" tIns="30019" rIns="59573" bIns="30019">
            <a:spAutoFit/>
          </a:bodyPr>
          <a:lstStyle/>
          <a:p>
            <a:pPr algn="ctr" defTabSz="577006">
              <a:defRPr/>
            </a:pPr>
            <a:r>
              <a:rPr lang="en-US" sz="4400" b="1" ker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</p:txBody>
      </p:sp>
    </p:spTree>
    <p:extLst>
      <p:ext uri="{BB962C8B-B14F-4D97-AF65-F5344CB8AC3E}">
        <p14:creationId xmlns:p14="http://schemas.microsoft.com/office/powerpoint/2010/main" val="4953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5825998" y="324591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884356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198648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GB" sz="16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996795"/>
              <a:ext cx="230219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2335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tặng một phần quà</a:t>
              </a:r>
              <a:endParaRPr lang="vi-VN" sz="1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3649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6237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6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lựa chọn một phần quà</a:t>
              </a: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31672"/>
              <a:ext cx="2025648" cy="783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US" sz="19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</a:t>
              </a:r>
              <a:endParaRPr lang="vi-VN" sz="19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0019">
                <a:defRPr/>
              </a:pPr>
              <a:r>
                <a:rPr lang="en-GB" sz="16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nhận một điểm 9</a:t>
              </a:r>
              <a:endParaRPr lang="vi-VN" sz="1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890019">
                <a:defRPr/>
              </a:pP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9287691" y="5878493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$2023.18.30$30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857805" y="23774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$2023.18.30$30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3681611" y="239720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$2023.18.30$30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857805" y="454066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 descr="OPL20U25GSXzBJYl68kk8uQGfFKzs7yb1M4KJWUiLk6ZEvGF+qCIPSnY57AbBFCvTW$2023.18.30$30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3686989" y="457217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04707" y="95111"/>
            <a:ext cx="5117932" cy="1937672"/>
          </a:xfrm>
          <a:prstGeom prst="rect">
            <a:avLst/>
          </a:prstGeom>
          <a:noFill/>
        </p:spPr>
        <p:txBody>
          <a:bodyPr wrap="none" lIns="89069" tIns="44949" rIns="89069" bIns="44949">
            <a:spAutoFit/>
          </a:bodyPr>
          <a:lstStyle/>
          <a:p>
            <a:pPr algn="ctr" defTabSz="890019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890019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999"/>
            <a:ext cx="495300" cy="438151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939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364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56" y="478986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80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127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90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Right 5">
            <a:hlinkClick r:id="rId15" action="ppaction://hlinksldjump"/>
            <a:extLst>
              <a:ext uri="{FF2B5EF4-FFF2-40B4-BE49-F238E27FC236}">
                <a16:creationId xmlns:a16="http://schemas.microsoft.com/office/drawing/2014/main" id="{4E9C439E-BFA7-8261-BF39-1E71503FF971}"/>
              </a:ext>
            </a:extLst>
          </p:cNvPr>
          <p:cNvSpPr/>
          <p:nvPr/>
        </p:nvSpPr>
        <p:spPr>
          <a:xfrm>
            <a:off x="115746" y="6169306"/>
            <a:ext cx="937549" cy="688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110260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131079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110220" y="282006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131079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2346" y="197502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88368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1994828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9314557" y="382909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1094" y="6521852"/>
            <a:ext cx="1787843" cy="58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896414" y="5637685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99" name="Oval 98"/>
          <p:cNvSpPr/>
          <p:nvPr/>
        </p:nvSpPr>
        <p:spPr>
          <a:xfrm>
            <a:off x="11040606" y="6219149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7F5D54-9E62-E4EC-05B6-3CB3E61F67E7}"/>
              </a:ext>
            </a:extLst>
          </p:cNvPr>
          <p:cNvGrpSpPr/>
          <p:nvPr/>
        </p:nvGrpSpPr>
        <p:grpSpPr>
          <a:xfrm>
            <a:off x="753655" y="269381"/>
            <a:ext cx="10526728" cy="1604597"/>
            <a:chOff x="753655" y="269381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753655" y="269381"/>
              <a:ext cx="10526728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069" tIns="44949" rIns="89069" bIns="44949" rtlCol="0" anchor="ctr"/>
            <a:lstStyle/>
            <a:p>
              <a:pPr defTabSz="890019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endPara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5128187"/>
                </p:ext>
              </p:extLst>
            </p:nvPr>
          </p:nvGraphicFramePr>
          <p:xfrm>
            <a:off x="4532284" y="709371"/>
            <a:ext cx="2164933" cy="683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723600" imgH="228600" progId="Equation.DSMT4">
                    <p:embed/>
                  </p:oleObj>
                </mc:Choice>
                <mc:Fallback>
                  <p:oleObj name="Equation" r:id="rId15" imgW="723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532284" y="709371"/>
                          <a:ext cx="2164933" cy="683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3721687"/>
                </p:ext>
              </p:extLst>
            </p:nvPr>
          </p:nvGraphicFramePr>
          <p:xfrm>
            <a:off x="7441484" y="771172"/>
            <a:ext cx="1869818" cy="601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711000" imgH="228600" progId="Equation.DSMT4">
                    <p:embed/>
                  </p:oleObj>
                </mc:Choice>
                <mc:Fallback>
                  <p:oleObj name="Equation" r:id="rId17" imgW="7110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441484" y="771172"/>
                          <a:ext cx="1869818" cy="6010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025278"/>
              </p:ext>
            </p:extLst>
          </p:nvPr>
        </p:nvGraphicFramePr>
        <p:xfrm>
          <a:off x="1712293" y="1992334"/>
          <a:ext cx="767298" cy="61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53800" imgH="203040" progId="Equation.DSMT4">
                  <p:embed/>
                </p:oleObj>
              </mc:Choice>
              <mc:Fallback>
                <p:oleObj name="Equation" r:id="rId19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12293" y="1992334"/>
                        <a:ext cx="767298" cy="61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007602"/>
              </p:ext>
            </p:extLst>
          </p:nvPr>
        </p:nvGraphicFramePr>
        <p:xfrm>
          <a:off x="6780305" y="2062820"/>
          <a:ext cx="1401802" cy="586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45760" imgH="228600" progId="Equation.DSMT4">
                  <p:embed/>
                </p:oleObj>
              </mc:Choice>
              <mc:Fallback>
                <p:oleObj name="Equation" r:id="rId21" imgW="545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80305" y="2062820"/>
                        <a:ext cx="1401802" cy="586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257436"/>
              </p:ext>
            </p:extLst>
          </p:nvPr>
        </p:nvGraphicFramePr>
        <p:xfrm>
          <a:off x="1712293" y="2871883"/>
          <a:ext cx="736303" cy="58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53800" imgH="203040" progId="Equation.DSMT4">
                  <p:embed/>
                </p:oleObj>
              </mc:Choice>
              <mc:Fallback>
                <p:oleObj name="Equation" r:id="rId23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712293" y="2871883"/>
                        <a:ext cx="736303" cy="589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631228"/>
              </p:ext>
            </p:extLst>
          </p:nvPr>
        </p:nvGraphicFramePr>
        <p:xfrm>
          <a:off x="6780306" y="2935341"/>
          <a:ext cx="661178" cy="566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66400" imgH="228600" progId="Equation.DSMT4">
                  <p:embed/>
                </p:oleObj>
              </mc:Choice>
              <mc:Fallback>
                <p:oleObj name="Equation" r:id="rId25" imgW="266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780306" y="2935341"/>
                        <a:ext cx="661178" cy="566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982624" y="3922520"/>
            <a:ext cx="7417750" cy="16237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92399" y="4039777"/>
                <a:ext cx="70907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399" y="4039777"/>
                <a:ext cx="7090787" cy="1200329"/>
              </a:xfrm>
              <a:prstGeom prst="rect">
                <a:avLst/>
              </a:prstGeom>
              <a:blipFill>
                <a:blip r:embed="rId28"/>
                <a:stretch>
                  <a:fillRect l="-1290" t="-4061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2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endSnd/>
        </p:sndAc>
      </p:transition>
    </mc:Choice>
    <mc:Fallback xmlns="">
      <p:transition spd="slow" advTm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832636" y="199872"/>
                <a:ext cx="10526728" cy="16045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algn="ctr" defTabSz="890019">
                  <a:defRPr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Hiệu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+5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và </a:t>
                </a:r>
              </a:p>
              <a:p>
                <a:pPr algn="ctr" defTabSz="890019"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−4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vi-VN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72"/>
                <a:ext cx="10526728" cy="1604597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110260" y="1949402"/>
                <a:ext cx="490679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60" y="1949402"/>
                <a:ext cx="4906799" cy="770816"/>
              </a:xfrm>
              <a:prstGeom prst="rect">
                <a:avLst/>
              </a:prstGeom>
              <a:blipFill>
                <a:blip r:embed="rId12"/>
                <a:stretch>
                  <a:fillRect l="-3230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131240" y="1949402"/>
                <a:ext cx="4906799" cy="77500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240" y="1949402"/>
                <a:ext cx="4906799" cy="775005"/>
              </a:xfrm>
              <a:prstGeom prst="rect">
                <a:avLst/>
              </a:prstGeom>
              <a:blipFill>
                <a:blip r:embed="rId13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131239" y="2842707"/>
                <a:ext cx="490679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239" y="2842707"/>
                <a:ext cx="4906799" cy="770816"/>
              </a:xfrm>
              <a:prstGeom prst="rect">
                <a:avLst/>
              </a:prstGeom>
              <a:blipFill>
                <a:blip r:embed="rId14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6" y="1975026"/>
            <a:ext cx="805723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88368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5" y="2026958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8835804" y="376264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32672" y="6475048"/>
            <a:ext cx="1945680" cy="583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01094" y="6248892"/>
            <a:ext cx="1787843" cy="58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110260" y="2842707"/>
                <a:ext cx="4906799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6</m:t>
                    </m:r>
                  </m:oMath>
                </a14:m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60" y="2842707"/>
                <a:ext cx="4906799" cy="770816"/>
              </a:xfrm>
              <a:prstGeom prst="rect">
                <a:avLst/>
              </a:prstGeom>
              <a:blipFill>
                <a:blip r:embed="rId18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6" y="2868331"/>
            <a:ext cx="805723" cy="70805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951417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88" name="Oval 87"/>
          <p:cNvSpPr/>
          <p:nvPr/>
        </p:nvSpPr>
        <p:spPr>
          <a:xfrm>
            <a:off x="11095609" y="6279058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16807" y="3837062"/>
                <a:ext cx="6750575" cy="20489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807" y="3837062"/>
                <a:ext cx="6750575" cy="2048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87723" y="3948157"/>
                <a:ext cx="7113659" cy="1937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+5)−(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−4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+2)</m:t>
                    </m:r>
                  </m:oMath>
                </a14:m>
                <a:endParaRPr lang="en-US" sz="24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+5−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−2=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5−2</m:t>
                          </m:r>
                        </m:e>
                      </m:d>
                    </m:oMath>
                  </m:oMathPara>
                </a14:m>
                <a:endParaRPr lang="en-US" sz="24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=6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723" y="3948157"/>
                <a:ext cx="7113659" cy="1937903"/>
              </a:xfrm>
              <a:prstGeom prst="rect">
                <a:avLst/>
              </a:prstGeom>
              <a:blipFill>
                <a:blip r:embed="rId20"/>
                <a:stretch>
                  <a:fillRect l="-1371" t="-251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5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4" grpId="0" animBg="1"/>
      <p:bldP spid="33" grpId="0" animBg="1"/>
      <p:bldP spid="43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079462" y="205274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0" name="Cloud 3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111114" y="204435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079461" y="292019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111114" y="2932338"/>
                <a:ext cx="4906797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defTabSz="890019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. 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114" y="2932338"/>
                <a:ext cx="4906797" cy="770816"/>
              </a:xfrm>
              <a:prstGeom prst="rect">
                <a:avLst/>
              </a:prstGeom>
              <a:blipFill>
                <a:blip r:embed="rId11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63550" y="205274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03850" y="298691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331" y="298169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0" y="2061050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9067817" y="380462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89736" y="6453612"/>
            <a:ext cx="1789079" cy="583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82982" y="6262540"/>
            <a:ext cx="1787843" cy="58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1017913" y="5703867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77" name="Oval 76"/>
          <p:cNvSpPr/>
          <p:nvPr/>
        </p:nvSpPr>
        <p:spPr>
          <a:xfrm>
            <a:off x="11162105" y="6285331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FBA51A-2D92-E9E7-7148-0924D996B2C3}"/>
              </a:ext>
            </a:extLst>
          </p:cNvPr>
          <p:cNvGrpSpPr/>
          <p:nvPr/>
        </p:nvGrpSpPr>
        <p:grpSpPr>
          <a:xfrm>
            <a:off x="867297" y="183663"/>
            <a:ext cx="10526728" cy="1604597"/>
            <a:chOff x="867297" y="183663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97" y="183663"/>
              <a:ext cx="10526728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069" tIns="44949" rIns="89069" bIns="44949" rtlCol="0" anchor="ctr"/>
            <a:lstStyle/>
            <a:p>
              <a:pPr algn="just" defTabSz="890019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                 </a:t>
              </a:r>
            </a:p>
            <a:p>
              <a:pPr algn="just" defTabSz="890019">
                <a:defRPr/>
              </a:pP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en-US" sz="3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endParaRPr lang="vi-VN" sz="32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9975556"/>
                </p:ext>
              </p:extLst>
            </p:nvPr>
          </p:nvGraphicFramePr>
          <p:xfrm>
            <a:off x="4310424" y="413737"/>
            <a:ext cx="5420944" cy="736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2057400" imgH="279360" progId="Equation.DSMT4">
                    <p:embed/>
                  </p:oleObj>
                </mc:Choice>
                <mc:Fallback>
                  <p:oleObj name="Equation" r:id="rId16" imgW="205740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310424" y="413737"/>
                          <a:ext cx="5420944" cy="7361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2856198"/>
                </p:ext>
              </p:extLst>
            </p:nvPr>
          </p:nvGraphicFramePr>
          <p:xfrm>
            <a:off x="1545758" y="1007047"/>
            <a:ext cx="2086205" cy="538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787320" imgH="203040" progId="Equation.DSMT4">
                    <p:embed/>
                  </p:oleObj>
                </mc:Choice>
                <mc:Fallback>
                  <p:oleObj name="Equation" r:id="rId18" imgW="7873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545758" y="1007047"/>
                          <a:ext cx="2086205" cy="538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090412"/>
              </p:ext>
            </p:extLst>
          </p:nvPr>
        </p:nvGraphicFramePr>
        <p:xfrm>
          <a:off x="1867241" y="2209102"/>
          <a:ext cx="354665" cy="551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4120" imgH="177480" progId="Equation.DSMT4">
                  <p:embed/>
                </p:oleObj>
              </mc:Choice>
              <mc:Fallback>
                <p:oleObj name="Equation" r:id="rId20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867241" y="2209102"/>
                        <a:ext cx="354665" cy="551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02383"/>
              </p:ext>
            </p:extLst>
          </p:nvPr>
        </p:nvGraphicFramePr>
        <p:xfrm>
          <a:off x="1835337" y="3085376"/>
          <a:ext cx="354665" cy="496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6720" imgH="177480" progId="Equation.DSMT4">
                  <p:embed/>
                </p:oleObj>
              </mc:Choice>
              <mc:Fallback>
                <p:oleObj name="Equation" r:id="rId22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35337" y="3085376"/>
                        <a:ext cx="354665" cy="496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021547"/>
              </p:ext>
            </p:extLst>
          </p:nvPr>
        </p:nvGraphicFramePr>
        <p:xfrm>
          <a:off x="6601236" y="2147698"/>
          <a:ext cx="419660" cy="58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26720" imgH="177480" progId="Equation.DSMT4">
                  <p:embed/>
                </p:oleObj>
              </mc:Choice>
              <mc:Fallback>
                <p:oleObj name="Equation" r:id="rId24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601236" y="2147698"/>
                        <a:ext cx="419660" cy="58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345490"/>
              </p:ext>
            </p:extLst>
          </p:nvPr>
        </p:nvGraphicFramePr>
        <p:xfrm>
          <a:off x="6708553" y="3060341"/>
          <a:ext cx="624685" cy="546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03040" imgH="177480" progId="Equation.DSMT4">
                  <p:embed/>
                </p:oleObj>
              </mc:Choice>
              <mc:Fallback>
                <p:oleObj name="Equation" r:id="rId26" imgW="203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708553" y="3060341"/>
                        <a:ext cx="624685" cy="546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545758" y="3923562"/>
            <a:ext cx="7514915" cy="17224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35338" y="4076344"/>
                <a:ext cx="79420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−8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=1−8.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.1=9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338" y="4076344"/>
                <a:ext cx="7942080" cy="1569660"/>
              </a:xfrm>
              <a:prstGeom prst="rect">
                <a:avLst/>
              </a:prstGeom>
              <a:blipFill>
                <a:blip r:embed="rId29"/>
                <a:stretch>
                  <a:fillRect l="-1151" t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5950598" y="1002543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91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599"/>
            <a:ext cx="1086500" cy="1182927"/>
          </a:xfrm>
          <a:prstGeom prst="rect">
            <a:avLst/>
          </a:prstGeom>
        </p:spPr>
      </p:pic>
      <p:pic>
        <p:nvPicPr>
          <p:cNvPr id="41" name="Picture 4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18" y="4515855"/>
            <a:ext cx="812889" cy="885032"/>
          </a:xfrm>
          <a:prstGeom prst="rect">
            <a:avLst/>
          </a:prstGeom>
        </p:spPr>
      </p:pic>
      <p:pic>
        <p:nvPicPr>
          <p:cNvPr id="42" name="Picture 41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43" name="Rectangle 4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024802" y="195937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loud 4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loud 56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130661" y="197544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024802" y="295356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130616" y="2951677"/>
            <a:ext cx="490679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19154" y="2009913"/>
            <a:ext cx="885137" cy="70805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4949" y="3011337"/>
            <a:ext cx="804536" cy="70408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0" y="3042873"/>
            <a:ext cx="804743" cy="7071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62" y="2046166"/>
            <a:ext cx="804743" cy="707197"/>
          </a:xfrm>
          <a:prstGeom prst="rect">
            <a:avLst/>
          </a:prstGeom>
        </p:spPr>
      </p:pic>
      <p:sp>
        <p:nvSpPr>
          <p:cNvPr id="65" name="Cloud 64">
            <a:hlinkClick r:id="rId14" action="ppaction://hlinksldjump"/>
          </p:cNvPr>
          <p:cNvSpPr/>
          <p:nvPr/>
        </p:nvSpPr>
        <p:spPr>
          <a:xfrm>
            <a:off x="9406627" y="380861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90019">
              <a:defRPr/>
            </a:pPr>
            <a:r>
              <a:rPr lang="en-US" sz="32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11179" y="6508204"/>
            <a:ext cx="1960079" cy="583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Snip Diagonal Corner Rectangle 66"/>
          <p:cNvSpPr/>
          <p:nvPr/>
        </p:nvSpPr>
        <p:spPr>
          <a:xfrm>
            <a:off x="832636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382982" y="6262540"/>
            <a:ext cx="1787843" cy="583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90019"/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1123463" y="5697594"/>
            <a:ext cx="914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100" name="Oval 99"/>
          <p:cNvSpPr/>
          <p:nvPr/>
        </p:nvSpPr>
        <p:spPr>
          <a:xfrm>
            <a:off x="11267655" y="6279058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273405"/>
              </p:ext>
            </p:extLst>
          </p:nvPr>
        </p:nvGraphicFramePr>
        <p:xfrm>
          <a:off x="4099576" y="565745"/>
          <a:ext cx="933897" cy="391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93480" imgH="164880" progId="Equation.DSMT4">
                  <p:embed/>
                </p:oleObj>
              </mc:Choice>
              <mc:Fallback>
                <p:oleObj name="Equation" r:id="rId15" imgW="3934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99576" y="565745"/>
                        <a:ext cx="933897" cy="391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505171"/>
              </p:ext>
            </p:extLst>
          </p:nvPr>
        </p:nvGraphicFramePr>
        <p:xfrm>
          <a:off x="5698216" y="484658"/>
          <a:ext cx="5661148" cy="55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336760" imgH="228600" progId="Equation.DSMT4">
                  <p:embed/>
                </p:oleObj>
              </mc:Choice>
              <mc:Fallback>
                <p:oleObj name="Equation" r:id="rId17" imgW="2336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98216" y="484658"/>
                        <a:ext cx="5661148" cy="553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87546"/>
              </p:ext>
            </p:extLst>
          </p:nvPr>
        </p:nvGraphicFramePr>
        <p:xfrm>
          <a:off x="1579073" y="1040290"/>
          <a:ext cx="2056520" cy="51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12520" imgH="203040" progId="Equation.DSMT4">
                  <p:embed/>
                </p:oleObj>
              </mc:Choice>
              <mc:Fallback>
                <p:oleObj name="Equation" r:id="rId19" imgW="812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79073" y="1040290"/>
                        <a:ext cx="2056520" cy="514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912234"/>
              </p:ext>
            </p:extLst>
          </p:nvPr>
        </p:nvGraphicFramePr>
        <p:xfrm>
          <a:off x="1804765" y="2138151"/>
          <a:ext cx="408596" cy="42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90440" imgH="177480" progId="Equation.DSMT4">
                  <p:embed/>
                </p:oleObj>
              </mc:Choice>
              <mc:Fallback>
                <p:oleObj name="Equation" r:id="rId21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804765" y="2138151"/>
                        <a:ext cx="408596" cy="42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372218"/>
              </p:ext>
            </p:extLst>
          </p:nvPr>
        </p:nvGraphicFramePr>
        <p:xfrm>
          <a:off x="1804765" y="3110575"/>
          <a:ext cx="511146" cy="447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03040" imgH="177480" progId="Equation.DSMT4">
                  <p:embed/>
                </p:oleObj>
              </mc:Choice>
              <mc:Fallback>
                <p:oleObj name="Equation" r:id="rId23" imgW="203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804765" y="3110575"/>
                        <a:ext cx="511146" cy="447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253356"/>
              </p:ext>
            </p:extLst>
          </p:nvPr>
        </p:nvGraphicFramePr>
        <p:xfrm>
          <a:off x="6751843" y="2167838"/>
          <a:ext cx="680548" cy="47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53800" imgH="177480" progId="Equation.DSMT4">
                  <p:embed/>
                </p:oleObj>
              </mc:Choice>
              <mc:Fallback>
                <p:oleObj name="Equation" r:id="rId25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751843" y="2167838"/>
                        <a:ext cx="680548" cy="47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976819"/>
              </p:ext>
            </p:extLst>
          </p:nvPr>
        </p:nvGraphicFramePr>
        <p:xfrm>
          <a:off x="6737005" y="3122507"/>
          <a:ext cx="488376" cy="45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90440" imgH="177480" progId="Equation.DSMT4">
                  <p:embed/>
                </p:oleObj>
              </mc:Choice>
              <mc:Fallback>
                <p:oleObj name="Equation" r:id="rId27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37005" y="3122507"/>
                        <a:ext cx="488376" cy="455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nip Diagonal Corner Rectangle 68"/>
          <p:cNvSpPr/>
          <p:nvPr/>
        </p:nvSpPr>
        <p:spPr>
          <a:xfrm>
            <a:off x="740927" y="19987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90019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273405"/>
              </p:ext>
            </p:extLst>
          </p:nvPr>
        </p:nvGraphicFramePr>
        <p:xfrm>
          <a:off x="4007867" y="565745"/>
          <a:ext cx="933897" cy="391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93480" imgH="164880" progId="Equation.DSMT4">
                  <p:embed/>
                </p:oleObj>
              </mc:Choice>
              <mc:Fallback>
                <p:oleObj name="Equation" r:id="rId15" imgW="393480" imgH="1648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07867" y="565745"/>
                        <a:ext cx="933897" cy="391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505171"/>
              </p:ext>
            </p:extLst>
          </p:nvPr>
        </p:nvGraphicFramePr>
        <p:xfrm>
          <a:off x="5606507" y="484658"/>
          <a:ext cx="5661148" cy="55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336760" imgH="228600" progId="Equation.DSMT4">
                  <p:embed/>
                </p:oleObj>
              </mc:Choice>
              <mc:Fallback>
                <p:oleObj name="Equation" r:id="rId17" imgW="233676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06507" y="484658"/>
                        <a:ext cx="5661148" cy="553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87546"/>
              </p:ext>
            </p:extLst>
          </p:nvPr>
        </p:nvGraphicFramePr>
        <p:xfrm>
          <a:off x="1487364" y="1040290"/>
          <a:ext cx="2056520" cy="514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12520" imgH="203040" progId="Equation.DSMT4">
                  <p:embed/>
                </p:oleObj>
              </mc:Choice>
              <mc:Fallback>
                <p:oleObj name="Equation" r:id="rId19" imgW="81252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87364" y="1040290"/>
                        <a:ext cx="2056520" cy="514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732663" y="3920806"/>
            <a:ext cx="7701894" cy="20835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18271" y="3993102"/>
                <a:ext cx="78591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=5;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=5.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+3.5.(−2)=95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271" y="3993102"/>
                <a:ext cx="7859147" cy="1938992"/>
              </a:xfrm>
              <a:prstGeom prst="rect">
                <a:avLst/>
              </a:prstGeom>
              <a:blipFill>
                <a:blip r:embed="rId33"/>
                <a:stretch>
                  <a:fillRect l="-1241" t="-2516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02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9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6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7" grpId="0" animBg="1"/>
      <p:bldP spid="58" grpId="0" animBg="1"/>
      <p:bldP spid="59" grpId="0" animBg="1"/>
      <p:bldP spid="60" grpId="0" animBg="1"/>
      <p:bldP spid="6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69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4297538" y="1624012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54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endParaRPr kumimoji="0" lang="vi-VN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42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833" y="348470"/>
                <a:ext cx="11214861" cy="650953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buổi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sinh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hoạt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lớp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+23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những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x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y.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ghi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algn="just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33" y="348470"/>
                <a:ext cx="11214861" cy="6509530"/>
              </a:xfrm>
              <a:prstGeom prst="rect">
                <a:avLst/>
              </a:prstGeom>
              <a:blipFill>
                <a:blip r:embed="rId2"/>
                <a:stretch>
                  <a:fillRect l="-1414" t="-1311" r="-14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 descr="OPL20U25GSXzBJYl68kk8uQGfFKzs7yb1M4KJWUiLk6ZEvGF+qCIPSnY57AbBFCvTW$2023.18.30$30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13434"/>
              </p:ext>
            </p:extLst>
          </p:nvPr>
        </p:nvGraphicFramePr>
        <p:xfrm>
          <a:off x="1952139" y="2508183"/>
          <a:ext cx="8128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2362820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64688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589967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5961236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9660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44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68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4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004730"/>
                  </a:ext>
                </a:extLst>
              </a:tr>
            </a:tbl>
          </a:graphicData>
        </a:graphic>
      </p:graphicFrame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06642" y="4422863"/>
            <a:ext cx="2159009" cy="2112597"/>
          </a:xfrm>
          <a:prstGeom prst="rect">
            <a:avLst/>
          </a:prstGeom>
        </p:spPr>
      </p:pic>
      <p:sp>
        <p:nvSpPr>
          <p:cNvPr id="15" name="Rectangle 10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453227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534190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587530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3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634202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6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016139" y="7298085"/>
            <a:ext cx="74268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73489" y="5117051"/>
            <a:ext cx="1073994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317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488" y="336884"/>
                <a:ext cx="11402071" cy="660578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+22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𝑄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+23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Theo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nhanh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chóng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phát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sai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88" y="336884"/>
                <a:ext cx="11402071" cy="6605783"/>
              </a:xfrm>
              <a:prstGeom prst="rect">
                <a:avLst/>
              </a:prstGeom>
              <a:blipFill>
                <a:blip r:embed="rId2"/>
                <a:stretch>
                  <a:fillRect l="-1390" t="-12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 descr="OPL20U25GSXzBJYl68kk8uQGfFKzs7yb1M4KJWUiLk6ZEvGF+qCIPSnY57AbBFCvTW$2023.18.30$30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749776"/>
              </p:ext>
            </p:extLst>
          </p:nvPr>
        </p:nvGraphicFramePr>
        <p:xfrm>
          <a:off x="3747559" y="994894"/>
          <a:ext cx="81280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2362820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64688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589967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5961236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9660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44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68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4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004730"/>
                  </a:ext>
                </a:extLst>
              </a:tr>
            </a:tbl>
          </a:graphicData>
        </a:graphic>
      </p:graphicFrame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06642" y="4422863"/>
            <a:ext cx="2159009" cy="2112597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343080" y="2934259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0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453227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1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534190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587530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3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88758" y="634202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4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73487" y="5557195"/>
                <a:ext cx="10546752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4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487" y="5557195"/>
                <a:ext cx="10546752" cy="1077218"/>
              </a:xfrm>
              <a:prstGeom prst="rect">
                <a:avLst/>
              </a:prstGeom>
              <a:blipFill>
                <a:blip r:embed="rId4"/>
                <a:stretch>
                  <a:fillRect l="-1503" t="-7955" r="-1329" b="-176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73487" y="3562777"/>
                <a:ext cx="890089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𝑄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)+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+23)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87" y="3562777"/>
                <a:ext cx="8900898" cy="584775"/>
              </a:xfrm>
              <a:prstGeom prst="rect">
                <a:avLst/>
              </a:prstGeom>
              <a:blipFill>
                <a:blip r:embed="rId5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549466" y="4300245"/>
                <a:ext cx="71892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+22+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+23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466" y="4300245"/>
                <a:ext cx="718927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513534" y="4981186"/>
                <a:ext cx="950670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−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+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22+23</m:t>
                        </m:r>
                      </m:e>
                    </m:d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=45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534" y="4981186"/>
                <a:ext cx="950670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06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" grpId="0"/>
      <p:bldP spid="12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6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3089871" y="1953133"/>
            <a:ext cx="6976995" cy="3798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1.14, 1.15, 1.16, 1.17/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17.</a:t>
            </a:r>
          </a:p>
          <a:p>
            <a:pPr algn="just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949280" y="1982433"/>
            <a:ext cx="63882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1.16: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r>
              <a:rPr lang="en-US" sz="32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xyz =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32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3xyz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+ 5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9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01579" y="270347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6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173870" y="3645568"/>
            <a:ext cx="6353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 =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32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3xyz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+ 5 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r>
              <a:rPr lang="en-US" sz="32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xyz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865" y="0"/>
                <a:ext cx="12160135" cy="6942667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rgbClr val="000066"/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bg1">
                        <a:lumMod val="95000"/>
                      </a:schemeClr>
                    </a:solidFill>
                    <a:latin typeface="Chu Van An" panose="02020603050405020304" pitchFamily="18" charset="0"/>
                    <a:ea typeface="+mn-ea"/>
                    <a:cs typeface="Chu Van An" panose="02020603050405020304" pitchFamily="18" charset="0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 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buổi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sinh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hoạt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bộ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lớp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+23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những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ghi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Ban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giám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khảo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cột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chắc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chắn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Theo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thế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nhanh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chóng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phát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hiện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cột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$2023.18.30$30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36D542-09DA-4A9F-9C8C-DA318D3AB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5" y="0"/>
                <a:ext cx="12160135" cy="6942667"/>
              </a:xfrm>
              <a:prstGeom prst="rect">
                <a:avLst/>
              </a:prstGeom>
              <a:blipFill>
                <a:blip r:embed="rId2"/>
                <a:stretch>
                  <a:fillRect l="-1253" t="-1229" r="-13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 descr="OPL20U25GSXzBJYl68kk8uQGfFKzs7yb1M4KJWUiLk6ZEvGF+qCIPSnY57AbBFCvTW$2023.18.30$30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024083"/>
              </p:ext>
            </p:extLst>
          </p:nvPr>
        </p:nvGraphicFramePr>
        <p:xfrm>
          <a:off x="1563801" y="1812002"/>
          <a:ext cx="81280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2362820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64688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589967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5961236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59660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844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68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4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004730"/>
                  </a:ext>
                </a:extLst>
              </a:tr>
            </a:tbl>
          </a:graphicData>
        </a:graphic>
      </p:graphicFrame>
      <p:pic>
        <p:nvPicPr>
          <p:cNvPr id="8" name="Pictur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06642" y="4422863"/>
            <a:ext cx="2159009" cy="2112597"/>
          </a:xfrm>
          <a:prstGeom prst="rect">
            <a:avLst/>
          </a:prstGeom>
        </p:spPr>
      </p:pic>
      <p:graphicFrame>
        <p:nvGraphicFramePr>
          <p:cNvPr id="2" name="Object 1" descr="OPL20U25GSXzBJYl68kk8uQGfFKzs7yb1M4KJWUiLk6ZEvGF+qCIPSnY57AbBFCvTW$2023.18.30$30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398187"/>
              </p:ext>
            </p:extLst>
          </p:nvPr>
        </p:nvGraphicFramePr>
        <p:xfrm>
          <a:off x="4394200" y="2362200"/>
          <a:ext cx="9144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371520" progId="Equation.DSMT4">
                  <p:embed/>
                </p:oleObj>
              </mc:Choice>
              <mc:Fallback>
                <p:oleObj name="Equation" r:id="rId4" imgW="914400" imgH="37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4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66E115-EF35-475C-9205-CDC815EB80DF}"/>
              </a:ext>
            </a:extLst>
          </p:cNvPr>
          <p:cNvSpPr/>
          <p:nvPr/>
        </p:nvSpPr>
        <p:spPr>
          <a:xfrm>
            <a:off x="2495474" y="1624012"/>
            <a:ext cx="75013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7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4B2F9B-2E0A-42A7-A6C6-3BDCC2FC593F}"/>
              </a:ext>
            </a:extLst>
          </p:cNvPr>
          <p:cNvSpPr/>
          <p:nvPr/>
        </p:nvSpPr>
        <p:spPr>
          <a:xfrm>
            <a:off x="1051420" y="774880"/>
            <a:ext cx="100891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THÀNH</a:t>
            </a:r>
            <a:b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THỨC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FF00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3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98705" y="578994"/>
            <a:ext cx="11082826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8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91068" y="1604075"/>
                <a:ext cx="1142464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hai đa thức: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−3 </m:t>
                    </m:r>
                  </m:oMath>
                </a14:m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de-DE" altLang="en-US" sz="3200" b="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de-DE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8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068" y="1604075"/>
                <a:ext cx="11424646" cy="584775"/>
              </a:xfrm>
              <a:prstGeom prst="rect">
                <a:avLst/>
              </a:prstGeom>
              <a:blipFill>
                <a:blip r:embed="rId2"/>
                <a:stretch>
                  <a:fillRect l="-1387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0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94112" y="2124054"/>
                <a:ext cx="11700664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 +(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112" y="2124054"/>
                <a:ext cx="11700664" cy="584775"/>
              </a:xfrm>
              <a:prstGeom prst="rect">
                <a:avLst/>
              </a:prstGeom>
              <a:blipFill>
                <a:blip r:embed="rId3"/>
                <a:stretch>
                  <a:fillRect l="-1302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1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94112" y="2644175"/>
            <a:ext cx="7768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6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342537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7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414927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9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564469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203364" y="3099358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67783" y="4522152"/>
            <a:ext cx="2159009" cy="2112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7272" y="3728295"/>
                <a:ext cx="91692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 +(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72" y="3728295"/>
                <a:ext cx="916924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31878" y="4473190"/>
                <a:ext cx="73429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 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878" y="4473190"/>
                <a:ext cx="734297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432684" y="5241198"/>
                <a:ext cx="858042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+(−3−1)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84" y="5241198"/>
                <a:ext cx="8580426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432684" y="6009206"/>
                <a:ext cx="401545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84" y="6009206"/>
                <a:ext cx="401545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11381" y="1148845"/>
            <a:ext cx="1020497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HĐ1</a:t>
            </a:r>
            <a:r>
              <a:rPr lang="de-DE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20" grpId="0"/>
      <p:bldP spid="2" grpId="0"/>
      <p:bldP spid="3" grpId="0"/>
      <p:bldP spid="23" grpId="0"/>
      <p:bldP spid="2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64520"/>
            <a:ext cx="11082826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0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6586" y="2127374"/>
            <a:ext cx="19736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6586" y="2643838"/>
            <a:ext cx="7768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203364" y="3099358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6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342537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8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487317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19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53452" y="564469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67783" y="4441658"/>
            <a:ext cx="2159009" cy="2112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155364" y="2143780"/>
                <a:ext cx="895932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de-DE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364" y="2143780"/>
                <a:ext cx="895932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40221" y="3824486"/>
                <a:ext cx="100627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de-DE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1" y="3824486"/>
                <a:ext cx="10062762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825915" y="4512445"/>
                <a:ext cx="883303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de-DE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15" y="4512445"/>
                <a:ext cx="883303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825915" y="5240962"/>
                <a:ext cx="892484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alt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+(−3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lang="de-DE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15" y="5240962"/>
                <a:ext cx="8924849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48079" y="5969479"/>
                <a:ext cx="30688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altLang="en-US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79" y="5969479"/>
                <a:ext cx="306885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8"/>
              <p:cNvSpPr>
                <a:spLocks noChangeArrowheads="1"/>
              </p:cNvSpPr>
              <p:nvPr/>
            </p:nvSpPr>
            <p:spPr bwMode="auto">
              <a:xfrm>
                <a:off x="491068" y="1604075"/>
                <a:ext cx="1142464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hai đa thức: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−3 </m:t>
                    </m:r>
                  </m:oMath>
                </a14:m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de-DE" altLang="en-US" sz="3200" b="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de-DE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068" y="1604075"/>
                <a:ext cx="11424646" cy="584775"/>
              </a:xfrm>
              <a:prstGeom prst="rect">
                <a:avLst/>
              </a:prstGeom>
              <a:blipFill>
                <a:blip r:embed="rId9"/>
                <a:stretch>
                  <a:fillRect l="-1387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511381" y="1148845"/>
            <a:ext cx="1020497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HĐ2</a:t>
            </a:r>
            <a:r>
              <a:rPr lang="de-DE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92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23" grpId="0"/>
      <p:bldP spid="2" grpId="0"/>
      <p:bldP spid="22" grpId="0"/>
      <p:bldP spid="24" grpId="0"/>
      <p:bldP spid="34" grpId="0"/>
      <p:bldP spid="3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Rectangle 3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22514" y="849776"/>
            <a:ext cx="11181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de-D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 tắc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Muốn cộng (hay trừ) hai đa thức, ta nối hai đa thức đã cho bởi dấu “+” (hay dấu “–”) rồi bỏ dấu ngoặc (nếu có) và thu gọn đa thức nhận được.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6" name="Rectangle 3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30616" y="2454367"/>
            <a:ext cx="1665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de-D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 ý</a:t>
            </a: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8" name="Rectangle 37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30617" y="3074073"/>
            <a:ext cx="11365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Phép cộng đa thức cũng có các tính chất giao hoán và kết hợp tương tự như phép cộng các số.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19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30616" y="4163515"/>
                <a:ext cx="2469338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Với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de-DE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Rectangle 19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616" y="4163515"/>
                <a:ext cx="2469338" cy="584775"/>
              </a:xfrm>
              <a:prstGeom prst="rect">
                <a:avLst/>
              </a:prstGeom>
              <a:blipFill>
                <a:blip r:embed="rId2"/>
                <a:stretch>
                  <a:fillRect l="-6420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20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501174" y="4152773"/>
                <a:ext cx="9952083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những đa thức tùy ý, ta có: </a:t>
                </a:r>
                <a:endParaRPr kumimoji="0" lang="en-US" altLang="en-US" sz="32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altLang="en-US" sz="32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altLang="en-US" sz="32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kumimoji="0" lang="en-US" altLang="en-US" sz="32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altLang="en-US" sz="32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d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kumimoji="0" lang="en-US" altLang="en-US" sz="3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2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1174" y="4152773"/>
                <a:ext cx="9952083" cy="1077218"/>
              </a:xfrm>
              <a:prstGeom prst="rect">
                <a:avLst/>
              </a:prstGeom>
              <a:blipFill>
                <a:blip r:embed="rId3"/>
                <a:stretch>
                  <a:fillRect l="-490" t="-7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21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30616" y="5208604"/>
                <a:ext cx="290438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 2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616" y="5208604"/>
                <a:ext cx="2904385" cy="584775"/>
              </a:xfrm>
              <a:prstGeom prst="rect">
                <a:avLst/>
              </a:prstGeom>
              <a:blipFill>
                <a:blip r:embed="rId4"/>
                <a:stretch>
                  <a:fillRect l="-5462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22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017325" y="5186882"/>
                <a:ext cx="275530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thì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Rectangle 2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7325" y="5186882"/>
                <a:ext cx="2755306" cy="584775"/>
              </a:xfrm>
              <a:prstGeom prst="rect">
                <a:avLst/>
              </a:prstGeom>
              <a:blipFill>
                <a:blip r:embed="rId5"/>
                <a:stretch>
                  <a:fillRect l="-1991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23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68191" y="5954360"/>
                <a:ext cx="2813014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2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191" y="5954360"/>
                <a:ext cx="2813014" cy="584775"/>
              </a:xfrm>
              <a:prstGeom prst="rect">
                <a:avLst/>
              </a:prstGeom>
              <a:blipFill>
                <a:blip r:embed="rId6"/>
                <a:stretch>
                  <a:fillRect l="-5640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24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017325" y="5954359"/>
                <a:ext cx="275530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thì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vi-VN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24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7325" y="5954359"/>
                <a:ext cx="2755306" cy="584775"/>
              </a:xfrm>
              <a:prstGeom prst="rect">
                <a:avLst/>
              </a:prstGeom>
              <a:blipFill>
                <a:blip r:embed="rId7"/>
                <a:stretch>
                  <a:fillRect l="-1991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C88BD7A-3AEF-29B4-4D34-AFE659937DA7}"/>
              </a:ext>
            </a:extLst>
          </p:cNvPr>
          <p:cNvSpPr txBox="1"/>
          <p:nvPr/>
        </p:nvSpPr>
        <p:spPr>
          <a:xfrm>
            <a:off x="5506382" y="5171653"/>
            <a:ext cx="21515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vi-VN"/>
            </a:defPPr>
            <a:lvl1pPr lvl="0" eaLnBrk="0" fontAlgn="base" hangingPunct="0">
              <a:spcBef>
                <a:spcPct val="0"/>
              </a:spcBef>
              <a:spcAft>
                <a:spcPct val="0"/>
              </a:spcAft>
              <a:defRPr kumimoji="0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vi-VN" altLang="en-US" dirty="0"/>
              <a:t>; ngược lại,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0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6" grpId="0"/>
      <p:bldP spid="47" grpId="0"/>
      <p:bldP spid="48" grpId="0"/>
      <p:bldP spid="49" grpId="0"/>
      <p:bldP spid="50" grpId="0"/>
      <p:bldP spid="5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91839" y="813956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351058" y="823360"/>
                <a:ext cx="1008782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 tổng và hiệu của hai đa thức: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058" y="823360"/>
                <a:ext cx="10087826" cy="584775"/>
              </a:xfrm>
              <a:prstGeom prst="rect">
                <a:avLst/>
              </a:prstGeom>
              <a:blipFill>
                <a:blip r:embed="rId2"/>
                <a:stretch>
                  <a:fillRect l="-1572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587144" y="1417539"/>
                <a:ext cx="540910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kumimoji="0" lang="de-D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de-DE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4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7144" y="1417539"/>
                <a:ext cx="5409109" cy="584775"/>
              </a:xfrm>
              <a:prstGeom prst="rect">
                <a:avLst/>
              </a:prstGeom>
              <a:blipFill>
                <a:blip r:embed="rId3"/>
                <a:stretch>
                  <a:fillRect l="-901" t="-14737" b="-336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5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79234" y="1722902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787447" y="1986306"/>
            <a:ext cx="1039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221490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9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442470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0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518670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1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40456" y="586298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40456" y="657735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340456" y="7348881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 descr="OPL20U25GSXzBJYl68kk8uQGfFKzs7yb1M4KJWUiLk6ZEvGF+qCIPSnY57AbBFCvTW ID13 2022 KNTT STT 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57C701-0969-4CE3-81FD-9851AEABA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82014" y="4422794"/>
            <a:ext cx="2159009" cy="2112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2821" y="2675509"/>
                <a:ext cx="102159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alt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−4</m:t>
                      </m:r>
                      <m:sSup>
                        <m:sSupPr>
                          <m:ctrlP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21" y="2675509"/>
                <a:ext cx="1021593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81300" y="3337216"/>
                <a:ext cx="82941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de-DE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3337216"/>
                <a:ext cx="829413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81300" y="3999027"/>
                <a:ext cx="913128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+(2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</m:oMath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3999027"/>
                <a:ext cx="913128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681300" y="4692922"/>
                <a:ext cx="51457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alt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</m:oMath>
                </a14:m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00" y="4692922"/>
                <a:ext cx="514576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0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26" grpId="0"/>
      <p:bldP spid="2" grpId="0"/>
      <p:bldP spid="5" grpId="0"/>
      <p:bldP spid="30" grpId="0"/>
      <p:bldP spid="31" grpId="0"/>
    </p:bld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ID132022KNTTSTT 7	Binh Nguyen	hbinhpk@gmail.com	348065037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2061</Words>
  <Application>Microsoft Office PowerPoint</Application>
  <PresentationFormat>Widescreen</PresentationFormat>
  <Paragraphs>377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Wingdings 2</vt:lpstr>
      <vt:lpstr>Calibri</vt:lpstr>
      <vt:lpstr>Tahoma</vt:lpstr>
      <vt:lpstr>Constantia</vt:lpstr>
      <vt:lpstr>Times New Roman</vt:lpstr>
      <vt:lpstr>Cambria Math</vt:lpstr>
      <vt:lpstr>Lazydog</vt:lpstr>
      <vt:lpstr>Arial</vt:lpstr>
      <vt:lpstr>Calibri Light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Flow</vt:lpstr>
      <vt:lpstr>2_Office Theme</vt:lpstr>
      <vt:lpstr>22_Office Theme</vt:lpstr>
      <vt:lpstr>6_Office Theme</vt:lpstr>
      <vt:lpstr>10_Thiết kế Tùy chỉnh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Hà Chi Nguyễn</cp:lastModifiedBy>
  <cp:revision>158</cp:revision>
  <dcterms:created xsi:type="dcterms:W3CDTF">2021-06-22T15:39:08Z</dcterms:created>
  <dcterms:modified xsi:type="dcterms:W3CDTF">2025-08-20T16:25:25Z</dcterms:modified>
</cp:coreProperties>
</file>