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  <p:sldMasterId id="2147483660" r:id="rId2"/>
    <p:sldMasterId id="2147483685" r:id="rId3"/>
    <p:sldMasterId id="2147483697" r:id="rId4"/>
  </p:sldMasterIdLst>
  <p:notesMasterIdLst>
    <p:notesMasterId r:id="rId37"/>
  </p:notesMasterIdLst>
  <p:handoutMasterIdLst>
    <p:handoutMasterId r:id="rId38"/>
  </p:handoutMasterIdLst>
  <p:sldIdLst>
    <p:sldId id="670" r:id="rId5"/>
    <p:sldId id="609" r:id="rId6"/>
    <p:sldId id="626" r:id="rId7"/>
    <p:sldId id="662" r:id="rId8"/>
    <p:sldId id="674" r:id="rId9"/>
    <p:sldId id="665" r:id="rId10"/>
    <p:sldId id="675" r:id="rId11"/>
    <p:sldId id="664" r:id="rId12"/>
    <p:sldId id="667" r:id="rId13"/>
    <p:sldId id="676" r:id="rId14"/>
    <p:sldId id="668" r:id="rId15"/>
    <p:sldId id="677" r:id="rId16"/>
    <p:sldId id="621" r:id="rId17"/>
    <p:sldId id="611" r:id="rId18"/>
    <p:sldId id="613" r:id="rId19"/>
    <p:sldId id="638" r:id="rId20"/>
    <p:sldId id="640" r:id="rId21"/>
    <p:sldId id="642" r:id="rId22"/>
    <p:sldId id="644" r:id="rId23"/>
    <p:sldId id="646" r:id="rId24"/>
    <p:sldId id="648" r:id="rId25"/>
    <p:sldId id="673" r:id="rId26"/>
    <p:sldId id="650" r:id="rId27"/>
    <p:sldId id="614" r:id="rId28"/>
    <p:sldId id="651" r:id="rId29"/>
    <p:sldId id="654" r:id="rId30"/>
    <p:sldId id="656" r:id="rId31"/>
    <p:sldId id="616" r:id="rId32"/>
    <p:sldId id="669" r:id="rId33"/>
    <p:sldId id="657" r:id="rId34"/>
    <p:sldId id="351" r:id="rId35"/>
    <p:sldId id="625" r:id="rId3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uan Nguyen Thi My" initials="TNTM" lastIdx="1" clrIdx="0">
    <p:extLst>
      <p:ext uri="{19B8F6BF-5375-455C-9EA6-DF929625EA0E}">
        <p15:presenceInfo xmlns:p15="http://schemas.microsoft.com/office/powerpoint/2012/main" userId="Thuan Nguyen Thi My" providerId="None"/>
      </p:ext>
    </p:extLst>
  </p:cmAuthor>
  <p:cmAuthor id="2" name="GhostimeBTT" initials="G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99"/>
    <a:srgbClr val="DE4654"/>
    <a:srgbClr val="02023C"/>
    <a:srgbClr val="8BCD43"/>
    <a:srgbClr val="54304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0557" autoAdjust="0"/>
  </p:normalViewPr>
  <p:slideViewPr>
    <p:cSldViewPr>
      <p:cViewPr varScale="1">
        <p:scale>
          <a:sx n="103" d="100"/>
          <a:sy n="103" d="100"/>
        </p:scale>
        <p:origin x="787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5" d="100"/>
          <a:sy n="65" d="100"/>
        </p:scale>
        <p:origin x="3082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DD7B6-791E-4961-8FEC-29CCD62ED843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77F45-4311-46EF-82D0-374612DCB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742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A3592-FEF6-4F18-A34B-F0E5D14EE5C6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86841-B6E9-4602-99D2-E5DE7114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4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156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003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404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u="sng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 ý:</a:t>
            </a:r>
            <a:r>
              <a:rPr lang="en-US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120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ưa ra bài toán thực tế có kèm hướng dẫn ban đầu đối với bài toán để học sinh về nhà tư duy tiếp</a:t>
            </a:r>
            <a:r>
              <a:rPr lang="en-US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hoặc giải quyết tại lớp nếu có thời gian.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063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521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905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85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325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0434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384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703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8765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169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7279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6279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911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685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1275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7900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3123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0381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5973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2215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2746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3770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9182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032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9976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9583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0208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5629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013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F02A1-B26A-442C-8043-20939094B5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7AF29A-2711-4980-9047-A30692EEB5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E25823-4349-4C0C-9C60-C8830C217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20/08/2025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1C8EE-B6FD-4D3D-9749-91C215B7A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3EBF7-A85D-462A-A26F-298794063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843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D88E6-1A59-4639-9BE0-7D3C26A13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3A75A-0986-4475-84C6-2C502A914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29051-336D-45A2-A120-8930EB209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20/08/2025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E883A-D7A0-454F-90A1-236CD7066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BAD1F0-16CA-45C2-A115-C245814D3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8521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D0066-9B8C-46A5-B63A-34FBC8C56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8C94A-8603-4485-8882-00CECE388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F8E6D-E95D-4E37-BCD5-F8BC56A92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20/08/2025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C51CB1-1AE6-4D2A-B788-93F5FDDE4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6E9BC3-E641-4CA3-84FF-52518677F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355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A154B-C485-4D2C-A8E2-9011E01F4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6B929-FA5B-4D72-A0AE-91F28E858D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2CF512-C379-4F32-8AB1-006B8CB1E8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5B5EF2-CDFE-4575-AFED-23BFB76AF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20/08/2025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DD91E0-D7EB-440B-B598-969E92CCE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72F3F9-9A95-4C61-9332-9219C1282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2378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8E5B4-2018-4D7A-B6E0-8B8FF8C91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738C1F-A330-4AA9-ACB2-15F9B8784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44CAEA-B371-4824-8A78-B404C6C80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C2FF8D-4E0F-4034-941F-BE283F54B9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F1FEC4-DFCB-4DA4-AD5D-81C7BB602E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57B981-E0CC-454A-9463-E646F1BBF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20/08/2025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70CF36-89D2-4848-9F9A-5677B5866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0A8D33-4A74-4825-ADB1-EB36A1F43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1134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B2C41-E69A-496B-87CD-63E7B5BEC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D6003D-63CF-4B98-B9FC-24D413772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20/08/2025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E18784-9069-4F47-B9C6-84DE1E4B2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B07E85-F927-40D2-B882-821905252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315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3438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1" b="16308"/>
          <a:stretch/>
        </p:blipFill>
        <p:spPr>
          <a:xfrm>
            <a:off x="7991500" y="4324350"/>
            <a:ext cx="604818" cy="44291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EC5B7D-3DC9-42DC-9CCD-411A9122A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20/08/2025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521E20-5994-43AD-AF9B-E6F96212A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91151-A9E1-42A7-B87C-9269516F7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5596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14253-4BBB-4EB4-956C-48464B484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517DA-39BD-4628-BF95-5D48B4CA5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B21316-EEA9-467A-A5A6-6436C84C87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242373-C567-4EB3-A04B-7306F8DF1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20/08/2025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1C6653-CDE6-4F88-A231-47AE03E0D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1E0521-358A-43CE-A798-88D5BB534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5518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7FE89-79AF-4CF4-B3B3-1E42589EF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8BE7B3-5B04-47C3-823B-9309DBC3C8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EC53C0-448F-4251-8720-6C83F076D9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1BEA20-9EC0-4F07-9790-03CA5361F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20/08/2025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4A513-6AC0-407F-9F93-65C1C2208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C356E2-EE42-442F-A12C-CE61EF7D5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304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C183B-798F-4ACE-83B5-F517176A5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66986F-4925-46FF-A2A9-36E6FED76F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379ED-C54C-4361-98B1-7142BAF23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20/08/2025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1EE85-E5B4-4A3C-8BFE-6FE68B790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DA28C-14C8-410C-B148-46EFF8533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4578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FB38A4-9833-4DE5-BB39-D48AAE5600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4594D6-D85A-4500-BB5E-02728C0B0B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33696A-06B9-40DA-899C-7D16FF36A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20/08/2025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48B26-878F-4F0F-B2DD-83EEDF676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90F93-45AB-446E-B9C1-834218C86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8411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1B50A-7B53-46BF-AD99-3534BF84E6F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33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419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24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764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08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024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F6400-53A4-4C9B-9D25-EA5D415A60BF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84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009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24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57921C-1A63-40CE-B002-10F051D20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187463-95D8-4CF7-B8FC-8C8E384B2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F52185-48FC-4136-90CF-85D79EA36E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20/08/2025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52ED5-D41F-443F-9025-F578956BDF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C1018-225C-494D-A645-99E7115F9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209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40.pn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6" Type="http://schemas.openxmlformats.org/officeDocument/2006/relationships/image" Target="../media/image7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0.png"/><Relationship Id="rId11" Type="http://schemas.openxmlformats.org/officeDocument/2006/relationships/image" Target="../media/image13.gif"/><Relationship Id="rId5" Type="http://schemas.openxmlformats.org/officeDocument/2006/relationships/audio" Target="../media/audio2.wav"/><Relationship Id="rId15" Type="http://schemas.openxmlformats.org/officeDocument/2006/relationships/image" Target="../media/image6.gif"/><Relationship Id="rId10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36.png"/><Relationship Id="rId1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.png"/><Relationship Id="rId3" Type="http://schemas.openxmlformats.org/officeDocument/2006/relationships/image" Target="../media/image12.pn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4" Type="http://schemas.openxmlformats.org/officeDocument/2006/relationships/image" Target="../media/image40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46.png"/><Relationship Id="rId4" Type="http://schemas.openxmlformats.org/officeDocument/2006/relationships/image" Target="../media/image47.pn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0.png"/><Relationship Id="rId5" Type="http://schemas.openxmlformats.org/officeDocument/2006/relationships/image" Target="../media/image46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60.png"/><Relationship Id="rId4" Type="http://schemas.openxmlformats.org/officeDocument/2006/relationships/image" Target="../media/image65.png"/><Relationship Id="rId9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6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6.png"/><Relationship Id="rId2" Type="http://schemas.openxmlformats.org/officeDocument/2006/relationships/audio" Target="../media/audio1.wav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5" Type="http://schemas.openxmlformats.org/officeDocument/2006/relationships/image" Target="../media/image13.gif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7.gif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7.png"/><Relationship Id="rId3" Type="http://schemas.openxmlformats.org/officeDocument/2006/relationships/audio" Target="../media/audio1.wav"/><Relationship Id="rId17" Type="http://schemas.openxmlformats.org/officeDocument/2006/relationships/image" Target="../media/image16.png"/><Relationship Id="rId2" Type="http://schemas.openxmlformats.org/officeDocument/2006/relationships/audio" Target="../media/audio3.wav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19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20.png"/><Relationship Id="rId3" Type="http://schemas.openxmlformats.org/officeDocument/2006/relationships/audio" Target="../media/audio4.wav"/><Relationship Id="rId7" Type="http://schemas.openxmlformats.org/officeDocument/2006/relationships/image" Target="../media/image170.png"/><Relationship Id="rId12" Type="http://schemas.openxmlformats.org/officeDocument/2006/relationships/image" Target="../media/image190.png"/><Relationship Id="rId17" Type="http://schemas.openxmlformats.org/officeDocument/2006/relationships/image" Target="../media/image22.png"/><Relationship Id="rId2" Type="http://schemas.openxmlformats.org/officeDocument/2006/relationships/audio" Target="../media/audio1.wav"/><Relationship Id="rId16" Type="http://schemas.openxmlformats.org/officeDocument/2006/relationships/image" Target="../media/image7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0.png"/><Relationship Id="rId11" Type="http://schemas.openxmlformats.org/officeDocument/2006/relationships/image" Target="../media/image13.gif"/><Relationship Id="rId5" Type="http://schemas.openxmlformats.org/officeDocument/2006/relationships/audio" Target="../media/audio2.wav"/><Relationship Id="rId15" Type="http://schemas.openxmlformats.org/officeDocument/2006/relationships/image" Target="../media/image6.gif"/><Relationship Id="rId10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19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audio" Target="../media/audio4.wav"/><Relationship Id="rId7" Type="http://schemas.openxmlformats.org/officeDocument/2006/relationships/image" Target="../media/image12.png"/><Relationship Id="rId12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0.png"/><Relationship Id="rId11" Type="http://schemas.openxmlformats.org/officeDocument/2006/relationships/image" Target="../media/image6.gif"/><Relationship Id="rId5" Type="http://schemas.openxmlformats.org/officeDocument/2006/relationships/audio" Target="../media/audio2.wav"/><Relationship Id="rId10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0.png"/><Relationship Id="rId3" Type="http://schemas.openxmlformats.org/officeDocument/2006/relationships/audio" Target="../media/audio4.wav"/><Relationship Id="rId7" Type="http://schemas.openxmlformats.org/officeDocument/2006/relationships/image" Target="../media/image270.png"/><Relationship Id="rId12" Type="http://schemas.openxmlformats.org/officeDocument/2006/relationships/image" Target="../media/image13.gif"/><Relationship Id="rId2" Type="http://schemas.openxmlformats.org/officeDocument/2006/relationships/audio" Target="../media/audio1.wav"/><Relationship Id="rId16" Type="http://schemas.openxmlformats.org/officeDocument/2006/relationships/image" Target="../media/image7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0.png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5" Type="http://schemas.openxmlformats.org/officeDocument/2006/relationships/image" Target="../media/image32.png"/><Relationship Id="rId10" Type="http://schemas.openxmlformats.org/officeDocument/2006/relationships/image" Target="../media/image6.gif"/><Relationship Id="rId4" Type="http://schemas.openxmlformats.org/officeDocument/2006/relationships/audio" Target="../media/audio3.wav"/><Relationship Id="rId9" Type="http://schemas.openxmlformats.org/officeDocument/2006/relationships/image" Target="../media/image29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4" name="Group 22" descr="OPL20U25GSXzBJYl68kk8uQGfFKzs7yb1M4KJWUiLk6ZEvGF+qCIPSnY57AbBFCvTW$2023.18.30$30+K4lPs7H94VUqPe2XwIsfPRnrXQE//QTEXxb8/8N4CNc6FpgZahzpTjFhMzSA7T/nHJa11DE8Ng2TP3iAmRczFlmslSuUNOgUeb6yRvs0="/>
          <p:cNvGrpSpPr>
            <a:grpSpLocks/>
          </p:cNvGrpSpPr>
          <p:nvPr/>
        </p:nvGrpSpPr>
        <p:grpSpPr bwMode="auto">
          <a:xfrm>
            <a:off x="152400" y="90612"/>
            <a:ext cx="9068412" cy="830815"/>
            <a:chOff x="-715" y="384"/>
            <a:chExt cx="5323" cy="629"/>
          </a:xfrm>
        </p:grpSpPr>
        <p:sp>
          <p:nvSpPr>
            <p:cNvPr id="2057" name="Text Box 17"/>
            <p:cNvSpPr txBox="1">
              <a:spLocks noChangeArrowheads="1"/>
            </p:cNvSpPr>
            <p:nvPr/>
          </p:nvSpPr>
          <p:spPr bwMode="auto">
            <a:xfrm>
              <a:off x="-715" y="384"/>
              <a:ext cx="5323" cy="6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TRƯỜNG THCS NGỌC HỒI</a:t>
              </a:r>
            </a:p>
          </p:txBody>
        </p:sp>
        <p:sp>
          <p:nvSpPr>
            <p:cNvPr id="2058" name="Line 20"/>
            <p:cNvSpPr>
              <a:spLocks noChangeShapeType="1"/>
            </p:cNvSpPr>
            <p:nvPr/>
          </p:nvSpPr>
          <p:spPr bwMode="auto">
            <a:xfrm>
              <a:off x="1349" y="1013"/>
              <a:ext cx="1296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TextBox 13" descr="OPL20U25GSXzBJYl68kk8uQGfFKzs7yb1M4KJWUiLk6ZEvGF+qCIPSnY57AbBFCvTW$2023.18.30$30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1393490" y="1885950"/>
            <a:ext cx="6586232" cy="461665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/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Môn: </a:t>
            </a:r>
            <a:r>
              <a:rPr kumimoji="0" lang="en-US" altLang="en-US" sz="2400" b="1" i="0" u="none" strike="noStrike" kern="1200" cap="none" spc="0" normalizeH="0" baseline="0" noProof="0" dirty="0" err="1">
                <a:ln/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altLang="en-US" sz="2400" b="1" i="0" u="none" strike="noStrike" kern="1200" cap="none" spc="0" normalizeH="0" baseline="0" noProof="0" dirty="0">
                <a:ln/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</a:t>
            </a:r>
            <a:r>
              <a:rPr kumimoji="0" lang="en-US" altLang="en-US" sz="2400" b="1" i="0" u="none" strike="noStrike" kern="1200" cap="none" spc="0" normalizeH="0" baseline="0" noProof="0" dirty="0" err="1">
                <a:ln/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altLang="en-US" sz="2400" b="1" i="0" u="none" strike="noStrike" kern="1200" cap="none" spc="0" normalizeH="0" baseline="0" noProof="0" dirty="0">
                <a:ln/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 (</a:t>
            </a:r>
            <a:r>
              <a:rPr kumimoji="0" lang="en-US" altLang="en-US" sz="2400" b="1" i="0" u="none" strike="noStrike" kern="1200" cap="none" spc="0" normalizeH="0" baseline="0" noProof="0">
                <a:ln/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KNTTVCS)</a:t>
            </a:r>
            <a:endParaRPr kumimoji="0" lang="en-US" altLang="en-US" sz="2400" b="1" i="0" u="none" strike="noStrike" kern="1200" cap="none" spc="0" normalizeH="0" baseline="0" noProof="0" dirty="0">
              <a:ln/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79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6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9B70611-AE71-4475-AF0D-69E9861052AA}"/>
              </a:ext>
            </a:extLst>
          </p:cNvPr>
          <p:cNvSpPr/>
          <p:nvPr/>
        </p:nvSpPr>
        <p:spPr>
          <a:xfrm>
            <a:off x="7421218" y="57150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3" name="Rectangle: Rounded Corners 7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FC8175-C359-4604-AB10-DCBCB127CBFF}"/>
              </a:ext>
            </a:extLst>
          </p:cNvPr>
          <p:cNvSpPr/>
          <p:nvPr/>
        </p:nvSpPr>
        <p:spPr>
          <a:xfrm>
            <a:off x="7421218" y="57150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4" name="Rectangle: Rounded Corners 8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86B594-5BA8-47EF-B934-DC5D50871808}"/>
              </a:ext>
            </a:extLst>
          </p:cNvPr>
          <p:cNvSpPr/>
          <p:nvPr/>
        </p:nvSpPr>
        <p:spPr>
          <a:xfrm>
            <a:off x="7421218" y="69157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5" name="Rectangle: Rounded Corners 9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2D82399-2C0C-469B-AE7B-B12F8236AB80}"/>
              </a:ext>
            </a:extLst>
          </p:cNvPr>
          <p:cNvSpPr/>
          <p:nvPr/>
        </p:nvSpPr>
        <p:spPr>
          <a:xfrm>
            <a:off x="7418585" y="77878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6" name="Rectangle: Rounded Corners 11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8233711-2F28-4D87-A23E-BB59B9FCD9AE}"/>
              </a:ext>
            </a:extLst>
          </p:cNvPr>
          <p:cNvSpPr/>
          <p:nvPr/>
        </p:nvSpPr>
        <p:spPr>
          <a:xfrm>
            <a:off x="7448609" y="51538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7" name="Rectangle: Rounded Corners 12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742234-CF44-487C-9A32-BF8DA9A9B2D2}"/>
              </a:ext>
            </a:extLst>
          </p:cNvPr>
          <p:cNvSpPr/>
          <p:nvPr/>
        </p:nvSpPr>
        <p:spPr>
          <a:xfrm>
            <a:off x="7445976" y="51538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8" name="Rectangle: Rounded Corners 13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0CF8FE5-259B-45B4-BAF4-8AA9239F71B5}"/>
              </a:ext>
            </a:extLst>
          </p:cNvPr>
          <p:cNvSpPr/>
          <p:nvPr/>
        </p:nvSpPr>
        <p:spPr>
          <a:xfrm>
            <a:off x="7436350" y="42626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9" name="Rectangle: Rounded Corners 14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D23C7A-1C29-45BD-B5D0-089C3DF0186A}"/>
              </a:ext>
            </a:extLst>
          </p:cNvPr>
          <p:cNvSpPr/>
          <p:nvPr/>
        </p:nvSpPr>
        <p:spPr>
          <a:xfrm>
            <a:off x="7432457" y="71719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0" name="Rectangle: Rounded Corners 15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E607A07-3172-467F-911B-87447D495D20}"/>
              </a:ext>
            </a:extLst>
          </p:cNvPr>
          <p:cNvSpPr/>
          <p:nvPr/>
        </p:nvSpPr>
        <p:spPr>
          <a:xfrm>
            <a:off x="7406086" y="38291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1" name="Rectangle: Rounded Corners 16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9E59557-C82E-458F-AF35-A72C25D380D8}"/>
              </a:ext>
            </a:extLst>
          </p:cNvPr>
          <p:cNvSpPr/>
          <p:nvPr/>
        </p:nvSpPr>
        <p:spPr>
          <a:xfrm>
            <a:off x="7409979" y="30559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2" name="Rectangle: Rounded Corners 17">
            <a:extLst>
              <a:ext uri="{FF2B5EF4-FFF2-40B4-BE49-F238E27FC236}">
                <a16:creationId xmlns:a16="http://schemas.microsoft.com/office/drawing/2014/main" id="{886D6EE4-05A1-4D1C-AE83-456C1357B031}"/>
              </a:ext>
            </a:extLst>
          </p:cNvPr>
          <p:cNvSpPr/>
          <p:nvPr/>
        </p:nvSpPr>
        <p:spPr>
          <a:xfrm>
            <a:off x="7418585" y="51435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3" name="Rectangle: Rounded Corners 18">
            <a:extLst>
              <a:ext uri="{FF2B5EF4-FFF2-40B4-BE49-F238E27FC236}">
                <a16:creationId xmlns:a16="http://schemas.microsoft.com/office/drawing/2014/main" id="{BA81CC8D-5D1C-4CAB-8846-1A6D0AFE1814}"/>
              </a:ext>
            </a:extLst>
          </p:cNvPr>
          <p:cNvSpPr/>
          <p:nvPr/>
        </p:nvSpPr>
        <p:spPr>
          <a:xfrm>
            <a:off x="7435090" y="83779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4" name="Rectangle: Rounded Corners 19">
            <a:extLst>
              <a:ext uri="{FF2B5EF4-FFF2-40B4-BE49-F238E27FC236}">
                <a16:creationId xmlns:a16="http://schemas.microsoft.com/office/drawing/2014/main" id="{167A5704-E7AA-4D25-90EB-A23FEE81F927}"/>
              </a:ext>
            </a:extLst>
          </p:cNvPr>
          <p:cNvSpPr/>
          <p:nvPr/>
        </p:nvSpPr>
        <p:spPr>
          <a:xfrm>
            <a:off x="7421218" y="57150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5" name="Rectangle: Rounded Corners 20">
            <a:extLst>
              <a:ext uri="{FF2B5EF4-FFF2-40B4-BE49-F238E27FC236}">
                <a16:creationId xmlns:a16="http://schemas.microsoft.com/office/drawing/2014/main" id="{A19F17BF-7DE0-4BB1-8934-6C181615DF7E}"/>
              </a:ext>
            </a:extLst>
          </p:cNvPr>
          <p:cNvSpPr/>
          <p:nvPr/>
        </p:nvSpPr>
        <p:spPr>
          <a:xfrm>
            <a:off x="7421218" y="69157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6" name="Rectangle: Rounded Corners 21">
            <a:extLst>
              <a:ext uri="{FF2B5EF4-FFF2-40B4-BE49-F238E27FC236}">
                <a16:creationId xmlns:a16="http://schemas.microsoft.com/office/drawing/2014/main" id="{92D358EF-D022-4C71-8A96-AF107FB82A12}"/>
              </a:ext>
            </a:extLst>
          </p:cNvPr>
          <p:cNvSpPr/>
          <p:nvPr/>
        </p:nvSpPr>
        <p:spPr>
          <a:xfrm>
            <a:off x="7397480" y="66595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7" name="Rectangle: Rounded Corners 22">
            <a:extLst>
              <a:ext uri="{FF2B5EF4-FFF2-40B4-BE49-F238E27FC236}">
                <a16:creationId xmlns:a16="http://schemas.microsoft.com/office/drawing/2014/main" id="{D3534B88-9F3E-42DB-B8C3-AE445367EB32}"/>
              </a:ext>
            </a:extLst>
          </p:cNvPr>
          <p:cNvSpPr/>
          <p:nvPr/>
        </p:nvSpPr>
        <p:spPr>
          <a:xfrm>
            <a:off x="7428564" y="42626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8" name="Rectangle: Rounded Corners 23">
            <a:extLst>
              <a:ext uri="{FF2B5EF4-FFF2-40B4-BE49-F238E27FC236}">
                <a16:creationId xmlns:a16="http://schemas.microsoft.com/office/drawing/2014/main" id="{F1D8B836-1BEF-45FC-A854-DFBE13D0DB5D}"/>
              </a:ext>
            </a:extLst>
          </p:cNvPr>
          <p:cNvSpPr/>
          <p:nvPr/>
        </p:nvSpPr>
        <p:spPr>
          <a:xfrm>
            <a:off x="7421218" y="73517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9" name="Rectangle: Rounded Corners 24">
            <a:extLst>
              <a:ext uri="{FF2B5EF4-FFF2-40B4-BE49-F238E27FC236}">
                <a16:creationId xmlns:a16="http://schemas.microsoft.com/office/drawing/2014/main" id="{86B72F32-3A0F-4803-AB55-BFE6093B9D78}"/>
              </a:ext>
            </a:extLst>
          </p:cNvPr>
          <p:cNvSpPr/>
          <p:nvPr/>
        </p:nvSpPr>
        <p:spPr>
          <a:xfrm>
            <a:off x="7397480" y="51538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20" name="Rectangle: Rounded Corners 25">
            <a:extLst>
              <a:ext uri="{FF2B5EF4-FFF2-40B4-BE49-F238E27FC236}">
                <a16:creationId xmlns:a16="http://schemas.microsoft.com/office/drawing/2014/main" id="{F12A4C01-20A9-422F-836A-FF2BD6967C71}"/>
              </a:ext>
            </a:extLst>
          </p:cNvPr>
          <p:cNvSpPr/>
          <p:nvPr/>
        </p:nvSpPr>
        <p:spPr>
          <a:xfrm>
            <a:off x="7391400" y="69157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21" name="Rectangle: Rounded Corners 26">
            <a:extLst>
              <a:ext uri="{FF2B5EF4-FFF2-40B4-BE49-F238E27FC236}">
                <a16:creationId xmlns:a16="http://schemas.microsoft.com/office/drawing/2014/main" id="{954CE669-DF70-489E-A17A-E2EC8110F139}"/>
              </a:ext>
            </a:extLst>
          </p:cNvPr>
          <p:cNvSpPr/>
          <p:nvPr/>
        </p:nvSpPr>
        <p:spPr>
          <a:xfrm>
            <a:off x="7412505" y="79418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22" name="Rectangle: Rounded Corners 27">
            <a:extLst>
              <a:ext uri="{FF2B5EF4-FFF2-40B4-BE49-F238E27FC236}">
                <a16:creationId xmlns:a16="http://schemas.microsoft.com/office/drawing/2014/main" id="{98E50FED-821C-4871-AC10-2522B8E03878}"/>
              </a:ext>
            </a:extLst>
          </p:cNvPr>
          <p:cNvSpPr/>
          <p:nvPr/>
        </p:nvSpPr>
        <p:spPr>
          <a:xfrm>
            <a:off x="7417765" y="64796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23" name="Rectangle: Rounded Corners 28">
            <a:extLst>
              <a:ext uri="{FF2B5EF4-FFF2-40B4-BE49-F238E27FC236}">
                <a16:creationId xmlns:a16="http://schemas.microsoft.com/office/drawing/2014/main" id="{EAB033FE-AD54-46A5-A686-EC359520DAFC}"/>
              </a:ext>
            </a:extLst>
          </p:cNvPr>
          <p:cNvSpPr/>
          <p:nvPr/>
        </p:nvSpPr>
        <p:spPr>
          <a:xfrm>
            <a:off x="7385108" y="40403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24" name="Rectangle: Rounded Corners 29">
            <a:extLst>
              <a:ext uri="{FF2B5EF4-FFF2-40B4-BE49-F238E27FC236}">
                <a16:creationId xmlns:a16="http://schemas.microsoft.com/office/drawing/2014/main" id="{C8E1F092-C63D-41DE-9D3E-D65AD8B07663}"/>
              </a:ext>
            </a:extLst>
          </p:cNvPr>
          <p:cNvSpPr/>
          <p:nvPr/>
        </p:nvSpPr>
        <p:spPr>
          <a:xfrm>
            <a:off x="7378689" y="69157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25" name="Rectangle: Rounded Corners 30">
            <a:extLst>
              <a:ext uri="{FF2B5EF4-FFF2-40B4-BE49-F238E27FC236}">
                <a16:creationId xmlns:a16="http://schemas.microsoft.com/office/drawing/2014/main" id="{931F4C1E-84BA-4C82-8D96-745437B75079}"/>
              </a:ext>
            </a:extLst>
          </p:cNvPr>
          <p:cNvSpPr/>
          <p:nvPr/>
        </p:nvSpPr>
        <p:spPr>
          <a:xfrm>
            <a:off x="7381928" y="57150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26" name="Rectangle: Rounded Corners 31">
            <a:extLst>
              <a:ext uri="{FF2B5EF4-FFF2-40B4-BE49-F238E27FC236}">
                <a16:creationId xmlns:a16="http://schemas.microsoft.com/office/drawing/2014/main" id="{E6BD3339-E541-4AFE-8FB2-8FD115794BEF}"/>
              </a:ext>
            </a:extLst>
          </p:cNvPr>
          <p:cNvSpPr/>
          <p:nvPr/>
        </p:nvSpPr>
        <p:spPr>
          <a:xfrm>
            <a:off x="7397890" y="63175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27" name="Rectangle: Rounded Corners 32">
            <a:extLst>
              <a:ext uri="{FF2B5EF4-FFF2-40B4-BE49-F238E27FC236}">
                <a16:creationId xmlns:a16="http://schemas.microsoft.com/office/drawing/2014/main" id="{681EBA13-AA38-4EEE-9BDE-24F6F5FF53B9}"/>
              </a:ext>
            </a:extLst>
          </p:cNvPr>
          <p:cNvSpPr/>
          <p:nvPr/>
        </p:nvSpPr>
        <p:spPr>
          <a:xfrm>
            <a:off x="7397373" y="63442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28" name="Rectangle: Rounded Corners 33">
            <a:extLst>
              <a:ext uri="{FF2B5EF4-FFF2-40B4-BE49-F238E27FC236}">
                <a16:creationId xmlns:a16="http://schemas.microsoft.com/office/drawing/2014/main" id="{59A1D2B1-E8E3-4CEA-8467-B0D8E3C9C1BB}"/>
              </a:ext>
            </a:extLst>
          </p:cNvPr>
          <p:cNvSpPr/>
          <p:nvPr/>
        </p:nvSpPr>
        <p:spPr>
          <a:xfrm>
            <a:off x="7423385" y="89938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29" name="Rectangle: Rounded Corners 34">
            <a:extLst>
              <a:ext uri="{FF2B5EF4-FFF2-40B4-BE49-F238E27FC236}">
                <a16:creationId xmlns:a16="http://schemas.microsoft.com/office/drawing/2014/main" id="{CCED54C8-3A0C-482A-82E9-B459042E230C}"/>
              </a:ext>
            </a:extLst>
          </p:cNvPr>
          <p:cNvSpPr/>
          <p:nvPr/>
        </p:nvSpPr>
        <p:spPr>
          <a:xfrm>
            <a:off x="7397890" y="60002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30" name="Rectangle: Rounded Corners 35">
            <a:extLst>
              <a:ext uri="{FF2B5EF4-FFF2-40B4-BE49-F238E27FC236}">
                <a16:creationId xmlns:a16="http://schemas.microsoft.com/office/drawing/2014/main" id="{0E99D1FD-8F9A-4F75-B9D7-D010AAD036F0}"/>
              </a:ext>
            </a:extLst>
          </p:cNvPr>
          <p:cNvSpPr/>
          <p:nvPr/>
        </p:nvSpPr>
        <p:spPr>
          <a:xfrm>
            <a:off x="7411138" y="26198"/>
            <a:ext cx="1722782" cy="82619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31" name="Rectangle: Rounded Corners 36">
            <a:extLst>
              <a:ext uri="{FF2B5EF4-FFF2-40B4-BE49-F238E27FC236}">
                <a16:creationId xmlns:a16="http://schemas.microsoft.com/office/drawing/2014/main" id="{BE14B8C1-74CE-4DE4-AB0F-A79D9D76BF74}"/>
              </a:ext>
            </a:extLst>
          </p:cNvPr>
          <p:cNvSpPr/>
          <p:nvPr/>
        </p:nvSpPr>
        <p:spPr>
          <a:xfrm>
            <a:off x="7424091" y="38641"/>
            <a:ext cx="1722782" cy="82619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32" name="Rectangle: Rounded Corners 37">
            <a:extLst>
              <a:ext uri="{FF2B5EF4-FFF2-40B4-BE49-F238E27FC236}">
                <a16:creationId xmlns:a16="http://schemas.microsoft.com/office/drawing/2014/main" id="{A2FB13C0-E04A-4D86-B9DF-93BB63E56149}"/>
              </a:ext>
            </a:extLst>
          </p:cNvPr>
          <p:cNvSpPr/>
          <p:nvPr/>
        </p:nvSpPr>
        <p:spPr>
          <a:xfrm>
            <a:off x="7431197" y="26198"/>
            <a:ext cx="1722782" cy="82619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33" name="Rectangle: Rounded Corners 38">
            <a:extLst>
              <a:ext uri="{FF2B5EF4-FFF2-40B4-BE49-F238E27FC236}">
                <a16:creationId xmlns:a16="http://schemas.microsoft.com/office/drawing/2014/main" id="{DBA33C59-B60F-4B6D-BFDD-7EB98BD6404C}"/>
              </a:ext>
            </a:extLst>
          </p:cNvPr>
          <p:cNvSpPr/>
          <p:nvPr/>
        </p:nvSpPr>
        <p:spPr>
          <a:xfrm>
            <a:off x="7440356" y="37534"/>
            <a:ext cx="1722782" cy="82619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34" name="Rectangle: Rounded Corners 39">
            <a:extLst>
              <a:ext uri="{FF2B5EF4-FFF2-40B4-BE49-F238E27FC236}">
                <a16:creationId xmlns:a16="http://schemas.microsoft.com/office/drawing/2014/main" id="{74AD415C-CC91-4536-B6A0-7E1EAEB114AB}"/>
              </a:ext>
            </a:extLst>
          </p:cNvPr>
          <p:cNvSpPr/>
          <p:nvPr/>
        </p:nvSpPr>
        <p:spPr>
          <a:xfrm>
            <a:off x="7424204" y="57164"/>
            <a:ext cx="1722782" cy="826193"/>
          </a:xfrm>
          <a:prstGeom prst="roundRect">
            <a:avLst/>
          </a:prstGeom>
          <a:solidFill>
            <a:srgbClr val="FF0000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7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44" name="Picture 2" descr="OPL20U25GSXzBJYl68kk8uQGfFKzs7yb1M4KJWUiLk6ZEvGF+qCIPSnY57AbBFCvTW13.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5DAF4E-A91E-4B67-9DD0-C1AB59B6E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45045"/>
            <a:ext cx="6172200" cy="202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56" descr="OPL20U25GSXzBJYl68kk8uQGfFKzs7yb1M4KJWUiLk6ZEvGF+qCIPSnY57AbBFCvTW13.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F0FA2B0-031C-4973-B8CF-6079A99BF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503" y="621184"/>
            <a:ext cx="631325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9277AAB-387E-49D5-9428-95F17FD614A3}"/>
                  </a:ext>
                </a:extLst>
              </p:cNvPr>
              <p:cNvSpPr txBox="1"/>
              <p:nvPr/>
            </p:nvSpPr>
            <p:spPr>
              <a:xfrm>
                <a:off x="1517503" y="772378"/>
                <a:ext cx="5214248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4:Kết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nhân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endParaRPr lang="en-US" sz="2800" b="1" i="1" dirty="0">
                  <a:solidFill>
                    <a:srgbClr val="FF0000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e>
                      </m:d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e>
                      </m:d>
                    </m:oMath>
                  </m:oMathPara>
                </a14:m>
                <a:endParaRPr lang="en-US" sz="2800" b="1" dirty="0">
                  <a:solidFill>
                    <a:srgbClr val="E7E6E6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9277AAB-387E-49D5-9428-95F17FD614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7503" y="772378"/>
                <a:ext cx="5214248" cy="954107"/>
              </a:xfrm>
              <a:prstGeom prst="rect">
                <a:avLst/>
              </a:prstGeom>
              <a:blipFill>
                <a:blip r:embed="rId5"/>
                <a:stretch>
                  <a:fillRect t="-7051" r="-9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ECB8101-171F-C31E-6EA6-D359E223A972}"/>
                  </a:ext>
                </a:extLst>
              </p:cNvPr>
              <p:cNvSpPr txBox="1"/>
              <p:nvPr/>
            </p:nvSpPr>
            <p:spPr>
              <a:xfrm>
                <a:off x="2438400" y="2453818"/>
                <a:ext cx="4613944" cy="18158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vi-VN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defRPr/>
                </a:pPr>
                <a:r>
                  <a:rPr lang="vi-VN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.1- 1.</a:t>
                </a:r>
                <a:r>
                  <a:rPr lang="en-US" sz="280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-1.1</a:t>
                </a:r>
              </a:p>
              <a:p>
                <a:pPr>
                  <a:defRPr/>
                </a:pPr>
                <a:r>
                  <a:rPr lang="vi-VN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sz="280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sz="280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</a:p>
              <a:p>
                <a:pPr>
                  <a:defRPr/>
                </a:pPr>
                <a:r>
                  <a:rPr lang="vi-VN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endPara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ECB8101-171F-C31E-6EA6-D359E223A9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2453818"/>
                <a:ext cx="4613944" cy="1815882"/>
              </a:xfrm>
              <a:prstGeom prst="rect">
                <a:avLst/>
              </a:prstGeom>
              <a:blipFill>
                <a:blip r:embed="rId6"/>
                <a:stretch>
                  <a:fillRect l="-2642" b="-8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447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8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9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1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3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45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6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75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8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9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15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6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9B70611-AE71-4475-AF0D-69E9861052AA}"/>
              </a:ext>
            </a:extLst>
          </p:cNvPr>
          <p:cNvSpPr/>
          <p:nvPr/>
        </p:nvSpPr>
        <p:spPr>
          <a:xfrm>
            <a:off x="7421218" y="57150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3" name="Rectangle: Rounded Corners 7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FC8175-C359-4604-AB10-DCBCB127CBFF}"/>
              </a:ext>
            </a:extLst>
          </p:cNvPr>
          <p:cNvSpPr/>
          <p:nvPr/>
        </p:nvSpPr>
        <p:spPr>
          <a:xfrm>
            <a:off x="7421218" y="57150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4" name="Rectangle: Rounded Corners 8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86B594-5BA8-47EF-B934-DC5D50871808}"/>
              </a:ext>
            </a:extLst>
          </p:cNvPr>
          <p:cNvSpPr/>
          <p:nvPr/>
        </p:nvSpPr>
        <p:spPr>
          <a:xfrm>
            <a:off x="7421218" y="69157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5" name="Rectangle: Rounded Corners 9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2D82399-2C0C-469B-AE7B-B12F8236AB80}"/>
              </a:ext>
            </a:extLst>
          </p:cNvPr>
          <p:cNvSpPr/>
          <p:nvPr/>
        </p:nvSpPr>
        <p:spPr>
          <a:xfrm>
            <a:off x="7418585" y="77878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6" name="Rectangle: Rounded Corners 11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8233711-2F28-4D87-A23E-BB59B9FCD9AE}"/>
              </a:ext>
            </a:extLst>
          </p:cNvPr>
          <p:cNvSpPr/>
          <p:nvPr/>
        </p:nvSpPr>
        <p:spPr>
          <a:xfrm>
            <a:off x="7448609" y="51538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7" name="Rectangle: Rounded Corners 12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742234-CF44-487C-9A32-BF8DA9A9B2D2}"/>
              </a:ext>
            </a:extLst>
          </p:cNvPr>
          <p:cNvSpPr/>
          <p:nvPr/>
        </p:nvSpPr>
        <p:spPr>
          <a:xfrm>
            <a:off x="7445976" y="51538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8" name="Rectangle: Rounded Corners 13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0CF8FE5-259B-45B4-BAF4-8AA9239F71B5}"/>
              </a:ext>
            </a:extLst>
          </p:cNvPr>
          <p:cNvSpPr/>
          <p:nvPr/>
        </p:nvSpPr>
        <p:spPr>
          <a:xfrm>
            <a:off x="7436350" y="42626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9" name="Rectangle: Rounded Corners 14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D23C7A-1C29-45BD-B5D0-089C3DF0186A}"/>
              </a:ext>
            </a:extLst>
          </p:cNvPr>
          <p:cNvSpPr/>
          <p:nvPr/>
        </p:nvSpPr>
        <p:spPr>
          <a:xfrm>
            <a:off x="7432457" y="71719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0" name="Rectangle: Rounded Corners 15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E607A07-3172-467F-911B-87447D495D20}"/>
              </a:ext>
            </a:extLst>
          </p:cNvPr>
          <p:cNvSpPr/>
          <p:nvPr/>
        </p:nvSpPr>
        <p:spPr>
          <a:xfrm>
            <a:off x="7406086" y="38291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1" name="Rectangle: Rounded Corners 16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9E59557-C82E-458F-AF35-A72C25D380D8}"/>
              </a:ext>
            </a:extLst>
          </p:cNvPr>
          <p:cNvSpPr/>
          <p:nvPr/>
        </p:nvSpPr>
        <p:spPr>
          <a:xfrm>
            <a:off x="7409979" y="30559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2" name="Rectangle: Rounded Corners 17">
            <a:extLst>
              <a:ext uri="{FF2B5EF4-FFF2-40B4-BE49-F238E27FC236}">
                <a16:creationId xmlns:a16="http://schemas.microsoft.com/office/drawing/2014/main" id="{886D6EE4-05A1-4D1C-AE83-456C1357B031}"/>
              </a:ext>
            </a:extLst>
          </p:cNvPr>
          <p:cNvSpPr/>
          <p:nvPr/>
        </p:nvSpPr>
        <p:spPr>
          <a:xfrm>
            <a:off x="7418585" y="51435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3" name="Rectangle: Rounded Corners 18">
            <a:extLst>
              <a:ext uri="{FF2B5EF4-FFF2-40B4-BE49-F238E27FC236}">
                <a16:creationId xmlns:a16="http://schemas.microsoft.com/office/drawing/2014/main" id="{BA81CC8D-5D1C-4CAB-8846-1A6D0AFE1814}"/>
              </a:ext>
            </a:extLst>
          </p:cNvPr>
          <p:cNvSpPr/>
          <p:nvPr/>
        </p:nvSpPr>
        <p:spPr>
          <a:xfrm>
            <a:off x="7435090" y="83779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4" name="Rectangle: Rounded Corners 19">
            <a:extLst>
              <a:ext uri="{FF2B5EF4-FFF2-40B4-BE49-F238E27FC236}">
                <a16:creationId xmlns:a16="http://schemas.microsoft.com/office/drawing/2014/main" id="{167A5704-E7AA-4D25-90EB-A23FEE81F927}"/>
              </a:ext>
            </a:extLst>
          </p:cNvPr>
          <p:cNvSpPr/>
          <p:nvPr/>
        </p:nvSpPr>
        <p:spPr>
          <a:xfrm>
            <a:off x="7421218" y="57150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5" name="Rectangle: Rounded Corners 20">
            <a:extLst>
              <a:ext uri="{FF2B5EF4-FFF2-40B4-BE49-F238E27FC236}">
                <a16:creationId xmlns:a16="http://schemas.microsoft.com/office/drawing/2014/main" id="{A19F17BF-7DE0-4BB1-8934-6C181615DF7E}"/>
              </a:ext>
            </a:extLst>
          </p:cNvPr>
          <p:cNvSpPr/>
          <p:nvPr/>
        </p:nvSpPr>
        <p:spPr>
          <a:xfrm>
            <a:off x="7421218" y="69157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6" name="Rectangle: Rounded Corners 21">
            <a:extLst>
              <a:ext uri="{FF2B5EF4-FFF2-40B4-BE49-F238E27FC236}">
                <a16:creationId xmlns:a16="http://schemas.microsoft.com/office/drawing/2014/main" id="{92D358EF-D022-4C71-8A96-AF107FB82A12}"/>
              </a:ext>
            </a:extLst>
          </p:cNvPr>
          <p:cNvSpPr/>
          <p:nvPr/>
        </p:nvSpPr>
        <p:spPr>
          <a:xfrm>
            <a:off x="7397480" y="66595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7" name="Rectangle: Rounded Corners 22">
            <a:extLst>
              <a:ext uri="{FF2B5EF4-FFF2-40B4-BE49-F238E27FC236}">
                <a16:creationId xmlns:a16="http://schemas.microsoft.com/office/drawing/2014/main" id="{D3534B88-9F3E-42DB-B8C3-AE445367EB32}"/>
              </a:ext>
            </a:extLst>
          </p:cNvPr>
          <p:cNvSpPr/>
          <p:nvPr/>
        </p:nvSpPr>
        <p:spPr>
          <a:xfrm>
            <a:off x="7428564" y="42626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8" name="Rectangle: Rounded Corners 23">
            <a:extLst>
              <a:ext uri="{FF2B5EF4-FFF2-40B4-BE49-F238E27FC236}">
                <a16:creationId xmlns:a16="http://schemas.microsoft.com/office/drawing/2014/main" id="{F1D8B836-1BEF-45FC-A854-DFBE13D0DB5D}"/>
              </a:ext>
            </a:extLst>
          </p:cNvPr>
          <p:cNvSpPr/>
          <p:nvPr/>
        </p:nvSpPr>
        <p:spPr>
          <a:xfrm>
            <a:off x="7421218" y="73517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9" name="Rectangle: Rounded Corners 24">
            <a:extLst>
              <a:ext uri="{FF2B5EF4-FFF2-40B4-BE49-F238E27FC236}">
                <a16:creationId xmlns:a16="http://schemas.microsoft.com/office/drawing/2014/main" id="{86B72F32-3A0F-4803-AB55-BFE6093B9D78}"/>
              </a:ext>
            </a:extLst>
          </p:cNvPr>
          <p:cNvSpPr/>
          <p:nvPr/>
        </p:nvSpPr>
        <p:spPr>
          <a:xfrm>
            <a:off x="7397480" y="51538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20" name="Rectangle: Rounded Corners 25">
            <a:extLst>
              <a:ext uri="{FF2B5EF4-FFF2-40B4-BE49-F238E27FC236}">
                <a16:creationId xmlns:a16="http://schemas.microsoft.com/office/drawing/2014/main" id="{F12A4C01-20A9-422F-836A-FF2BD6967C71}"/>
              </a:ext>
            </a:extLst>
          </p:cNvPr>
          <p:cNvSpPr/>
          <p:nvPr/>
        </p:nvSpPr>
        <p:spPr>
          <a:xfrm>
            <a:off x="7391400" y="69157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21" name="Rectangle: Rounded Corners 26">
            <a:extLst>
              <a:ext uri="{FF2B5EF4-FFF2-40B4-BE49-F238E27FC236}">
                <a16:creationId xmlns:a16="http://schemas.microsoft.com/office/drawing/2014/main" id="{954CE669-DF70-489E-A17A-E2EC8110F139}"/>
              </a:ext>
            </a:extLst>
          </p:cNvPr>
          <p:cNvSpPr/>
          <p:nvPr/>
        </p:nvSpPr>
        <p:spPr>
          <a:xfrm>
            <a:off x="7412505" y="79418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22" name="Rectangle: Rounded Corners 27">
            <a:extLst>
              <a:ext uri="{FF2B5EF4-FFF2-40B4-BE49-F238E27FC236}">
                <a16:creationId xmlns:a16="http://schemas.microsoft.com/office/drawing/2014/main" id="{98E50FED-821C-4871-AC10-2522B8E03878}"/>
              </a:ext>
            </a:extLst>
          </p:cNvPr>
          <p:cNvSpPr/>
          <p:nvPr/>
        </p:nvSpPr>
        <p:spPr>
          <a:xfrm>
            <a:off x="7417765" y="64796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23" name="Rectangle: Rounded Corners 28">
            <a:extLst>
              <a:ext uri="{FF2B5EF4-FFF2-40B4-BE49-F238E27FC236}">
                <a16:creationId xmlns:a16="http://schemas.microsoft.com/office/drawing/2014/main" id="{EAB033FE-AD54-46A5-A686-EC359520DAFC}"/>
              </a:ext>
            </a:extLst>
          </p:cNvPr>
          <p:cNvSpPr/>
          <p:nvPr/>
        </p:nvSpPr>
        <p:spPr>
          <a:xfrm>
            <a:off x="7385108" y="40403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24" name="Rectangle: Rounded Corners 29">
            <a:extLst>
              <a:ext uri="{FF2B5EF4-FFF2-40B4-BE49-F238E27FC236}">
                <a16:creationId xmlns:a16="http://schemas.microsoft.com/office/drawing/2014/main" id="{C8E1F092-C63D-41DE-9D3E-D65AD8B07663}"/>
              </a:ext>
            </a:extLst>
          </p:cNvPr>
          <p:cNvSpPr/>
          <p:nvPr/>
        </p:nvSpPr>
        <p:spPr>
          <a:xfrm>
            <a:off x="7378689" y="69157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25" name="Rectangle: Rounded Corners 30">
            <a:extLst>
              <a:ext uri="{FF2B5EF4-FFF2-40B4-BE49-F238E27FC236}">
                <a16:creationId xmlns:a16="http://schemas.microsoft.com/office/drawing/2014/main" id="{931F4C1E-84BA-4C82-8D96-745437B75079}"/>
              </a:ext>
            </a:extLst>
          </p:cNvPr>
          <p:cNvSpPr/>
          <p:nvPr/>
        </p:nvSpPr>
        <p:spPr>
          <a:xfrm>
            <a:off x="7381928" y="57150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26" name="Rectangle: Rounded Corners 31">
            <a:extLst>
              <a:ext uri="{FF2B5EF4-FFF2-40B4-BE49-F238E27FC236}">
                <a16:creationId xmlns:a16="http://schemas.microsoft.com/office/drawing/2014/main" id="{E6BD3339-E541-4AFE-8FB2-8FD115794BEF}"/>
              </a:ext>
            </a:extLst>
          </p:cNvPr>
          <p:cNvSpPr/>
          <p:nvPr/>
        </p:nvSpPr>
        <p:spPr>
          <a:xfrm>
            <a:off x="7397890" y="63175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27" name="Rectangle: Rounded Corners 32">
            <a:extLst>
              <a:ext uri="{FF2B5EF4-FFF2-40B4-BE49-F238E27FC236}">
                <a16:creationId xmlns:a16="http://schemas.microsoft.com/office/drawing/2014/main" id="{681EBA13-AA38-4EEE-9BDE-24F6F5FF53B9}"/>
              </a:ext>
            </a:extLst>
          </p:cNvPr>
          <p:cNvSpPr/>
          <p:nvPr/>
        </p:nvSpPr>
        <p:spPr>
          <a:xfrm>
            <a:off x="7397373" y="63442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28" name="Rectangle: Rounded Corners 33">
            <a:extLst>
              <a:ext uri="{FF2B5EF4-FFF2-40B4-BE49-F238E27FC236}">
                <a16:creationId xmlns:a16="http://schemas.microsoft.com/office/drawing/2014/main" id="{59A1D2B1-E8E3-4CEA-8467-B0D8E3C9C1BB}"/>
              </a:ext>
            </a:extLst>
          </p:cNvPr>
          <p:cNvSpPr/>
          <p:nvPr/>
        </p:nvSpPr>
        <p:spPr>
          <a:xfrm>
            <a:off x="7423385" y="89938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29" name="Rectangle: Rounded Corners 34">
            <a:extLst>
              <a:ext uri="{FF2B5EF4-FFF2-40B4-BE49-F238E27FC236}">
                <a16:creationId xmlns:a16="http://schemas.microsoft.com/office/drawing/2014/main" id="{CCED54C8-3A0C-482A-82E9-B459042E230C}"/>
              </a:ext>
            </a:extLst>
          </p:cNvPr>
          <p:cNvSpPr/>
          <p:nvPr/>
        </p:nvSpPr>
        <p:spPr>
          <a:xfrm>
            <a:off x="7397890" y="60002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30" name="Rectangle: Rounded Corners 35">
            <a:extLst>
              <a:ext uri="{FF2B5EF4-FFF2-40B4-BE49-F238E27FC236}">
                <a16:creationId xmlns:a16="http://schemas.microsoft.com/office/drawing/2014/main" id="{0E99D1FD-8F9A-4F75-B9D7-D010AAD036F0}"/>
              </a:ext>
            </a:extLst>
          </p:cNvPr>
          <p:cNvSpPr/>
          <p:nvPr/>
        </p:nvSpPr>
        <p:spPr>
          <a:xfrm>
            <a:off x="7411138" y="26198"/>
            <a:ext cx="1722782" cy="82619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31" name="Rectangle: Rounded Corners 36">
            <a:extLst>
              <a:ext uri="{FF2B5EF4-FFF2-40B4-BE49-F238E27FC236}">
                <a16:creationId xmlns:a16="http://schemas.microsoft.com/office/drawing/2014/main" id="{BE14B8C1-74CE-4DE4-AB0F-A79D9D76BF74}"/>
              </a:ext>
            </a:extLst>
          </p:cNvPr>
          <p:cNvSpPr/>
          <p:nvPr/>
        </p:nvSpPr>
        <p:spPr>
          <a:xfrm>
            <a:off x="7424091" y="38641"/>
            <a:ext cx="1722782" cy="82619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32" name="Rectangle: Rounded Corners 37">
            <a:extLst>
              <a:ext uri="{FF2B5EF4-FFF2-40B4-BE49-F238E27FC236}">
                <a16:creationId xmlns:a16="http://schemas.microsoft.com/office/drawing/2014/main" id="{A2FB13C0-E04A-4D86-B9DF-93BB63E56149}"/>
              </a:ext>
            </a:extLst>
          </p:cNvPr>
          <p:cNvSpPr/>
          <p:nvPr/>
        </p:nvSpPr>
        <p:spPr>
          <a:xfrm>
            <a:off x="7431197" y="26198"/>
            <a:ext cx="1722782" cy="82619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33" name="Rectangle: Rounded Corners 38">
            <a:extLst>
              <a:ext uri="{FF2B5EF4-FFF2-40B4-BE49-F238E27FC236}">
                <a16:creationId xmlns:a16="http://schemas.microsoft.com/office/drawing/2014/main" id="{DBA33C59-B60F-4B6D-BFDD-7EB98BD6404C}"/>
              </a:ext>
            </a:extLst>
          </p:cNvPr>
          <p:cNvSpPr/>
          <p:nvPr/>
        </p:nvSpPr>
        <p:spPr>
          <a:xfrm>
            <a:off x="7440356" y="37534"/>
            <a:ext cx="1722782" cy="82619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34" name="Rectangle: Rounded Corners 39">
            <a:extLst>
              <a:ext uri="{FF2B5EF4-FFF2-40B4-BE49-F238E27FC236}">
                <a16:creationId xmlns:a16="http://schemas.microsoft.com/office/drawing/2014/main" id="{74AD415C-CC91-4536-B6A0-7E1EAEB114AB}"/>
              </a:ext>
            </a:extLst>
          </p:cNvPr>
          <p:cNvSpPr/>
          <p:nvPr/>
        </p:nvSpPr>
        <p:spPr>
          <a:xfrm>
            <a:off x="7424204" y="57164"/>
            <a:ext cx="1722782" cy="826193"/>
          </a:xfrm>
          <a:prstGeom prst="roundRect">
            <a:avLst/>
          </a:prstGeom>
          <a:solidFill>
            <a:srgbClr val="FF0000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7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: Rounded Corners 50" descr="OPL20U25GSXzBJYl68kk8uQGfFKzs7yb1M4KJWUiLk6ZEvGF+qCIPSnY57AbBFCvTW13.22.15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5E844F2-37E7-4DB0-8326-D2F2054436CD}"/>
                  </a:ext>
                </a:extLst>
              </p:cNvPr>
              <p:cNvSpPr/>
              <p:nvPr/>
            </p:nvSpPr>
            <p:spPr>
              <a:xfrm>
                <a:off x="2784383" y="3486150"/>
                <a:ext cx="3464018" cy="685800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rtlCol="0" anchor="ctr"/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kern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kern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800" b="0" i="1" kern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b="0" i="1" kern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+2</m:t>
                      </m:r>
                      <m:sSup>
                        <m:sSupPr>
                          <m:ctrlPr>
                            <a:rPr lang="en-US" sz="2800" b="0" i="1" kern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kern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800" b="0" i="1" kern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kern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+2</m:t>
                      </m:r>
                      <m:r>
                        <a:rPr lang="en-US" sz="2800" b="0" i="1" kern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sz="2800" b="0" i="1" kern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+1</m:t>
                      </m:r>
                    </m:oMath>
                  </m:oMathPara>
                </a14:m>
                <a:endParaRPr lang="en-US" sz="2800" kern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Rectangle: Rounded Corners 50" descr="OPL20U25GSXzBJYl68kk8uQGfFKzs7yb1M4KJWUiLk6ZEvGF+qCIPSnY57AbBFCvTW13.22.15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5E844F2-37E7-4DB0-8326-D2F2054436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4383" y="3486150"/>
                <a:ext cx="3464018" cy="685800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6350" cap="flat" cmpd="sng" algn="ctr">
                <a:noFill/>
                <a:prstDash val="solid"/>
                <a:miter lim="800000"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: Rounded Corners 51" descr="OPL20U25GSXzBJYl68kk8uQGfFKzs7yb1M4KJWUiLk6ZEvGF+qCIPSnY57AbBFCvTW13.22.15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C8D4153-E005-4F09-8ACD-294368F2B324}"/>
                  </a:ext>
                </a:extLst>
              </p:cNvPr>
              <p:cNvSpPr/>
              <p:nvPr/>
            </p:nvSpPr>
            <p:spPr>
              <a:xfrm>
                <a:off x="2784382" y="4324350"/>
                <a:ext cx="3464017" cy="639008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rtlCol="0" anchor="ctr"/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kern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 kern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800" i="1" kern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b="0" i="1" kern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800" i="1" kern="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sz="2800" i="1" kern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 kern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800" i="1" kern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 kern="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+2</m:t>
                      </m:r>
                      <m:r>
                        <a:rPr lang="en-US" sz="2800" i="1" kern="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sz="2800" b="0" i="1" kern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800" i="1" kern="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</m:oMath>
                  </m:oMathPara>
                </a14:m>
                <a:endParaRPr lang="en-US" sz="2800" kern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Rectangle: Rounded Corners 51" descr="OPL20U25GSXzBJYl68kk8uQGfFKzs7yb1M4KJWUiLk6ZEvGF+qCIPSnY57AbBFCvTW13.22.15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C8D4153-E005-4F09-8ACD-294368F2B3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4382" y="4324350"/>
                <a:ext cx="3464017" cy="639008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6350" cap="flat" cmpd="sng" algn="ctr">
                <a:noFill/>
                <a:prstDash val="solid"/>
                <a:miter lim="800000"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Oval 36" descr="OPL20U25GSXzBJYl68kk8uQGfFKzs7yb1M4KJWUiLk6ZEvGF+qCIPSnY57AbBFCvTW13.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62BFBA0-1A4A-4442-A43D-981C1EFFE20B}"/>
              </a:ext>
            </a:extLst>
          </p:cNvPr>
          <p:cNvSpPr/>
          <p:nvPr/>
        </p:nvSpPr>
        <p:spPr>
          <a:xfrm>
            <a:off x="2074189" y="4521137"/>
            <a:ext cx="487584" cy="511096"/>
          </a:xfrm>
          <a:prstGeom prst="ellipse">
            <a:avLst/>
          </a:prstGeom>
          <a:solidFill>
            <a:srgbClr val="FC6E51"/>
          </a:solidFill>
          <a:ln w="1905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D</a:t>
            </a:r>
          </a:p>
        </p:txBody>
      </p:sp>
      <p:sp>
        <p:nvSpPr>
          <p:cNvPr id="38" name="Oval 37" descr="OPL20U25GSXzBJYl68kk8uQGfFKzs7yb1M4KJWUiLk6ZEvGF+qCIPSnY57AbBFCvTW13.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48DBC7F-4ED8-4E83-99CD-39EDC79DA874}"/>
              </a:ext>
            </a:extLst>
          </p:cNvPr>
          <p:cNvSpPr/>
          <p:nvPr/>
        </p:nvSpPr>
        <p:spPr>
          <a:xfrm>
            <a:off x="2074189" y="3569069"/>
            <a:ext cx="498916" cy="511096"/>
          </a:xfrm>
          <a:prstGeom prst="ellipse">
            <a:avLst/>
          </a:prstGeom>
          <a:solidFill>
            <a:srgbClr val="FC6E51"/>
          </a:solidFill>
          <a:ln w="1905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: Rounded Corners 41" descr="OPL20U25GSXzBJYl68kk8uQGfFKzs7yb1M4KJWUiLk6ZEvGF+qCIPSnY57AbBFCvTW13.22.15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7DC954F-049A-4CB6-9277-A19C240C2D3E}"/>
                  </a:ext>
                </a:extLst>
              </p:cNvPr>
              <p:cNvSpPr/>
              <p:nvPr/>
            </p:nvSpPr>
            <p:spPr>
              <a:xfrm>
                <a:off x="2758529" y="1842788"/>
                <a:ext cx="3473082" cy="708501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rtlCol="0" anchor="ctr"/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8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b="0" i="1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8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</m:oMath>
                  </m:oMathPara>
                </a14:m>
                <a:endParaRPr lang="en-US" sz="2800" kern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9" name="Rectangle: Rounded Corners 41" descr="OPL20U25GSXzBJYl68kk8uQGfFKzs7yb1M4KJWUiLk6ZEvGF+qCIPSnY57AbBFCvTW13.22.15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7DC954F-049A-4CB6-9277-A19C240C2D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8529" y="1842788"/>
                <a:ext cx="3473082" cy="708501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6350" cap="flat" cmpd="sng" algn="ctr">
                <a:noFill/>
                <a:prstDash val="solid"/>
                <a:miter lim="800000"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: Rounded Corners 42">
                <a:extLst>
                  <a:ext uri="{FF2B5EF4-FFF2-40B4-BE49-F238E27FC236}">
                    <a16:creationId xmlns:a16="http://schemas.microsoft.com/office/drawing/2014/main" id="{5539E4C0-AC94-4D8B-9070-D122DDCE4A7E}"/>
                  </a:ext>
                </a:extLst>
              </p:cNvPr>
              <p:cNvSpPr/>
              <p:nvPr/>
            </p:nvSpPr>
            <p:spPr>
              <a:xfrm>
                <a:off x="2758529" y="2724150"/>
                <a:ext cx="3473081" cy="611484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80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p>
                          <m: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kumimoji="0" lang="en-US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+1</m:t>
                      </m:r>
                    </m:oMath>
                  </m:oMathPara>
                </a14:m>
                <a:endParaRPr kumimoji="0" lang="en-US" sz="280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0" name="Rectangle: Rounded Corners 42">
                <a:extLst>
                  <a:ext uri="{FF2B5EF4-FFF2-40B4-BE49-F238E27FC236}">
                    <a16:creationId xmlns:a16="http://schemas.microsoft.com/office/drawing/2014/main" id="{5539E4C0-AC94-4D8B-9070-D122DDCE4A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8529" y="2724150"/>
                <a:ext cx="3473081" cy="611484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6350" cap="flat" cmpd="sng" algn="ctr">
                <a:noFill/>
                <a:prstDash val="solid"/>
                <a:miter lim="800000"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Oval 40">
            <a:extLst>
              <a:ext uri="{FF2B5EF4-FFF2-40B4-BE49-F238E27FC236}">
                <a16:creationId xmlns:a16="http://schemas.microsoft.com/office/drawing/2014/main" id="{010ED24C-E510-4DE5-B89F-239AE671A059}"/>
              </a:ext>
            </a:extLst>
          </p:cNvPr>
          <p:cNvSpPr/>
          <p:nvPr/>
        </p:nvSpPr>
        <p:spPr>
          <a:xfrm>
            <a:off x="2015684" y="1879141"/>
            <a:ext cx="498916" cy="511096"/>
          </a:xfrm>
          <a:prstGeom prst="ellipse">
            <a:avLst/>
          </a:prstGeom>
          <a:solidFill>
            <a:srgbClr val="FC6E51"/>
          </a:solidFill>
          <a:ln w="1905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1658C25-7390-4556-BC5E-B66395E333EE}"/>
              </a:ext>
            </a:extLst>
          </p:cNvPr>
          <p:cNvSpPr/>
          <p:nvPr/>
        </p:nvSpPr>
        <p:spPr>
          <a:xfrm>
            <a:off x="2010523" y="2778503"/>
            <a:ext cx="498916" cy="511096"/>
          </a:xfrm>
          <a:prstGeom prst="ellipse">
            <a:avLst/>
          </a:prstGeom>
          <a:solidFill>
            <a:srgbClr val="FC6E51"/>
          </a:solidFill>
          <a:ln w="1905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B</a:t>
            </a:r>
          </a:p>
        </p:txBody>
      </p:sp>
      <p:pic>
        <p:nvPicPr>
          <p:cNvPr id="43" name="Picture 2" descr="OPL20U25GSXzBJYl68kk8uQGfFKzs7yb1M4KJWUiLk6ZEvGF+qCIPSnY57AbBFCvTW13.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5DAF4E-A91E-4B67-9DD0-C1AB59B6E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89" y="124739"/>
            <a:ext cx="6690612" cy="157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56" descr="OPL20U25GSXzBJYl68kk8uQGfFKzs7yb1M4KJWUiLk6ZEvGF+qCIPSnY57AbBFCvTW13.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F0FA2B0-031C-4973-B8CF-6079A99BF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68283"/>
            <a:ext cx="631325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9277AAB-387E-49D5-9428-95F17FD614A3}"/>
                  </a:ext>
                </a:extLst>
              </p:cNvPr>
              <p:cNvSpPr txBox="1"/>
              <p:nvPr/>
            </p:nvSpPr>
            <p:spPr>
              <a:xfrm>
                <a:off x="873089" y="568283"/>
                <a:ext cx="619361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 5:Kết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quả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phép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nhân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kumimoji="0" lang="en-US" sz="28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80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là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9277AAB-387E-49D5-9428-95F17FD614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089" y="568283"/>
                <a:ext cx="6193612" cy="954107"/>
              </a:xfrm>
              <a:prstGeom prst="rect">
                <a:avLst/>
              </a:prstGeom>
              <a:blipFill>
                <a:blip r:embed="rId12"/>
                <a:stretch>
                  <a:fillRect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Picture 45" descr="OPL20U25GSXzBJYl68kk8uQGfFKzs7yb1M4KJWUiLk6ZEvGF+qCIPSnY57AbBFCvTW13.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1" y="3569069"/>
            <a:ext cx="1476884" cy="1307705"/>
          </a:xfrm>
          <a:prstGeom prst="rect">
            <a:avLst/>
          </a:prstGeom>
        </p:spPr>
      </p:pic>
      <p:pic>
        <p:nvPicPr>
          <p:cNvPr id="47" name="Picture 46" descr="OPL20U25GSXzBJYl68kk8uQGfFKzs7yb1M4KJWUiLk6ZEvGF+qCIPSnY57AbBFCvTW13.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907" y="3184983"/>
            <a:ext cx="1545470" cy="1037934"/>
          </a:xfrm>
          <a:prstGeom prst="rect">
            <a:avLst/>
          </a:prstGeom>
        </p:spPr>
      </p:pic>
      <p:sp>
        <p:nvSpPr>
          <p:cNvPr id="48" name="Rectangle: Folded Corner 8" descr="OPL20U25GSXzBJYl68kk8uQGfFKzs7yb1M4KJWUiLk6ZEvGF+qCIPSnY57AbBFCvTW13.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30488" y="2863614"/>
            <a:ext cx="1102994" cy="996009"/>
          </a:xfrm>
          <a:prstGeom prst="foldedCorner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50" tIns="34274" rIns="68550" bIns="34274" rtlCol="0" anchor="ctr"/>
          <a:lstStyle/>
          <a:p>
            <a:pPr marL="0" marR="0" lvl="0" indent="0" algn="ctr" defTabSz="6855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13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6855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13" b="1" i="0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</a:p>
          <a:p>
            <a:pPr marL="0" marR="0" lvl="0" indent="0" algn="ctr" defTabSz="6855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13" b="1" i="0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kumimoji="0" lang="en-US" sz="1813" b="1" i="0" u="none" strike="noStrike" kern="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6855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13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072" y="2862714"/>
            <a:ext cx="371474" cy="32861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453" y="2789966"/>
            <a:ext cx="535781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88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3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5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6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7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85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9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1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25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35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45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6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75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8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9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05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15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000"/>
                            </p:stCondLst>
                            <p:childTnLst>
                              <p:par>
                                <p:cTn id="1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00"/>
                            </p:stCondLst>
                            <p:childTnLst>
                              <p:par>
                                <p:cTn id="179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5" grpId="1" animBg="1"/>
      <p:bldP spid="36" grpId="0" animBg="1"/>
      <p:bldP spid="36" grpId="1" animBg="1"/>
      <p:bldP spid="37" grpId="0" animBg="1"/>
      <p:bldP spid="38" grpId="0" animBg="1"/>
      <p:bldP spid="39" grpId="0" animBg="1"/>
      <p:bldP spid="39" grpId="1" animBg="1"/>
      <p:bldP spid="40" grpId="0" animBg="1"/>
      <p:bldP spid="40" grpId="1" animBg="1"/>
      <p:bldP spid="41" grpId="0" animBg="1"/>
      <p:bldP spid="42" grpId="0" animBg="1"/>
      <p:bldP spid="48" grpId="0" animBg="1"/>
      <p:bldP spid="4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6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9B70611-AE71-4475-AF0D-69E9861052AA}"/>
              </a:ext>
            </a:extLst>
          </p:cNvPr>
          <p:cNvSpPr/>
          <p:nvPr/>
        </p:nvSpPr>
        <p:spPr>
          <a:xfrm>
            <a:off x="7421218" y="57150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3" name="Rectangle: Rounded Corners 7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FC8175-C359-4604-AB10-DCBCB127CBFF}"/>
              </a:ext>
            </a:extLst>
          </p:cNvPr>
          <p:cNvSpPr/>
          <p:nvPr/>
        </p:nvSpPr>
        <p:spPr>
          <a:xfrm>
            <a:off x="7421218" y="57150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4" name="Rectangle: Rounded Corners 8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86B594-5BA8-47EF-B934-DC5D50871808}"/>
              </a:ext>
            </a:extLst>
          </p:cNvPr>
          <p:cNvSpPr/>
          <p:nvPr/>
        </p:nvSpPr>
        <p:spPr>
          <a:xfrm>
            <a:off x="7421218" y="69157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5" name="Rectangle: Rounded Corners 9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2D82399-2C0C-469B-AE7B-B12F8236AB80}"/>
              </a:ext>
            </a:extLst>
          </p:cNvPr>
          <p:cNvSpPr/>
          <p:nvPr/>
        </p:nvSpPr>
        <p:spPr>
          <a:xfrm>
            <a:off x="7418585" y="77878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6" name="Rectangle: Rounded Corners 11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8233711-2F28-4D87-A23E-BB59B9FCD9AE}"/>
              </a:ext>
            </a:extLst>
          </p:cNvPr>
          <p:cNvSpPr/>
          <p:nvPr/>
        </p:nvSpPr>
        <p:spPr>
          <a:xfrm>
            <a:off x="7448609" y="51538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7" name="Rectangle: Rounded Corners 12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742234-CF44-487C-9A32-BF8DA9A9B2D2}"/>
              </a:ext>
            </a:extLst>
          </p:cNvPr>
          <p:cNvSpPr/>
          <p:nvPr/>
        </p:nvSpPr>
        <p:spPr>
          <a:xfrm>
            <a:off x="7445976" y="51538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8" name="Rectangle: Rounded Corners 13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0CF8FE5-259B-45B4-BAF4-8AA9239F71B5}"/>
              </a:ext>
            </a:extLst>
          </p:cNvPr>
          <p:cNvSpPr/>
          <p:nvPr/>
        </p:nvSpPr>
        <p:spPr>
          <a:xfrm>
            <a:off x="7436350" y="42626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9" name="Rectangle: Rounded Corners 14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D23C7A-1C29-45BD-B5D0-089C3DF0186A}"/>
              </a:ext>
            </a:extLst>
          </p:cNvPr>
          <p:cNvSpPr/>
          <p:nvPr/>
        </p:nvSpPr>
        <p:spPr>
          <a:xfrm>
            <a:off x="7432457" y="71719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0" name="Rectangle: Rounded Corners 15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E607A07-3172-467F-911B-87447D495D20}"/>
              </a:ext>
            </a:extLst>
          </p:cNvPr>
          <p:cNvSpPr/>
          <p:nvPr/>
        </p:nvSpPr>
        <p:spPr>
          <a:xfrm>
            <a:off x="7406086" y="38291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1" name="Rectangle: Rounded Corners 16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9E59557-C82E-458F-AF35-A72C25D380D8}"/>
              </a:ext>
            </a:extLst>
          </p:cNvPr>
          <p:cNvSpPr/>
          <p:nvPr/>
        </p:nvSpPr>
        <p:spPr>
          <a:xfrm>
            <a:off x="7409979" y="30559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2" name="Rectangle: Rounded Corners 17">
            <a:extLst>
              <a:ext uri="{FF2B5EF4-FFF2-40B4-BE49-F238E27FC236}">
                <a16:creationId xmlns:a16="http://schemas.microsoft.com/office/drawing/2014/main" id="{886D6EE4-05A1-4D1C-AE83-456C1357B031}"/>
              </a:ext>
            </a:extLst>
          </p:cNvPr>
          <p:cNvSpPr/>
          <p:nvPr/>
        </p:nvSpPr>
        <p:spPr>
          <a:xfrm>
            <a:off x="7418585" y="51435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3" name="Rectangle: Rounded Corners 18">
            <a:extLst>
              <a:ext uri="{FF2B5EF4-FFF2-40B4-BE49-F238E27FC236}">
                <a16:creationId xmlns:a16="http://schemas.microsoft.com/office/drawing/2014/main" id="{BA81CC8D-5D1C-4CAB-8846-1A6D0AFE1814}"/>
              </a:ext>
            </a:extLst>
          </p:cNvPr>
          <p:cNvSpPr/>
          <p:nvPr/>
        </p:nvSpPr>
        <p:spPr>
          <a:xfrm>
            <a:off x="7435090" y="83779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4" name="Rectangle: Rounded Corners 19">
            <a:extLst>
              <a:ext uri="{FF2B5EF4-FFF2-40B4-BE49-F238E27FC236}">
                <a16:creationId xmlns:a16="http://schemas.microsoft.com/office/drawing/2014/main" id="{167A5704-E7AA-4D25-90EB-A23FEE81F927}"/>
              </a:ext>
            </a:extLst>
          </p:cNvPr>
          <p:cNvSpPr/>
          <p:nvPr/>
        </p:nvSpPr>
        <p:spPr>
          <a:xfrm>
            <a:off x="7421218" y="57150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5" name="Rectangle: Rounded Corners 20">
            <a:extLst>
              <a:ext uri="{FF2B5EF4-FFF2-40B4-BE49-F238E27FC236}">
                <a16:creationId xmlns:a16="http://schemas.microsoft.com/office/drawing/2014/main" id="{A19F17BF-7DE0-4BB1-8934-6C181615DF7E}"/>
              </a:ext>
            </a:extLst>
          </p:cNvPr>
          <p:cNvSpPr/>
          <p:nvPr/>
        </p:nvSpPr>
        <p:spPr>
          <a:xfrm>
            <a:off x="7421218" y="69157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6" name="Rectangle: Rounded Corners 21">
            <a:extLst>
              <a:ext uri="{FF2B5EF4-FFF2-40B4-BE49-F238E27FC236}">
                <a16:creationId xmlns:a16="http://schemas.microsoft.com/office/drawing/2014/main" id="{92D358EF-D022-4C71-8A96-AF107FB82A12}"/>
              </a:ext>
            </a:extLst>
          </p:cNvPr>
          <p:cNvSpPr/>
          <p:nvPr/>
        </p:nvSpPr>
        <p:spPr>
          <a:xfrm>
            <a:off x="7397480" y="66595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7" name="Rectangle: Rounded Corners 22">
            <a:extLst>
              <a:ext uri="{FF2B5EF4-FFF2-40B4-BE49-F238E27FC236}">
                <a16:creationId xmlns:a16="http://schemas.microsoft.com/office/drawing/2014/main" id="{D3534B88-9F3E-42DB-B8C3-AE445367EB32}"/>
              </a:ext>
            </a:extLst>
          </p:cNvPr>
          <p:cNvSpPr/>
          <p:nvPr/>
        </p:nvSpPr>
        <p:spPr>
          <a:xfrm>
            <a:off x="7428564" y="42626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8" name="Rectangle: Rounded Corners 23">
            <a:extLst>
              <a:ext uri="{FF2B5EF4-FFF2-40B4-BE49-F238E27FC236}">
                <a16:creationId xmlns:a16="http://schemas.microsoft.com/office/drawing/2014/main" id="{F1D8B836-1BEF-45FC-A854-DFBE13D0DB5D}"/>
              </a:ext>
            </a:extLst>
          </p:cNvPr>
          <p:cNvSpPr/>
          <p:nvPr/>
        </p:nvSpPr>
        <p:spPr>
          <a:xfrm>
            <a:off x="7421218" y="73517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9" name="Rectangle: Rounded Corners 24">
            <a:extLst>
              <a:ext uri="{FF2B5EF4-FFF2-40B4-BE49-F238E27FC236}">
                <a16:creationId xmlns:a16="http://schemas.microsoft.com/office/drawing/2014/main" id="{86B72F32-3A0F-4803-AB55-BFE6093B9D78}"/>
              </a:ext>
            </a:extLst>
          </p:cNvPr>
          <p:cNvSpPr/>
          <p:nvPr/>
        </p:nvSpPr>
        <p:spPr>
          <a:xfrm>
            <a:off x="7397480" y="51538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20" name="Rectangle: Rounded Corners 25">
            <a:extLst>
              <a:ext uri="{FF2B5EF4-FFF2-40B4-BE49-F238E27FC236}">
                <a16:creationId xmlns:a16="http://schemas.microsoft.com/office/drawing/2014/main" id="{F12A4C01-20A9-422F-836A-FF2BD6967C71}"/>
              </a:ext>
            </a:extLst>
          </p:cNvPr>
          <p:cNvSpPr/>
          <p:nvPr/>
        </p:nvSpPr>
        <p:spPr>
          <a:xfrm>
            <a:off x="7391400" y="69157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21" name="Rectangle: Rounded Corners 26">
            <a:extLst>
              <a:ext uri="{FF2B5EF4-FFF2-40B4-BE49-F238E27FC236}">
                <a16:creationId xmlns:a16="http://schemas.microsoft.com/office/drawing/2014/main" id="{954CE669-DF70-489E-A17A-E2EC8110F139}"/>
              </a:ext>
            </a:extLst>
          </p:cNvPr>
          <p:cNvSpPr/>
          <p:nvPr/>
        </p:nvSpPr>
        <p:spPr>
          <a:xfrm>
            <a:off x="7412505" y="79418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22" name="Rectangle: Rounded Corners 27">
            <a:extLst>
              <a:ext uri="{FF2B5EF4-FFF2-40B4-BE49-F238E27FC236}">
                <a16:creationId xmlns:a16="http://schemas.microsoft.com/office/drawing/2014/main" id="{98E50FED-821C-4871-AC10-2522B8E03878}"/>
              </a:ext>
            </a:extLst>
          </p:cNvPr>
          <p:cNvSpPr/>
          <p:nvPr/>
        </p:nvSpPr>
        <p:spPr>
          <a:xfrm>
            <a:off x="7417765" y="64796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23" name="Rectangle: Rounded Corners 28">
            <a:extLst>
              <a:ext uri="{FF2B5EF4-FFF2-40B4-BE49-F238E27FC236}">
                <a16:creationId xmlns:a16="http://schemas.microsoft.com/office/drawing/2014/main" id="{EAB033FE-AD54-46A5-A686-EC359520DAFC}"/>
              </a:ext>
            </a:extLst>
          </p:cNvPr>
          <p:cNvSpPr/>
          <p:nvPr/>
        </p:nvSpPr>
        <p:spPr>
          <a:xfrm>
            <a:off x="7385108" y="40403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24" name="Rectangle: Rounded Corners 29">
            <a:extLst>
              <a:ext uri="{FF2B5EF4-FFF2-40B4-BE49-F238E27FC236}">
                <a16:creationId xmlns:a16="http://schemas.microsoft.com/office/drawing/2014/main" id="{C8E1F092-C63D-41DE-9D3E-D65AD8B07663}"/>
              </a:ext>
            </a:extLst>
          </p:cNvPr>
          <p:cNvSpPr/>
          <p:nvPr/>
        </p:nvSpPr>
        <p:spPr>
          <a:xfrm>
            <a:off x="7378689" y="69157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25" name="Rectangle: Rounded Corners 30">
            <a:extLst>
              <a:ext uri="{FF2B5EF4-FFF2-40B4-BE49-F238E27FC236}">
                <a16:creationId xmlns:a16="http://schemas.microsoft.com/office/drawing/2014/main" id="{931F4C1E-84BA-4C82-8D96-745437B75079}"/>
              </a:ext>
            </a:extLst>
          </p:cNvPr>
          <p:cNvSpPr/>
          <p:nvPr/>
        </p:nvSpPr>
        <p:spPr>
          <a:xfrm>
            <a:off x="7381928" y="57150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26" name="Rectangle: Rounded Corners 31">
            <a:extLst>
              <a:ext uri="{FF2B5EF4-FFF2-40B4-BE49-F238E27FC236}">
                <a16:creationId xmlns:a16="http://schemas.microsoft.com/office/drawing/2014/main" id="{E6BD3339-E541-4AFE-8FB2-8FD115794BEF}"/>
              </a:ext>
            </a:extLst>
          </p:cNvPr>
          <p:cNvSpPr/>
          <p:nvPr/>
        </p:nvSpPr>
        <p:spPr>
          <a:xfrm>
            <a:off x="7397890" y="63175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27" name="Rectangle: Rounded Corners 32">
            <a:extLst>
              <a:ext uri="{FF2B5EF4-FFF2-40B4-BE49-F238E27FC236}">
                <a16:creationId xmlns:a16="http://schemas.microsoft.com/office/drawing/2014/main" id="{681EBA13-AA38-4EEE-9BDE-24F6F5FF53B9}"/>
              </a:ext>
            </a:extLst>
          </p:cNvPr>
          <p:cNvSpPr/>
          <p:nvPr/>
        </p:nvSpPr>
        <p:spPr>
          <a:xfrm>
            <a:off x="7397373" y="63442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28" name="Rectangle: Rounded Corners 33">
            <a:extLst>
              <a:ext uri="{FF2B5EF4-FFF2-40B4-BE49-F238E27FC236}">
                <a16:creationId xmlns:a16="http://schemas.microsoft.com/office/drawing/2014/main" id="{59A1D2B1-E8E3-4CEA-8467-B0D8E3C9C1BB}"/>
              </a:ext>
            </a:extLst>
          </p:cNvPr>
          <p:cNvSpPr/>
          <p:nvPr/>
        </p:nvSpPr>
        <p:spPr>
          <a:xfrm>
            <a:off x="7423385" y="89938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29" name="Rectangle: Rounded Corners 34">
            <a:extLst>
              <a:ext uri="{FF2B5EF4-FFF2-40B4-BE49-F238E27FC236}">
                <a16:creationId xmlns:a16="http://schemas.microsoft.com/office/drawing/2014/main" id="{CCED54C8-3A0C-482A-82E9-B459042E230C}"/>
              </a:ext>
            </a:extLst>
          </p:cNvPr>
          <p:cNvSpPr/>
          <p:nvPr/>
        </p:nvSpPr>
        <p:spPr>
          <a:xfrm>
            <a:off x="7397890" y="60002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30" name="Rectangle: Rounded Corners 35">
            <a:extLst>
              <a:ext uri="{FF2B5EF4-FFF2-40B4-BE49-F238E27FC236}">
                <a16:creationId xmlns:a16="http://schemas.microsoft.com/office/drawing/2014/main" id="{0E99D1FD-8F9A-4F75-B9D7-D010AAD036F0}"/>
              </a:ext>
            </a:extLst>
          </p:cNvPr>
          <p:cNvSpPr/>
          <p:nvPr/>
        </p:nvSpPr>
        <p:spPr>
          <a:xfrm>
            <a:off x="7411138" y="26198"/>
            <a:ext cx="1722782" cy="82619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31" name="Rectangle: Rounded Corners 36">
            <a:extLst>
              <a:ext uri="{FF2B5EF4-FFF2-40B4-BE49-F238E27FC236}">
                <a16:creationId xmlns:a16="http://schemas.microsoft.com/office/drawing/2014/main" id="{BE14B8C1-74CE-4DE4-AB0F-A79D9D76BF74}"/>
              </a:ext>
            </a:extLst>
          </p:cNvPr>
          <p:cNvSpPr/>
          <p:nvPr/>
        </p:nvSpPr>
        <p:spPr>
          <a:xfrm>
            <a:off x="7424091" y="38641"/>
            <a:ext cx="1722782" cy="82619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32" name="Rectangle: Rounded Corners 37">
            <a:extLst>
              <a:ext uri="{FF2B5EF4-FFF2-40B4-BE49-F238E27FC236}">
                <a16:creationId xmlns:a16="http://schemas.microsoft.com/office/drawing/2014/main" id="{A2FB13C0-E04A-4D86-B9DF-93BB63E56149}"/>
              </a:ext>
            </a:extLst>
          </p:cNvPr>
          <p:cNvSpPr/>
          <p:nvPr/>
        </p:nvSpPr>
        <p:spPr>
          <a:xfrm>
            <a:off x="7431197" y="26198"/>
            <a:ext cx="1722782" cy="82619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33" name="Rectangle: Rounded Corners 38">
            <a:extLst>
              <a:ext uri="{FF2B5EF4-FFF2-40B4-BE49-F238E27FC236}">
                <a16:creationId xmlns:a16="http://schemas.microsoft.com/office/drawing/2014/main" id="{DBA33C59-B60F-4B6D-BFDD-7EB98BD6404C}"/>
              </a:ext>
            </a:extLst>
          </p:cNvPr>
          <p:cNvSpPr/>
          <p:nvPr/>
        </p:nvSpPr>
        <p:spPr>
          <a:xfrm>
            <a:off x="7440356" y="37534"/>
            <a:ext cx="1722782" cy="82619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34" name="Rectangle: Rounded Corners 39">
            <a:extLst>
              <a:ext uri="{FF2B5EF4-FFF2-40B4-BE49-F238E27FC236}">
                <a16:creationId xmlns:a16="http://schemas.microsoft.com/office/drawing/2014/main" id="{74AD415C-CC91-4536-B6A0-7E1EAEB114AB}"/>
              </a:ext>
            </a:extLst>
          </p:cNvPr>
          <p:cNvSpPr/>
          <p:nvPr/>
        </p:nvSpPr>
        <p:spPr>
          <a:xfrm>
            <a:off x="7424204" y="57164"/>
            <a:ext cx="1722782" cy="826193"/>
          </a:xfrm>
          <a:prstGeom prst="roundRect">
            <a:avLst/>
          </a:prstGeom>
          <a:solidFill>
            <a:srgbClr val="FF0000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7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43" name="Picture 2" descr="OPL20U25GSXzBJYl68kk8uQGfFKzs7yb1M4KJWUiLk6ZEvGF+qCIPSnY57AbBFCvTW13.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5DAF4E-A91E-4B67-9DD0-C1AB59B6E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89" y="124739"/>
            <a:ext cx="6690612" cy="157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56" descr="OPL20U25GSXzBJYl68kk8uQGfFKzs7yb1M4KJWUiLk6ZEvGF+qCIPSnY57AbBFCvTW13.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F0FA2B0-031C-4973-B8CF-6079A99BF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68283"/>
            <a:ext cx="631325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9277AAB-387E-49D5-9428-95F17FD614A3}"/>
                  </a:ext>
                </a:extLst>
              </p:cNvPr>
              <p:cNvSpPr txBox="1"/>
              <p:nvPr/>
            </p:nvSpPr>
            <p:spPr>
              <a:xfrm>
                <a:off x="873089" y="568283"/>
                <a:ext cx="619361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 5:Kết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quả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phép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nhân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kumimoji="0" lang="en-US" sz="28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80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là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9277AAB-387E-49D5-9428-95F17FD614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089" y="568283"/>
                <a:ext cx="6193612" cy="954107"/>
              </a:xfrm>
              <a:prstGeom prst="rect">
                <a:avLst/>
              </a:prstGeom>
              <a:blipFill>
                <a:blip r:embed="rId12"/>
                <a:stretch>
                  <a:fillRect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3FDF2DD5-89FE-382A-273F-FC71EAF3B6BE}"/>
                  </a:ext>
                </a:extLst>
              </p:cNvPr>
              <p:cNvSpPr txBox="1"/>
              <p:nvPr/>
            </p:nvSpPr>
            <p:spPr>
              <a:xfrm>
                <a:off x="1524000" y="1986033"/>
                <a:ext cx="7315200" cy="18158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8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  <m:d>
                        <m:dPr>
                          <m:ctrlPr>
                            <a:rPr kumimoji="0" lang="en-US" sz="28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80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vi-VN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kumimoji="0" lang="vi-VN" sz="280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8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vi-VN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8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8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28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vi-VN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vi-VN" sz="280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vi-VN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vi-VN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8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1.</m:t>
                    </m:r>
                    <m:r>
                      <a:rPr lang="en-US" sz="28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28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vi-VN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vi-VN" sz="280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lang="vi-VN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8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vi-V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vi-VN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sz="280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sz="280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vi-VN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sz="280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vi-VN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vi-VN" sz="280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lang="vi-VN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280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8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vi-V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vi-VN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</a:t>
                </a:r>
                <a:r>
                  <a:rPr lang="vi-VN" sz="280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3FDF2DD5-89FE-382A-273F-FC71EAF3B6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1986033"/>
                <a:ext cx="7315200" cy="1815882"/>
              </a:xfrm>
              <a:prstGeom prst="rect">
                <a:avLst/>
              </a:prstGeom>
              <a:blipFill>
                <a:blip r:embed="rId13"/>
                <a:stretch>
                  <a:fillRect l="-1667" b="-8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519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8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9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1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3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45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6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75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8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9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15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0C864D8-94FF-41B2-991B-05EF775C1920}"/>
              </a:ext>
            </a:extLst>
          </p:cNvPr>
          <p:cNvSpPr/>
          <p:nvPr/>
        </p:nvSpPr>
        <p:spPr>
          <a:xfrm>
            <a:off x="966305" y="1581150"/>
            <a:ext cx="721139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PHÉP NHÂN ĐA THỨC (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523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234277" y="454668"/>
            <a:ext cx="3237355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735374" y="1662149"/>
            <a:ext cx="58658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 THÀNH KIẾN THỨC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073" y="2674299"/>
            <a:ext cx="2186740" cy="2186740"/>
          </a:xfrm>
          <a:prstGeom prst="rect">
            <a:avLst/>
          </a:prstGeom>
        </p:spPr>
      </p:pic>
      <p:sp>
        <p:nvSpPr>
          <p:cNvPr id="6" name="Google Shape;157;p20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49CE1D0-6956-4876-8361-E0F1378BD373}"/>
              </a:ext>
            </a:extLst>
          </p:cNvPr>
          <p:cNvSpPr/>
          <p:nvPr/>
        </p:nvSpPr>
        <p:spPr>
          <a:xfrm>
            <a:off x="3963976" y="695755"/>
            <a:ext cx="1063185" cy="600576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7" name="Google Shape;163;p20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EF570CD-1298-405C-894A-213B5893CEEA}"/>
              </a:ext>
            </a:extLst>
          </p:cNvPr>
          <p:cNvSpPr/>
          <p:nvPr/>
        </p:nvSpPr>
        <p:spPr>
          <a:xfrm>
            <a:off x="4996984" y="454668"/>
            <a:ext cx="522521" cy="295194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8" name="Google Shape;157;p20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F07BD9-D0A3-45DF-92E3-95CBDA06D588}"/>
              </a:ext>
            </a:extLst>
          </p:cNvPr>
          <p:cNvSpPr/>
          <p:nvPr/>
        </p:nvSpPr>
        <p:spPr>
          <a:xfrm>
            <a:off x="5661293" y="864603"/>
            <a:ext cx="1283501" cy="685007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</p:spTree>
    <p:extLst>
      <p:ext uri="{BB962C8B-B14F-4D97-AF65-F5344CB8AC3E}">
        <p14:creationId xmlns:p14="http://schemas.microsoft.com/office/powerpoint/2010/main" val="213418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7620" y="0"/>
            <a:ext cx="9136380" cy="52322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PHÉP NHÂN ĐA THỨC (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381000" y="1920332"/>
                <a:ext cx="8610600" cy="95410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HĐ3: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nhớ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tắc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nhân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nhân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+3</m:t>
                        </m:r>
                      </m:e>
                    </m:d>
                    <m:r>
                      <a:rPr lang="en-US" sz="28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−5</m:t>
                        </m:r>
                        <m:r>
                          <a:rPr lang="en-US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+4</m:t>
                        </m:r>
                      </m:e>
                    </m:d>
                  </m:oMath>
                </a14:m>
                <a:endPara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920332"/>
                <a:ext cx="8610600" cy="954107"/>
              </a:xfrm>
              <a:prstGeom prst="rect">
                <a:avLst/>
              </a:prstGeom>
              <a:blipFill>
                <a:blip r:embed="rId4"/>
                <a:stretch>
                  <a:fillRect l="-1414" t="-5660" b="-1572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685800" y="3196885"/>
                <a:ext cx="7772400" cy="142186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+3</m:t>
                          </m:r>
                        </m:e>
                      </m:d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−5</m:t>
                          </m:r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e>
                      </m:d>
                    </m:oMath>
                  </m:oMathPara>
                </a14:m>
                <a:endParaRPr lang="en-US" sz="2800" b="0" i="1" dirty="0">
                  <a:solidFill>
                    <a:schemeClr val="tx1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8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r>
                            <a:rPr lang="en-US" sz="28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−2</m:t>
                      </m:r>
                      <m:r>
                        <a:rPr lang="en-US" sz="28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8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.5</m:t>
                      </m:r>
                      <m:r>
                        <a:rPr lang="en-US" sz="28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8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+2</m:t>
                      </m:r>
                      <m:r>
                        <a:rPr lang="en-US" sz="28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8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.4+3</m:t>
                      </m:r>
                      <m:sSup>
                        <m:sSupPr>
                          <m:ctrlPr>
                            <a:rPr lang="en-US" sz="28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r>
                            <a:rPr lang="en-US" sz="28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3.</m:t>
                      </m:r>
                      <m:r>
                        <a:rPr lang="en-US" sz="28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5</m:t>
                      </m:r>
                      <m:r>
                        <a:rPr lang="en-US" sz="28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8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+3.4</m:t>
                      </m:r>
                    </m:oMath>
                  </m:oMathPara>
                </a14:m>
                <a:endParaRPr lang="en-US" sz="2800" b="0" i="1" dirty="0">
                  <a:solidFill>
                    <a:schemeClr val="tx1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−10</m:t>
                      </m:r>
                      <m:sSup>
                        <m:sSupPr>
                          <m:ctrlP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+8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+3</m:t>
                      </m:r>
                      <m:sSup>
                        <m:sSupPr>
                          <m:ctrlP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−15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+12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3196885"/>
                <a:ext cx="7772400" cy="14218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2628900" y="2800350"/>
            <a:ext cx="38862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696286" y="4486930"/>
                <a:ext cx="5486400" cy="52322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−7</m:t>
                      </m:r>
                      <m:sSup>
                        <m:sSupPr>
                          <m:ctrlP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−7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+12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286" y="4486930"/>
                <a:ext cx="5486400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-38100" y="523220"/>
            <a:ext cx="4457700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9DBA83C-8B51-46BF-A481-D03C5032D5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251" y="523220"/>
            <a:ext cx="2347749" cy="1320020"/>
          </a:xfrm>
          <a:prstGeom prst="rect">
            <a:avLst/>
          </a:prstGeom>
        </p:spPr>
      </p:pic>
      <p:pic>
        <p:nvPicPr>
          <p:cNvPr id="11" name="2 Minute Timer (To)" descr="OPL20U25GSXzBJYl68kk8uQGfFKzs7yb1M4KJWUiLk6ZEvGF+qCIPSnY57AbBFCvTW$2023.18.30$30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1F415386-8D89-4748-90B0-4CF138D889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20" y="1157402"/>
            <a:ext cx="2115031" cy="718405"/>
          </a:xfrm>
          <a:prstGeom prst="rect">
            <a:avLst/>
          </a:prstGeom>
        </p:spPr>
      </p:pic>
      <p:sp>
        <p:nvSpPr>
          <p:cNvPr id="12" name="TextBox 11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D1C5504-AEAF-4958-8AAD-1AF9D5DD515F}"/>
              </a:ext>
            </a:extLst>
          </p:cNvPr>
          <p:cNvSpPr txBox="1"/>
          <p:nvPr/>
        </p:nvSpPr>
        <p:spPr>
          <a:xfrm>
            <a:off x="2125473" y="1311441"/>
            <a:ext cx="4648200" cy="52322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ĐÔI</a:t>
            </a:r>
          </a:p>
        </p:txBody>
      </p:sp>
    </p:spTree>
    <p:extLst>
      <p:ext uri="{BB962C8B-B14F-4D97-AF65-F5344CB8AC3E}">
        <p14:creationId xmlns:p14="http://schemas.microsoft.com/office/powerpoint/2010/main" val="334831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5" grpId="0" animBg="1"/>
      <p:bldP spid="7" grpId="0" animBg="1"/>
      <p:bldP spid="9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381000" y="1567755"/>
            <a:ext cx="8610600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b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hắc</a:t>
            </a:r>
            <a:r>
              <a:rPr lang="en-US" sz="28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ớp</a:t>
            </a:r>
            <a:r>
              <a:rPr lang="en-US" sz="28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7)</a:t>
            </a:r>
          </a:p>
        </p:txBody>
      </p:sp>
      <p:sp>
        <p:nvSpPr>
          <p:cNvPr id="3" name="Rectangle 2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7620" y="0"/>
            <a:ext cx="9144000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PHÉP NHÂN ĐA THỨC (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4" name="Rectangle 3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381000" y="2253555"/>
            <a:ext cx="8610600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800" b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2800" b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2800" b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800" b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-21672" y="523220"/>
            <a:ext cx="4517472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32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7620" y="0"/>
            <a:ext cx="9144000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PHÉP NHÂN ĐA THỨC (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413657" y="1624047"/>
                <a:ext cx="8534400" cy="95410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HĐ4: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thử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nhân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+3</m:t>
                          </m:r>
                          <m:r>
                            <a:rPr lang="en-US" sz="2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8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−5</m:t>
                          </m:r>
                          <m:r>
                            <a:rPr lang="en-US" sz="2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𝑥𝑦</m:t>
                          </m:r>
                          <m:r>
                            <a:rPr lang="en-US" sz="2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+4</m:t>
                          </m:r>
                          <m:sSup>
                            <m:sSupPr>
                              <m:ctrlPr>
                                <a:rPr lang="en-US" sz="28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8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57" y="1624047"/>
                <a:ext cx="8534400" cy="954107"/>
              </a:xfrm>
              <a:prstGeom prst="rect">
                <a:avLst/>
              </a:prstGeom>
              <a:blipFill>
                <a:blip r:embed="rId4"/>
                <a:stretch>
                  <a:fillRect l="-1427" t="-566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152400" y="3065443"/>
                <a:ext cx="8991600" cy="95410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lvl="0"/>
                <a:r>
                  <a:rPr lang="en-US" sz="28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+3</m:t>
                        </m:r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−5</m:t>
                        </m:r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+4</m:t>
                        </m:r>
                        <m:sSup>
                          <m:sSup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=2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−2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.5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+2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.4</m:t>
                      </m:r>
                      <m:sSup>
                        <m:sSupPr>
                          <m:ctrlP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+3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−2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.5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+3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.4</m:t>
                      </m:r>
                      <m:sSup>
                        <m:sSupPr>
                          <m:ctrlP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3065443"/>
                <a:ext cx="8991600" cy="95410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3124200" y="2581930"/>
            <a:ext cx="1066800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7620" y="4639330"/>
                <a:ext cx="8559435" cy="52322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=</m:t>
                      </m:r>
                      <m:sSup>
                        <m:sSupPr>
                          <m:ctrlP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−7</m:t>
                      </m:r>
                      <m:sSup>
                        <m:sSupPr>
                          <m:ctrlP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−7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+12</m:t>
                      </m:r>
                      <m:sSup>
                        <m:sSupPr>
                          <m:ctrlP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" y="4639330"/>
                <a:ext cx="8559435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7620" y="4085467"/>
                <a:ext cx="8570322" cy="52322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=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2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−10</m:t>
                    </m:r>
                    <m:sSup>
                      <m:sSupPr>
                        <m:ctrlPr>
                          <a:rPr lang="en-US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+8</m:t>
                    </m:r>
                    <m:r>
                      <a:rPr lang="en-US" sz="2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+3</m:t>
                    </m:r>
                    <m:sSup>
                      <m:sSupPr>
                        <m:ctrlPr>
                          <a:rPr lang="en-US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−15</m:t>
                    </m:r>
                    <m:r>
                      <a:rPr lang="en-US" sz="2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+12</m:t>
                    </m:r>
                    <m:sSup>
                      <m:sSupPr>
                        <m:ctrlPr>
                          <a:rPr lang="en-US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" y="4085467"/>
                <a:ext cx="8570322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2 Minute Timer (To)" descr="OPL20U25GSXzBJYl68kk8uQGfFKzs7yb1M4KJWUiLk6ZEvGF+qCIPSnY57AbBFCvTW$2023.18.30$30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1F415386-8D89-4748-90B0-4CF138D889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7390" y="629982"/>
            <a:ext cx="1702471" cy="718405"/>
          </a:xfrm>
          <a:prstGeom prst="rect">
            <a:avLst/>
          </a:prstGeom>
        </p:spPr>
      </p:pic>
      <p:pic>
        <p:nvPicPr>
          <p:cNvPr id="12" name="Picture 11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9DBA83C-8B51-46BF-A481-D03C5032D56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333" y="285750"/>
            <a:ext cx="2497667" cy="1332756"/>
          </a:xfrm>
          <a:prstGeom prst="rect">
            <a:avLst/>
          </a:prstGeom>
        </p:spPr>
      </p:pic>
      <p:sp>
        <p:nvSpPr>
          <p:cNvPr id="13" name="TextBox 12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D1C5504-AEAF-4958-8AAD-1AF9D5DD515F}"/>
              </a:ext>
            </a:extLst>
          </p:cNvPr>
          <p:cNvSpPr txBox="1"/>
          <p:nvPr/>
        </p:nvSpPr>
        <p:spPr>
          <a:xfrm>
            <a:off x="1837267" y="1022143"/>
            <a:ext cx="4648200" cy="52322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ĐÔI</a:t>
            </a:r>
          </a:p>
        </p:txBody>
      </p:sp>
      <p:pic>
        <p:nvPicPr>
          <p:cNvPr id="2" name="2 Minute Timer (To)" descr="OPL20U25GSXzBJYl68kk8uQGfFKzs7yb1M4KJWUiLk6ZEvGF+qCIPSnY57AbBFCvTW$2023.18.30$30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7B0DE055-9C72-CE83-FBCE-40B4BC2FA3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7390" y="670108"/>
            <a:ext cx="1702471" cy="67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26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 animBg="1"/>
      <p:bldP spid="7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381000" y="1491555"/>
            <a:ext cx="1447800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Rectangle 2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7620" y="0"/>
            <a:ext cx="9144000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4: PHÉP NHÂN ĐA THỨC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4" name="Rectangle 3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381000" y="2190750"/>
            <a:ext cx="8610600" cy="138499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-4194" y="484167"/>
            <a:ext cx="4576194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58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391886" y="1267441"/>
            <a:ext cx="8610600" cy="9541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PHÉP NHÂN ĐA THỨC (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 flipH="1">
                <a:off x="381000" y="1959938"/>
                <a:ext cx="8763000" cy="523220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r>
                  <a:rPr lang="en-US" sz="2800" b="0" dirty="0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r>
                  <a:rPr lang="en-US" sz="2800" b="0" dirty="0" err="1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Giao</a:t>
                </a:r>
                <a:r>
                  <a:rPr lang="en-US" sz="2800" b="0" dirty="0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hoán</a:t>
                </a:r>
                <a:r>
                  <a:rPr lang="en-US" sz="2800" dirty="0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2800" b="0" dirty="0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endParaRPr lang="en-US" sz="2800" b="0" i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81000" y="1959938"/>
                <a:ext cx="8763000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0" y="532839"/>
            <a:ext cx="4572000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 flipH="1">
                <a:off x="391886" y="2548557"/>
                <a:ext cx="8763000" cy="523220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r>
                  <a:rPr lang="en-US" sz="2800" b="0" dirty="0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r>
                  <a:rPr lang="en-US" sz="2800" b="0" dirty="0" err="1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2800" b="0" dirty="0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2800" b="0" dirty="0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en-US" sz="2800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800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2800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800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lang="en-US" sz="2800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800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d>
                  </m:oMath>
                </a14:m>
                <a:endParaRPr lang="en-US" sz="2800" b="0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91886" y="2548557"/>
                <a:ext cx="8763000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 flipH="1">
                <a:off x="391886" y="3133334"/>
                <a:ext cx="8763000" cy="954107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r>
                  <a:rPr lang="en-US" sz="2800" b="0" dirty="0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r>
                  <a:rPr lang="en-US" sz="2800" b="0" dirty="0" err="1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800" b="0" dirty="0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phối</a:t>
                </a:r>
                <a:r>
                  <a:rPr lang="en-US" sz="2800" b="0" dirty="0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b="0" dirty="0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US" sz="2800" b="0" dirty="0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nhân</a:t>
                </a:r>
                <a:r>
                  <a:rPr lang="en-US" sz="2800" b="0" dirty="0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800" b="0" dirty="0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b="0" dirty="0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US" sz="2800" b="0" dirty="0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cộng</a:t>
                </a:r>
                <a:r>
                  <a:rPr lang="en-US" sz="2800" b="0" dirty="0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lang="en-US" sz="2800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𝐵</m:t>
                          </m:r>
                          <m:r>
                            <a:rPr lang="en-US" sz="2800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lang="en-US" sz="2800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2800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𝐵</m:t>
                      </m:r>
                      <m:r>
                        <a:rPr lang="en-US" sz="2800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800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lang="en-US" sz="2800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2800" b="0" i="1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𝐶</m:t>
                      </m:r>
                    </m:oMath>
                  </m:oMathPara>
                </a14:m>
                <a:endParaRPr lang="en-US" sz="2800" b="0" i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91886" y="3133334"/>
                <a:ext cx="8763000" cy="9541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 flipH="1">
                <a:off x="391886" y="4087443"/>
                <a:ext cx="8763000" cy="954107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r>
                  <a:rPr lang="en-US" sz="2800" b="0" dirty="0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r>
                  <a:rPr lang="en-US" sz="2800" b="0" dirty="0" err="1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b="0" dirty="0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800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2800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2800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2800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2800" b="0" dirty="0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b="0" dirty="0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2800" b="0" dirty="0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2800" b="0" dirty="0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b="0" dirty="0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tuỳ</a:t>
                </a:r>
                <a:r>
                  <a:rPr lang="en-US" sz="2800" b="0" dirty="0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ý </a:t>
                </a:r>
                <a:r>
                  <a:rPr lang="en-US" sz="2800" b="0" dirty="0" err="1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800" b="0" dirty="0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endParaRPr lang="vi-VN" sz="2800" b="0" i="1" dirty="0">
                  <a:solidFill>
                    <a:srgbClr val="000099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800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2800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2800" b="0" i="0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8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en-US" sz="28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8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d>
                    <m:r>
                      <a:rPr lang="en-US" sz="2800" i="1">
                        <a:solidFill>
                          <a:srgbClr val="000099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i="1">
                        <a:solidFill>
                          <a:srgbClr val="000099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2800" i="1">
                        <a:solidFill>
                          <a:srgbClr val="000099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>
                        <a:solidFill>
                          <a:srgbClr val="000099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800" i="1">
                        <a:solidFill>
                          <a:srgbClr val="000099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8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lang="en-US" sz="28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8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en-US" sz="2800" b="0" dirty="0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8" name="Rectangle 7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91886" y="4087443"/>
                <a:ext cx="8763000" cy="95410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 flipH="1">
            <a:off x="396802" y="1353043"/>
            <a:ext cx="876300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CHẤT CỦA PHÉP NHÂN ĐA THỨC</a:t>
            </a:r>
            <a:endParaRPr lang="en-US" sz="28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6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7" grpId="0" animBg="1"/>
      <p:bldP spid="8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685800" y="235118"/>
            <a:ext cx="3143250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962400" y="1518024"/>
            <a:ext cx="46482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MỞ ĐẦU/ KHỞI ĐỘNG</a:t>
            </a:r>
            <a:endParaRPr lang="en-US" sz="3200" dirty="0"/>
          </a:p>
        </p:txBody>
      </p:sp>
      <p:pic>
        <p:nvPicPr>
          <p:cNvPr id="6" name="Hình ảnh 5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4572000" y="2190750"/>
            <a:ext cx="1752600" cy="169666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49209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312420" y="1276350"/>
                <a:ext cx="8610600" cy="95410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3.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Trở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mở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đầu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+3</m:t>
                          </m:r>
                          <m: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" y="1276350"/>
                <a:ext cx="8610600" cy="954107"/>
              </a:xfrm>
              <a:prstGeom prst="rect">
                <a:avLst/>
              </a:prstGeom>
              <a:blipFill>
                <a:blip r:embed="rId2"/>
                <a:stretch>
                  <a:fillRect t="-566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7620" y="0"/>
            <a:ext cx="9144000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4: PHÉP NHÂN ĐA THỨC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4" name="Rectangle 3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3886200" y="2266950"/>
            <a:ext cx="990600" cy="52322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5" name="Rectangle 4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0" y="533400"/>
            <a:ext cx="4572000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1752600" y="3714750"/>
                <a:ext cx="5791200" cy="95410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+4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+3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+2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+2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𝑦</m:t>
                      </m:r>
                    </m:oMath>
                  </m:oMathPara>
                </a14:m>
                <a:endParaRPr lang="en-US" sz="2800" b="0" i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>
                  <a:defRPr/>
                </a:pP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cũng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endParaRPr lang="en-US" sz="2800" b="0" i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3714750"/>
                <a:ext cx="5791200" cy="954107"/>
              </a:xfrm>
              <a:prstGeom prst="rect">
                <a:avLst/>
              </a:prstGeom>
              <a:blipFill>
                <a:blip r:embed="rId3"/>
                <a:stretch>
                  <a:fillRect l="-2211" b="-165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1752600" y="2800350"/>
                <a:ext cx="6172200" cy="95410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+3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e>
                      </m:d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sz="2800" b="0" i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+3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+3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+2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+2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𝑦</m:t>
                      </m:r>
                    </m:oMath>
                  </m:oMathPara>
                </a14:m>
                <a:endParaRPr lang="en-US" sz="2800" b="0" i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2800350"/>
                <a:ext cx="6172200" cy="9541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645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342900" y="1348085"/>
                <a:ext cx="8610600" cy="95410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4.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endParaRPr kumimoji="0" lang="vi-VN" sz="28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" y="1348085"/>
                <a:ext cx="8610600" cy="954107"/>
              </a:xfrm>
              <a:prstGeom prst="rect">
                <a:avLst/>
              </a:prstGeom>
              <a:blipFill>
                <a:blip r:embed="rId4"/>
                <a:stretch>
                  <a:fillRect l="-1343" t="-566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7620" y="0"/>
            <a:ext cx="9144000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4: PHÉP NHÂN ĐA THỨC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</a:t>
            </a:r>
          </a:p>
        </p:txBody>
      </p:sp>
      <p:pic>
        <p:nvPicPr>
          <p:cNvPr id="10" name="2 Minute Timer (To)" descr="OPL20U25GSXzBJYl68kk8uQGfFKzs7yb1M4KJWUiLk6ZEvGF+qCIPSnY57AbBFCvTW$2023.18.30$30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1F415386-8D89-4748-90B0-4CF138D889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919" y="549763"/>
            <a:ext cx="2168760" cy="718405"/>
          </a:xfrm>
          <a:prstGeom prst="rect">
            <a:avLst/>
          </a:prstGeom>
        </p:spPr>
      </p:pic>
      <p:sp>
        <p:nvSpPr>
          <p:cNvPr id="11" name="TextBox 10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D1C5504-AEAF-4958-8AAD-1AF9D5DD515F}"/>
              </a:ext>
            </a:extLst>
          </p:cNvPr>
          <p:cNvSpPr txBox="1"/>
          <p:nvPr/>
        </p:nvSpPr>
        <p:spPr>
          <a:xfrm>
            <a:off x="2634344" y="711906"/>
            <a:ext cx="3614056" cy="52322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</a:t>
            </a:r>
          </a:p>
        </p:txBody>
      </p:sp>
      <p:pic>
        <p:nvPicPr>
          <p:cNvPr id="12" name="Picture 11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21B0ADE-6F00-4B25-B422-79AAA481A0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-103387"/>
            <a:ext cx="2369820" cy="141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08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2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7620" y="0"/>
            <a:ext cx="9144000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4: PHÉP NHÂN ĐA THỨC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114300" y="666750"/>
                <a:ext cx="8915400" cy="138499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kumimoji="0" lang="en-US" sz="2800" b="0" i="0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lvl="0">
                  <a:defRPr/>
                </a:pP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lvl="0">
                  <a:defRPr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4" name="Rectangle 3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" y="666750"/>
                <a:ext cx="8915400" cy="1384995"/>
              </a:xfrm>
              <a:prstGeom prst="rect">
                <a:avLst/>
              </a:prstGeom>
              <a:blipFill>
                <a:blip r:embed="rId2"/>
                <a:stretch>
                  <a:fillRect l="-1436" t="-4386" r="-1094" b="-1096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114300" y="1993705"/>
                <a:ext cx="8915400" cy="95410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lang="en-US" sz="28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vi-VN" sz="2800" i="1" dirty="0">
                  <a:solidFill>
                    <a:schemeClr val="tx1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  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=2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+2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=2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" y="1993705"/>
                <a:ext cx="8915400" cy="95410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28592" y="2800350"/>
                <a:ext cx="8915400" cy="95282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𝐵</m:t>
                      </m:r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vi-VN" sz="2800" i="1" dirty="0">
                  <a:solidFill>
                    <a:schemeClr val="tx1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0">
                  <a:defRPr/>
                </a:pP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−2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Rectangle 6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92" y="2800350"/>
                <a:ext cx="8915400" cy="9528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-18945" y="3671569"/>
                <a:ext cx="9405256" cy="138499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Do</m:t>
                      </m:r>
                      <m:r>
                        <m:rPr>
                          <m:nor/>
                        </m:rP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đó , </m:t>
                      </m:r>
                      <m:r>
                        <m:rPr>
                          <m:nor/>
                        </m:rP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ta</m:t>
                      </m:r>
                      <m:r>
                        <m:rPr>
                          <m:nor/>
                        </m:rP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ó: 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𝐵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>
                  <a:defRPr/>
                </a:pPr>
                <a:r>
                  <a:rPr lang="en-US" sz="28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                    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800" i="1" dirty="0">
                  <a:solidFill>
                    <a:schemeClr val="tx1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                    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=2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=2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945" y="3671569"/>
                <a:ext cx="9405256" cy="138499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004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7620" y="1414034"/>
                <a:ext cx="9284970" cy="95410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Luyện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3.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nhân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kumimoji="0" lang="en-US" sz="28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kumimoji="0" lang="en-US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−2</m:t>
                          </m:r>
                          <m: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𝑥𝑦</m:t>
                          </m:r>
                          <m: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kumimoji="0" lang="en-US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kumimoji="0" lang="en-US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kumimoji="0" lang="en-US" sz="28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    </m:t>
                      </m:r>
                      <m:r>
                        <a:rPr kumimoji="0" lang="en-US" sz="28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kumimoji="0" lang="en-US" sz="28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0" lang="en-US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kumimoji="0" lang="en-US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−3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3+</m:t>
                          </m:r>
                          <m:sSup>
                            <m:sSupPr>
                              <m:ctrlPr>
                                <a:rPr kumimoji="0" lang="en-US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0" lang="en-US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kumimoji="0" lang="en-US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" y="1414034"/>
                <a:ext cx="9284970" cy="954107"/>
              </a:xfrm>
              <a:prstGeom prst="rect">
                <a:avLst/>
              </a:prstGeom>
              <a:blipFill>
                <a:blip r:embed="rId4"/>
                <a:stretch>
                  <a:fillRect l="-1246" t="-63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7620" y="0"/>
            <a:ext cx="9144000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4: PHÉP NHÂN ĐA THỨC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1272330" y="2413965"/>
                <a:ext cx="6781800" cy="1384995"/>
              </a:xfrm>
              <a:prstGeom prst="rect">
                <a:avLst/>
              </a:prstGeom>
              <a:noFill/>
              <a:ln w="3175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kumimoji="0" lang="en-US" sz="2800" b="0" i="0" u="sng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−2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𝑥𝑦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800" i="1" dirty="0">
                  <a:solidFill>
                    <a:schemeClr val="tx1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=8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−4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+2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+4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−2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2330" y="2413965"/>
                <a:ext cx="6781800" cy="1384995"/>
              </a:xfrm>
              <a:prstGeom prst="rect">
                <a:avLst/>
              </a:prstGeom>
              <a:blipFill>
                <a:blip r:embed="rId5"/>
                <a:stretch>
                  <a:fillRect t="-4846"/>
                </a:stretch>
              </a:blipFill>
              <a:ln w="3175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1272330" y="3703082"/>
                <a:ext cx="5905500" cy="523220"/>
              </a:xfrm>
              <a:prstGeom prst="rect">
                <a:avLst/>
              </a:prstGeom>
              <a:noFill/>
              <a:ln w="3175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=8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2330" y="3703082"/>
                <a:ext cx="5905500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175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1140299" y="4165780"/>
                <a:ext cx="7668986" cy="952825"/>
              </a:xfrm>
              <a:prstGeom prst="rect">
                <a:avLst/>
              </a:prstGeom>
              <a:ln w="3175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−3</m:t>
                          </m:r>
                        </m:e>
                      </m:d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3+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=3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sup>
                      </m:sSup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−9−3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299" y="4165780"/>
                <a:ext cx="7668986" cy="9528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175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2413907" y="4599100"/>
                <a:ext cx="7668986" cy="523220"/>
              </a:xfrm>
              <a:prstGeom prst="rect">
                <a:avLst/>
              </a:prstGeom>
              <a:noFill/>
              <a:ln w="3175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sz="2800" b="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−9</m:t>
                    </m:r>
                  </m:oMath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3907" y="4599100"/>
                <a:ext cx="7668986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3175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2 Minute Timer (To)" descr="OPL20U25GSXzBJYl68kk8uQGfFKzs7yb1M4KJWUiLk6ZEvGF+qCIPSnY57AbBFCvTW$2023.18.30$30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1F415386-8D89-4748-90B0-4CF138D889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919" y="549763"/>
            <a:ext cx="2168760" cy="718405"/>
          </a:xfrm>
          <a:prstGeom prst="rect">
            <a:avLst/>
          </a:prstGeom>
        </p:spPr>
      </p:pic>
      <p:sp>
        <p:nvSpPr>
          <p:cNvPr id="10" name="TextBox 9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D1C5504-AEAF-4958-8AAD-1AF9D5DD515F}"/>
              </a:ext>
            </a:extLst>
          </p:cNvPr>
          <p:cNvSpPr txBox="1"/>
          <p:nvPr/>
        </p:nvSpPr>
        <p:spPr>
          <a:xfrm>
            <a:off x="2634344" y="711906"/>
            <a:ext cx="3614056" cy="52322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</a:t>
            </a:r>
          </a:p>
        </p:txBody>
      </p:sp>
      <p:pic>
        <p:nvPicPr>
          <p:cNvPr id="11" name="Picture 10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21B0ADE-6F00-4B25-B422-79AAA481A05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-103387"/>
            <a:ext cx="2369820" cy="141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5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6621" y="996042"/>
            <a:ext cx="3249386" cy="3099707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5105400" y="1710018"/>
            <a:ext cx="30948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294793"/>
            <a:ext cx="4762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89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274320" y="625813"/>
                <a:ext cx="8610600" cy="192225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1.27 (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sgk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trang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21)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nhân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kumimoji="0" lang="en-US" sz="28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𝑥𝑦</m:t>
                          </m:r>
                          <m: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𝑥𝑦</m:t>
                          </m:r>
                          <m: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+3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        </m:t>
                      </m:r>
                    </m:oMath>
                  </m:oMathPara>
                </a14:m>
                <a:endParaRPr kumimoji="0" lang="en-US" sz="2800" b="0" i="1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kumimoji="0" lang="en-US" sz="28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0" lang="en-US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kumimoji="0" lang="en-US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en-US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0" lang="en-US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𝑥𝑦</m:t>
                          </m:r>
                          <m: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−2</m:t>
                          </m:r>
                          <m: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" y="625813"/>
                <a:ext cx="8610600" cy="1922257"/>
              </a:xfrm>
              <a:prstGeom prst="rect">
                <a:avLst/>
              </a:prstGeom>
              <a:blipFill>
                <a:blip r:embed="rId3"/>
                <a:stretch>
                  <a:fillRect l="-1343" t="-31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7620" y="0"/>
            <a:ext cx="9144000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4: PHÉP NHÂN ĐA THỨC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4" name="Rectangle 3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3352800" y="2571750"/>
            <a:ext cx="1447800" cy="461665"/>
          </a:xfrm>
          <a:prstGeom prst="rect">
            <a:avLst/>
          </a:prstGeom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24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1295400" y="4030784"/>
                <a:ext cx="5905500" cy="523220"/>
              </a:xfrm>
              <a:prstGeom prst="rect">
                <a:avLst/>
              </a:prstGeom>
              <a:ln w="3175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−2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+3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+3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4030784"/>
                <a:ext cx="5905500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175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1295400" y="2968449"/>
                <a:ext cx="5905500" cy="523220"/>
              </a:xfrm>
              <a:prstGeom prst="rect">
                <a:avLst/>
              </a:prstGeom>
              <a:ln w="3175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𝑥𝑦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𝑥𝑦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+3</m:t>
                          </m:r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2968449"/>
                <a:ext cx="5905500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175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1295400" y="3497384"/>
                <a:ext cx="5905500" cy="523220"/>
              </a:xfrm>
              <a:prstGeom prst="rect">
                <a:avLst/>
              </a:prstGeom>
              <a:ln w="3175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+3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−3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+3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3497384"/>
                <a:ext cx="5905500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175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437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274320" y="725693"/>
                <a:ext cx="8610600" cy="149137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1.27 (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sgk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trang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21)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nhân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endParaRPr kumimoji="0" lang="en-US" sz="2800" b="0" i="1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kumimoji="0" lang="en-US" sz="28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0" lang="en-US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kumimoji="0" lang="en-US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en-US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0" lang="en-US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𝑥𝑦</m:t>
                          </m:r>
                          <m: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−2</m:t>
                          </m:r>
                          <m: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" y="725693"/>
                <a:ext cx="8610600" cy="1491370"/>
              </a:xfrm>
              <a:prstGeom prst="rect">
                <a:avLst/>
              </a:prstGeom>
              <a:blipFill>
                <a:blip r:embed="rId2"/>
                <a:stretch>
                  <a:fillRect l="-1343" t="-364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7620" y="0"/>
            <a:ext cx="9144000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4: PHÉP NHÂN ĐA THỨC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4" name="Rectangle 3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3352800" y="2266950"/>
            <a:ext cx="1447800" cy="523220"/>
          </a:xfrm>
          <a:prstGeom prst="rect">
            <a:avLst/>
          </a:prstGeom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1524000" y="2742587"/>
                <a:ext cx="5905500" cy="1060483"/>
              </a:xfrm>
              <a:prstGeom prst="rect">
                <a:avLst/>
              </a:prstGeom>
              <a:ln w="3175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𝑥𝑦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e>
                      </m:d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−2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2742587"/>
                <a:ext cx="5905500" cy="10604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175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1905000" y="3835353"/>
                <a:ext cx="6858000" cy="898964"/>
              </a:xfrm>
              <a:prstGeom prst="rect">
                <a:avLst/>
              </a:prstGeom>
              <a:ln w="3175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+2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−2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−4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𝑦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3835353"/>
                <a:ext cx="6858000" cy="8989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175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451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8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274320" y="625813"/>
                <a:ext cx="8610600" cy="138499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1.28 (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sgk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trang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21).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thấy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nó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phụ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             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kumimoji="0" lang="en-US" sz="2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kumimoji="0" lang="en-US" sz="2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−5</m:t>
                        </m:r>
                      </m:e>
                    </m:d>
                    <m:d>
                      <m:dPr>
                        <m:ctrlPr>
                          <a:rPr kumimoji="0" lang="en-US" sz="2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kumimoji="0" lang="en-US" sz="2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+3</m:t>
                        </m:r>
                      </m:e>
                    </m:d>
                    <m:r>
                      <a:rPr kumimoji="0" lang="en-US" sz="2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−2</m:t>
                    </m:r>
                    <m:r>
                      <a:rPr kumimoji="0" lang="en-US" sz="2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kumimoji="0" lang="en-US" sz="2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kumimoji="0" lang="en-US" sz="2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−3</m:t>
                        </m:r>
                      </m:e>
                    </m:d>
                    <m:r>
                      <a:rPr kumimoji="0" lang="en-US" sz="2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+</m:t>
                    </m:r>
                    <m:r>
                      <a:rPr kumimoji="0" lang="en-US" sz="2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2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+7 </m:t>
                    </m:r>
                  </m:oMath>
                </a14:m>
                <a:endPara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" y="625813"/>
                <a:ext cx="8610600" cy="1384995"/>
              </a:xfrm>
              <a:prstGeom prst="rect">
                <a:avLst/>
              </a:prstGeom>
              <a:blipFill>
                <a:blip r:embed="rId2"/>
                <a:stretch>
                  <a:fillRect l="-1343" t="-43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7620" y="0"/>
            <a:ext cx="9144000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4: PHÉP NHÂN ĐA THỨC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4" name="Rectangle 3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3352800" y="2019913"/>
            <a:ext cx="1447800" cy="523220"/>
          </a:xfrm>
          <a:prstGeom prst="rect">
            <a:avLst/>
          </a:prstGeom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533400" y="2429530"/>
                <a:ext cx="7429500" cy="523220"/>
              </a:xfrm>
              <a:prstGeom prst="rect">
                <a:avLst/>
              </a:prstGeom>
              <a:ln w="3175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sz="28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−5</m:t>
                        </m:r>
                      </m:e>
                    </m:d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+3</m:t>
                        </m:r>
                      </m:e>
                    </m:d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−2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−3</m:t>
                        </m:r>
                      </m:e>
                    </m:d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+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+7 </m:t>
                    </m:r>
                  </m:oMath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429530"/>
                <a:ext cx="7429500" cy="523220"/>
              </a:xfrm>
              <a:prstGeom prst="rect">
                <a:avLst/>
              </a:prstGeom>
              <a:blipFill>
                <a:blip r:embed="rId3"/>
                <a:stretch>
                  <a:fillRect t="-14118" b="-31765"/>
                </a:stretch>
              </a:blipFill>
              <a:ln w="3175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1626870" y="2952750"/>
                <a:ext cx="6983730" cy="523220"/>
              </a:xfrm>
              <a:prstGeom prst="rect">
                <a:avLst/>
              </a:prstGeom>
              <a:ln w="3175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=2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−10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−15−2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+6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+7 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6870" y="2952750"/>
                <a:ext cx="6983730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175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1653435" y="3362367"/>
                <a:ext cx="6221730" cy="523220"/>
              </a:xfrm>
              <a:prstGeom prst="rect">
                <a:avLst/>
              </a:prstGeom>
              <a:ln w="3175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=−8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3435" y="3362367"/>
                <a:ext cx="6221730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175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0" y="3867112"/>
                <a:ext cx="9151620" cy="954107"/>
              </a:xfrm>
              <a:prstGeom prst="rect">
                <a:avLst/>
              </a:prstGeom>
              <a:ln w="3175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−8</m:t>
                    </m:r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mọi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 algn="ctr">
                  <a:defRPr/>
                </a:pP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BT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phụ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867112"/>
                <a:ext cx="9151620" cy="954107"/>
              </a:xfrm>
              <a:prstGeom prst="rect">
                <a:avLst/>
              </a:prstGeom>
              <a:blipFill>
                <a:blip r:embed="rId6"/>
                <a:stretch>
                  <a:fillRect t="-6369" b="-16561"/>
                </a:stretch>
              </a:blipFill>
              <a:ln w="3175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350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8" grpId="0" animBg="1"/>
      <p:bldP spid="7" grpId="0" animBg="1"/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609600" y="514350"/>
            <a:ext cx="3235960" cy="318516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pic>
        <p:nvPicPr>
          <p:cNvPr id="4" name="Hình ảnh 3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225" y="2676087"/>
            <a:ext cx="2320220" cy="2234972"/>
          </a:xfrm>
          <a:prstGeom prst="rect">
            <a:avLst/>
          </a:prstGeom>
        </p:spPr>
      </p:pic>
      <p:sp>
        <p:nvSpPr>
          <p:cNvPr id="2" name="TextBox 10" descr="OPL20U25GSXzBJYl68kk8uQGfFKzs7yb1M4KJWUiLk6ZEvGF+qCIPSnY57AbBFCvTW$2023.18.30$30+K4lPs7H94VUqPe2XwIsfPRnrXQE//QTEXxb8/8N4CNc6FpgZahzpTjFhMzSA7T/nHJa11DE8Ng2TP3iAmRczFlmslSuUNOgUeb6yRvs0="/>
          <p:cNvSpPr txBox="1"/>
          <p:nvPr/>
        </p:nvSpPr>
        <p:spPr>
          <a:xfrm>
            <a:off x="4075090" y="1815147"/>
            <a:ext cx="2438400" cy="5835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07823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84D816-26DB-4CE1-A121-8A587B5D0AA4}"/>
              </a:ext>
            </a:extLst>
          </p:cNvPr>
          <p:cNvSpPr txBox="1"/>
          <p:nvPr/>
        </p:nvSpPr>
        <p:spPr>
          <a:xfrm>
            <a:off x="2286000" y="1057930"/>
            <a:ext cx="4495800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BÀN</a:t>
            </a:r>
          </a:p>
        </p:txBody>
      </p:sp>
      <p:pic>
        <p:nvPicPr>
          <p:cNvPr id="3" name="Picture 2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21B0ADE-6F00-4B25-B422-79AAA481A0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61950"/>
            <a:ext cx="2511314" cy="1752600"/>
          </a:xfrm>
          <a:prstGeom prst="rect">
            <a:avLst/>
          </a:prstGeom>
        </p:spPr>
      </p:pic>
      <p:pic>
        <p:nvPicPr>
          <p:cNvPr id="4" name="5 Minute Timer (Nho)" descr="OPL20U25GSXzBJYl68kk8uQGfFKzs7yb1M4KJWUiLk6ZEvGF+qCIPSnY57AbBFCvTW$2023.18.30$30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77B85E39-C91D-4213-8E5B-3FBF157D0A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19150"/>
            <a:ext cx="2173414" cy="11035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22860" y="2218670"/>
                <a:ext cx="8717280" cy="267765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Thử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thách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nhỏ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sgk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trang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21).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𝑘</m:t>
                    </m:r>
                  </m:oMath>
                </a14:m>
                <a:r>
                  <a:rPr kumimoji="0" lang="en-US" sz="2800" b="0" i="1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1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2800" b="0" i="1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kumimoji="0" lang="en-US" sz="2800" b="0" i="1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như</a:t>
                </a:r>
                <a:r>
                  <a:rPr kumimoji="0" lang="en-US" sz="2800" b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kumimoji="0" lang="en-US" sz="2800" b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kumimoji="0" lang="en-US" sz="28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−3</m:t>
                          </m:r>
                        </m:e>
                      </m:d>
                      <m:d>
                        <m:dPr>
                          <m:ctrlP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e>
                      </m:d>
                      <m:d>
                        <m:dPr>
                          <m:ctrlP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−3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marR="0" lvl="0" indent="-51435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lphaLcParenR"/>
                  <a:tabLst/>
                  <a:defRPr/>
                </a:pP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endParaRPr lang="en-US" sz="2800" b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indent="-514350">
                  <a:buFontTx/>
                  <a:buAutoNum type="alphaLcParenR"/>
                  <a:defRPr/>
                </a:pP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minh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rằng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mọi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𝑘</m:t>
                    </m:r>
                  </m:oMath>
                </a14:m>
                <a:r>
                  <a:rPr lang="en-US" sz="2800" i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i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luôn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chia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hết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</a:t>
                </a:r>
              </a:p>
            </p:txBody>
          </p:sp>
        </mc:Choice>
        <mc:Fallback xmlns="">
          <p:sp>
            <p:nvSpPr>
              <p:cNvPr id="5" name="Rectangle 4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" y="2218670"/>
                <a:ext cx="8717280" cy="2677656"/>
              </a:xfrm>
              <a:prstGeom prst="rect">
                <a:avLst/>
              </a:prstGeom>
              <a:blipFill>
                <a:blip r:embed="rId6"/>
                <a:stretch>
                  <a:fillRect l="-1397" t="-2268" r="-489" b="-52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-16933" y="24140"/>
            <a:ext cx="9144000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4: PHÉP NHÂN ĐA THỨC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30857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0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181A2FC-281B-4473-83CC-409EA5DA0A50}"/>
              </a:ext>
            </a:extLst>
          </p:cNvPr>
          <p:cNvSpPr/>
          <p:nvPr/>
        </p:nvSpPr>
        <p:spPr>
          <a:xfrm>
            <a:off x="2057399" y="220687"/>
            <a:ext cx="4495800" cy="82706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  <a:scene3d>
              <a:camera prst="perspectiveRight"/>
              <a:lightRig rig="threePt" dir="t"/>
            </a:scene3d>
          </a:bodyPr>
          <a:lstStyle/>
          <a:p>
            <a:pPr>
              <a:defRPr/>
            </a:pPr>
            <a:r>
              <a:rPr lang="en-US" sz="44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glow rad="63500">
                  <a:srgbClr val="A5A5A5">
                    <a:satMod val="175000"/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 descr="OPL20U25GSXzBJYl68kk8uQGfFKzs7yb1M4KJWUiLk6ZEvGF+qCIPSnY57AbBFCvTW$2023.18.30$30+K4lPs7H94VUqPe2XwIsfPRnrXQE//QTEXxb8/8N4CNc6FpgZahzpTjFhMzSA7T/nHJa11DE8Ng2TP3iAmRczFlmslSuUNOgUeb6yRvs0="/>
          <p:cNvSpPr txBox="1"/>
          <p:nvPr/>
        </p:nvSpPr>
        <p:spPr>
          <a:xfrm>
            <a:off x="1676400" y="1116508"/>
            <a:ext cx="4876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b="1" dirty="0">
                <a:ln w="12700">
                  <a:solidFill>
                    <a:srgbClr val="1D4E89">
                      <a:lumMod val="75000"/>
                    </a:srgbClr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rgbClr val="1D4E89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</a:t>
            </a:r>
          </a:p>
        </p:txBody>
      </p:sp>
      <p:sp>
        <p:nvSpPr>
          <p:cNvPr id="8" name="Rectangle 7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8164" y="1860084"/>
            <a:ext cx="9127671" cy="3246530"/>
          </a:xfrm>
          <a:prstGeom prst="rect">
            <a:avLst/>
          </a:prstGeom>
          <a:solidFill>
            <a:schemeClr val="bg2"/>
          </a:solidFill>
          <a:ln>
            <a:solidFill>
              <a:srgbClr val="3F3F3F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R="0" lvl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55927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7620" y="0"/>
            <a:ext cx="9144000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4: PHÉP NHÂN ĐA THỨC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4" name="Rectangle 3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3505200" y="590550"/>
            <a:ext cx="1447800" cy="523220"/>
          </a:xfrm>
          <a:prstGeom prst="rect">
            <a:avLst/>
          </a:prstGeom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0" y="1186755"/>
                <a:ext cx="9296400" cy="1384995"/>
              </a:xfrm>
              <a:prstGeom prst="rect">
                <a:avLst/>
              </a:prstGeom>
              <a:noFill/>
              <a:ln w="3175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a) Ta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</m:t>
                    </m:r>
                  </m:oMath>
                </a14:m>
                <a:endParaRPr lang="en-US" sz="2800" b="0" i="0" dirty="0">
                  <a:solidFill>
                    <a:schemeClr val="tx1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−3</m:t>
                          </m:r>
                        </m:e>
                      </m:d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e>
                      </m:d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−3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 </m:t>
                      </m:r>
                    </m:oMath>
                  </m:oMathPara>
                </a14:m>
                <a:endParaRPr lang="en-US" sz="2800" b="0" i="1" dirty="0">
                  <a:solidFill>
                    <a:schemeClr val="tx1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>
                  <a:defRPr/>
                </a:pPr>
                <a:r>
                  <a:rPr lang="en-US" sz="2800" b="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𝑘𝑚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−4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−9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+6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𝑘𝑚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−9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−4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+6</m:t>
                        </m:r>
                      </m:e>
                    </m:d>
                  </m:oMath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186755"/>
                <a:ext cx="9296400" cy="1384995"/>
              </a:xfrm>
              <a:prstGeom prst="rect">
                <a:avLst/>
              </a:prstGeom>
              <a:blipFill>
                <a:blip r:embed="rId2"/>
                <a:stretch>
                  <a:fillRect l="-328" t="-4846"/>
                </a:stretch>
              </a:blipFill>
              <a:ln w="3175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-304800" y="2571750"/>
                <a:ext cx="8305800" cy="954107"/>
              </a:xfrm>
              <a:prstGeom prst="rect">
                <a:avLst/>
              </a:prstGeom>
              <a:noFill/>
              <a:ln w="3175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6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𝑘𝑚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−4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𝑘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−9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+6−6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𝑘𝑚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+9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𝑘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+4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−6</m:t>
                      </m:r>
                    </m:oMath>
                  </m:oMathPara>
                </a14:m>
                <a:endParaRPr lang="en-US" sz="2800" b="0" i="1" dirty="0">
                  <a:solidFill>
                    <a:schemeClr val="tx1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>
                  <a:defRPr/>
                </a:pPr>
                <a:r>
                  <a:rPr lang="en-US" sz="2800" b="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      </a:t>
                </a:r>
                <a14:m>
                  <m:oMath xmlns:m="http://schemas.openxmlformats.org/officeDocument/2006/math">
                    <m:r>
                      <a:rPr lang="en-US" sz="28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=5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k</m:t>
                    </m:r>
                    <m:r>
                      <a:rPr lang="en-US" sz="28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−5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endParaRPr lang="en-US" sz="2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04800" y="2571750"/>
                <a:ext cx="8305800" cy="95410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175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9BA24BE-4661-2DC3-8249-E4F617D8CC0D}"/>
                  </a:ext>
                </a:extLst>
              </p:cNvPr>
              <p:cNvSpPr/>
              <p:nvPr/>
            </p:nvSpPr>
            <p:spPr>
              <a:xfrm>
                <a:off x="0" y="3525857"/>
                <a:ext cx="8763000" cy="1384995"/>
              </a:xfrm>
              <a:prstGeom prst="rect">
                <a:avLst/>
              </a:prstGeom>
              <a:ln w="3175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just">
                  <a:defRPr/>
                </a:pPr>
                <a:r>
                  <a:rPr lang="en-US" sz="28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Ta </a:t>
                </a:r>
                <a:r>
                  <a:rPr lang="en-US" sz="28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28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=5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k</m:t>
                    </m:r>
                    <m:r>
                      <a:rPr lang="en-US" sz="28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−5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a:rPr lang="en-US" sz="28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=5</m:t>
                    </m:r>
                    <m:d>
                      <m:d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</m:d>
                  </m:oMath>
                </a14:m>
                <a:r>
                  <a:rPr lang="en-US" sz="28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Do </a:t>
                </a:r>
                <a:r>
                  <a:rPr lang="en-US" sz="28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mọi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𝑘</m:t>
                    </m:r>
                  </m:oMath>
                </a14:m>
                <a:r>
                  <a:rPr lang="en-US" sz="28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luôn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hết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5.</a:t>
                </a:r>
              </a:p>
            </p:txBody>
          </p:sp>
        </mc:Choice>
        <mc:Fallback xmlns="">
          <p:sp>
            <p:nvSpPr>
              <p:cNvPr id="5" name="Rectangle 4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9BA24BE-4661-2DC3-8249-E4F617D8CC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525857"/>
                <a:ext cx="8763000" cy="1384995"/>
              </a:xfrm>
              <a:prstGeom prst="rect">
                <a:avLst/>
              </a:prstGeom>
              <a:blipFill>
                <a:blip r:embed="rId4"/>
                <a:stretch>
                  <a:fillRect l="-1391" t="-4386" r="-1321" b="-10965"/>
                </a:stretch>
              </a:blipFill>
              <a:ln w="3175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59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3AC967-D76F-4BEA-9802-36BAE58E09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8382000" y="61457"/>
            <a:ext cx="940866" cy="940866"/>
          </a:xfrm>
          <a:prstGeom prst="rect">
            <a:avLst/>
          </a:prstGeom>
        </p:spPr>
      </p:pic>
      <p:pic>
        <p:nvPicPr>
          <p:cNvPr id="4" name="Google Shape;213;p23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B091707-62F1-0790-F0CD-A27A695345C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" y="1123950"/>
            <a:ext cx="3071795" cy="24384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14;p23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A68ACEA-3938-617C-DF6C-B9D82AE7B6EC}"/>
              </a:ext>
            </a:extLst>
          </p:cNvPr>
          <p:cNvSpPr txBox="1"/>
          <p:nvPr/>
        </p:nvSpPr>
        <p:spPr>
          <a:xfrm>
            <a:off x="2438400" y="251059"/>
            <a:ext cx="5777166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HƯỚNG </a:t>
            </a:r>
            <a:r>
              <a:rPr lang="en-US" sz="3200" b="1" ker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DẪN HỌC Ở </a:t>
            </a:r>
            <a:r>
              <a:rPr lang="en-US" sz="3200" b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NHÀ</a:t>
            </a:r>
            <a:endParaRPr sz="1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Rectangle 5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3A46C90-8605-0A5E-6F29-92C5F343AD8B}"/>
              </a:ext>
            </a:extLst>
          </p:cNvPr>
          <p:cNvSpPr/>
          <p:nvPr/>
        </p:nvSpPr>
        <p:spPr>
          <a:xfrm>
            <a:off x="2819400" y="1313552"/>
            <a:ext cx="621966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685800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Đọc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lại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toàn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bộ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nội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dung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bài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học</a:t>
            </a:r>
            <a:endParaRPr lang="en-US" sz="28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/>
              <a:sym typeface="Arial"/>
            </a:endParaRPr>
          </a:p>
          <a:p>
            <a:pPr marL="342900" indent="-342900" defTabSz="685800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Ghi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nhớ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quy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tắc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: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Nhân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đơn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thức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với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đa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thức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nhân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đa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thức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với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đa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thức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.</a:t>
            </a:r>
          </a:p>
          <a:p>
            <a:pPr marL="342900" indent="-342900" defTabSz="685800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nl-NL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Làm bài tập: 1.29 (sgk/trang 21)</a:t>
            </a:r>
          </a:p>
          <a:p>
            <a:pPr marL="342900" indent="-342900" defTabSz="685800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nl-NL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Đọc trước bài 5: Phép chia đa thức cho đơn thức</a:t>
            </a:r>
            <a:endParaRPr lang="en-US" sz="28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9009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96088C9-A8F9-491E-B242-9733E9906C55}"/>
              </a:ext>
            </a:extLst>
          </p:cNvPr>
          <p:cNvSpPr/>
          <p:nvPr/>
        </p:nvSpPr>
        <p:spPr>
          <a:xfrm>
            <a:off x="1746826" y="1091467"/>
            <a:ext cx="5981446" cy="198515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>
              <a:defRPr/>
            </a:pP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latin typeface="Tw Cen MT" panose="020B0602020104020603"/>
              </a:rPr>
              <a:t>T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0000"/>
                </a:solidFill>
                <a:latin typeface="Tw Cen MT" panose="020B0602020104020603"/>
              </a:rPr>
              <a:t>H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B0F0"/>
                </a:solidFill>
                <a:latin typeface="Tw Cen MT" panose="020B0602020104020603"/>
              </a:rPr>
              <a:t>E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latin typeface="Tw Cen MT" panose="020B0602020104020603"/>
              </a:rPr>
              <a:t> 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CCFF33"/>
                </a:solidFill>
                <a:latin typeface="Tw Cen MT" panose="020B0602020104020603"/>
              </a:rPr>
              <a:t>E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70C0"/>
                </a:solidFill>
                <a:latin typeface="Tw Cen MT" panose="020B0602020104020603"/>
              </a:rPr>
              <a:t>N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latin typeface="Tw Cen MT" panose="020B0602020104020603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92869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6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9B70611-AE71-4475-AF0D-69E9861052AA}"/>
              </a:ext>
            </a:extLst>
          </p:cNvPr>
          <p:cNvSpPr/>
          <p:nvPr/>
        </p:nvSpPr>
        <p:spPr>
          <a:xfrm>
            <a:off x="7421218" y="57150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3" name="Rectangle: Rounded Corners 7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FC8175-C359-4604-AB10-DCBCB127CBFF}"/>
              </a:ext>
            </a:extLst>
          </p:cNvPr>
          <p:cNvSpPr/>
          <p:nvPr/>
        </p:nvSpPr>
        <p:spPr>
          <a:xfrm>
            <a:off x="7421218" y="57150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4" name="Rectangle: Rounded Corners 8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86B594-5BA8-47EF-B934-DC5D50871808}"/>
              </a:ext>
            </a:extLst>
          </p:cNvPr>
          <p:cNvSpPr/>
          <p:nvPr/>
        </p:nvSpPr>
        <p:spPr>
          <a:xfrm>
            <a:off x="7421218" y="69157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5" name="Rectangle: Rounded Corners 9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2D82399-2C0C-469B-AE7B-B12F8236AB80}"/>
              </a:ext>
            </a:extLst>
          </p:cNvPr>
          <p:cNvSpPr/>
          <p:nvPr/>
        </p:nvSpPr>
        <p:spPr>
          <a:xfrm>
            <a:off x="7418585" y="77878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6" name="Rectangle: Rounded Corners 11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8233711-2F28-4D87-A23E-BB59B9FCD9AE}"/>
              </a:ext>
            </a:extLst>
          </p:cNvPr>
          <p:cNvSpPr/>
          <p:nvPr/>
        </p:nvSpPr>
        <p:spPr>
          <a:xfrm>
            <a:off x="7448609" y="51538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7" name="Rectangle: Rounded Corners 12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742234-CF44-487C-9A32-BF8DA9A9B2D2}"/>
              </a:ext>
            </a:extLst>
          </p:cNvPr>
          <p:cNvSpPr/>
          <p:nvPr/>
        </p:nvSpPr>
        <p:spPr>
          <a:xfrm>
            <a:off x="7445976" y="51538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8" name="Rectangle: Rounded Corners 13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0CF8FE5-259B-45B4-BAF4-8AA9239F71B5}"/>
              </a:ext>
            </a:extLst>
          </p:cNvPr>
          <p:cNvSpPr/>
          <p:nvPr/>
        </p:nvSpPr>
        <p:spPr>
          <a:xfrm>
            <a:off x="7436350" y="42626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9" name="Rectangle: Rounded Corners 14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D23C7A-1C29-45BD-B5D0-089C3DF0186A}"/>
              </a:ext>
            </a:extLst>
          </p:cNvPr>
          <p:cNvSpPr/>
          <p:nvPr/>
        </p:nvSpPr>
        <p:spPr>
          <a:xfrm>
            <a:off x="7432457" y="71719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0" name="Rectangle: Rounded Corners 15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E607A07-3172-467F-911B-87447D495D20}"/>
              </a:ext>
            </a:extLst>
          </p:cNvPr>
          <p:cNvSpPr/>
          <p:nvPr/>
        </p:nvSpPr>
        <p:spPr>
          <a:xfrm>
            <a:off x="7406086" y="38291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1" name="Rectangle: Rounded Corners 16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9E59557-C82E-458F-AF35-A72C25D380D8}"/>
              </a:ext>
            </a:extLst>
          </p:cNvPr>
          <p:cNvSpPr/>
          <p:nvPr/>
        </p:nvSpPr>
        <p:spPr>
          <a:xfrm>
            <a:off x="7409979" y="30559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2" name="Rectangle: Rounded Corners 17">
            <a:extLst>
              <a:ext uri="{FF2B5EF4-FFF2-40B4-BE49-F238E27FC236}">
                <a16:creationId xmlns:a16="http://schemas.microsoft.com/office/drawing/2014/main" id="{886D6EE4-05A1-4D1C-AE83-456C1357B031}"/>
              </a:ext>
            </a:extLst>
          </p:cNvPr>
          <p:cNvSpPr/>
          <p:nvPr/>
        </p:nvSpPr>
        <p:spPr>
          <a:xfrm>
            <a:off x="7418585" y="51435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3" name="Rectangle: Rounded Corners 18">
            <a:extLst>
              <a:ext uri="{FF2B5EF4-FFF2-40B4-BE49-F238E27FC236}">
                <a16:creationId xmlns:a16="http://schemas.microsoft.com/office/drawing/2014/main" id="{BA81CC8D-5D1C-4CAB-8846-1A6D0AFE1814}"/>
              </a:ext>
            </a:extLst>
          </p:cNvPr>
          <p:cNvSpPr/>
          <p:nvPr/>
        </p:nvSpPr>
        <p:spPr>
          <a:xfrm>
            <a:off x="7435090" y="83779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4" name="Rectangle: Rounded Corners 19">
            <a:extLst>
              <a:ext uri="{FF2B5EF4-FFF2-40B4-BE49-F238E27FC236}">
                <a16:creationId xmlns:a16="http://schemas.microsoft.com/office/drawing/2014/main" id="{167A5704-E7AA-4D25-90EB-A23FEE81F927}"/>
              </a:ext>
            </a:extLst>
          </p:cNvPr>
          <p:cNvSpPr/>
          <p:nvPr/>
        </p:nvSpPr>
        <p:spPr>
          <a:xfrm>
            <a:off x="7421218" y="57150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5" name="Rectangle: Rounded Corners 20">
            <a:extLst>
              <a:ext uri="{FF2B5EF4-FFF2-40B4-BE49-F238E27FC236}">
                <a16:creationId xmlns:a16="http://schemas.microsoft.com/office/drawing/2014/main" id="{A19F17BF-7DE0-4BB1-8934-6C181615DF7E}"/>
              </a:ext>
            </a:extLst>
          </p:cNvPr>
          <p:cNvSpPr/>
          <p:nvPr/>
        </p:nvSpPr>
        <p:spPr>
          <a:xfrm>
            <a:off x="7421218" y="69157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6" name="Rectangle: Rounded Corners 21">
            <a:extLst>
              <a:ext uri="{FF2B5EF4-FFF2-40B4-BE49-F238E27FC236}">
                <a16:creationId xmlns:a16="http://schemas.microsoft.com/office/drawing/2014/main" id="{92D358EF-D022-4C71-8A96-AF107FB82A12}"/>
              </a:ext>
            </a:extLst>
          </p:cNvPr>
          <p:cNvSpPr/>
          <p:nvPr/>
        </p:nvSpPr>
        <p:spPr>
          <a:xfrm>
            <a:off x="7397480" y="66595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7" name="Rectangle: Rounded Corners 22">
            <a:extLst>
              <a:ext uri="{FF2B5EF4-FFF2-40B4-BE49-F238E27FC236}">
                <a16:creationId xmlns:a16="http://schemas.microsoft.com/office/drawing/2014/main" id="{D3534B88-9F3E-42DB-B8C3-AE445367EB32}"/>
              </a:ext>
            </a:extLst>
          </p:cNvPr>
          <p:cNvSpPr/>
          <p:nvPr/>
        </p:nvSpPr>
        <p:spPr>
          <a:xfrm>
            <a:off x="7428564" y="42626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8" name="Rectangle: Rounded Corners 23">
            <a:extLst>
              <a:ext uri="{FF2B5EF4-FFF2-40B4-BE49-F238E27FC236}">
                <a16:creationId xmlns:a16="http://schemas.microsoft.com/office/drawing/2014/main" id="{F1D8B836-1BEF-45FC-A854-DFBE13D0DB5D}"/>
              </a:ext>
            </a:extLst>
          </p:cNvPr>
          <p:cNvSpPr/>
          <p:nvPr/>
        </p:nvSpPr>
        <p:spPr>
          <a:xfrm>
            <a:off x="7421218" y="73517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9" name="Rectangle: Rounded Corners 24">
            <a:extLst>
              <a:ext uri="{FF2B5EF4-FFF2-40B4-BE49-F238E27FC236}">
                <a16:creationId xmlns:a16="http://schemas.microsoft.com/office/drawing/2014/main" id="{86B72F32-3A0F-4803-AB55-BFE6093B9D78}"/>
              </a:ext>
            </a:extLst>
          </p:cNvPr>
          <p:cNvSpPr/>
          <p:nvPr/>
        </p:nvSpPr>
        <p:spPr>
          <a:xfrm>
            <a:off x="7397480" y="51538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20" name="Rectangle: Rounded Corners 25">
            <a:extLst>
              <a:ext uri="{FF2B5EF4-FFF2-40B4-BE49-F238E27FC236}">
                <a16:creationId xmlns:a16="http://schemas.microsoft.com/office/drawing/2014/main" id="{F12A4C01-20A9-422F-836A-FF2BD6967C71}"/>
              </a:ext>
            </a:extLst>
          </p:cNvPr>
          <p:cNvSpPr/>
          <p:nvPr/>
        </p:nvSpPr>
        <p:spPr>
          <a:xfrm>
            <a:off x="7391400" y="69157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21" name="Rectangle: Rounded Corners 26">
            <a:extLst>
              <a:ext uri="{FF2B5EF4-FFF2-40B4-BE49-F238E27FC236}">
                <a16:creationId xmlns:a16="http://schemas.microsoft.com/office/drawing/2014/main" id="{954CE669-DF70-489E-A17A-E2EC8110F139}"/>
              </a:ext>
            </a:extLst>
          </p:cNvPr>
          <p:cNvSpPr/>
          <p:nvPr/>
        </p:nvSpPr>
        <p:spPr>
          <a:xfrm>
            <a:off x="7412505" y="79418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22" name="Rectangle: Rounded Corners 27">
            <a:extLst>
              <a:ext uri="{FF2B5EF4-FFF2-40B4-BE49-F238E27FC236}">
                <a16:creationId xmlns:a16="http://schemas.microsoft.com/office/drawing/2014/main" id="{98E50FED-821C-4871-AC10-2522B8E03878}"/>
              </a:ext>
            </a:extLst>
          </p:cNvPr>
          <p:cNvSpPr/>
          <p:nvPr/>
        </p:nvSpPr>
        <p:spPr>
          <a:xfrm>
            <a:off x="7417765" y="64796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23" name="Rectangle: Rounded Corners 28">
            <a:extLst>
              <a:ext uri="{FF2B5EF4-FFF2-40B4-BE49-F238E27FC236}">
                <a16:creationId xmlns:a16="http://schemas.microsoft.com/office/drawing/2014/main" id="{EAB033FE-AD54-46A5-A686-EC359520DAFC}"/>
              </a:ext>
            </a:extLst>
          </p:cNvPr>
          <p:cNvSpPr/>
          <p:nvPr/>
        </p:nvSpPr>
        <p:spPr>
          <a:xfrm>
            <a:off x="7385108" y="40403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24" name="Rectangle: Rounded Corners 29">
            <a:extLst>
              <a:ext uri="{FF2B5EF4-FFF2-40B4-BE49-F238E27FC236}">
                <a16:creationId xmlns:a16="http://schemas.microsoft.com/office/drawing/2014/main" id="{C8E1F092-C63D-41DE-9D3E-D65AD8B07663}"/>
              </a:ext>
            </a:extLst>
          </p:cNvPr>
          <p:cNvSpPr/>
          <p:nvPr/>
        </p:nvSpPr>
        <p:spPr>
          <a:xfrm>
            <a:off x="7378689" y="69157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25" name="Rectangle: Rounded Corners 30">
            <a:extLst>
              <a:ext uri="{FF2B5EF4-FFF2-40B4-BE49-F238E27FC236}">
                <a16:creationId xmlns:a16="http://schemas.microsoft.com/office/drawing/2014/main" id="{931F4C1E-84BA-4C82-8D96-745437B75079}"/>
              </a:ext>
            </a:extLst>
          </p:cNvPr>
          <p:cNvSpPr/>
          <p:nvPr/>
        </p:nvSpPr>
        <p:spPr>
          <a:xfrm>
            <a:off x="7381928" y="57150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26" name="Rectangle: Rounded Corners 31">
            <a:extLst>
              <a:ext uri="{FF2B5EF4-FFF2-40B4-BE49-F238E27FC236}">
                <a16:creationId xmlns:a16="http://schemas.microsoft.com/office/drawing/2014/main" id="{E6BD3339-E541-4AFE-8FB2-8FD115794BEF}"/>
              </a:ext>
            </a:extLst>
          </p:cNvPr>
          <p:cNvSpPr/>
          <p:nvPr/>
        </p:nvSpPr>
        <p:spPr>
          <a:xfrm>
            <a:off x="7397890" y="63175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27" name="Rectangle: Rounded Corners 32">
            <a:extLst>
              <a:ext uri="{FF2B5EF4-FFF2-40B4-BE49-F238E27FC236}">
                <a16:creationId xmlns:a16="http://schemas.microsoft.com/office/drawing/2014/main" id="{681EBA13-AA38-4EEE-9BDE-24F6F5FF53B9}"/>
              </a:ext>
            </a:extLst>
          </p:cNvPr>
          <p:cNvSpPr/>
          <p:nvPr/>
        </p:nvSpPr>
        <p:spPr>
          <a:xfrm>
            <a:off x="7397373" y="63442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28" name="Rectangle: Rounded Corners 33">
            <a:extLst>
              <a:ext uri="{FF2B5EF4-FFF2-40B4-BE49-F238E27FC236}">
                <a16:creationId xmlns:a16="http://schemas.microsoft.com/office/drawing/2014/main" id="{59A1D2B1-E8E3-4CEA-8467-B0D8E3C9C1BB}"/>
              </a:ext>
            </a:extLst>
          </p:cNvPr>
          <p:cNvSpPr/>
          <p:nvPr/>
        </p:nvSpPr>
        <p:spPr>
          <a:xfrm>
            <a:off x="7423385" y="89938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29" name="Rectangle: Rounded Corners 34">
            <a:extLst>
              <a:ext uri="{FF2B5EF4-FFF2-40B4-BE49-F238E27FC236}">
                <a16:creationId xmlns:a16="http://schemas.microsoft.com/office/drawing/2014/main" id="{CCED54C8-3A0C-482A-82E9-B459042E230C}"/>
              </a:ext>
            </a:extLst>
          </p:cNvPr>
          <p:cNvSpPr/>
          <p:nvPr/>
        </p:nvSpPr>
        <p:spPr>
          <a:xfrm>
            <a:off x="7397890" y="60002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30" name="Rectangle: Rounded Corners 35">
            <a:extLst>
              <a:ext uri="{FF2B5EF4-FFF2-40B4-BE49-F238E27FC236}">
                <a16:creationId xmlns:a16="http://schemas.microsoft.com/office/drawing/2014/main" id="{0E99D1FD-8F9A-4F75-B9D7-D010AAD036F0}"/>
              </a:ext>
            </a:extLst>
          </p:cNvPr>
          <p:cNvSpPr/>
          <p:nvPr/>
        </p:nvSpPr>
        <p:spPr>
          <a:xfrm>
            <a:off x="7411138" y="26198"/>
            <a:ext cx="1722782" cy="82619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31" name="Rectangle: Rounded Corners 36">
            <a:extLst>
              <a:ext uri="{FF2B5EF4-FFF2-40B4-BE49-F238E27FC236}">
                <a16:creationId xmlns:a16="http://schemas.microsoft.com/office/drawing/2014/main" id="{BE14B8C1-74CE-4DE4-AB0F-A79D9D76BF74}"/>
              </a:ext>
            </a:extLst>
          </p:cNvPr>
          <p:cNvSpPr/>
          <p:nvPr/>
        </p:nvSpPr>
        <p:spPr>
          <a:xfrm>
            <a:off x="7424091" y="38641"/>
            <a:ext cx="1722782" cy="82619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32" name="Rectangle: Rounded Corners 37">
            <a:extLst>
              <a:ext uri="{FF2B5EF4-FFF2-40B4-BE49-F238E27FC236}">
                <a16:creationId xmlns:a16="http://schemas.microsoft.com/office/drawing/2014/main" id="{A2FB13C0-E04A-4D86-B9DF-93BB63E56149}"/>
              </a:ext>
            </a:extLst>
          </p:cNvPr>
          <p:cNvSpPr/>
          <p:nvPr/>
        </p:nvSpPr>
        <p:spPr>
          <a:xfrm>
            <a:off x="7431197" y="26198"/>
            <a:ext cx="1722782" cy="82619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33" name="Rectangle: Rounded Corners 38">
            <a:extLst>
              <a:ext uri="{FF2B5EF4-FFF2-40B4-BE49-F238E27FC236}">
                <a16:creationId xmlns:a16="http://schemas.microsoft.com/office/drawing/2014/main" id="{DBA33C59-B60F-4B6D-BFDD-7EB98BD6404C}"/>
              </a:ext>
            </a:extLst>
          </p:cNvPr>
          <p:cNvSpPr/>
          <p:nvPr/>
        </p:nvSpPr>
        <p:spPr>
          <a:xfrm>
            <a:off x="7440356" y="37534"/>
            <a:ext cx="1722782" cy="82619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34" name="Rectangle: Rounded Corners 39">
            <a:extLst>
              <a:ext uri="{FF2B5EF4-FFF2-40B4-BE49-F238E27FC236}">
                <a16:creationId xmlns:a16="http://schemas.microsoft.com/office/drawing/2014/main" id="{74AD415C-CC91-4536-B6A0-7E1EAEB114AB}"/>
              </a:ext>
            </a:extLst>
          </p:cNvPr>
          <p:cNvSpPr/>
          <p:nvPr/>
        </p:nvSpPr>
        <p:spPr>
          <a:xfrm>
            <a:off x="7424204" y="57164"/>
            <a:ext cx="1722782" cy="826193"/>
          </a:xfrm>
          <a:prstGeom prst="roundRect">
            <a:avLst/>
          </a:prstGeom>
          <a:solidFill>
            <a:srgbClr val="FF0000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7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71" name="Picture 70" descr="OPL20U25GSXzBJYl68kk8uQGfFKzs7yb1M4KJWUiLk6ZEvGF+qCIPSnY57AbBFCvTW13.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294" y="3808433"/>
            <a:ext cx="1218281" cy="1078725"/>
          </a:xfrm>
          <a:prstGeom prst="rect">
            <a:avLst/>
          </a:prstGeom>
        </p:spPr>
      </p:pic>
      <p:pic>
        <p:nvPicPr>
          <p:cNvPr id="72" name="Picture 71" descr="OPL20U25GSXzBJYl68kk8uQGfFKzs7yb1M4KJWUiLk6ZEvGF+qCIPSnY57AbBFCvTW13.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395031"/>
            <a:ext cx="1322175" cy="887970"/>
          </a:xfrm>
          <a:prstGeom prst="rect">
            <a:avLst/>
          </a:prstGeom>
        </p:spPr>
      </p:pic>
      <p:sp>
        <p:nvSpPr>
          <p:cNvPr id="73" name="Rectangle: Folded Corner 8" descr="OPL20U25GSXzBJYl68kk8uQGfFKzs7yb1M4KJWUiLk6ZEvGF+qCIPSnY57AbBFCvTW13.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769581" y="2873998"/>
            <a:ext cx="1102994" cy="996009"/>
          </a:xfrm>
          <a:prstGeom prst="foldedCorner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50" tIns="34274" rIns="68550" bIns="34274" rtlCol="0" anchor="ctr"/>
          <a:lstStyle/>
          <a:p>
            <a:pPr marL="0" marR="0" lvl="0" indent="0" algn="ctr" defTabSz="6855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313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1625" b="1" i="0" u="none" strike="noStrike" kern="0" cap="none" spc="0" normalizeH="0" baseline="0" noProof="0" dirty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chiếc thước kẻ</a:t>
            </a:r>
          </a:p>
          <a:p>
            <a:pPr marL="0" marR="0" lvl="0" indent="0" algn="ctr" defTabSz="6855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13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853" y="3336711"/>
            <a:ext cx="371474" cy="32861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546" y="2800350"/>
            <a:ext cx="535781" cy="8929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: Rounded Corners 50" descr="OPL20U25GSXzBJYl68kk8uQGfFKzs7yb1M4KJWUiLk6ZEvGF+qCIPSnY57AbBFCvTW13.22.15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5E844F2-37E7-4DB0-8326-D2F2054436CD}"/>
                  </a:ext>
                </a:extLst>
              </p:cNvPr>
              <p:cNvSpPr/>
              <p:nvPr/>
            </p:nvSpPr>
            <p:spPr>
              <a:xfrm>
                <a:off x="973227" y="3345299"/>
                <a:ext cx="2455773" cy="805220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rtlCol="0" anchor="ctr"/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8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28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280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6" name="Rectangle: Rounded Corners 50" descr="OPL20U25GSXzBJYl68kk8uQGfFKzs7yb1M4KJWUiLk6ZEvGF+qCIPSnY57AbBFCvTW13.22.15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5E844F2-37E7-4DB0-8326-D2F2054436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227" y="3345299"/>
                <a:ext cx="2455773" cy="805220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 w="6350" cap="flat" cmpd="sng" algn="ctr">
                <a:noFill/>
                <a:prstDash val="solid"/>
                <a:miter lim="800000"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Rectangle: Rounded Corners 51" descr="OPL20U25GSXzBJYl68kk8uQGfFKzs7yb1M4KJWUiLk6ZEvGF+qCIPSnY57AbBFCvTW13.22.15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C8D4153-E005-4F09-8ACD-294368F2B324}"/>
                  </a:ext>
                </a:extLst>
              </p:cNvPr>
              <p:cNvSpPr/>
              <p:nvPr/>
            </p:nvSpPr>
            <p:spPr>
              <a:xfrm>
                <a:off x="4711693" y="3271594"/>
                <a:ext cx="2389253" cy="900356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rtlCol="0" anchor="ctr"/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kern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−2</m:t>
                      </m:r>
                      <m:sSup>
                        <m:sSupPr>
                          <m:ctrlPr>
                            <a:rPr lang="en-US" sz="2800" i="1" kern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 kern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1" kern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800" i="1" kern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 kern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i="1" kern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en-US" sz="280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7" name="Rectangle: Rounded Corners 51" descr="OPL20U25GSXzBJYl68kk8uQGfFKzs7yb1M4KJWUiLk6ZEvGF+qCIPSnY57AbBFCvTW13.22.15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C8D4153-E005-4F09-8ACD-294368F2B3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1693" y="3271594"/>
                <a:ext cx="2389253" cy="900356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 w="6350" cap="flat" cmpd="sng" algn="ctr">
                <a:noFill/>
                <a:prstDash val="solid"/>
                <a:miter lim="800000"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Oval 77" descr="OPL20U25GSXzBJYl68kk8uQGfFKzs7yb1M4KJWUiLk6ZEvGF+qCIPSnY57AbBFCvTW13.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62BFBA0-1A4A-4442-A43D-981C1EFFE20B}"/>
              </a:ext>
            </a:extLst>
          </p:cNvPr>
          <p:cNvSpPr/>
          <p:nvPr/>
        </p:nvSpPr>
        <p:spPr>
          <a:xfrm>
            <a:off x="4001500" y="3432254"/>
            <a:ext cx="498916" cy="511096"/>
          </a:xfrm>
          <a:prstGeom prst="ellipse">
            <a:avLst/>
          </a:prstGeom>
          <a:solidFill>
            <a:srgbClr val="FC6E51"/>
          </a:solidFill>
          <a:ln w="1905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D</a:t>
            </a:r>
          </a:p>
        </p:txBody>
      </p:sp>
      <p:sp>
        <p:nvSpPr>
          <p:cNvPr id="79" name="Oval 78" descr="OPL20U25GSXzBJYl68kk8uQGfFKzs7yb1M4KJWUiLk6ZEvGF+qCIPSnY57AbBFCvTW13.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48DBC7F-4ED8-4E83-99CD-39EDC79DA874}"/>
              </a:ext>
            </a:extLst>
          </p:cNvPr>
          <p:cNvSpPr/>
          <p:nvPr/>
        </p:nvSpPr>
        <p:spPr>
          <a:xfrm>
            <a:off x="216391" y="3428218"/>
            <a:ext cx="498916" cy="511096"/>
          </a:xfrm>
          <a:prstGeom prst="ellipse">
            <a:avLst/>
          </a:prstGeom>
          <a:solidFill>
            <a:srgbClr val="FC6E51"/>
          </a:solidFill>
          <a:ln w="1905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3F3F3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: Rounded Corners 41" descr="OPL20U25GSXzBJYl68kk8uQGfFKzs7yb1M4KJWUiLk6ZEvGF+qCIPSnY57AbBFCvTW13.22.15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7DC954F-049A-4CB6-9277-A19C240C2D3E}"/>
                  </a:ext>
                </a:extLst>
              </p:cNvPr>
              <p:cNvSpPr/>
              <p:nvPr/>
            </p:nvSpPr>
            <p:spPr>
              <a:xfrm>
                <a:off x="973227" y="2190750"/>
                <a:ext cx="2455773" cy="838200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80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0" lang="en-US" sz="2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kumimoji="0" lang="en-US" sz="280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2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kumimoji="0" lang="en-US" sz="280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kumimoji="0" lang="en-US" sz="2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en-US" sz="280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0" name="Rectangle: Rounded Corners 41" descr="OPL20U25GSXzBJYl68kk8uQGfFKzs7yb1M4KJWUiLk6ZEvGF+qCIPSnY57AbBFCvTW13.22.15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7DC954F-049A-4CB6-9277-A19C240C2D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227" y="2190750"/>
                <a:ext cx="2455773" cy="838200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 w="6350" cap="flat" cmpd="sng" algn="ctr">
                <a:noFill/>
                <a:prstDash val="solid"/>
                <a:miter lim="800000"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tangle: Rounded Corners 42">
                <a:extLst>
                  <a:ext uri="{FF2B5EF4-FFF2-40B4-BE49-F238E27FC236}">
                    <a16:creationId xmlns:a16="http://schemas.microsoft.com/office/drawing/2014/main" id="{5539E4C0-AC94-4D8B-9070-D122DDCE4A7E}"/>
                  </a:ext>
                </a:extLst>
              </p:cNvPr>
              <p:cNvSpPr/>
              <p:nvPr/>
            </p:nvSpPr>
            <p:spPr>
              <a:xfrm>
                <a:off x="4622771" y="2025726"/>
                <a:ext cx="2423070" cy="927024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80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kumimoji="0" lang="en-US" sz="2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kumimoji="0" lang="en-US" sz="280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2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kumimoji="0" lang="en-US" sz="280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kumimoji="0" lang="en-US" sz="2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en-US" sz="280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1" name="Rectangle: Rounded Corners 42">
                <a:extLst>
                  <a:ext uri="{FF2B5EF4-FFF2-40B4-BE49-F238E27FC236}">
                    <a16:creationId xmlns:a16="http://schemas.microsoft.com/office/drawing/2014/main" id="{5539E4C0-AC94-4D8B-9070-D122DDCE4A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2771" y="2025726"/>
                <a:ext cx="2423070" cy="927024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 w="6350" cap="flat" cmpd="sng" algn="ctr">
                <a:noFill/>
                <a:prstDash val="solid"/>
                <a:miter lim="800000"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Oval 81">
            <a:extLst>
              <a:ext uri="{FF2B5EF4-FFF2-40B4-BE49-F238E27FC236}">
                <a16:creationId xmlns:a16="http://schemas.microsoft.com/office/drawing/2014/main" id="{010ED24C-E510-4DE5-B89F-239AE671A059}"/>
              </a:ext>
            </a:extLst>
          </p:cNvPr>
          <p:cNvSpPr/>
          <p:nvPr/>
        </p:nvSpPr>
        <p:spPr>
          <a:xfrm>
            <a:off x="186884" y="2227103"/>
            <a:ext cx="498916" cy="511096"/>
          </a:xfrm>
          <a:prstGeom prst="ellipse">
            <a:avLst/>
          </a:prstGeom>
          <a:solidFill>
            <a:srgbClr val="FC6E51"/>
          </a:solidFill>
          <a:ln w="1905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41658C25-7390-4556-BC5E-B66395E333EE}"/>
              </a:ext>
            </a:extLst>
          </p:cNvPr>
          <p:cNvSpPr/>
          <p:nvPr/>
        </p:nvSpPr>
        <p:spPr>
          <a:xfrm>
            <a:off x="3962400" y="2233690"/>
            <a:ext cx="498916" cy="511096"/>
          </a:xfrm>
          <a:prstGeom prst="ellipse">
            <a:avLst/>
          </a:prstGeom>
          <a:solidFill>
            <a:srgbClr val="FC6E51"/>
          </a:solidFill>
          <a:ln w="1905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3F3F3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872" y="3108813"/>
            <a:ext cx="371474" cy="328613"/>
          </a:xfrm>
          <a:prstGeom prst="rect">
            <a:avLst/>
          </a:prstGeom>
        </p:spPr>
      </p:pic>
      <p:pic>
        <p:nvPicPr>
          <p:cNvPr id="85" name="Picture 2" descr="OPL20U25GSXzBJYl68kk8uQGfFKzs7yb1M4KJWUiLk6ZEvGF+qCIPSnY57AbBFCvTW13.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5DAF4E-A91E-4B67-9DD0-C1AB59B6E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17" y="55571"/>
            <a:ext cx="7585517" cy="175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56" descr="OPL20U25GSXzBJYl68kk8uQGfFKzs7yb1M4KJWUiLk6ZEvGF+qCIPSnY57AbBFCvTW13.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F0FA2B0-031C-4973-B8CF-6079A99BF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58" y="664494"/>
            <a:ext cx="631325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79277AAB-387E-49D5-9428-95F17FD614A3}"/>
                  </a:ext>
                </a:extLst>
              </p:cNvPr>
              <p:cNvSpPr txBox="1"/>
              <p:nvPr/>
            </p:nvSpPr>
            <p:spPr>
              <a:xfrm>
                <a:off x="740070" y="467461"/>
                <a:ext cx="7582565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</a:t>
                </a:r>
              </a:p>
              <a:p>
                <a:pPr>
                  <a:defRPr/>
                </a:pP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nhân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−2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     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b="1" dirty="0">
                    <a:solidFill>
                      <a:srgbClr val="E7E6E6">
                        <a:lumMod val="1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endParaRPr lang="en-US" sz="2800" b="1" dirty="0">
                  <a:solidFill>
                    <a:srgbClr val="E7E6E6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79277AAB-387E-49D5-9428-95F17FD614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070" y="467461"/>
                <a:ext cx="7582565" cy="954107"/>
              </a:xfrm>
              <a:prstGeom prst="rect">
                <a:avLst/>
              </a:prstGeom>
              <a:blipFill>
                <a:blip r:embed="rId16"/>
                <a:stretch>
                  <a:fillRect l="-1608" t="-7051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65D7075-573B-9C11-2F33-8FE58919FC53}"/>
                  </a:ext>
                </a:extLst>
              </p:cNvPr>
              <p:cNvSpPr txBox="1"/>
              <p:nvPr/>
            </p:nvSpPr>
            <p:spPr>
              <a:xfrm>
                <a:off x="5486400" y="671745"/>
                <a:ext cx="483066" cy="8989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80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0" lang="en-US" sz="2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65D7075-573B-9C11-2F33-8FE58919FC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671745"/>
                <a:ext cx="483066" cy="89896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223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1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3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45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6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75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8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9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15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25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35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4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5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65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7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8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95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05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15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5679E-6 L -1.38889E-6 -0.2247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00"/>
                            </p:stCondLst>
                            <p:childTnLst>
                              <p:par>
                                <p:cTn id="15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73" grpId="0" animBg="1"/>
      <p:bldP spid="73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9" grpId="0" animBg="1"/>
      <p:bldP spid="80" grpId="0" animBg="1"/>
      <p:bldP spid="80" grpId="1" animBg="1"/>
      <p:bldP spid="81" grpId="0" animBg="1"/>
      <p:bldP spid="81" grpId="1" animBg="1"/>
      <p:bldP spid="82" grpId="0" animBg="1"/>
      <p:bldP spid="8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6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9B70611-AE71-4475-AF0D-69E9861052AA}"/>
              </a:ext>
            </a:extLst>
          </p:cNvPr>
          <p:cNvSpPr/>
          <p:nvPr/>
        </p:nvSpPr>
        <p:spPr>
          <a:xfrm>
            <a:off x="7421218" y="57150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3" name="Rectangle: Rounded Corners 7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FC8175-C359-4604-AB10-DCBCB127CBFF}"/>
              </a:ext>
            </a:extLst>
          </p:cNvPr>
          <p:cNvSpPr/>
          <p:nvPr/>
        </p:nvSpPr>
        <p:spPr>
          <a:xfrm>
            <a:off x="7421218" y="57150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4" name="Rectangle: Rounded Corners 8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86B594-5BA8-47EF-B934-DC5D50871808}"/>
              </a:ext>
            </a:extLst>
          </p:cNvPr>
          <p:cNvSpPr/>
          <p:nvPr/>
        </p:nvSpPr>
        <p:spPr>
          <a:xfrm>
            <a:off x="7421218" y="69157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5" name="Rectangle: Rounded Corners 9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2D82399-2C0C-469B-AE7B-B12F8236AB80}"/>
              </a:ext>
            </a:extLst>
          </p:cNvPr>
          <p:cNvSpPr/>
          <p:nvPr/>
        </p:nvSpPr>
        <p:spPr>
          <a:xfrm>
            <a:off x="7418585" y="77878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6" name="Rectangle: Rounded Corners 11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8233711-2F28-4D87-A23E-BB59B9FCD9AE}"/>
              </a:ext>
            </a:extLst>
          </p:cNvPr>
          <p:cNvSpPr/>
          <p:nvPr/>
        </p:nvSpPr>
        <p:spPr>
          <a:xfrm>
            <a:off x="7448609" y="51538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7" name="Rectangle: Rounded Corners 12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742234-CF44-487C-9A32-BF8DA9A9B2D2}"/>
              </a:ext>
            </a:extLst>
          </p:cNvPr>
          <p:cNvSpPr/>
          <p:nvPr/>
        </p:nvSpPr>
        <p:spPr>
          <a:xfrm>
            <a:off x="7445976" y="51538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8" name="Rectangle: Rounded Corners 13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0CF8FE5-259B-45B4-BAF4-8AA9239F71B5}"/>
              </a:ext>
            </a:extLst>
          </p:cNvPr>
          <p:cNvSpPr/>
          <p:nvPr/>
        </p:nvSpPr>
        <p:spPr>
          <a:xfrm>
            <a:off x="7436350" y="42626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9" name="Rectangle: Rounded Corners 14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D23C7A-1C29-45BD-B5D0-089C3DF0186A}"/>
              </a:ext>
            </a:extLst>
          </p:cNvPr>
          <p:cNvSpPr/>
          <p:nvPr/>
        </p:nvSpPr>
        <p:spPr>
          <a:xfrm>
            <a:off x="7432457" y="71719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0" name="Rectangle: Rounded Corners 15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E607A07-3172-467F-911B-87447D495D20}"/>
              </a:ext>
            </a:extLst>
          </p:cNvPr>
          <p:cNvSpPr/>
          <p:nvPr/>
        </p:nvSpPr>
        <p:spPr>
          <a:xfrm>
            <a:off x="7406086" y="38291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1" name="Rectangle: Rounded Corners 16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9E59557-C82E-458F-AF35-A72C25D380D8}"/>
              </a:ext>
            </a:extLst>
          </p:cNvPr>
          <p:cNvSpPr/>
          <p:nvPr/>
        </p:nvSpPr>
        <p:spPr>
          <a:xfrm>
            <a:off x="7409979" y="30559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2" name="Rectangle: Rounded Corners 17">
            <a:extLst>
              <a:ext uri="{FF2B5EF4-FFF2-40B4-BE49-F238E27FC236}">
                <a16:creationId xmlns:a16="http://schemas.microsoft.com/office/drawing/2014/main" id="{886D6EE4-05A1-4D1C-AE83-456C1357B031}"/>
              </a:ext>
            </a:extLst>
          </p:cNvPr>
          <p:cNvSpPr/>
          <p:nvPr/>
        </p:nvSpPr>
        <p:spPr>
          <a:xfrm>
            <a:off x="7418585" y="51435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3" name="Rectangle: Rounded Corners 18">
            <a:extLst>
              <a:ext uri="{FF2B5EF4-FFF2-40B4-BE49-F238E27FC236}">
                <a16:creationId xmlns:a16="http://schemas.microsoft.com/office/drawing/2014/main" id="{BA81CC8D-5D1C-4CAB-8846-1A6D0AFE1814}"/>
              </a:ext>
            </a:extLst>
          </p:cNvPr>
          <p:cNvSpPr/>
          <p:nvPr/>
        </p:nvSpPr>
        <p:spPr>
          <a:xfrm>
            <a:off x="7435090" y="83779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4" name="Rectangle: Rounded Corners 19">
            <a:extLst>
              <a:ext uri="{FF2B5EF4-FFF2-40B4-BE49-F238E27FC236}">
                <a16:creationId xmlns:a16="http://schemas.microsoft.com/office/drawing/2014/main" id="{167A5704-E7AA-4D25-90EB-A23FEE81F927}"/>
              </a:ext>
            </a:extLst>
          </p:cNvPr>
          <p:cNvSpPr/>
          <p:nvPr/>
        </p:nvSpPr>
        <p:spPr>
          <a:xfrm>
            <a:off x="7421218" y="57150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5" name="Rectangle: Rounded Corners 20">
            <a:extLst>
              <a:ext uri="{FF2B5EF4-FFF2-40B4-BE49-F238E27FC236}">
                <a16:creationId xmlns:a16="http://schemas.microsoft.com/office/drawing/2014/main" id="{A19F17BF-7DE0-4BB1-8934-6C181615DF7E}"/>
              </a:ext>
            </a:extLst>
          </p:cNvPr>
          <p:cNvSpPr/>
          <p:nvPr/>
        </p:nvSpPr>
        <p:spPr>
          <a:xfrm>
            <a:off x="7421218" y="69157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6" name="Rectangle: Rounded Corners 21">
            <a:extLst>
              <a:ext uri="{FF2B5EF4-FFF2-40B4-BE49-F238E27FC236}">
                <a16:creationId xmlns:a16="http://schemas.microsoft.com/office/drawing/2014/main" id="{92D358EF-D022-4C71-8A96-AF107FB82A12}"/>
              </a:ext>
            </a:extLst>
          </p:cNvPr>
          <p:cNvSpPr/>
          <p:nvPr/>
        </p:nvSpPr>
        <p:spPr>
          <a:xfrm>
            <a:off x="7397480" y="66595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7" name="Rectangle: Rounded Corners 22">
            <a:extLst>
              <a:ext uri="{FF2B5EF4-FFF2-40B4-BE49-F238E27FC236}">
                <a16:creationId xmlns:a16="http://schemas.microsoft.com/office/drawing/2014/main" id="{D3534B88-9F3E-42DB-B8C3-AE445367EB32}"/>
              </a:ext>
            </a:extLst>
          </p:cNvPr>
          <p:cNvSpPr/>
          <p:nvPr/>
        </p:nvSpPr>
        <p:spPr>
          <a:xfrm>
            <a:off x="7428564" y="42626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8" name="Rectangle: Rounded Corners 23">
            <a:extLst>
              <a:ext uri="{FF2B5EF4-FFF2-40B4-BE49-F238E27FC236}">
                <a16:creationId xmlns:a16="http://schemas.microsoft.com/office/drawing/2014/main" id="{F1D8B836-1BEF-45FC-A854-DFBE13D0DB5D}"/>
              </a:ext>
            </a:extLst>
          </p:cNvPr>
          <p:cNvSpPr/>
          <p:nvPr/>
        </p:nvSpPr>
        <p:spPr>
          <a:xfrm>
            <a:off x="7421218" y="73517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9" name="Rectangle: Rounded Corners 24">
            <a:extLst>
              <a:ext uri="{FF2B5EF4-FFF2-40B4-BE49-F238E27FC236}">
                <a16:creationId xmlns:a16="http://schemas.microsoft.com/office/drawing/2014/main" id="{86B72F32-3A0F-4803-AB55-BFE6093B9D78}"/>
              </a:ext>
            </a:extLst>
          </p:cNvPr>
          <p:cNvSpPr/>
          <p:nvPr/>
        </p:nvSpPr>
        <p:spPr>
          <a:xfrm>
            <a:off x="7397480" y="51538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20" name="Rectangle: Rounded Corners 25">
            <a:extLst>
              <a:ext uri="{FF2B5EF4-FFF2-40B4-BE49-F238E27FC236}">
                <a16:creationId xmlns:a16="http://schemas.microsoft.com/office/drawing/2014/main" id="{F12A4C01-20A9-422F-836A-FF2BD6967C71}"/>
              </a:ext>
            </a:extLst>
          </p:cNvPr>
          <p:cNvSpPr/>
          <p:nvPr/>
        </p:nvSpPr>
        <p:spPr>
          <a:xfrm>
            <a:off x="7391400" y="69157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21" name="Rectangle: Rounded Corners 26">
            <a:extLst>
              <a:ext uri="{FF2B5EF4-FFF2-40B4-BE49-F238E27FC236}">
                <a16:creationId xmlns:a16="http://schemas.microsoft.com/office/drawing/2014/main" id="{954CE669-DF70-489E-A17A-E2EC8110F139}"/>
              </a:ext>
            </a:extLst>
          </p:cNvPr>
          <p:cNvSpPr/>
          <p:nvPr/>
        </p:nvSpPr>
        <p:spPr>
          <a:xfrm>
            <a:off x="7412505" y="79418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22" name="Rectangle: Rounded Corners 27">
            <a:extLst>
              <a:ext uri="{FF2B5EF4-FFF2-40B4-BE49-F238E27FC236}">
                <a16:creationId xmlns:a16="http://schemas.microsoft.com/office/drawing/2014/main" id="{98E50FED-821C-4871-AC10-2522B8E03878}"/>
              </a:ext>
            </a:extLst>
          </p:cNvPr>
          <p:cNvSpPr/>
          <p:nvPr/>
        </p:nvSpPr>
        <p:spPr>
          <a:xfrm>
            <a:off x="7417765" y="64796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23" name="Rectangle: Rounded Corners 28">
            <a:extLst>
              <a:ext uri="{FF2B5EF4-FFF2-40B4-BE49-F238E27FC236}">
                <a16:creationId xmlns:a16="http://schemas.microsoft.com/office/drawing/2014/main" id="{EAB033FE-AD54-46A5-A686-EC359520DAFC}"/>
              </a:ext>
            </a:extLst>
          </p:cNvPr>
          <p:cNvSpPr/>
          <p:nvPr/>
        </p:nvSpPr>
        <p:spPr>
          <a:xfrm>
            <a:off x="7385108" y="40403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24" name="Rectangle: Rounded Corners 29">
            <a:extLst>
              <a:ext uri="{FF2B5EF4-FFF2-40B4-BE49-F238E27FC236}">
                <a16:creationId xmlns:a16="http://schemas.microsoft.com/office/drawing/2014/main" id="{C8E1F092-C63D-41DE-9D3E-D65AD8B07663}"/>
              </a:ext>
            </a:extLst>
          </p:cNvPr>
          <p:cNvSpPr/>
          <p:nvPr/>
        </p:nvSpPr>
        <p:spPr>
          <a:xfrm>
            <a:off x="7378689" y="69157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25" name="Rectangle: Rounded Corners 30">
            <a:extLst>
              <a:ext uri="{FF2B5EF4-FFF2-40B4-BE49-F238E27FC236}">
                <a16:creationId xmlns:a16="http://schemas.microsoft.com/office/drawing/2014/main" id="{931F4C1E-84BA-4C82-8D96-745437B75079}"/>
              </a:ext>
            </a:extLst>
          </p:cNvPr>
          <p:cNvSpPr/>
          <p:nvPr/>
        </p:nvSpPr>
        <p:spPr>
          <a:xfrm>
            <a:off x="7381928" y="57150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26" name="Rectangle: Rounded Corners 31">
            <a:extLst>
              <a:ext uri="{FF2B5EF4-FFF2-40B4-BE49-F238E27FC236}">
                <a16:creationId xmlns:a16="http://schemas.microsoft.com/office/drawing/2014/main" id="{E6BD3339-E541-4AFE-8FB2-8FD115794BEF}"/>
              </a:ext>
            </a:extLst>
          </p:cNvPr>
          <p:cNvSpPr/>
          <p:nvPr/>
        </p:nvSpPr>
        <p:spPr>
          <a:xfrm>
            <a:off x="7397890" y="63175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27" name="Rectangle: Rounded Corners 32">
            <a:extLst>
              <a:ext uri="{FF2B5EF4-FFF2-40B4-BE49-F238E27FC236}">
                <a16:creationId xmlns:a16="http://schemas.microsoft.com/office/drawing/2014/main" id="{681EBA13-AA38-4EEE-9BDE-24F6F5FF53B9}"/>
              </a:ext>
            </a:extLst>
          </p:cNvPr>
          <p:cNvSpPr/>
          <p:nvPr/>
        </p:nvSpPr>
        <p:spPr>
          <a:xfrm>
            <a:off x="7397373" y="63442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28" name="Rectangle: Rounded Corners 33">
            <a:extLst>
              <a:ext uri="{FF2B5EF4-FFF2-40B4-BE49-F238E27FC236}">
                <a16:creationId xmlns:a16="http://schemas.microsoft.com/office/drawing/2014/main" id="{59A1D2B1-E8E3-4CEA-8467-B0D8E3C9C1BB}"/>
              </a:ext>
            </a:extLst>
          </p:cNvPr>
          <p:cNvSpPr/>
          <p:nvPr/>
        </p:nvSpPr>
        <p:spPr>
          <a:xfrm>
            <a:off x="7423385" y="89938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29" name="Rectangle: Rounded Corners 34">
            <a:extLst>
              <a:ext uri="{FF2B5EF4-FFF2-40B4-BE49-F238E27FC236}">
                <a16:creationId xmlns:a16="http://schemas.microsoft.com/office/drawing/2014/main" id="{CCED54C8-3A0C-482A-82E9-B459042E230C}"/>
              </a:ext>
            </a:extLst>
          </p:cNvPr>
          <p:cNvSpPr/>
          <p:nvPr/>
        </p:nvSpPr>
        <p:spPr>
          <a:xfrm>
            <a:off x="7397890" y="60002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30" name="Rectangle: Rounded Corners 35">
            <a:extLst>
              <a:ext uri="{FF2B5EF4-FFF2-40B4-BE49-F238E27FC236}">
                <a16:creationId xmlns:a16="http://schemas.microsoft.com/office/drawing/2014/main" id="{0E99D1FD-8F9A-4F75-B9D7-D010AAD036F0}"/>
              </a:ext>
            </a:extLst>
          </p:cNvPr>
          <p:cNvSpPr/>
          <p:nvPr/>
        </p:nvSpPr>
        <p:spPr>
          <a:xfrm>
            <a:off x="7411138" y="26198"/>
            <a:ext cx="1722782" cy="82619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31" name="Rectangle: Rounded Corners 36">
            <a:extLst>
              <a:ext uri="{FF2B5EF4-FFF2-40B4-BE49-F238E27FC236}">
                <a16:creationId xmlns:a16="http://schemas.microsoft.com/office/drawing/2014/main" id="{BE14B8C1-74CE-4DE4-AB0F-A79D9D76BF74}"/>
              </a:ext>
            </a:extLst>
          </p:cNvPr>
          <p:cNvSpPr/>
          <p:nvPr/>
        </p:nvSpPr>
        <p:spPr>
          <a:xfrm>
            <a:off x="7424091" y="38641"/>
            <a:ext cx="1722782" cy="82619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32" name="Rectangle: Rounded Corners 37">
            <a:extLst>
              <a:ext uri="{FF2B5EF4-FFF2-40B4-BE49-F238E27FC236}">
                <a16:creationId xmlns:a16="http://schemas.microsoft.com/office/drawing/2014/main" id="{A2FB13C0-E04A-4D86-B9DF-93BB63E56149}"/>
              </a:ext>
            </a:extLst>
          </p:cNvPr>
          <p:cNvSpPr/>
          <p:nvPr/>
        </p:nvSpPr>
        <p:spPr>
          <a:xfrm>
            <a:off x="7431197" y="26198"/>
            <a:ext cx="1722782" cy="82619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33" name="Rectangle: Rounded Corners 38">
            <a:extLst>
              <a:ext uri="{FF2B5EF4-FFF2-40B4-BE49-F238E27FC236}">
                <a16:creationId xmlns:a16="http://schemas.microsoft.com/office/drawing/2014/main" id="{DBA33C59-B60F-4B6D-BFDD-7EB98BD6404C}"/>
              </a:ext>
            </a:extLst>
          </p:cNvPr>
          <p:cNvSpPr/>
          <p:nvPr/>
        </p:nvSpPr>
        <p:spPr>
          <a:xfrm>
            <a:off x="7440356" y="37534"/>
            <a:ext cx="1722782" cy="82619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34" name="Rectangle: Rounded Corners 39">
            <a:extLst>
              <a:ext uri="{FF2B5EF4-FFF2-40B4-BE49-F238E27FC236}">
                <a16:creationId xmlns:a16="http://schemas.microsoft.com/office/drawing/2014/main" id="{74AD415C-CC91-4536-B6A0-7E1EAEB114AB}"/>
              </a:ext>
            </a:extLst>
          </p:cNvPr>
          <p:cNvSpPr/>
          <p:nvPr/>
        </p:nvSpPr>
        <p:spPr>
          <a:xfrm>
            <a:off x="7424204" y="57164"/>
            <a:ext cx="1722782" cy="826193"/>
          </a:xfrm>
          <a:prstGeom prst="roundRect">
            <a:avLst/>
          </a:prstGeom>
          <a:solidFill>
            <a:srgbClr val="FF0000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7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tangle: Rounded Corners 42">
                <a:extLst>
                  <a:ext uri="{FF2B5EF4-FFF2-40B4-BE49-F238E27FC236}">
                    <a16:creationId xmlns:a16="http://schemas.microsoft.com/office/drawing/2014/main" id="{5539E4C0-AC94-4D8B-9070-D122DDCE4A7E}"/>
                  </a:ext>
                </a:extLst>
              </p:cNvPr>
              <p:cNvSpPr/>
              <p:nvPr/>
            </p:nvSpPr>
            <p:spPr>
              <a:xfrm>
                <a:off x="990600" y="1847358"/>
                <a:ext cx="7010400" cy="3193358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rtlCol="0" anchor="ctr"/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−2</m:t>
                      </m:r>
                      <m:r>
                        <a:rPr lang="en-US" sz="2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en-US" sz="2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     </m:t>
                      </m:r>
                      <m:r>
                        <a:rPr lang="en-US" sz="2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vi-VN" sz="2800" i="1" dirty="0">
                  <a:solidFill>
                    <a:srgbClr val="FF0000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0" algn="ctr">
                  <a:defRPr/>
                </a:pPr>
                <a:endParaRPr lang="vi-VN" sz="2800" b="0" i="1" dirty="0">
                  <a:solidFill>
                    <a:srgbClr val="FF0000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                 . </m:t>
                      </m:r>
                      <m:d>
                        <m:dPr>
                          <m:ctrlPr>
                            <a:rPr lang="vi-VN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𝑥𝑦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.  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vi-VN" sz="2800" i="1" dirty="0">
                  <a:solidFill>
                    <a:srgbClr val="FF0000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0" algn="ctr">
                  <a:defRPr/>
                </a:pPr>
                <a:endParaRPr lang="vi-VN" sz="2800" b="0" i="1" dirty="0">
                  <a:solidFill>
                    <a:srgbClr val="FF0000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  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vi-VN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vi-V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vi-V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en-US" sz="280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1" name="Rectangle: Rounded Corners 42">
                <a:extLst>
                  <a:ext uri="{FF2B5EF4-FFF2-40B4-BE49-F238E27FC236}">
                    <a16:creationId xmlns:a16="http://schemas.microsoft.com/office/drawing/2014/main" id="{5539E4C0-AC94-4D8B-9070-D122DDCE4A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1847358"/>
                <a:ext cx="7010400" cy="3193358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6350" cap="flat" cmpd="sng" algn="ctr">
                <a:noFill/>
                <a:prstDash val="solid"/>
                <a:miter lim="800000"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5" name="Picture 2" descr="OPL20U25GSXzBJYl68kk8uQGfFKzs7yb1M4KJWUiLk6ZEvGF+qCIPSnY57AbBFCvTW13.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5DAF4E-A91E-4B67-9DD0-C1AB59B6E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17" y="55571"/>
            <a:ext cx="7585517" cy="175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79277AAB-387E-49D5-9428-95F17FD614A3}"/>
                  </a:ext>
                </a:extLst>
              </p:cNvPr>
              <p:cNvSpPr txBox="1"/>
              <p:nvPr/>
            </p:nvSpPr>
            <p:spPr>
              <a:xfrm>
                <a:off x="740070" y="467461"/>
                <a:ext cx="7582565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</a:t>
                </a:r>
              </a:p>
              <a:p>
                <a:pPr>
                  <a:defRPr/>
                </a:pP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nhân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−2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     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b="1" dirty="0">
                    <a:solidFill>
                      <a:srgbClr val="E7E6E6">
                        <a:lumMod val="1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endParaRPr lang="en-US" sz="2800" b="1" dirty="0">
                  <a:solidFill>
                    <a:srgbClr val="E7E6E6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79277AAB-387E-49D5-9428-95F17FD614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070" y="467461"/>
                <a:ext cx="7582565" cy="954107"/>
              </a:xfrm>
              <a:prstGeom prst="rect">
                <a:avLst/>
              </a:prstGeom>
              <a:blipFill>
                <a:blip r:embed="rId16"/>
                <a:stretch>
                  <a:fillRect l="-1608" t="-7051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65D7075-573B-9C11-2F33-8FE58919FC53}"/>
                  </a:ext>
                </a:extLst>
              </p:cNvPr>
              <p:cNvSpPr txBox="1"/>
              <p:nvPr/>
            </p:nvSpPr>
            <p:spPr>
              <a:xfrm>
                <a:off x="5486400" y="671745"/>
                <a:ext cx="483066" cy="8989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80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0" lang="en-US" sz="2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65D7075-573B-9C11-2F33-8FE58919FC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671745"/>
                <a:ext cx="483066" cy="89896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1115F3A-BBEA-EEAD-D219-EE1D770F62D3}"/>
                  </a:ext>
                </a:extLst>
              </p:cNvPr>
              <p:cNvSpPr txBox="1"/>
              <p:nvPr/>
            </p:nvSpPr>
            <p:spPr>
              <a:xfrm>
                <a:off x="3048000" y="2952750"/>
                <a:ext cx="1828800" cy="10604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vi-VN" sz="2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vi-VN" sz="2800" i="1" kern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vi-VN" sz="2800" b="0" i="1" kern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f>
                            <m:fPr>
                              <m:ctrlPr>
                                <a:rPr kumimoji="0" lang="en-US" sz="2800" b="0" i="1" u="none" strike="noStrike" kern="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2800" i="1" kern="0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vi-VN" sz="2800" i="1" kern="0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1115F3A-BBEA-EEAD-D219-EE1D770F62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2952750"/>
                <a:ext cx="1828800" cy="106048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19286E0-876E-C124-8CE3-D87DDA96FE55}"/>
                  </a:ext>
                </a:extLst>
              </p:cNvPr>
              <p:cNvSpPr txBox="1"/>
              <p:nvPr/>
            </p:nvSpPr>
            <p:spPr>
              <a:xfrm>
                <a:off x="4393734" y="2122268"/>
                <a:ext cx="483066" cy="8989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80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0" lang="en-US" sz="2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19286E0-876E-C124-8CE3-D87DDA96FE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3734" y="2122268"/>
                <a:ext cx="483066" cy="898964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873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4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6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8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9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5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15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25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35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45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5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65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75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85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95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5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15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81" grpId="0" animBg="1"/>
      <p:bldP spid="8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6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9B70611-AE71-4475-AF0D-69E9861052AA}"/>
              </a:ext>
            </a:extLst>
          </p:cNvPr>
          <p:cNvSpPr/>
          <p:nvPr/>
        </p:nvSpPr>
        <p:spPr>
          <a:xfrm>
            <a:off x="7421218" y="57150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3" name="Rectangle: Rounded Corners 7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FC8175-C359-4604-AB10-DCBCB127CBFF}"/>
              </a:ext>
            </a:extLst>
          </p:cNvPr>
          <p:cNvSpPr/>
          <p:nvPr/>
        </p:nvSpPr>
        <p:spPr>
          <a:xfrm>
            <a:off x="7421218" y="57150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4" name="Rectangle: Rounded Corners 8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86B594-5BA8-47EF-B934-DC5D50871808}"/>
              </a:ext>
            </a:extLst>
          </p:cNvPr>
          <p:cNvSpPr/>
          <p:nvPr/>
        </p:nvSpPr>
        <p:spPr>
          <a:xfrm>
            <a:off x="7421218" y="69157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5" name="Rectangle: Rounded Corners 9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2D82399-2C0C-469B-AE7B-B12F8236AB80}"/>
              </a:ext>
            </a:extLst>
          </p:cNvPr>
          <p:cNvSpPr/>
          <p:nvPr/>
        </p:nvSpPr>
        <p:spPr>
          <a:xfrm>
            <a:off x="7418585" y="77878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6" name="Rectangle: Rounded Corners 11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8233711-2F28-4D87-A23E-BB59B9FCD9AE}"/>
              </a:ext>
            </a:extLst>
          </p:cNvPr>
          <p:cNvSpPr/>
          <p:nvPr/>
        </p:nvSpPr>
        <p:spPr>
          <a:xfrm>
            <a:off x="7448609" y="51538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7" name="Rectangle: Rounded Corners 12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742234-CF44-487C-9A32-BF8DA9A9B2D2}"/>
              </a:ext>
            </a:extLst>
          </p:cNvPr>
          <p:cNvSpPr/>
          <p:nvPr/>
        </p:nvSpPr>
        <p:spPr>
          <a:xfrm>
            <a:off x="7445976" y="51538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8" name="Rectangle: Rounded Corners 13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0CF8FE5-259B-45B4-BAF4-8AA9239F71B5}"/>
              </a:ext>
            </a:extLst>
          </p:cNvPr>
          <p:cNvSpPr/>
          <p:nvPr/>
        </p:nvSpPr>
        <p:spPr>
          <a:xfrm>
            <a:off x="7436350" y="42626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9" name="Rectangle: Rounded Corners 14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D23C7A-1C29-45BD-B5D0-089C3DF0186A}"/>
              </a:ext>
            </a:extLst>
          </p:cNvPr>
          <p:cNvSpPr/>
          <p:nvPr/>
        </p:nvSpPr>
        <p:spPr>
          <a:xfrm>
            <a:off x="7432457" y="71719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0" name="Rectangle: Rounded Corners 15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E607A07-3172-467F-911B-87447D495D20}"/>
              </a:ext>
            </a:extLst>
          </p:cNvPr>
          <p:cNvSpPr/>
          <p:nvPr/>
        </p:nvSpPr>
        <p:spPr>
          <a:xfrm>
            <a:off x="7406086" y="38291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1" name="Rectangle: Rounded Corners 16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9E59557-C82E-458F-AF35-A72C25D380D8}"/>
              </a:ext>
            </a:extLst>
          </p:cNvPr>
          <p:cNvSpPr/>
          <p:nvPr/>
        </p:nvSpPr>
        <p:spPr>
          <a:xfrm>
            <a:off x="7409979" y="30559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2" name="Rectangle: Rounded Corners 17">
            <a:extLst>
              <a:ext uri="{FF2B5EF4-FFF2-40B4-BE49-F238E27FC236}">
                <a16:creationId xmlns:a16="http://schemas.microsoft.com/office/drawing/2014/main" id="{886D6EE4-05A1-4D1C-AE83-456C1357B031}"/>
              </a:ext>
            </a:extLst>
          </p:cNvPr>
          <p:cNvSpPr/>
          <p:nvPr/>
        </p:nvSpPr>
        <p:spPr>
          <a:xfrm>
            <a:off x="7418585" y="51435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3" name="Rectangle: Rounded Corners 18">
            <a:extLst>
              <a:ext uri="{FF2B5EF4-FFF2-40B4-BE49-F238E27FC236}">
                <a16:creationId xmlns:a16="http://schemas.microsoft.com/office/drawing/2014/main" id="{BA81CC8D-5D1C-4CAB-8846-1A6D0AFE1814}"/>
              </a:ext>
            </a:extLst>
          </p:cNvPr>
          <p:cNvSpPr/>
          <p:nvPr/>
        </p:nvSpPr>
        <p:spPr>
          <a:xfrm>
            <a:off x="7435090" y="83779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4" name="Rectangle: Rounded Corners 19">
            <a:extLst>
              <a:ext uri="{FF2B5EF4-FFF2-40B4-BE49-F238E27FC236}">
                <a16:creationId xmlns:a16="http://schemas.microsoft.com/office/drawing/2014/main" id="{167A5704-E7AA-4D25-90EB-A23FEE81F927}"/>
              </a:ext>
            </a:extLst>
          </p:cNvPr>
          <p:cNvSpPr/>
          <p:nvPr/>
        </p:nvSpPr>
        <p:spPr>
          <a:xfrm>
            <a:off x="7421218" y="57150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5" name="Rectangle: Rounded Corners 20">
            <a:extLst>
              <a:ext uri="{FF2B5EF4-FFF2-40B4-BE49-F238E27FC236}">
                <a16:creationId xmlns:a16="http://schemas.microsoft.com/office/drawing/2014/main" id="{A19F17BF-7DE0-4BB1-8934-6C181615DF7E}"/>
              </a:ext>
            </a:extLst>
          </p:cNvPr>
          <p:cNvSpPr/>
          <p:nvPr/>
        </p:nvSpPr>
        <p:spPr>
          <a:xfrm>
            <a:off x="7421218" y="69157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6" name="Rectangle: Rounded Corners 21">
            <a:extLst>
              <a:ext uri="{FF2B5EF4-FFF2-40B4-BE49-F238E27FC236}">
                <a16:creationId xmlns:a16="http://schemas.microsoft.com/office/drawing/2014/main" id="{92D358EF-D022-4C71-8A96-AF107FB82A12}"/>
              </a:ext>
            </a:extLst>
          </p:cNvPr>
          <p:cNvSpPr/>
          <p:nvPr/>
        </p:nvSpPr>
        <p:spPr>
          <a:xfrm>
            <a:off x="7397480" y="66595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7" name="Rectangle: Rounded Corners 22">
            <a:extLst>
              <a:ext uri="{FF2B5EF4-FFF2-40B4-BE49-F238E27FC236}">
                <a16:creationId xmlns:a16="http://schemas.microsoft.com/office/drawing/2014/main" id="{D3534B88-9F3E-42DB-B8C3-AE445367EB32}"/>
              </a:ext>
            </a:extLst>
          </p:cNvPr>
          <p:cNvSpPr/>
          <p:nvPr/>
        </p:nvSpPr>
        <p:spPr>
          <a:xfrm>
            <a:off x="7428564" y="42626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8" name="Rectangle: Rounded Corners 23">
            <a:extLst>
              <a:ext uri="{FF2B5EF4-FFF2-40B4-BE49-F238E27FC236}">
                <a16:creationId xmlns:a16="http://schemas.microsoft.com/office/drawing/2014/main" id="{F1D8B836-1BEF-45FC-A854-DFBE13D0DB5D}"/>
              </a:ext>
            </a:extLst>
          </p:cNvPr>
          <p:cNvSpPr/>
          <p:nvPr/>
        </p:nvSpPr>
        <p:spPr>
          <a:xfrm>
            <a:off x="7421218" y="73517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9" name="Rectangle: Rounded Corners 24">
            <a:extLst>
              <a:ext uri="{FF2B5EF4-FFF2-40B4-BE49-F238E27FC236}">
                <a16:creationId xmlns:a16="http://schemas.microsoft.com/office/drawing/2014/main" id="{86B72F32-3A0F-4803-AB55-BFE6093B9D78}"/>
              </a:ext>
            </a:extLst>
          </p:cNvPr>
          <p:cNvSpPr/>
          <p:nvPr/>
        </p:nvSpPr>
        <p:spPr>
          <a:xfrm>
            <a:off x="7397480" y="51538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20" name="Rectangle: Rounded Corners 25">
            <a:extLst>
              <a:ext uri="{FF2B5EF4-FFF2-40B4-BE49-F238E27FC236}">
                <a16:creationId xmlns:a16="http://schemas.microsoft.com/office/drawing/2014/main" id="{F12A4C01-20A9-422F-836A-FF2BD6967C71}"/>
              </a:ext>
            </a:extLst>
          </p:cNvPr>
          <p:cNvSpPr/>
          <p:nvPr/>
        </p:nvSpPr>
        <p:spPr>
          <a:xfrm>
            <a:off x="7391400" y="69157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21" name="Rectangle: Rounded Corners 26">
            <a:extLst>
              <a:ext uri="{FF2B5EF4-FFF2-40B4-BE49-F238E27FC236}">
                <a16:creationId xmlns:a16="http://schemas.microsoft.com/office/drawing/2014/main" id="{954CE669-DF70-489E-A17A-E2EC8110F139}"/>
              </a:ext>
            </a:extLst>
          </p:cNvPr>
          <p:cNvSpPr/>
          <p:nvPr/>
        </p:nvSpPr>
        <p:spPr>
          <a:xfrm>
            <a:off x="7412505" y="79418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22" name="Rectangle: Rounded Corners 27">
            <a:extLst>
              <a:ext uri="{FF2B5EF4-FFF2-40B4-BE49-F238E27FC236}">
                <a16:creationId xmlns:a16="http://schemas.microsoft.com/office/drawing/2014/main" id="{98E50FED-821C-4871-AC10-2522B8E03878}"/>
              </a:ext>
            </a:extLst>
          </p:cNvPr>
          <p:cNvSpPr/>
          <p:nvPr/>
        </p:nvSpPr>
        <p:spPr>
          <a:xfrm>
            <a:off x="7417765" y="64796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23" name="Rectangle: Rounded Corners 28">
            <a:extLst>
              <a:ext uri="{FF2B5EF4-FFF2-40B4-BE49-F238E27FC236}">
                <a16:creationId xmlns:a16="http://schemas.microsoft.com/office/drawing/2014/main" id="{EAB033FE-AD54-46A5-A686-EC359520DAFC}"/>
              </a:ext>
            </a:extLst>
          </p:cNvPr>
          <p:cNvSpPr/>
          <p:nvPr/>
        </p:nvSpPr>
        <p:spPr>
          <a:xfrm>
            <a:off x="7385108" y="40403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24" name="Rectangle: Rounded Corners 29">
            <a:extLst>
              <a:ext uri="{FF2B5EF4-FFF2-40B4-BE49-F238E27FC236}">
                <a16:creationId xmlns:a16="http://schemas.microsoft.com/office/drawing/2014/main" id="{C8E1F092-C63D-41DE-9D3E-D65AD8B07663}"/>
              </a:ext>
            </a:extLst>
          </p:cNvPr>
          <p:cNvSpPr/>
          <p:nvPr/>
        </p:nvSpPr>
        <p:spPr>
          <a:xfrm>
            <a:off x="7378689" y="69157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25" name="Rectangle: Rounded Corners 30">
            <a:extLst>
              <a:ext uri="{FF2B5EF4-FFF2-40B4-BE49-F238E27FC236}">
                <a16:creationId xmlns:a16="http://schemas.microsoft.com/office/drawing/2014/main" id="{931F4C1E-84BA-4C82-8D96-745437B75079}"/>
              </a:ext>
            </a:extLst>
          </p:cNvPr>
          <p:cNvSpPr/>
          <p:nvPr/>
        </p:nvSpPr>
        <p:spPr>
          <a:xfrm>
            <a:off x="7381928" y="57150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26" name="Rectangle: Rounded Corners 31">
            <a:extLst>
              <a:ext uri="{FF2B5EF4-FFF2-40B4-BE49-F238E27FC236}">
                <a16:creationId xmlns:a16="http://schemas.microsoft.com/office/drawing/2014/main" id="{E6BD3339-E541-4AFE-8FB2-8FD115794BEF}"/>
              </a:ext>
            </a:extLst>
          </p:cNvPr>
          <p:cNvSpPr/>
          <p:nvPr/>
        </p:nvSpPr>
        <p:spPr>
          <a:xfrm>
            <a:off x="7397890" y="63175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27" name="Rectangle: Rounded Corners 32">
            <a:extLst>
              <a:ext uri="{FF2B5EF4-FFF2-40B4-BE49-F238E27FC236}">
                <a16:creationId xmlns:a16="http://schemas.microsoft.com/office/drawing/2014/main" id="{681EBA13-AA38-4EEE-9BDE-24F6F5FF53B9}"/>
              </a:ext>
            </a:extLst>
          </p:cNvPr>
          <p:cNvSpPr/>
          <p:nvPr/>
        </p:nvSpPr>
        <p:spPr>
          <a:xfrm>
            <a:off x="7397373" y="63442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28" name="Rectangle: Rounded Corners 33">
            <a:extLst>
              <a:ext uri="{FF2B5EF4-FFF2-40B4-BE49-F238E27FC236}">
                <a16:creationId xmlns:a16="http://schemas.microsoft.com/office/drawing/2014/main" id="{59A1D2B1-E8E3-4CEA-8467-B0D8E3C9C1BB}"/>
              </a:ext>
            </a:extLst>
          </p:cNvPr>
          <p:cNvSpPr/>
          <p:nvPr/>
        </p:nvSpPr>
        <p:spPr>
          <a:xfrm>
            <a:off x="7423385" y="89938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29" name="Rectangle: Rounded Corners 34">
            <a:extLst>
              <a:ext uri="{FF2B5EF4-FFF2-40B4-BE49-F238E27FC236}">
                <a16:creationId xmlns:a16="http://schemas.microsoft.com/office/drawing/2014/main" id="{CCED54C8-3A0C-482A-82E9-B459042E230C}"/>
              </a:ext>
            </a:extLst>
          </p:cNvPr>
          <p:cNvSpPr/>
          <p:nvPr/>
        </p:nvSpPr>
        <p:spPr>
          <a:xfrm>
            <a:off x="7397890" y="60002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30" name="Rectangle: Rounded Corners 35">
            <a:extLst>
              <a:ext uri="{FF2B5EF4-FFF2-40B4-BE49-F238E27FC236}">
                <a16:creationId xmlns:a16="http://schemas.microsoft.com/office/drawing/2014/main" id="{0E99D1FD-8F9A-4F75-B9D7-D010AAD036F0}"/>
              </a:ext>
            </a:extLst>
          </p:cNvPr>
          <p:cNvSpPr/>
          <p:nvPr/>
        </p:nvSpPr>
        <p:spPr>
          <a:xfrm>
            <a:off x="7411138" y="26198"/>
            <a:ext cx="1722782" cy="82619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31" name="Rectangle: Rounded Corners 36">
            <a:extLst>
              <a:ext uri="{FF2B5EF4-FFF2-40B4-BE49-F238E27FC236}">
                <a16:creationId xmlns:a16="http://schemas.microsoft.com/office/drawing/2014/main" id="{BE14B8C1-74CE-4DE4-AB0F-A79D9D76BF74}"/>
              </a:ext>
            </a:extLst>
          </p:cNvPr>
          <p:cNvSpPr/>
          <p:nvPr/>
        </p:nvSpPr>
        <p:spPr>
          <a:xfrm>
            <a:off x="7424091" y="38641"/>
            <a:ext cx="1722782" cy="82619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32" name="Rectangle: Rounded Corners 37">
            <a:extLst>
              <a:ext uri="{FF2B5EF4-FFF2-40B4-BE49-F238E27FC236}">
                <a16:creationId xmlns:a16="http://schemas.microsoft.com/office/drawing/2014/main" id="{A2FB13C0-E04A-4D86-B9DF-93BB63E56149}"/>
              </a:ext>
            </a:extLst>
          </p:cNvPr>
          <p:cNvSpPr/>
          <p:nvPr/>
        </p:nvSpPr>
        <p:spPr>
          <a:xfrm>
            <a:off x="7431197" y="26198"/>
            <a:ext cx="1722782" cy="82619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33" name="Rectangle: Rounded Corners 38">
            <a:extLst>
              <a:ext uri="{FF2B5EF4-FFF2-40B4-BE49-F238E27FC236}">
                <a16:creationId xmlns:a16="http://schemas.microsoft.com/office/drawing/2014/main" id="{DBA33C59-B60F-4B6D-BFDD-7EB98BD6404C}"/>
              </a:ext>
            </a:extLst>
          </p:cNvPr>
          <p:cNvSpPr/>
          <p:nvPr/>
        </p:nvSpPr>
        <p:spPr>
          <a:xfrm>
            <a:off x="7440356" y="37534"/>
            <a:ext cx="1722782" cy="82619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34" name="Rectangle: Rounded Corners 39">
            <a:extLst>
              <a:ext uri="{FF2B5EF4-FFF2-40B4-BE49-F238E27FC236}">
                <a16:creationId xmlns:a16="http://schemas.microsoft.com/office/drawing/2014/main" id="{74AD415C-CC91-4536-B6A0-7E1EAEB114AB}"/>
              </a:ext>
            </a:extLst>
          </p:cNvPr>
          <p:cNvSpPr/>
          <p:nvPr/>
        </p:nvSpPr>
        <p:spPr>
          <a:xfrm>
            <a:off x="7424204" y="57164"/>
            <a:ext cx="1722782" cy="826193"/>
          </a:xfrm>
          <a:prstGeom prst="roundRect">
            <a:avLst/>
          </a:prstGeom>
          <a:solidFill>
            <a:srgbClr val="FF0000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7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: Rounded Corners 50" descr="OPL20U25GSXzBJYl68kk8uQGfFKzs7yb1M4KJWUiLk6ZEvGF+qCIPSnY57AbBFCvTW13.22.15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5E844F2-37E7-4DB0-8326-D2F2054436CD}"/>
                  </a:ext>
                </a:extLst>
              </p:cNvPr>
              <p:cNvSpPr/>
              <p:nvPr/>
            </p:nvSpPr>
            <p:spPr>
              <a:xfrm>
                <a:off x="2168084" y="3486149"/>
                <a:ext cx="3712029" cy="787605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rtlCol="0" anchor="ctr"/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kern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6</m:t>
                      </m:r>
                      <m:sSup>
                        <m:sSupPr>
                          <m:ctrlPr>
                            <a:rPr lang="en-US" sz="28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28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+2</m:t>
                      </m:r>
                      <m:sSup>
                        <m:sSupPr>
                          <m:ctrlPr>
                            <a:rPr lang="en-US" sz="28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8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80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800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𝑥𝑦</m:t>
                      </m:r>
                    </m:oMath>
                  </m:oMathPara>
                </a14:m>
                <a:endParaRPr lang="en-US" sz="2800" kern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Rectangle: Rounded Corners 50" descr="OPL20U25GSXzBJYl68kk8uQGfFKzs7yb1M4KJWUiLk6ZEvGF+qCIPSnY57AbBFCvTW13.22.15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5E844F2-37E7-4DB0-8326-D2F2054436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8084" y="3486149"/>
                <a:ext cx="3712029" cy="787605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6350" cap="flat" cmpd="sng" algn="ctr">
                <a:noFill/>
                <a:prstDash val="solid"/>
                <a:miter lim="800000"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: Rounded Corners 51" descr="OPL20U25GSXzBJYl68kk8uQGfFKzs7yb1M4KJWUiLk6ZEvGF+qCIPSnY57AbBFCvTW13.22.15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C8D4153-E005-4F09-8ACD-294368F2B324}"/>
                  </a:ext>
                </a:extLst>
              </p:cNvPr>
              <p:cNvSpPr/>
              <p:nvPr/>
            </p:nvSpPr>
            <p:spPr>
              <a:xfrm>
                <a:off x="2156027" y="2724150"/>
                <a:ext cx="3745858" cy="575749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6</m:t>
                      </m:r>
                      <m:sSup>
                        <m:sSupPr>
                          <m:ctrlP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+2</m:t>
                      </m:r>
                      <m:sSup>
                        <m:sSupPr>
                          <m:ctrlP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kumimoji="0" lang="en-US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𝑥𝑦</m:t>
                      </m:r>
                    </m:oMath>
                  </m:oMathPara>
                </a14:m>
                <a:endParaRPr kumimoji="0" lang="en-US" sz="280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Rectangle: Rounded Corners 51" descr="OPL20U25GSXzBJYl68kk8uQGfFKzs7yb1M4KJWUiLk6ZEvGF+qCIPSnY57AbBFCvTW13.22.15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C8D4153-E005-4F09-8ACD-294368F2B3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6027" y="2724150"/>
                <a:ext cx="3745858" cy="575749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6350" cap="flat" cmpd="sng" algn="ctr">
                <a:noFill/>
                <a:prstDash val="solid"/>
                <a:miter lim="800000"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Oval 36" descr="OPL20U25GSXzBJYl68kk8uQGfFKzs7yb1M4KJWUiLk6ZEvGF+qCIPSnY57AbBFCvTW13.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62BFBA0-1A4A-4442-A43D-981C1EFFE20B}"/>
              </a:ext>
            </a:extLst>
          </p:cNvPr>
          <p:cNvSpPr/>
          <p:nvPr/>
        </p:nvSpPr>
        <p:spPr>
          <a:xfrm>
            <a:off x="1516769" y="2816692"/>
            <a:ext cx="498916" cy="511096"/>
          </a:xfrm>
          <a:prstGeom prst="ellipse">
            <a:avLst/>
          </a:prstGeom>
          <a:solidFill>
            <a:srgbClr val="FC6E51"/>
          </a:solidFill>
          <a:ln w="1905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3F3F3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38" name="Oval 37" descr="OPL20U25GSXzBJYl68kk8uQGfFKzs7yb1M4KJWUiLk6ZEvGF+qCIPSnY57AbBFCvTW13.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48DBC7F-4ED8-4E83-99CD-39EDC79DA874}"/>
              </a:ext>
            </a:extLst>
          </p:cNvPr>
          <p:cNvSpPr/>
          <p:nvPr/>
        </p:nvSpPr>
        <p:spPr>
          <a:xfrm>
            <a:off x="1568443" y="3562350"/>
            <a:ext cx="498916" cy="511096"/>
          </a:xfrm>
          <a:prstGeom prst="ellipse">
            <a:avLst/>
          </a:prstGeom>
          <a:solidFill>
            <a:srgbClr val="FC6E51"/>
          </a:solidFill>
          <a:ln w="1905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3F3F3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: Rounded Corners 41" descr="OPL20U25GSXzBJYl68kk8uQGfFKzs7yb1M4KJWUiLk6ZEvGF+qCIPSnY57AbBFCvTW13.22.15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7DC954F-049A-4CB6-9277-A19C240C2D3E}"/>
                  </a:ext>
                </a:extLst>
              </p:cNvPr>
              <p:cNvSpPr/>
              <p:nvPr/>
            </p:nvSpPr>
            <p:spPr>
              <a:xfrm>
                <a:off x="2168085" y="1962151"/>
                <a:ext cx="3733800" cy="550872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6</m:t>
                      </m:r>
                      <m:sSup>
                        <m:sSupPr>
                          <m:ctrlPr>
                            <a:rPr kumimoji="0" lang="en-US" sz="2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2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kumimoji="0" lang="en-US" sz="2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kumimoji="0" lang="en-US" sz="2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2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+2</m:t>
                      </m:r>
                      <m:sSup>
                        <m:sSupPr>
                          <m:ctrlPr>
                            <a:rPr kumimoji="0" lang="en-US" sz="2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2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kumimoji="0" lang="en-US" sz="2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kumimoji="0" lang="en-US" sz="2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2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en-US" sz="2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𝑥𝑦</m:t>
                      </m:r>
                    </m:oMath>
                  </m:oMathPara>
                </a14:m>
                <a:endParaRPr kumimoji="0" lang="en-US" sz="280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9" name="Rectangle: Rounded Corners 41" descr="OPL20U25GSXzBJYl68kk8uQGfFKzs7yb1M4KJWUiLk6ZEvGF+qCIPSnY57AbBFCvTW13.22.15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7DC954F-049A-4CB6-9277-A19C240C2D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8085" y="1962151"/>
                <a:ext cx="3733800" cy="550872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6350" cap="flat" cmpd="sng" algn="ctr">
                <a:noFill/>
                <a:prstDash val="solid"/>
                <a:miter lim="800000"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: Rounded Corners 42">
                <a:extLst>
                  <a:ext uri="{FF2B5EF4-FFF2-40B4-BE49-F238E27FC236}">
                    <a16:creationId xmlns:a16="http://schemas.microsoft.com/office/drawing/2014/main" id="{5539E4C0-AC94-4D8B-9070-D122DDCE4A7E}"/>
                  </a:ext>
                </a:extLst>
              </p:cNvPr>
              <p:cNvSpPr/>
              <p:nvPr/>
            </p:nvSpPr>
            <p:spPr>
              <a:xfrm>
                <a:off x="2179189" y="4449207"/>
                <a:ext cx="3764411" cy="637143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6</m:t>
                      </m:r>
                      <m:sSup>
                        <m:sSupPr>
                          <m:ctrlP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+2</m:t>
                      </m:r>
                      <m:sSup>
                        <m:sSupPr>
                          <m:ctrlP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en-US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𝑥𝑦</m:t>
                      </m:r>
                    </m:oMath>
                  </m:oMathPara>
                </a14:m>
                <a:endParaRPr kumimoji="0" lang="en-US" sz="280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0" name="Rectangle: Rounded Corners 42">
                <a:extLst>
                  <a:ext uri="{FF2B5EF4-FFF2-40B4-BE49-F238E27FC236}">
                    <a16:creationId xmlns:a16="http://schemas.microsoft.com/office/drawing/2014/main" id="{5539E4C0-AC94-4D8B-9070-D122DDCE4A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9189" y="4449207"/>
                <a:ext cx="3764411" cy="637143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6350" cap="flat" cmpd="sng" algn="ctr">
                <a:noFill/>
                <a:prstDash val="solid"/>
                <a:miter lim="800000"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Oval 40">
            <a:extLst>
              <a:ext uri="{FF2B5EF4-FFF2-40B4-BE49-F238E27FC236}">
                <a16:creationId xmlns:a16="http://schemas.microsoft.com/office/drawing/2014/main" id="{010ED24C-E510-4DE5-B89F-239AE671A059}"/>
              </a:ext>
            </a:extLst>
          </p:cNvPr>
          <p:cNvSpPr/>
          <p:nvPr/>
        </p:nvSpPr>
        <p:spPr>
          <a:xfrm>
            <a:off x="1482285" y="2001926"/>
            <a:ext cx="498916" cy="511096"/>
          </a:xfrm>
          <a:prstGeom prst="ellipse">
            <a:avLst/>
          </a:prstGeom>
          <a:solidFill>
            <a:srgbClr val="FC6E51"/>
          </a:solidFill>
          <a:ln w="1905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1658C25-7390-4556-BC5E-B66395E333EE}"/>
              </a:ext>
            </a:extLst>
          </p:cNvPr>
          <p:cNvSpPr/>
          <p:nvPr/>
        </p:nvSpPr>
        <p:spPr>
          <a:xfrm>
            <a:off x="1558485" y="4575254"/>
            <a:ext cx="498916" cy="511096"/>
          </a:xfrm>
          <a:prstGeom prst="ellipse">
            <a:avLst/>
          </a:prstGeom>
          <a:solidFill>
            <a:srgbClr val="FC6E51"/>
          </a:solidFill>
          <a:ln w="1905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noProof="0" dirty="0">
                <a:solidFill>
                  <a:srgbClr val="3F3F3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43" name="Picture 2" descr="OPL20U25GSXzBJYl68kk8uQGfFKzs7yb1M4KJWUiLk6ZEvGF+qCIPSnY57AbBFCvTW13.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5DAF4E-A91E-4B67-9DD0-C1AB59B6E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4932"/>
            <a:ext cx="7585517" cy="209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56" descr="OPL20U25GSXzBJYl68kk8uQGfFKzs7yb1M4KJWUiLk6ZEvGF+qCIPSnY57AbBFCvTW13.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F0FA2B0-031C-4973-B8CF-6079A99BF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14156"/>
            <a:ext cx="631325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9277AAB-387E-49D5-9428-95F17FD614A3}"/>
                  </a:ext>
                </a:extLst>
              </p:cNvPr>
              <p:cNvSpPr txBox="1"/>
              <p:nvPr/>
            </p:nvSpPr>
            <p:spPr>
              <a:xfrm>
                <a:off x="790478" y="390817"/>
                <a:ext cx="619361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2: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nhân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                                                          </m:t>
                    </m:r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endParaRPr lang="en-US" sz="2800" b="1" dirty="0">
                  <a:solidFill>
                    <a:srgbClr val="E7E6E6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9277AAB-387E-49D5-9428-95F17FD614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478" y="390817"/>
                <a:ext cx="6193612" cy="954107"/>
              </a:xfrm>
              <a:prstGeom prst="rect">
                <a:avLst/>
              </a:prstGeom>
              <a:blipFill>
                <a:blip r:embed="rId12"/>
                <a:stretch>
                  <a:fillRect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Picture 45" descr="OPL20U25GSXzBJYl68kk8uQGfFKzs7yb1M4KJWUiLk6ZEvGF+qCIPSnY57AbBFCvTW13.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503" y="3579453"/>
            <a:ext cx="1534449" cy="1358676"/>
          </a:xfrm>
          <a:prstGeom prst="rect">
            <a:avLst/>
          </a:prstGeom>
        </p:spPr>
      </p:pic>
      <p:pic>
        <p:nvPicPr>
          <p:cNvPr id="47" name="Picture 46" descr="OPL20U25GSXzBJYl68kk8uQGfFKzs7yb1M4KJWUiLk6ZEvGF+qCIPSnY57AbBFCvTW13.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3195364"/>
            <a:ext cx="1605709" cy="1078391"/>
          </a:xfrm>
          <a:prstGeom prst="rect">
            <a:avLst/>
          </a:prstGeom>
        </p:spPr>
      </p:pic>
      <p:sp>
        <p:nvSpPr>
          <p:cNvPr id="48" name="Rectangle: Folded Corner 8" descr="OPL20U25GSXzBJYl68kk8uQGfFKzs7yb1M4KJWUiLk6ZEvGF+qCIPSnY57AbBFCvTW13.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68958" y="2873997"/>
            <a:ext cx="1136569" cy="857536"/>
          </a:xfrm>
          <a:prstGeom prst="foldedCorner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50" tIns="34274" rIns="68550" bIns="34274" rtlCol="0" anchor="ctr"/>
          <a:lstStyle/>
          <a:p>
            <a:pPr marL="0" marR="0" lvl="0" indent="0" algn="ctr" defTabSz="6855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625" b="1" i="0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1625" b="1" i="0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25" b="1" kern="0" dirty="0" err="1">
                <a:solidFill>
                  <a:srgbClr val="CC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chiếc</a:t>
            </a:r>
            <a:r>
              <a:rPr lang="en-US" sz="1625" b="1" kern="0" dirty="0">
                <a:solidFill>
                  <a:srgbClr val="CC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25" b="1" kern="0" dirty="0" err="1">
                <a:solidFill>
                  <a:srgbClr val="CC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bút</a:t>
            </a:r>
            <a:r>
              <a:rPr lang="en-US" sz="1625" b="1" kern="0" dirty="0">
                <a:solidFill>
                  <a:srgbClr val="CC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25" b="1" kern="0" dirty="0" err="1">
                <a:solidFill>
                  <a:srgbClr val="CC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chì</a:t>
            </a:r>
            <a:endParaRPr kumimoji="0" lang="en-US" sz="1625" b="1" i="0" u="none" strike="noStrike" kern="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144" y="2873096"/>
            <a:ext cx="385952" cy="34142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278" y="2800350"/>
            <a:ext cx="556664" cy="9277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41D40AA-A0B8-C2F6-C206-0F78A277A452}"/>
                  </a:ext>
                </a:extLst>
              </p:cNvPr>
              <p:cNvSpPr txBox="1"/>
              <p:nvPr/>
            </p:nvSpPr>
            <p:spPr>
              <a:xfrm>
                <a:off x="2145912" y="771113"/>
                <a:ext cx="3585251" cy="10604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2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𝑥𝑦</m:t>
                      </m:r>
                      <m:d>
                        <m:dPr>
                          <m:ctrlPr>
                            <a:rPr kumimoji="0" lang="en-US" sz="2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𝑥𝑦</m:t>
                          </m:r>
                          <m:r>
                            <a:rPr kumimoji="0" lang="en-US" sz="2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2800" b="0" i="1" u="none" strike="noStrike" kern="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en-US" sz="2800" b="0" i="1" u="none" strike="noStrike" kern="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0" lang="en-US" sz="2800" b="0" i="1" u="none" strike="noStrike" kern="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41D40AA-A0B8-C2F6-C206-0F78A277A4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912" y="771113"/>
                <a:ext cx="3585251" cy="106048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766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3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5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6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7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85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9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1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25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35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45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6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75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8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9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05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15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-1.66667E-6 -0.22477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000"/>
                            </p:stCondLst>
                            <p:childTnLst>
                              <p:par>
                                <p:cTn id="1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00"/>
                            </p:stCondLst>
                            <p:childTnLst>
                              <p:par>
                                <p:cTn id="179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5" grpId="1" animBg="1"/>
      <p:bldP spid="36" grpId="0" animBg="1"/>
      <p:bldP spid="36" grpId="1" animBg="1"/>
      <p:bldP spid="37" grpId="0" animBg="1"/>
      <p:bldP spid="38" grpId="0" animBg="1"/>
      <p:bldP spid="39" grpId="0" animBg="1"/>
      <p:bldP spid="39" grpId="1" animBg="1"/>
      <p:bldP spid="40" grpId="0" animBg="1"/>
      <p:bldP spid="40" grpId="1" animBg="1"/>
      <p:bldP spid="41" grpId="0" animBg="1"/>
      <p:bldP spid="42" grpId="0" animBg="1"/>
      <p:bldP spid="48" grpId="0" animBg="1"/>
      <p:bldP spid="4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6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9B70611-AE71-4475-AF0D-69E9861052AA}"/>
              </a:ext>
            </a:extLst>
          </p:cNvPr>
          <p:cNvSpPr/>
          <p:nvPr/>
        </p:nvSpPr>
        <p:spPr>
          <a:xfrm>
            <a:off x="7421218" y="57150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3" name="Rectangle: Rounded Corners 7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FC8175-C359-4604-AB10-DCBCB127CBFF}"/>
              </a:ext>
            </a:extLst>
          </p:cNvPr>
          <p:cNvSpPr/>
          <p:nvPr/>
        </p:nvSpPr>
        <p:spPr>
          <a:xfrm>
            <a:off x="7421218" y="57150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4" name="Rectangle: Rounded Corners 8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86B594-5BA8-47EF-B934-DC5D50871808}"/>
              </a:ext>
            </a:extLst>
          </p:cNvPr>
          <p:cNvSpPr/>
          <p:nvPr/>
        </p:nvSpPr>
        <p:spPr>
          <a:xfrm>
            <a:off x="7421218" y="69157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5" name="Rectangle: Rounded Corners 9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2D82399-2C0C-469B-AE7B-B12F8236AB80}"/>
              </a:ext>
            </a:extLst>
          </p:cNvPr>
          <p:cNvSpPr/>
          <p:nvPr/>
        </p:nvSpPr>
        <p:spPr>
          <a:xfrm>
            <a:off x="7418585" y="77878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6" name="Rectangle: Rounded Corners 11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8233711-2F28-4D87-A23E-BB59B9FCD9AE}"/>
              </a:ext>
            </a:extLst>
          </p:cNvPr>
          <p:cNvSpPr/>
          <p:nvPr/>
        </p:nvSpPr>
        <p:spPr>
          <a:xfrm>
            <a:off x="7448609" y="51538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7" name="Rectangle: Rounded Corners 12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742234-CF44-487C-9A32-BF8DA9A9B2D2}"/>
              </a:ext>
            </a:extLst>
          </p:cNvPr>
          <p:cNvSpPr/>
          <p:nvPr/>
        </p:nvSpPr>
        <p:spPr>
          <a:xfrm>
            <a:off x="7445976" y="51538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8" name="Rectangle: Rounded Corners 13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0CF8FE5-259B-45B4-BAF4-8AA9239F71B5}"/>
              </a:ext>
            </a:extLst>
          </p:cNvPr>
          <p:cNvSpPr/>
          <p:nvPr/>
        </p:nvSpPr>
        <p:spPr>
          <a:xfrm>
            <a:off x="7436350" y="42626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9" name="Rectangle: Rounded Corners 14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D23C7A-1C29-45BD-B5D0-089C3DF0186A}"/>
              </a:ext>
            </a:extLst>
          </p:cNvPr>
          <p:cNvSpPr/>
          <p:nvPr/>
        </p:nvSpPr>
        <p:spPr>
          <a:xfrm>
            <a:off x="7432457" y="71719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0" name="Rectangle: Rounded Corners 15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E607A07-3172-467F-911B-87447D495D20}"/>
              </a:ext>
            </a:extLst>
          </p:cNvPr>
          <p:cNvSpPr/>
          <p:nvPr/>
        </p:nvSpPr>
        <p:spPr>
          <a:xfrm>
            <a:off x="7406086" y="38291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1" name="Rectangle: Rounded Corners 16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9E59557-C82E-458F-AF35-A72C25D380D8}"/>
              </a:ext>
            </a:extLst>
          </p:cNvPr>
          <p:cNvSpPr/>
          <p:nvPr/>
        </p:nvSpPr>
        <p:spPr>
          <a:xfrm>
            <a:off x="7409979" y="30559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2" name="Rectangle: Rounded Corners 17">
            <a:extLst>
              <a:ext uri="{FF2B5EF4-FFF2-40B4-BE49-F238E27FC236}">
                <a16:creationId xmlns:a16="http://schemas.microsoft.com/office/drawing/2014/main" id="{886D6EE4-05A1-4D1C-AE83-456C1357B031}"/>
              </a:ext>
            </a:extLst>
          </p:cNvPr>
          <p:cNvSpPr/>
          <p:nvPr/>
        </p:nvSpPr>
        <p:spPr>
          <a:xfrm>
            <a:off x="7418585" y="51435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3" name="Rectangle: Rounded Corners 18">
            <a:extLst>
              <a:ext uri="{FF2B5EF4-FFF2-40B4-BE49-F238E27FC236}">
                <a16:creationId xmlns:a16="http://schemas.microsoft.com/office/drawing/2014/main" id="{BA81CC8D-5D1C-4CAB-8846-1A6D0AFE1814}"/>
              </a:ext>
            </a:extLst>
          </p:cNvPr>
          <p:cNvSpPr/>
          <p:nvPr/>
        </p:nvSpPr>
        <p:spPr>
          <a:xfrm>
            <a:off x="7435090" y="83779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4" name="Rectangle: Rounded Corners 19">
            <a:extLst>
              <a:ext uri="{FF2B5EF4-FFF2-40B4-BE49-F238E27FC236}">
                <a16:creationId xmlns:a16="http://schemas.microsoft.com/office/drawing/2014/main" id="{167A5704-E7AA-4D25-90EB-A23FEE81F927}"/>
              </a:ext>
            </a:extLst>
          </p:cNvPr>
          <p:cNvSpPr/>
          <p:nvPr/>
        </p:nvSpPr>
        <p:spPr>
          <a:xfrm>
            <a:off x="7421218" y="57150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5" name="Rectangle: Rounded Corners 20">
            <a:extLst>
              <a:ext uri="{FF2B5EF4-FFF2-40B4-BE49-F238E27FC236}">
                <a16:creationId xmlns:a16="http://schemas.microsoft.com/office/drawing/2014/main" id="{A19F17BF-7DE0-4BB1-8934-6C181615DF7E}"/>
              </a:ext>
            </a:extLst>
          </p:cNvPr>
          <p:cNvSpPr/>
          <p:nvPr/>
        </p:nvSpPr>
        <p:spPr>
          <a:xfrm>
            <a:off x="7421218" y="69157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6" name="Rectangle: Rounded Corners 21">
            <a:extLst>
              <a:ext uri="{FF2B5EF4-FFF2-40B4-BE49-F238E27FC236}">
                <a16:creationId xmlns:a16="http://schemas.microsoft.com/office/drawing/2014/main" id="{92D358EF-D022-4C71-8A96-AF107FB82A12}"/>
              </a:ext>
            </a:extLst>
          </p:cNvPr>
          <p:cNvSpPr/>
          <p:nvPr/>
        </p:nvSpPr>
        <p:spPr>
          <a:xfrm>
            <a:off x="7397480" y="66595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7" name="Rectangle: Rounded Corners 22">
            <a:extLst>
              <a:ext uri="{FF2B5EF4-FFF2-40B4-BE49-F238E27FC236}">
                <a16:creationId xmlns:a16="http://schemas.microsoft.com/office/drawing/2014/main" id="{D3534B88-9F3E-42DB-B8C3-AE445367EB32}"/>
              </a:ext>
            </a:extLst>
          </p:cNvPr>
          <p:cNvSpPr/>
          <p:nvPr/>
        </p:nvSpPr>
        <p:spPr>
          <a:xfrm>
            <a:off x="7428564" y="42626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8" name="Rectangle: Rounded Corners 23">
            <a:extLst>
              <a:ext uri="{FF2B5EF4-FFF2-40B4-BE49-F238E27FC236}">
                <a16:creationId xmlns:a16="http://schemas.microsoft.com/office/drawing/2014/main" id="{F1D8B836-1BEF-45FC-A854-DFBE13D0DB5D}"/>
              </a:ext>
            </a:extLst>
          </p:cNvPr>
          <p:cNvSpPr/>
          <p:nvPr/>
        </p:nvSpPr>
        <p:spPr>
          <a:xfrm>
            <a:off x="7421218" y="73517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9" name="Rectangle: Rounded Corners 24">
            <a:extLst>
              <a:ext uri="{FF2B5EF4-FFF2-40B4-BE49-F238E27FC236}">
                <a16:creationId xmlns:a16="http://schemas.microsoft.com/office/drawing/2014/main" id="{86B72F32-3A0F-4803-AB55-BFE6093B9D78}"/>
              </a:ext>
            </a:extLst>
          </p:cNvPr>
          <p:cNvSpPr/>
          <p:nvPr/>
        </p:nvSpPr>
        <p:spPr>
          <a:xfrm>
            <a:off x="7397480" y="51538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20" name="Rectangle: Rounded Corners 25">
            <a:extLst>
              <a:ext uri="{FF2B5EF4-FFF2-40B4-BE49-F238E27FC236}">
                <a16:creationId xmlns:a16="http://schemas.microsoft.com/office/drawing/2014/main" id="{F12A4C01-20A9-422F-836A-FF2BD6967C71}"/>
              </a:ext>
            </a:extLst>
          </p:cNvPr>
          <p:cNvSpPr/>
          <p:nvPr/>
        </p:nvSpPr>
        <p:spPr>
          <a:xfrm>
            <a:off x="7391400" y="69157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21" name="Rectangle: Rounded Corners 26">
            <a:extLst>
              <a:ext uri="{FF2B5EF4-FFF2-40B4-BE49-F238E27FC236}">
                <a16:creationId xmlns:a16="http://schemas.microsoft.com/office/drawing/2014/main" id="{954CE669-DF70-489E-A17A-E2EC8110F139}"/>
              </a:ext>
            </a:extLst>
          </p:cNvPr>
          <p:cNvSpPr/>
          <p:nvPr/>
        </p:nvSpPr>
        <p:spPr>
          <a:xfrm>
            <a:off x="7412505" y="79418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22" name="Rectangle: Rounded Corners 27">
            <a:extLst>
              <a:ext uri="{FF2B5EF4-FFF2-40B4-BE49-F238E27FC236}">
                <a16:creationId xmlns:a16="http://schemas.microsoft.com/office/drawing/2014/main" id="{98E50FED-821C-4871-AC10-2522B8E03878}"/>
              </a:ext>
            </a:extLst>
          </p:cNvPr>
          <p:cNvSpPr/>
          <p:nvPr/>
        </p:nvSpPr>
        <p:spPr>
          <a:xfrm>
            <a:off x="7417765" y="64796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23" name="Rectangle: Rounded Corners 28">
            <a:extLst>
              <a:ext uri="{FF2B5EF4-FFF2-40B4-BE49-F238E27FC236}">
                <a16:creationId xmlns:a16="http://schemas.microsoft.com/office/drawing/2014/main" id="{EAB033FE-AD54-46A5-A686-EC359520DAFC}"/>
              </a:ext>
            </a:extLst>
          </p:cNvPr>
          <p:cNvSpPr/>
          <p:nvPr/>
        </p:nvSpPr>
        <p:spPr>
          <a:xfrm>
            <a:off x="7385108" y="40403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24" name="Rectangle: Rounded Corners 29">
            <a:extLst>
              <a:ext uri="{FF2B5EF4-FFF2-40B4-BE49-F238E27FC236}">
                <a16:creationId xmlns:a16="http://schemas.microsoft.com/office/drawing/2014/main" id="{C8E1F092-C63D-41DE-9D3E-D65AD8B07663}"/>
              </a:ext>
            </a:extLst>
          </p:cNvPr>
          <p:cNvSpPr/>
          <p:nvPr/>
        </p:nvSpPr>
        <p:spPr>
          <a:xfrm>
            <a:off x="7378689" y="69157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25" name="Rectangle: Rounded Corners 30">
            <a:extLst>
              <a:ext uri="{FF2B5EF4-FFF2-40B4-BE49-F238E27FC236}">
                <a16:creationId xmlns:a16="http://schemas.microsoft.com/office/drawing/2014/main" id="{931F4C1E-84BA-4C82-8D96-745437B75079}"/>
              </a:ext>
            </a:extLst>
          </p:cNvPr>
          <p:cNvSpPr/>
          <p:nvPr/>
        </p:nvSpPr>
        <p:spPr>
          <a:xfrm>
            <a:off x="7381928" y="57150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26" name="Rectangle: Rounded Corners 31">
            <a:extLst>
              <a:ext uri="{FF2B5EF4-FFF2-40B4-BE49-F238E27FC236}">
                <a16:creationId xmlns:a16="http://schemas.microsoft.com/office/drawing/2014/main" id="{E6BD3339-E541-4AFE-8FB2-8FD115794BEF}"/>
              </a:ext>
            </a:extLst>
          </p:cNvPr>
          <p:cNvSpPr/>
          <p:nvPr/>
        </p:nvSpPr>
        <p:spPr>
          <a:xfrm>
            <a:off x="7397890" y="63175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27" name="Rectangle: Rounded Corners 32">
            <a:extLst>
              <a:ext uri="{FF2B5EF4-FFF2-40B4-BE49-F238E27FC236}">
                <a16:creationId xmlns:a16="http://schemas.microsoft.com/office/drawing/2014/main" id="{681EBA13-AA38-4EEE-9BDE-24F6F5FF53B9}"/>
              </a:ext>
            </a:extLst>
          </p:cNvPr>
          <p:cNvSpPr/>
          <p:nvPr/>
        </p:nvSpPr>
        <p:spPr>
          <a:xfrm>
            <a:off x="7397373" y="63442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28" name="Rectangle: Rounded Corners 33">
            <a:extLst>
              <a:ext uri="{FF2B5EF4-FFF2-40B4-BE49-F238E27FC236}">
                <a16:creationId xmlns:a16="http://schemas.microsoft.com/office/drawing/2014/main" id="{59A1D2B1-E8E3-4CEA-8467-B0D8E3C9C1BB}"/>
              </a:ext>
            </a:extLst>
          </p:cNvPr>
          <p:cNvSpPr/>
          <p:nvPr/>
        </p:nvSpPr>
        <p:spPr>
          <a:xfrm>
            <a:off x="7423385" y="89938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29" name="Rectangle: Rounded Corners 34">
            <a:extLst>
              <a:ext uri="{FF2B5EF4-FFF2-40B4-BE49-F238E27FC236}">
                <a16:creationId xmlns:a16="http://schemas.microsoft.com/office/drawing/2014/main" id="{CCED54C8-3A0C-482A-82E9-B459042E230C}"/>
              </a:ext>
            </a:extLst>
          </p:cNvPr>
          <p:cNvSpPr/>
          <p:nvPr/>
        </p:nvSpPr>
        <p:spPr>
          <a:xfrm>
            <a:off x="7397890" y="60002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30" name="Rectangle: Rounded Corners 35">
            <a:extLst>
              <a:ext uri="{FF2B5EF4-FFF2-40B4-BE49-F238E27FC236}">
                <a16:creationId xmlns:a16="http://schemas.microsoft.com/office/drawing/2014/main" id="{0E99D1FD-8F9A-4F75-B9D7-D010AAD036F0}"/>
              </a:ext>
            </a:extLst>
          </p:cNvPr>
          <p:cNvSpPr/>
          <p:nvPr/>
        </p:nvSpPr>
        <p:spPr>
          <a:xfrm>
            <a:off x="7411138" y="26198"/>
            <a:ext cx="1722782" cy="82619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31" name="Rectangle: Rounded Corners 36">
            <a:extLst>
              <a:ext uri="{FF2B5EF4-FFF2-40B4-BE49-F238E27FC236}">
                <a16:creationId xmlns:a16="http://schemas.microsoft.com/office/drawing/2014/main" id="{BE14B8C1-74CE-4DE4-AB0F-A79D9D76BF74}"/>
              </a:ext>
            </a:extLst>
          </p:cNvPr>
          <p:cNvSpPr/>
          <p:nvPr/>
        </p:nvSpPr>
        <p:spPr>
          <a:xfrm>
            <a:off x="7424091" y="38641"/>
            <a:ext cx="1722782" cy="82619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32" name="Rectangle: Rounded Corners 37">
            <a:extLst>
              <a:ext uri="{FF2B5EF4-FFF2-40B4-BE49-F238E27FC236}">
                <a16:creationId xmlns:a16="http://schemas.microsoft.com/office/drawing/2014/main" id="{A2FB13C0-E04A-4D86-B9DF-93BB63E56149}"/>
              </a:ext>
            </a:extLst>
          </p:cNvPr>
          <p:cNvSpPr/>
          <p:nvPr/>
        </p:nvSpPr>
        <p:spPr>
          <a:xfrm>
            <a:off x="7431197" y="26198"/>
            <a:ext cx="1722782" cy="82619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33" name="Rectangle: Rounded Corners 38">
            <a:extLst>
              <a:ext uri="{FF2B5EF4-FFF2-40B4-BE49-F238E27FC236}">
                <a16:creationId xmlns:a16="http://schemas.microsoft.com/office/drawing/2014/main" id="{DBA33C59-B60F-4B6D-BFDD-7EB98BD6404C}"/>
              </a:ext>
            </a:extLst>
          </p:cNvPr>
          <p:cNvSpPr/>
          <p:nvPr/>
        </p:nvSpPr>
        <p:spPr>
          <a:xfrm>
            <a:off x="7440356" y="37534"/>
            <a:ext cx="1722782" cy="82619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34" name="Rectangle: Rounded Corners 39">
            <a:extLst>
              <a:ext uri="{FF2B5EF4-FFF2-40B4-BE49-F238E27FC236}">
                <a16:creationId xmlns:a16="http://schemas.microsoft.com/office/drawing/2014/main" id="{74AD415C-CC91-4536-B6A0-7E1EAEB114AB}"/>
              </a:ext>
            </a:extLst>
          </p:cNvPr>
          <p:cNvSpPr/>
          <p:nvPr/>
        </p:nvSpPr>
        <p:spPr>
          <a:xfrm>
            <a:off x="7424204" y="57164"/>
            <a:ext cx="1722782" cy="826193"/>
          </a:xfrm>
          <a:prstGeom prst="roundRect">
            <a:avLst/>
          </a:prstGeom>
          <a:solidFill>
            <a:srgbClr val="FF0000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7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43" name="Picture 2" descr="OPL20U25GSXzBJYl68kk8uQGfFKzs7yb1M4KJWUiLk6ZEvGF+qCIPSnY57AbBFCvTW13.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5DAF4E-A91E-4B67-9DD0-C1AB59B6E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4932"/>
            <a:ext cx="7585517" cy="209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79277AAB-387E-49D5-9428-95F17FD614A3}"/>
              </a:ext>
            </a:extLst>
          </p:cNvPr>
          <p:cNvSpPr txBox="1"/>
          <p:nvPr/>
        </p:nvSpPr>
        <p:spPr>
          <a:xfrm>
            <a:off x="790478" y="390817"/>
            <a:ext cx="6193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E7E6E6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144" y="2873096"/>
            <a:ext cx="385952" cy="3414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41D40AA-A0B8-C2F6-C206-0F78A277A452}"/>
                  </a:ext>
                </a:extLst>
              </p:cNvPr>
              <p:cNvSpPr txBox="1"/>
              <p:nvPr/>
            </p:nvSpPr>
            <p:spPr>
              <a:xfrm>
                <a:off x="2286000" y="1859798"/>
                <a:ext cx="3585251" cy="10604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2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𝑥𝑦</m:t>
                      </m:r>
                      <m:d>
                        <m:dPr>
                          <m:ctrlPr>
                            <a:rPr kumimoji="0" lang="en-US" sz="2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𝑥𝑦</m:t>
                          </m:r>
                          <m:r>
                            <a:rPr kumimoji="0" lang="en-US" sz="2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2800" b="0" i="1" u="none" strike="noStrike" kern="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en-US" sz="2800" b="0" i="1" u="none" strike="noStrike" kern="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0" lang="en-US" sz="2800" b="0" i="1" u="none" strike="noStrike" kern="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41D40AA-A0B8-C2F6-C206-0F78A277A4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1859798"/>
                <a:ext cx="3585251" cy="10604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E1CA253-56E3-809C-E451-5BFC0079E4D2}"/>
                  </a:ext>
                </a:extLst>
              </p:cNvPr>
              <p:cNvSpPr txBox="1"/>
              <p:nvPr/>
            </p:nvSpPr>
            <p:spPr>
              <a:xfrm>
                <a:off x="1676400" y="2816916"/>
                <a:ext cx="7162800" cy="8989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2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+2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vi-VN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en-US" sz="2800" i="1" kern="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vi-VN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800" i="1" kern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i="1" kern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1" kern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E1CA253-56E3-809C-E451-5BFC0079E4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2816916"/>
                <a:ext cx="7162800" cy="8989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8EFDAEF-70CB-26B5-5AF0-45A935A2F9F8}"/>
                  </a:ext>
                </a:extLst>
              </p:cNvPr>
              <p:cNvSpPr txBox="1"/>
              <p:nvPr/>
            </p:nvSpPr>
            <p:spPr>
              <a:xfrm>
                <a:off x="1676400" y="3604432"/>
                <a:ext cx="71628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6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vi-V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vi-V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+2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vi-V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vi-V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 kern="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𝑥𝑦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8EFDAEF-70CB-26B5-5AF0-45A935A2F9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3604432"/>
                <a:ext cx="7162800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307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3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6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7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8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9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1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25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3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4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5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6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7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8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95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05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15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6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9B70611-AE71-4475-AF0D-69E9861052AA}"/>
              </a:ext>
            </a:extLst>
          </p:cNvPr>
          <p:cNvSpPr/>
          <p:nvPr/>
        </p:nvSpPr>
        <p:spPr>
          <a:xfrm>
            <a:off x="7421218" y="57150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3" name="Rectangle: Rounded Corners 7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FC8175-C359-4604-AB10-DCBCB127CBFF}"/>
              </a:ext>
            </a:extLst>
          </p:cNvPr>
          <p:cNvSpPr/>
          <p:nvPr/>
        </p:nvSpPr>
        <p:spPr>
          <a:xfrm>
            <a:off x="7421218" y="57150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4" name="Rectangle: Rounded Corners 8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86B594-5BA8-47EF-B934-DC5D50871808}"/>
              </a:ext>
            </a:extLst>
          </p:cNvPr>
          <p:cNvSpPr/>
          <p:nvPr/>
        </p:nvSpPr>
        <p:spPr>
          <a:xfrm>
            <a:off x="7421218" y="69157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5" name="Rectangle: Rounded Corners 9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2D82399-2C0C-469B-AE7B-B12F8236AB80}"/>
              </a:ext>
            </a:extLst>
          </p:cNvPr>
          <p:cNvSpPr/>
          <p:nvPr/>
        </p:nvSpPr>
        <p:spPr>
          <a:xfrm>
            <a:off x="7418585" y="77878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6" name="Rectangle: Rounded Corners 11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8233711-2F28-4D87-A23E-BB59B9FCD9AE}"/>
              </a:ext>
            </a:extLst>
          </p:cNvPr>
          <p:cNvSpPr/>
          <p:nvPr/>
        </p:nvSpPr>
        <p:spPr>
          <a:xfrm>
            <a:off x="7448609" y="51538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7" name="Rectangle: Rounded Corners 12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742234-CF44-487C-9A32-BF8DA9A9B2D2}"/>
              </a:ext>
            </a:extLst>
          </p:cNvPr>
          <p:cNvSpPr/>
          <p:nvPr/>
        </p:nvSpPr>
        <p:spPr>
          <a:xfrm>
            <a:off x="7445976" y="51538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8" name="Rectangle: Rounded Corners 13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0CF8FE5-259B-45B4-BAF4-8AA9239F71B5}"/>
              </a:ext>
            </a:extLst>
          </p:cNvPr>
          <p:cNvSpPr/>
          <p:nvPr/>
        </p:nvSpPr>
        <p:spPr>
          <a:xfrm>
            <a:off x="7436350" y="42626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9" name="Rectangle: Rounded Corners 14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D23C7A-1C29-45BD-B5D0-089C3DF0186A}"/>
              </a:ext>
            </a:extLst>
          </p:cNvPr>
          <p:cNvSpPr/>
          <p:nvPr/>
        </p:nvSpPr>
        <p:spPr>
          <a:xfrm>
            <a:off x="7432457" y="71719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0" name="Rectangle: Rounded Corners 15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E607A07-3172-467F-911B-87447D495D20}"/>
              </a:ext>
            </a:extLst>
          </p:cNvPr>
          <p:cNvSpPr/>
          <p:nvPr/>
        </p:nvSpPr>
        <p:spPr>
          <a:xfrm>
            <a:off x="7406086" y="38291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1" name="Rectangle: Rounded Corners 16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9E59557-C82E-458F-AF35-A72C25D380D8}"/>
              </a:ext>
            </a:extLst>
          </p:cNvPr>
          <p:cNvSpPr/>
          <p:nvPr/>
        </p:nvSpPr>
        <p:spPr>
          <a:xfrm>
            <a:off x="7409979" y="30559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2" name="Rectangle: Rounded Corners 17">
            <a:extLst>
              <a:ext uri="{FF2B5EF4-FFF2-40B4-BE49-F238E27FC236}">
                <a16:creationId xmlns:a16="http://schemas.microsoft.com/office/drawing/2014/main" id="{886D6EE4-05A1-4D1C-AE83-456C1357B031}"/>
              </a:ext>
            </a:extLst>
          </p:cNvPr>
          <p:cNvSpPr/>
          <p:nvPr/>
        </p:nvSpPr>
        <p:spPr>
          <a:xfrm>
            <a:off x="7418585" y="51435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3" name="Rectangle: Rounded Corners 18">
            <a:extLst>
              <a:ext uri="{FF2B5EF4-FFF2-40B4-BE49-F238E27FC236}">
                <a16:creationId xmlns:a16="http://schemas.microsoft.com/office/drawing/2014/main" id="{BA81CC8D-5D1C-4CAB-8846-1A6D0AFE1814}"/>
              </a:ext>
            </a:extLst>
          </p:cNvPr>
          <p:cNvSpPr/>
          <p:nvPr/>
        </p:nvSpPr>
        <p:spPr>
          <a:xfrm>
            <a:off x="7435090" y="83779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4" name="Rectangle: Rounded Corners 19">
            <a:extLst>
              <a:ext uri="{FF2B5EF4-FFF2-40B4-BE49-F238E27FC236}">
                <a16:creationId xmlns:a16="http://schemas.microsoft.com/office/drawing/2014/main" id="{167A5704-E7AA-4D25-90EB-A23FEE81F927}"/>
              </a:ext>
            </a:extLst>
          </p:cNvPr>
          <p:cNvSpPr/>
          <p:nvPr/>
        </p:nvSpPr>
        <p:spPr>
          <a:xfrm>
            <a:off x="7421218" y="57150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5" name="Rectangle: Rounded Corners 20">
            <a:extLst>
              <a:ext uri="{FF2B5EF4-FFF2-40B4-BE49-F238E27FC236}">
                <a16:creationId xmlns:a16="http://schemas.microsoft.com/office/drawing/2014/main" id="{A19F17BF-7DE0-4BB1-8934-6C181615DF7E}"/>
              </a:ext>
            </a:extLst>
          </p:cNvPr>
          <p:cNvSpPr/>
          <p:nvPr/>
        </p:nvSpPr>
        <p:spPr>
          <a:xfrm>
            <a:off x="7421218" y="69157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6" name="Rectangle: Rounded Corners 21">
            <a:extLst>
              <a:ext uri="{FF2B5EF4-FFF2-40B4-BE49-F238E27FC236}">
                <a16:creationId xmlns:a16="http://schemas.microsoft.com/office/drawing/2014/main" id="{92D358EF-D022-4C71-8A96-AF107FB82A12}"/>
              </a:ext>
            </a:extLst>
          </p:cNvPr>
          <p:cNvSpPr/>
          <p:nvPr/>
        </p:nvSpPr>
        <p:spPr>
          <a:xfrm>
            <a:off x="7397480" y="66595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7" name="Rectangle: Rounded Corners 22">
            <a:extLst>
              <a:ext uri="{FF2B5EF4-FFF2-40B4-BE49-F238E27FC236}">
                <a16:creationId xmlns:a16="http://schemas.microsoft.com/office/drawing/2014/main" id="{D3534B88-9F3E-42DB-B8C3-AE445367EB32}"/>
              </a:ext>
            </a:extLst>
          </p:cNvPr>
          <p:cNvSpPr/>
          <p:nvPr/>
        </p:nvSpPr>
        <p:spPr>
          <a:xfrm>
            <a:off x="7428564" y="42626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8" name="Rectangle: Rounded Corners 23">
            <a:extLst>
              <a:ext uri="{FF2B5EF4-FFF2-40B4-BE49-F238E27FC236}">
                <a16:creationId xmlns:a16="http://schemas.microsoft.com/office/drawing/2014/main" id="{F1D8B836-1BEF-45FC-A854-DFBE13D0DB5D}"/>
              </a:ext>
            </a:extLst>
          </p:cNvPr>
          <p:cNvSpPr/>
          <p:nvPr/>
        </p:nvSpPr>
        <p:spPr>
          <a:xfrm>
            <a:off x="7421218" y="73517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9" name="Rectangle: Rounded Corners 24">
            <a:extLst>
              <a:ext uri="{FF2B5EF4-FFF2-40B4-BE49-F238E27FC236}">
                <a16:creationId xmlns:a16="http://schemas.microsoft.com/office/drawing/2014/main" id="{86B72F32-3A0F-4803-AB55-BFE6093B9D78}"/>
              </a:ext>
            </a:extLst>
          </p:cNvPr>
          <p:cNvSpPr/>
          <p:nvPr/>
        </p:nvSpPr>
        <p:spPr>
          <a:xfrm>
            <a:off x="7397480" y="51538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20" name="Rectangle: Rounded Corners 25">
            <a:extLst>
              <a:ext uri="{FF2B5EF4-FFF2-40B4-BE49-F238E27FC236}">
                <a16:creationId xmlns:a16="http://schemas.microsoft.com/office/drawing/2014/main" id="{F12A4C01-20A9-422F-836A-FF2BD6967C71}"/>
              </a:ext>
            </a:extLst>
          </p:cNvPr>
          <p:cNvSpPr/>
          <p:nvPr/>
        </p:nvSpPr>
        <p:spPr>
          <a:xfrm>
            <a:off x="7391400" y="69157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21" name="Rectangle: Rounded Corners 26">
            <a:extLst>
              <a:ext uri="{FF2B5EF4-FFF2-40B4-BE49-F238E27FC236}">
                <a16:creationId xmlns:a16="http://schemas.microsoft.com/office/drawing/2014/main" id="{954CE669-DF70-489E-A17A-E2EC8110F139}"/>
              </a:ext>
            </a:extLst>
          </p:cNvPr>
          <p:cNvSpPr/>
          <p:nvPr/>
        </p:nvSpPr>
        <p:spPr>
          <a:xfrm>
            <a:off x="7412505" y="79418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22" name="Rectangle: Rounded Corners 27">
            <a:extLst>
              <a:ext uri="{FF2B5EF4-FFF2-40B4-BE49-F238E27FC236}">
                <a16:creationId xmlns:a16="http://schemas.microsoft.com/office/drawing/2014/main" id="{98E50FED-821C-4871-AC10-2522B8E03878}"/>
              </a:ext>
            </a:extLst>
          </p:cNvPr>
          <p:cNvSpPr/>
          <p:nvPr/>
        </p:nvSpPr>
        <p:spPr>
          <a:xfrm>
            <a:off x="7417765" y="64796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23" name="Rectangle: Rounded Corners 28">
            <a:extLst>
              <a:ext uri="{FF2B5EF4-FFF2-40B4-BE49-F238E27FC236}">
                <a16:creationId xmlns:a16="http://schemas.microsoft.com/office/drawing/2014/main" id="{EAB033FE-AD54-46A5-A686-EC359520DAFC}"/>
              </a:ext>
            </a:extLst>
          </p:cNvPr>
          <p:cNvSpPr/>
          <p:nvPr/>
        </p:nvSpPr>
        <p:spPr>
          <a:xfrm>
            <a:off x="7385108" y="40403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24" name="Rectangle: Rounded Corners 29">
            <a:extLst>
              <a:ext uri="{FF2B5EF4-FFF2-40B4-BE49-F238E27FC236}">
                <a16:creationId xmlns:a16="http://schemas.microsoft.com/office/drawing/2014/main" id="{C8E1F092-C63D-41DE-9D3E-D65AD8B07663}"/>
              </a:ext>
            </a:extLst>
          </p:cNvPr>
          <p:cNvSpPr/>
          <p:nvPr/>
        </p:nvSpPr>
        <p:spPr>
          <a:xfrm>
            <a:off x="7378689" y="69157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25" name="Rectangle: Rounded Corners 30">
            <a:extLst>
              <a:ext uri="{FF2B5EF4-FFF2-40B4-BE49-F238E27FC236}">
                <a16:creationId xmlns:a16="http://schemas.microsoft.com/office/drawing/2014/main" id="{931F4C1E-84BA-4C82-8D96-745437B75079}"/>
              </a:ext>
            </a:extLst>
          </p:cNvPr>
          <p:cNvSpPr/>
          <p:nvPr/>
        </p:nvSpPr>
        <p:spPr>
          <a:xfrm>
            <a:off x="7381928" y="57150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26" name="Rectangle: Rounded Corners 31">
            <a:extLst>
              <a:ext uri="{FF2B5EF4-FFF2-40B4-BE49-F238E27FC236}">
                <a16:creationId xmlns:a16="http://schemas.microsoft.com/office/drawing/2014/main" id="{E6BD3339-E541-4AFE-8FB2-8FD115794BEF}"/>
              </a:ext>
            </a:extLst>
          </p:cNvPr>
          <p:cNvSpPr/>
          <p:nvPr/>
        </p:nvSpPr>
        <p:spPr>
          <a:xfrm>
            <a:off x="7397890" y="63175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27" name="Rectangle: Rounded Corners 32">
            <a:extLst>
              <a:ext uri="{FF2B5EF4-FFF2-40B4-BE49-F238E27FC236}">
                <a16:creationId xmlns:a16="http://schemas.microsoft.com/office/drawing/2014/main" id="{681EBA13-AA38-4EEE-9BDE-24F6F5FF53B9}"/>
              </a:ext>
            </a:extLst>
          </p:cNvPr>
          <p:cNvSpPr/>
          <p:nvPr/>
        </p:nvSpPr>
        <p:spPr>
          <a:xfrm>
            <a:off x="7397373" y="63442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28" name="Rectangle: Rounded Corners 33">
            <a:extLst>
              <a:ext uri="{FF2B5EF4-FFF2-40B4-BE49-F238E27FC236}">
                <a16:creationId xmlns:a16="http://schemas.microsoft.com/office/drawing/2014/main" id="{59A1D2B1-E8E3-4CEA-8467-B0D8E3C9C1BB}"/>
              </a:ext>
            </a:extLst>
          </p:cNvPr>
          <p:cNvSpPr/>
          <p:nvPr/>
        </p:nvSpPr>
        <p:spPr>
          <a:xfrm>
            <a:off x="7423385" y="89938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29" name="Rectangle: Rounded Corners 34">
            <a:extLst>
              <a:ext uri="{FF2B5EF4-FFF2-40B4-BE49-F238E27FC236}">
                <a16:creationId xmlns:a16="http://schemas.microsoft.com/office/drawing/2014/main" id="{CCED54C8-3A0C-482A-82E9-B459042E230C}"/>
              </a:ext>
            </a:extLst>
          </p:cNvPr>
          <p:cNvSpPr/>
          <p:nvPr/>
        </p:nvSpPr>
        <p:spPr>
          <a:xfrm>
            <a:off x="7397890" y="60002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30" name="Rectangle: Rounded Corners 35">
            <a:extLst>
              <a:ext uri="{FF2B5EF4-FFF2-40B4-BE49-F238E27FC236}">
                <a16:creationId xmlns:a16="http://schemas.microsoft.com/office/drawing/2014/main" id="{0E99D1FD-8F9A-4F75-B9D7-D010AAD036F0}"/>
              </a:ext>
            </a:extLst>
          </p:cNvPr>
          <p:cNvSpPr/>
          <p:nvPr/>
        </p:nvSpPr>
        <p:spPr>
          <a:xfrm>
            <a:off x="7411138" y="26198"/>
            <a:ext cx="1722782" cy="82619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31" name="Rectangle: Rounded Corners 36">
            <a:extLst>
              <a:ext uri="{FF2B5EF4-FFF2-40B4-BE49-F238E27FC236}">
                <a16:creationId xmlns:a16="http://schemas.microsoft.com/office/drawing/2014/main" id="{BE14B8C1-74CE-4DE4-AB0F-A79D9D76BF74}"/>
              </a:ext>
            </a:extLst>
          </p:cNvPr>
          <p:cNvSpPr/>
          <p:nvPr/>
        </p:nvSpPr>
        <p:spPr>
          <a:xfrm>
            <a:off x="7424091" y="38641"/>
            <a:ext cx="1722782" cy="82619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32" name="Rectangle: Rounded Corners 37">
            <a:extLst>
              <a:ext uri="{FF2B5EF4-FFF2-40B4-BE49-F238E27FC236}">
                <a16:creationId xmlns:a16="http://schemas.microsoft.com/office/drawing/2014/main" id="{A2FB13C0-E04A-4D86-B9DF-93BB63E56149}"/>
              </a:ext>
            </a:extLst>
          </p:cNvPr>
          <p:cNvSpPr/>
          <p:nvPr/>
        </p:nvSpPr>
        <p:spPr>
          <a:xfrm>
            <a:off x="7431197" y="26198"/>
            <a:ext cx="1722782" cy="82619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33" name="Rectangle: Rounded Corners 38">
            <a:extLst>
              <a:ext uri="{FF2B5EF4-FFF2-40B4-BE49-F238E27FC236}">
                <a16:creationId xmlns:a16="http://schemas.microsoft.com/office/drawing/2014/main" id="{DBA33C59-B60F-4B6D-BFDD-7EB98BD6404C}"/>
              </a:ext>
            </a:extLst>
          </p:cNvPr>
          <p:cNvSpPr/>
          <p:nvPr/>
        </p:nvSpPr>
        <p:spPr>
          <a:xfrm>
            <a:off x="7440356" y="37534"/>
            <a:ext cx="1722782" cy="82619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34" name="Rectangle: Rounded Corners 39">
            <a:extLst>
              <a:ext uri="{FF2B5EF4-FFF2-40B4-BE49-F238E27FC236}">
                <a16:creationId xmlns:a16="http://schemas.microsoft.com/office/drawing/2014/main" id="{74AD415C-CC91-4536-B6A0-7E1EAEB114AB}"/>
              </a:ext>
            </a:extLst>
          </p:cNvPr>
          <p:cNvSpPr/>
          <p:nvPr/>
        </p:nvSpPr>
        <p:spPr>
          <a:xfrm>
            <a:off x="7424204" y="57164"/>
            <a:ext cx="1722782" cy="826193"/>
          </a:xfrm>
          <a:prstGeom prst="roundRect">
            <a:avLst/>
          </a:prstGeom>
          <a:solidFill>
            <a:srgbClr val="FF0000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7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35" name="Rectangle: Rounded Corners 50" descr="OPL20U25GSXzBJYl68kk8uQGfFKzs7yb1M4KJWUiLk6ZEvGF+qCIPSnY57AbBFCvTW13.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E844F2-37E7-4DB0-8326-D2F2054436CD}"/>
              </a:ext>
            </a:extLst>
          </p:cNvPr>
          <p:cNvSpPr/>
          <p:nvPr/>
        </p:nvSpPr>
        <p:spPr>
          <a:xfrm>
            <a:off x="727993" y="2386168"/>
            <a:ext cx="7381280" cy="74451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635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lvl="0" algn="ctr">
              <a:defRPr/>
            </a:pPr>
            <a:r>
              <a:rPr 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endParaRPr lang="en-US" sz="24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: Rounded Corners 51" descr="OPL20U25GSXzBJYl68kk8uQGfFKzs7yb1M4KJWUiLk6ZEvGF+qCIPSnY57AbBFCvTW13.22.15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C8D4153-E005-4F09-8ACD-294368F2B324}"/>
                  </a:ext>
                </a:extLst>
              </p:cNvPr>
              <p:cNvSpPr/>
              <p:nvPr/>
            </p:nvSpPr>
            <p:spPr>
              <a:xfrm>
                <a:off x="727993" y="3237877"/>
                <a:ext cx="6833598" cy="724131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rtlCol="0" anchor="ctr"/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r>
                      <a:rPr lang="en-US" sz="2400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b="0" i="0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</m:t>
                    </m:r>
                  </m:oMath>
                </a14:m>
                <a:r>
                  <a:rPr lang="en-US" sz="24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Nhân</a:t>
                </a:r>
                <a:r>
                  <a:rPr lang="en-US" sz="24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4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4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24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4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này</a:t>
                </a:r>
                <a:r>
                  <a:rPr lang="en-US" sz="24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4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từng</a:t>
                </a:r>
                <a:r>
                  <a:rPr lang="en-US" sz="24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4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24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4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kia</a:t>
                </a:r>
                <a:r>
                  <a:rPr lang="en-US" sz="24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</a:t>
                </a:r>
                <a:r>
                  <a:rPr lang="en-US" sz="24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24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24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4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rồi</a:t>
                </a:r>
                <a:r>
                  <a:rPr lang="en-US" sz="24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</a:t>
                </a:r>
                <a:r>
                  <a:rPr lang="en-US" sz="24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24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24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endParaRPr lang="en-US" sz="2400" kern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Rectangle: Rounded Corners 51" descr="OPL20U25GSXzBJYl68kk8uQGfFKzs7yb1M4KJWUiLk6ZEvGF+qCIPSnY57AbBFCvTW13.22.15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C8D4153-E005-4F09-8ACD-294368F2B3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993" y="3237877"/>
                <a:ext cx="6833598" cy="72413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6350" cap="flat" cmpd="sng" algn="ctr">
                <a:noFill/>
                <a:prstDash val="solid"/>
                <a:miter lim="800000"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Oval 36" descr="OPL20U25GSXzBJYl68kk8uQGfFKzs7yb1M4KJWUiLk6ZEvGF+qCIPSnY57AbBFCvTW13.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62BFBA0-1A4A-4442-A43D-981C1EFFE20B}"/>
              </a:ext>
            </a:extLst>
          </p:cNvPr>
          <p:cNvSpPr/>
          <p:nvPr/>
        </p:nvSpPr>
        <p:spPr>
          <a:xfrm>
            <a:off x="63460" y="3374568"/>
            <a:ext cx="498916" cy="511096"/>
          </a:xfrm>
          <a:prstGeom prst="ellipse">
            <a:avLst/>
          </a:prstGeom>
          <a:solidFill>
            <a:srgbClr val="FC6E51"/>
          </a:solidFill>
          <a:ln w="1905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3F3F3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38" name="Oval 37" descr="OPL20U25GSXzBJYl68kk8uQGfFKzs7yb1M4KJWUiLk6ZEvGF+qCIPSnY57AbBFCvTW13.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48DBC7F-4ED8-4E83-99CD-39EDC79DA874}"/>
              </a:ext>
            </a:extLst>
          </p:cNvPr>
          <p:cNvSpPr/>
          <p:nvPr/>
        </p:nvSpPr>
        <p:spPr>
          <a:xfrm>
            <a:off x="63460" y="2386168"/>
            <a:ext cx="498916" cy="511096"/>
          </a:xfrm>
          <a:prstGeom prst="ellipse">
            <a:avLst/>
          </a:prstGeom>
          <a:solidFill>
            <a:srgbClr val="FC6E51"/>
          </a:solidFill>
          <a:ln w="1905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3F3F3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39" name="Rectangle: Rounded Corners 41" descr="OPL20U25GSXzBJYl68kk8uQGfFKzs7yb1M4KJWUiLk6ZEvGF+qCIPSnY57AbBFCvTW13.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7DC954F-049A-4CB6-9277-A19C240C2D3E}"/>
              </a:ext>
            </a:extLst>
          </p:cNvPr>
          <p:cNvSpPr/>
          <p:nvPr/>
        </p:nvSpPr>
        <p:spPr>
          <a:xfrm>
            <a:off x="719442" y="1484300"/>
            <a:ext cx="6784460" cy="69696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635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lvl="0" algn="ctr">
              <a:defRPr/>
            </a:pPr>
            <a:r>
              <a:rPr 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endParaRPr lang="en-US" sz="24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: Rounded Corners 42">
            <a:extLst>
              <a:ext uri="{FF2B5EF4-FFF2-40B4-BE49-F238E27FC236}">
                <a16:creationId xmlns:a16="http://schemas.microsoft.com/office/drawing/2014/main" id="{5539E4C0-AC94-4D8B-9070-D122DDCE4A7E}"/>
              </a:ext>
            </a:extLst>
          </p:cNvPr>
          <p:cNvSpPr/>
          <p:nvPr/>
        </p:nvSpPr>
        <p:spPr>
          <a:xfrm>
            <a:off x="730546" y="4144407"/>
            <a:ext cx="6690672" cy="63714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635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lvl="0" algn="ctr">
              <a:defRPr/>
            </a:pPr>
            <a:r>
              <a:rPr 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010ED24C-E510-4DE5-B89F-239AE671A059}"/>
              </a:ext>
            </a:extLst>
          </p:cNvPr>
          <p:cNvSpPr/>
          <p:nvPr/>
        </p:nvSpPr>
        <p:spPr>
          <a:xfrm>
            <a:off x="63460" y="1527010"/>
            <a:ext cx="498916" cy="511096"/>
          </a:xfrm>
          <a:prstGeom prst="ellipse">
            <a:avLst/>
          </a:prstGeom>
          <a:solidFill>
            <a:srgbClr val="FC6E51"/>
          </a:solidFill>
          <a:ln w="1905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1658C25-7390-4556-BC5E-B66395E333EE}"/>
              </a:ext>
            </a:extLst>
          </p:cNvPr>
          <p:cNvSpPr/>
          <p:nvPr/>
        </p:nvSpPr>
        <p:spPr>
          <a:xfrm>
            <a:off x="76200" y="4270454"/>
            <a:ext cx="498916" cy="511096"/>
          </a:xfrm>
          <a:prstGeom prst="ellipse">
            <a:avLst/>
          </a:prstGeom>
          <a:solidFill>
            <a:srgbClr val="FC6E51"/>
          </a:solidFill>
          <a:ln w="1905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noProof="0" dirty="0">
                <a:solidFill>
                  <a:srgbClr val="3F3F3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43" name="Picture 2" descr="OPL20U25GSXzBJYl68kk8uQGfFKzs7yb1M4KJWUiLk6ZEvGF+qCIPSnY57AbBFCvTW13.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5DAF4E-A91E-4B67-9DD0-C1AB59B6E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49"/>
            <a:ext cx="7585517" cy="134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56" descr="OPL20U25GSXzBJYl68kk8uQGfFKzs7yb1M4KJWUiLk6ZEvGF+qCIPSnY57AbBFCvTW13.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F0FA2B0-031C-4973-B8CF-6079A99BF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75" y="354012"/>
            <a:ext cx="631325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79277AAB-387E-49D5-9428-95F17FD614A3}"/>
              </a:ext>
            </a:extLst>
          </p:cNvPr>
          <p:cNvSpPr txBox="1"/>
          <p:nvPr/>
        </p:nvSpPr>
        <p:spPr>
          <a:xfrm>
            <a:off x="790477" y="390817"/>
            <a:ext cx="66574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ta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FF0000"/>
              </a:solidFill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 descr="OPL20U25GSXzBJYl68kk8uQGfFKzs7yb1M4KJWUiLk6ZEvGF+qCIPSnY57AbBFCvTW13.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277" y="3918575"/>
            <a:ext cx="1404909" cy="1243975"/>
          </a:xfrm>
          <a:prstGeom prst="rect">
            <a:avLst/>
          </a:prstGeom>
        </p:spPr>
      </p:pic>
      <p:pic>
        <p:nvPicPr>
          <p:cNvPr id="47" name="Picture 46" descr="OPL20U25GSXzBJYl68kk8uQGfFKzs7yb1M4KJWUiLk6ZEvGF+qCIPSnY57AbBFCvTW13.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983" y="3534488"/>
            <a:ext cx="1470153" cy="987351"/>
          </a:xfrm>
          <a:prstGeom prst="rect">
            <a:avLst/>
          </a:prstGeom>
        </p:spPr>
      </p:pic>
      <p:sp>
        <p:nvSpPr>
          <p:cNvPr id="48" name="Rectangle: Folded Corner 8" descr="OPL20U25GSXzBJYl68kk8uQGfFKzs7yb1M4KJWUiLk6ZEvGF+qCIPSnY57AbBFCvTW13.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895037" y="3213119"/>
            <a:ext cx="858692" cy="947469"/>
          </a:xfrm>
          <a:prstGeom prst="foldedCorner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50" tIns="34274" rIns="68550" bIns="34274" rtlCol="0" anchor="ctr"/>
          <a:lstStyle/>
          <a:p>
            <a:pPr marL="0" marR="0" lvl="0" indent="0" algn="ctr" defTabSz="6855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marR="0" lvl="0" indent="0" algn="ctr" defTabSz="6855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13" b="1" i="0" u="none" strike="noStrike" kern="0" cap="none" spc="0" normalizeH="0" baseline="0" noProof="0" dirty="0" err="1">
                <a:ln>
                  <a:noFill/>
                </a:ln>
                <a:solidFill>
                  <a:srgbClr val="FF7C8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1813" b="1" i="0" u="none" strike="noStrike" kern="0" cap="none" spc="0" normalizeH="0" baseline="0" noProof="0" dirty="0">
                <a:ln>
                  <a:noFill/>
                </a:ln>
                <a:solidFill>
                  <a:srgbClr val="FF7C8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13" b="1" kern="0" dirty="0" err="1">
                <a:solidFill>
                  <a:srgbClr val="FF7C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tràng</a:t>
            </a:r>
            <a:r>
              <a:rPr lang="en-US" sz="1813" b="1" kern="0" dirty="0">
                <a:solidFill>
                  <a:srgbClr val="FF7C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13" b="1" kern="0" dirty="0" err="1">
                <a:solidFill>
                  <a:srgbClr val="FF7C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pháo</a:t>
            </a:r>
            <a:r>
              <a:rPr lang="en-US" sz="1813" b="1" kern="0" dirty="0">
                <a:solidFill>
                  <a:srgbClr val="FF7C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13" b="1" kern="0" dirty="0" err="1">
                <a:solidFill>
                  <a:srgbClr val="FF7C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endParaRPr kumimoji="0" lang="en-US" sz="1813" b="1" i="0" u="none" strike="noStrike" kern="0" cap="none" spc="0" normalizeH="0" baseline="0" noProof="0" dirty="0">
              <a:ln>
                <a:noFill/>
              </a:ln>
              <a:solidFill>
                <a:srgbClr val="FF7C8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6855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13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48" y="3212219"/>
            <a:ext cx="353371" cy="31259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530" y="3139472"/>
            <a:ext cx="509670" cy="8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75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3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5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6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7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85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9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1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25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35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45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6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75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8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9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05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15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7 L -1.66667E-6 -0.22477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000"/>
                            </p:stCondLst>
                            <p:childTnLst>
                              <p:par>
                                <p:cTn id="1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00"/>
                            </p:stCondLst>
                            <p:childTnLst>
                              <p:par>
                                <p:cTn id="179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5" grpId="1" animBg="1"/>
      <p:bldP spid="36" grpId="0" animBg="1"/>
      <p:bldP spid="36" grpId="1" animBg="1"/>
      <p:bldP spid="37" grpId="0" animBg="1"/>
      <p:bldP spid="38" grpId="0" animBg="1"/>
      <p:bldP spid="39" grpId="0" animBg="1"/>
      <p:bldP spid="39" grpId="1" animBg="1"/>
      <p:bldP spid="40" grpId="0" animBg="1"/>
      <p:bldP spid="40" grpId="1" animBg="1"/>
      <p:bldP spid="41" grpId="0" animBg="1"/>
      <p:bldP spid="42" grpId="0" animBg="1"/>
      <p:bldP spid="48" grpId="0" animBg="1"/>
      <p:bldP spid="4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6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9B70611-AE71-4475-AF0D-69E9861052AA}"/>
              </a:ext>
            </a:extLst>
          </p:cNvPr>
          <p:cNvSpPr/>
          <p:nvPr/>
        </p:nvSpPr>
        <p:spPr>
          <a:xfrm>
            <a:off x="7421218" y="57150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3" name="Rectangle: Rounded Corners 7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FC8175-C359-4604-AB10-DCBCB127CBFF}"/>
              </a:ext>
            </a:extLst>
          </p:cNvPr>
          <p:cNvSpPr/>
          <p:nvPr/>
        </p:nvSpPr>
        <p:spPr>
          <a:xfrm>
            <a:off x="7421218" y="57150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4" name="Rectangle: Rounded Corners 8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86B594-5BA8-47EF-B934-DC5D50871808}"/>
              </a:ext>
            </a:extLst>
          </p:cNvPr>
          <p:cNvSpPr/>
          <p:nvPr/>
        </p:nvSpPr>
        <p:spPr>
          <a:xfrm>
            <a:off x="7421218" y="69157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5" name="Rectangle: Rounded Corners 9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2D82399-2C0C-469B-AE7B-B12F8236AB80}"/>
              </a:ext>
            </a:extLst>
          </p:cNvPr>
          <p:cNvSpPr/>
          <p:nvPr/>
        </p:nvSpPr>
        <p:spPr>
          <a:xfrm>
            <a:off x="7418585" y="77878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6" name="Rectangle: Rounded Corners 11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8233711-2F28-4D87-A23E-BB59B9FCD9AE}"/>
              </a:ext>
            </a:extLst>
          </p:cNvPr>
          <p:cNvSpPr/>
          <p:nvPr/>
        </p:nvSpPr>
        <p:spPr>
          <a:xfrm>
            <a:off x="7448609" y="51538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7" name="Rectangle: Rounded Corners 12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742234-CF44-487C-9A32-BF8DA9A9B2D2}"/>
              </a:ext>
            </a:extLst>
          </p:cNvPr>
          <p:cNvSpPr/>
          <p:nvPr/>
        </p:nvSpPr>
        <p:spPr>
          <a:xfrm>
            <a:off x="7445976" y="51538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8" name="Rectangle: Rounded Corners 13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0CF8FE5-259B-45B4-BAF4-8AA9239F71B5}"/>
              </a:ext>
            </a:extLst>
          </p:cNvPr>
          <p:cNvSpPr/>
          <p:nvPr/>
        </p:nvSpPr>
        <p:spPr>
          <a:xfrm>
            <a:off x="7436350" y="42626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9" name="Rectangle: Rounded Corners 14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D23C7A-1C29-45BD-B5D0-089C3DF0186A}"/>
              </a:ext>
            </a:extLst>
          </p:cNvPr>
          <p:cNvSpPr/>
          <p:nvPr/>
        </p:nvSpPr>
        <p:spPr>
          <a:xfrm>
            <a:off x="7432457" y="71719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0" name="Rectangle: Rounded Corners 15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E607A07-3172-467F-911B-87447D495D20}"/>
              </a:ext>
            </a:extLst>
          </p:cNvPr>
          <p:cNvSpPr/>
          <p:nvPr/>
        </p:nvSpPr>
        <p:spPr>
          <a:xfrm>
            <a:off x="7406086" y="38291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1" name="Rectangle: Rounded Corners 16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9E59557-C82E-458F-AF35-A72C25D380D8}"/>
              </a:ext>
            </a:extLst>
          </p:cNvPr>
          <p:cNvSpPr/>
          <p:nvPr/>
        </p:nvSpPr>
        <p:spPr>
          <a:xfrm>
            <a:off x="7409979" y="30559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2" name="Rectangle: Rounded Corners 17">
            <a:extLst>
              <a:ext uri="{FF2B5EF4-FFF2-40B4-BE49-F238E27FC236}">
                <a16:creationId xmlns:a16="http://schemas.microsoft.com/office/drawing/2014/main" id="{886D6EE4-05A1-4D1C-AE83-456C1357B031}"/>
              </a:ext>
            </a:extLst>
          </p:cNvPr>
          <p:cNvSpPr/>
          <p:nvPr/>
        </p:nvSpPr>
        <p:spPr>
          <a:xfrm>
            <a:off x="7418585" y="51435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3" name="Rectangle: Rounded Corners 18">
            <a:extLst>
              <a:ext uri="{FF2B5EF4-FFF2-40B4-BE49-F238E27FC236}">
                <a16:creationId xmlns:a16="http://schemas.microsoft.com/office/drawing/2014/main" id="{BA81CC8D-5D1C-4CAB-8846-1A6D0AFE1814}"/>
              </a:ext>
            </a:extLst>
          </p:cNvPr>
          <p:cNvSpPr/>
          <p:nvPr/>
        </p:nvSpPr>
        <p:spPr>
          <a:xfrm>
            <a:off x="7435090" y="83779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4" name="Rectangle: Rounded Corners 19">
            <a:extLst>
              <a:ext uri="{FF2B5EF4-FFF2-40B4-BE49-F238E27FC236}">
                <a16:creationId xmlns:a16="http://schemas.microsoft.com/office/drawing/2014/main" id="{167A5704-E7AA-4D25-90EB-A23FEE81F927}"/>
              </a:ext>
            </a:extLst>
          </p:cNvPr>
          <p:cNvSpPr/>
          <p:nvPr/>
        </p:nvSpPr>
        <p:spPr>
          <a:xfrm>
            <a:off x="7421218" y="57150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5" name="Rectangle: Rounded Corners 20">
            <a:extLst>
              <a:ext uri="{FF2B5EF4-FFF2-40B4-BE49-F238E27FC236}">
                <a16:creationId xmlns:a16="http://schemas.microsoft.com/office/drawing/2014/main" id="{A19F17BF-7DE0-4BB1-8934-6C181615DF7E}"/>
              </a:ext>
            </a:extLst>
          </p:cNvPr>
          <p:cNvSpPr/>
          <p:nvPr/>
        </p:nvSpPr>
        <p:spPr>
          <a:xfrm>
            <a:off x="7421218" y="69157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6" name="Rectangle: Rounded Corners 21">
            <a:extLst>
              <a:ext uri="{FF2B5EF4-FFF2-40B4-BE49-F238E27FC236}">
                <a16:creationId xmlns:a16="http://schemas.microsoft.com/office/drawing/2014/main" id="{92D358EF-D022-4C71-8A96-AF107FB82A12}"/>
              </a:ext>
            </a:extLst>
          </p:cNvPr>
          <p:cNvSpPr/>
          <p:nvPr/>
        </p:nvSpPr>
        <p:spPr>
          <a:xfrm>
            <a:off x="7397480" y="66595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7" name="Rectangle: Rounded Corners 22">
            <a:extLst>
              <a:ext uri="{FF2B5EF4-FFF2-40B4-BE49-F238E27FC236}">
                <a16:creationId xmlns:a16="http://schemas.microsoft.com/office/drawing/2014/main" id="{D3534B88-9F3E-42DB-B8C3-AE445367EB32}"/>
              </a:ext>
            </a:extLst>
          </p:cNvPr>
          <p:cNvSpPr/>
          <p:nvPr/>
        </p:nvSpPr>
        <p:spPr>
          <a:xfrm>
            <a:off x="7428564" y="42626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8" name="Rectangle: Rounded Corners 23">
            <a:extLst>
              <a:ext uri="{FF2B5EF4-FFF2-40B4-BE49-F238E27FC236}">
                <a16:creationId xmlns:a16="http://schemas.microsoft.com/office/drawing/2014/main" id="{F1D8B836-1BEF-45FC-A854-DFBE13D0DB5D}"/>
              </a:ext>
            </a:extLst>
          </p:cNvPr>
          <p:cNvSpPr/>
          <p:nvPr/>
        </p:nvSpPr>
        <p:spPr>
          <a:xfrm>
            <a:off x="7421218" y="73517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9" name="Rectangle: Rounded Corners 24">
            <a:extLst>
              <a:ext uri="{FF2B5EF4-FFF2-40B4-BE49-F238E27FC236}">
                <a16:creationId xmlns:a16="http://schemas.microsoft.com/office/drawing/2014/main" id="{86B72F32-3A0F-4803-AB55-BFE6093B9D78}"/>
              </a:ext>
            </a:extLst>
          </p:cNvPr>
          <p:cNvSpPr/>
          <p:nvPr/>
        </p:nvSpPr>
        <p:spPr>
          <a:xfrm>
            <a:off x="7397480" y="51538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20" name="Rectangle: Rounded Corners 25">
            <a:extLst>
              <a:ext uri="{FF2B5EF4-FFF2-40B4-BE49-F238E27FC236}">
                <a16:creationId xmlns:a16="http://schemas.microsoft.com/office/drawing/2014/main" id="{F12A4C01-20A9-422F-836A-FF2BD6967C71}"/>
              </a:ext>
            </a:extLst>
          </p:cNvPr>
          <p:cNvSpPr/>
          <p:nvPr/>
        </p:nvSpPr>
        <p:spPr>
          <a:xfrm>
            <a:off x="7391400" y="69157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21" name="Rectangle: Rounded Corners 26">
            <a:extLst>
              <a:ext uri="{FF2B5EF4-FFF2-40B4-BE49-F238E27FC236}">
                <a16:creationId xmlns:a16="http://schemas.microsoft.com/office/drawing/2014/main" id="{954CE669-DF70-489E-A17A-E2EC8110F139}"/>
              </a:ext>
            </a:extLst>
          </p:cNvPr>
          <p:cNvSpPr/>
          <p:nvPr/>
        </p:nvSpPr>
        <p:spPr>
          <a:xfrm>
            <a:off x="7412505" y="79418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22" name="Rectangle: Rounded Corners 27">
            <a:extLst>
              <a:ext uri="{FF2B5EF4-FFF2-40B4-BE49-F238E27FC236}">
                <a16:creationId xmlns:a16="http://schemas.microsoft.com/office/drawing/2014/main" id="{98E50FED-821C-4871-AC10-2522B8E03878}"/>
              </a:ext>
            </a:extLst>
          </p:cNvPr>
          <p:cNvSpPr/>
          <p:nvPr/>
        </p:nvSpPr>
        <p:spPr>
          <a:xfrm>
            <a:off x="7417765" y="64796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23" name="Rectangle: Rounded Corners 28">
            <a:extLst>
              <a:ext uri="{FF2B5EF4-FFF2-40B4-BE49-F238E27FC236}">
                <a16:creationId xmlns:a16="http://schemas.microsoft.com/office/drawing/2014/main" id="{EAB033FE-AD54-46A5-A686-EC359520DAFC}"/>
              </a:ext>
            </a:extLst>
          </p:cNvPr>
          <p:cNvSpPr/>
          <p:nvPr/>
        </p:nvSpPr>
        <p:spPr>
          <a:xfrm>
            <a:off x="7385108" y="40403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24" name="Rectangle: Rounded Corners 29">
            <a:extLst>
              <a:ext uri="{FF2B5EF4-FFF2-40B4-BE49-F238E27FC236}">
                <a16:creationId xmlns:a16="http://schemas.microsoft.com/office/drawing/2014/main" id="{C8E1F092-C63D-41DE-9D3E-D65AD8B07663}"/>
              </a:ext>
            </a:extLst>
          </p:cNvPr>
          <p:cNvSpPr/>
          <p:nvPr/>
        </p:nvSpPr>
        <p:spPr>
          <a:xfrm>
            <a:off x="7378689" y="69157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25" name="Rectangle: Rounded Corners 30">
            <a:extLst>
              <a:ext uri="{FF2B5EF4-FFF2-40B4-BE49-F238E27FC236}">
                <a16:creationId xmlns:a16="http://schemas.microsoft.com/office/drawing/2014/main" id="{931F4C1E-84BA-4C82-8D96-745437B75079}"/>
              </a:ext>
            </a:extLst>
          </p:cNvPr>
          <p:cNvSpPr/>
          <p:nvPr/>
        </p:nvSpPr>
        <p:spPr>
          <a:xfrm>
            <a:off x="7381928" y="57150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26" name="Rectangle: Rounded Corners 31">
            <a:extLst>
              <a:ext uri="{FF2B5EF4-FFF2-40B4-BE49-F238E27FC236}">
                <a16:creationId xmlns:a16="http://schemas.microsoft.com/office/drawing/2014/main" id="{E6BD3339-E541-4AFE-8FB2-8FD115794BEF}"/>
              </a:ext>
            </a:extLst>
          </p:cNvPr>
          <p:cNvSpPr/>
          <p:nvPr/>
        </p:nvSpPr>
        <p:spPr>
          <a:xfrm>
            <a:off x="7397890" y="63175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27" name="Rectangle: Rounded Corners 32">
            <a:extLst>
              <a:ext uri="{FF2B5EF4-FFF2-40B4-BE49-F238E27FC236}">
                <a16:creationId xmlns:a16="http://schemas.microsoft.com/office/drawing/2014/main" id="{681EBA13-AA38-4EEE-9BDE-24F6F5FF53B9}"/>
              </a:ext>
            </a:extLst>
          </p:cNvPr>
          <p:cNvSpPr/>
          <p:nvPr/>
        </p:nvSpPr>
        <p:spPr>
          <a:xfrm>
            <a:off x="7397373" y="63442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28" name="Rectangle: Rounded Corners 33">
            <a:extLst>
              <a:ext uri="{FF2B5EF4-FFF2-40B4-BE49-F238E27FC236}">
                <a16:creationId xmlns:a16="http://schemas.microsoft.com/office/drawing/2014/main" id="{59A1D2B1-E8E3-4CEA-8467-B0D8E3C9C1BB}"/>
              </a:ext>
            </a:extLst>
          </p:cNvPr>
          <p:cNvSpPr/>
          <p:nvPr/>
        </p:nvSpPr>
        <p:spPr>
          <a:xfrm>
            <a:off x="7423385" y="89938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29" name="Rectangle: Rounded Corners 34">
            <a:extLst>
              <a:ext uri="{FF2B5EF4-FFF2-40B4-BE49-F238E27FC236}">
                <a16:creationId xmlns:a16="http://schemas.microsoft.com/office/drawing/2014/main" id="{CCED54C8-3A0C-482A-82E9-B459042E230C}"/>
              </a:ext>
            </a:extLst>
          </p:cNvPr>
          <p:cNvSpPr/>
          <p:nvPr/>
        </p:nvSpPr>
        <p:spPr>
          <a:xfrm>
            <a:off x="7397890" y="60002"/>
            <a:ext cx="1722782" cy="826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30" name="Rectangle: Rounded Corners 35">
            <a:extLst>
              <a:ext uri="{FF2B5EF4-FFF2-40B4-BE49-F238E27FC236}">
                <a16:creationId xmlns:a16="http://schemas.microsoft.com/office/drawing/2014/main" id="{0E99D1FD-8F9A-4F75-B9D7-D010AAD036F0}"/>
              </a:ext>
            </a:extLst>
          </p:cNvPr>
          <p:cNvSpPr/>
          <p:nvPr/>
        </p:nvSpPr>
        <p:spPr>
          <a:xfrm>
            <a:off x="7411138" y="26198"/>
            <a:ext cx="1722782" cy="82619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31" name="Rectangle: Rounded Corners 36">
            <a:extLst>
              <a:ext uri="{FF2B5EF4-FFF2-40B4-BE49-F238E27FC236}">
                <a16:creationId xmlns:a16="http://schemas.microsoft.com/office/drawing/2014/main" id="{BE14B8C1-74CE-4DE4-AB0F-A79D9D76BF74}"/>
              </a:ext>
            </a:extLst>
          </p:cNvPr>
          <p:cNvSpPr/>
          <p:nvPr/>
        </p:nvSpPr>
        <p:spPr>
          <a:xfrm>
            <a:off x="7424091" y="38641"/>
            <a:ext cx="1722782" cy="82619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32" name="Rectangle: Rounded Corners 37">
            <a:extLst>
              <a:ext uri="{FF2B5EF4-FFF2-40B4-BE49-F238E27FC236}">
                <a16:creationId xmlns:a16="http://schemas.microsoft.com/office/drawing/2014/main" id="{A2FB13C0-E04A-4D86-B9DF-93BB63E56149}"/>
              </a:ext>
            </a:extLst>
          </p:cNvPr>
          <p:cNvSpPr/>
          <p:nvPr/>
        </p:nvSpPr>
        <p:spPr>
          <a:xfrm>
            <a:off x="7431197" y="26198"/>
            <a:ext cx="1722782" cy="82619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33" name="Rectangle: Rounded Corners 38">
            <a:extLst>
              <a:ext uri="{FF2B5EF4-FFF2-40B4-BE49-F238E27FC236}">
                <a16:creationId xmlns:a16="http://schemas.microsoft.com/office/drawing/2014/main" id="{DBA33C59-B60F-4B6D-BFDD-7EB98BD6404C}"/>
              </a:ext>
            </a:extLst>
          </p:cNvPr>
          <p:cNvSpPr/>
          <p:nvPr/>
        </p:nvSpPr>
        <p:spPr>
          <a:xfrm>
            <a:off x="7440356" y="37534"/>
            <a:ext cx="1722782" cy="82619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34" name="Rectangle: Rounded Corners 39">
            <a:extLst>
              <a:ext uri="{FF2B5EF4-FFF2-40B4-BE49-F238E27FC236}">
                <a16:creationId xmlns:a16="http://schemas.microsoft.com/office/drawing/2014/main" id="{74AD415C-CC91-4536-B6A0-7E1EAEB114AB}"/>
              </a:ext>
            </a:extLst>
          </p:cNvPr>
          <p:cNvSpPr/>
          <p:nvPr/>
        </p:nvSpPr>
        <p:spPr>
          <a:xfrm>
            <a:off x="7424204" y="57164"/>
            <a:ext cx="1722782" cy="826193"/>
          </a:xfrm>
          <a:prstGeom prst="roundRect">
            <a:avLst/>
          </a:prstGeom>
          <a:solidFill>
            <a:srgbClr val="FF0000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7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: Rounded Corners 50" descr="OPL20U25GSXzBJYl68kk8uQGfFKzs7yb1M4KJWUiLk6ZEvGF+qCIPSnY57AbBFCvTW13.22.15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5E844F2-37E7-4DB0-8326-D2F2054436CD}"/>
                  </a:ext>
                </a:extLst>
              </p:cNvPr>
              <p:cNvSpPr/>
              <p:nvPr/>
            </p:nvSpPr>
            <p:spPr>
              <a:xfrm>
                <a:off x="1201827" y="3366730"/>
                <a:ext cx="2455773" cy="805220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kumimoji="0" lang="en-US" sz="2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kumimoji="0" lang="en-US" sz="2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−1</m:t>
                      </m:r>
                    </m:oMath>
                  </m:oMathPara>
                </a14:m>
                <a:endParaRPr kumimoji="0" lang="en-US" sz="280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Rectangle: Rounded Corners 50" descr="OPL20U25GSXzBJYl68kk8uQGfFKzs7yb1M4KJWUiLk6ZEvGF+qCIPSnY57AbBFCvTW13.22.15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5E844F2-37E7-4DB0-8326-D2F2054436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1827" y="3366730"/>
                <a:ext cx="2455773" cy="805220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6350" cap="flat" cmpd="sng" algn="ctr">
                <a:noFill/>
                <a:prstDash val="solid"/>
                <a:miter lim="800000"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: Rounded Corners 51" descr="OPL20U25GSXzBJYl68kk8uQGfFKzs7yb1M4KJWUiLk6ZEvGF+qCIPSnY57AbBFCvTW13.22.15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C8D4153-E005-4F09-8ACD-294368F2B324}"/>
                  </a:ext>
                </a:extLst>
              </p:cNvPr>
              <p:cNvSpPr/>
              <p:nvPr/>
            </p:nvSpPr>
            <p:spPr>
              <a:xfrm>
                <a:off x="4948395" y="3271594"/>
                <a:ext cx="2389253" cy="900356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rtlCol="0" anchor="ctr"/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kern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2800" i="1" kern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800" b="0" i="1" kern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800" i="1" kern="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</m:oMath>
                  </m:oMathPara>
                </a14:m>
                <a:endParaRPr lang="en-US" sz="2800" kern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Rectangle: Rounded Corners 51" descr="OPL20U25GSXzBJYl68kk8uQGfFKzs7yb1M4KJWUiLk6ZEvGF+qCIPSnY57AbBFCvTW13.22.15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C8D4153-E005-4F09-8ACD-294368F2B3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8395" y="3271594"/>
                <a:ext cx="2389253" cy="90035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6350" cap="flat" cmpd="sng" algn="ctr">
                <a:noFill/>
                <a:prstDash val="solid"/>
                <a:miter lim="800000"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Oval 36" descr="OPL20U25GSXzBJYl68kk8uQGfFKzs7yb1M4KJWUiLk6ZEvGF+qCIPSnY57AbBFCvTW13.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62BFBA0-1A4A-4442-A43D-981C1EFFE20B}"/>
              </a:ext>
            </a:extLst>
          </p:cNvPr>
          <p:cNvSpPr/>
          <p:nvPr/>
        </p:nvSpPr>
        <p:spPr>
          <a:xfrm>
            <a:off x="4238202" y="3468381"/>
            <a:ext cx="498916" cy="511096"/>
          </a:xfrm>
          <a:prstGeom prst="ellipse">
            <a:avLst/>
          </a:prstGeom>
          <a:solidFill>
            <a:srgbClr val="FC6E51"/>
          </a:solidFill>
          <a:ln w="1905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D</a:t>
            </a:r>
          </a:p>
        </p:txBody>
      </p:sp>
      <p:sp>
        <p:nvSpPr>
          <p:cNvPr id="38" name="Oval 37" descr="OPL20U25GSXzBJYl68kk8uQGfFKzs7yb1M4KJWUiLk6ZEvGF+qCIPSnY57AbBFCvTW13.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48DBC7F-4ED8-4E83-99CD-39EDC79DA874}"/>
              </a:ext>
            </a:extLst>
          </p:cNvPr>
          <p:cNvSpPr/>
          <p:nvPr/>
        </p:nvSpPr>
        <p:spPr>
          <a:xfrm>
            <a:off x="491684" y="3449649"/>
            <a:ext cx="498916" cy="511096"/>
          </a:xfrm>
          <a:prstGeom prst="ellipse">
            <a:avLst/>
          </a:prstGeom>
          <a:solidFill>
            <a:srgbClr val="FC6E51"/>
          </a:solidFill>
          <a:ln w="1905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3F3F3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: Rounded Corners 41" descr="OPL20U25GSXzBJYl68kk8uQGfFKzs7yb1M4KJWUiLk6ZEvGF+qCIPSnY57AbBFCvTW13.22.15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7DC954F-049A-4CB6-9277-A19C240C2D3E}"/>
                  </a:ext>
                </a:extLst>
              </p:cNvPr>
              <p:cNvSpPr/>
              <p:nvPr/>
            </p:nvSpPr>
            <p:spPr>
              <a:xfrm>
                <a:off x="4895935" y="2266950"/>
                <a:ext cx="2441713" cy="838200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80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2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2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+1</m:t>
                      </m:r>
                    </m:oMath>
                  </m:oMathPara>
                </a14:m>
                <a:endParaRPr kumimoji="0" lang="en-US" sz="280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9" name="Rectangle: Rounded Corners 41" descr="OPL20U25GSXzBJYl68kk8uQGfFKzs7yb1M4KJWUiLk6ZEvGF+qCIPSnY57AbBFCvTW13.22.15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7DC954F-049A-4CB6-9277-A19C240C2D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5935" y="2266950"/>
                <a:ext cx="2441713" cy="838200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6350" cap="flat" cmpd="sng" algn="ctr">
                <a:noFill/>
                <a:prstDash val="solid"/>
                <a:miter lim="800000"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: Rounded Corners 42">
                <a:extLst>
                  <a:ext uri="{FF2B5EF4-FFF2-40B4-BE49-F238E27FC236}">
                    <a16:creationId xmlns:a16="http://schemas.microsoft.com/office/drawing/2014/main" id="{5539E4C0-AC94-4D8B-9070-D122DDCE4A7E}"/>
                  </a:ext>
                </a:extLst>
              </p:cNvPr>
              <p:cNvSpPr/>
              <p:nvPr/>
            </p:nvSpPr>
            <p:spPr>
              <a:xfrm>
                <a:off x="1158330" y="2275757"/>
                <a:ext cx="2423070" cy="927024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80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2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2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−1</m:t>
                      </m:r>
                    </m:oMath>
                  </m:oMathPara>
                </a14:m>
                <a:endParaRPr kumimoji="0" lang="en-US" sz="280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0" name="Rectangle: Rounded Corners 42">
                <a:extLst>
                  <a:ext uri="{FF2B5EF4-FFF2-40B4-BE49-F238E27FC236}">
                    <a16:creationId xmlns:a16="http://schemas.microsoft.com/office/drawing/2014/main" id="{5539E4C0-AC94-4D8B-9070-D122DDCE4A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8330" y="2275757"/>
                <a:ext cx="2423070" cy="927024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6350" cap="flat" cmpd="sng" algn="ctr">
                <a:noFill/>
                <a:prstDash val="solid"/>
                <a:miter lim="800000"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Oval 40">
            <a:extLst>
              <a:ext uri="{FF2B5EF4-FFF2-40B4-BE49-F238E27FC236}">
                <a16:creationId xmlns:a16="http://schemas.microsoft.com/office/drawing/2014/main" id="{010ED24C-E510-4DE5-B89F-239AE671A059}"/>
              </a:ext>
            </a:extLst>
          </p:cNvPr>
          <p:cNvSpPr/>
          <p:nvPr/>
        </p:nvSpPr>
        <p:spPr>
          <a:xfrm>
            <a:off x="4191000" y="2517854"/>
            <a:ext cx="498916" cy="511096"/>
          </a:xfrm>
          <a:prstGeom prst="ellipse">
            <a:avLst/>
          </a:prstGeom>
          <a:solidFill>
            <a:srgbClr val="FC6E51"/>
          </a:solidFill>
          <a:ln w="1905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3F3F3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1658C25-7390-4556-BC5E-B66395E333EE}"/>
              </a:ext>
            </a:extLst>
          </p:cNvPr>
          <p:cNvSpPr/>
          <p:nvPr/>
        </p:nvSpPr>
        <p:spPr>
          <a:xfrm>
            <a:off x="497959" y="2483721"/>
            <a:ext cx="498916" cy="511096"/>
          </a:xfrm>
          <a:prstGeom prst="ellipse">
            <a:avLst/>
          </a:prstGeom>
          <a:solidFill>
            <a:srgbClr val="FC6E51"/>
          </a:solidFill>
          <a:ln w="1905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noProof="0" dirty="0">
                <a:solidFill>
                  <a:srgbClr val="3F3F3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792" y="3295360"/>
            <a:ext cx="371474" cy="328613"/>
          </a:xfrm>
          <a:prstGeom prst="rect">
            <a:avLst/>
          </a:prstGeom>
        </p:spPr>
      </p:pic>
      <p:pic>
        <p:nvPicPr>
          <p:cNvPr id="44" name="Picture 2" descr="OPL20U25GSXzBJYl68kk8uQGfFKzs7yb1M4KJWUiLk6ZEvGF+qCIPSnY57AbBFCvTW13.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5DAF4E-A91E-4B67-9DD0-C1AB59B6E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45045"/>
            <a:ext cx="6172200" cy="202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56" descr="OPL20U25GSXzBJYl68kk8uQGfFKzs7yb1M4KJWUiLk6ZEvGF+qCIPSnY57AbBFCvTW13.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F0FA2B0-031C-4973-B8CF-6079A99BF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503" y="621184"/>
            <a:ext cx="631325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9277AAB-387E-49D5-9428-95F17FD614A3}"/>
                  </a:ext>
                </a:extLst>
              </p:cNvPr>
              <p:cNvSpPr txBox="1"/>
              <p:nvPr/>
            </p:nvSpPr>
            <p:spPr>
              <a:xfrm>
                <a:off x="1517503" y="772378"/>
                <a:ext cx="5214248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4:Kết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nhân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endParaRPr lang="en-US" sz="2800" b="1" i="1" dirty="0">
                  <a:solidFill>
                    <a:srgbClr val="FF0000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endParaRPr lang="en-US" sz="2800" b="1" dirty="0">
                  <a:solidFill>
                    <a:srgbClr val="E7E6E6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9277AAB-387E-49D5-9428-95F17FD614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7503" y="772378"/>
                <a:ext cx="5214248" cy="954107"/>
              </a:xfrm>
              <a:prstGeom prst="rect">
                <a:avLst/>
              </a:prstGeom>
              <a:blipFill>
                <a:blip r:embed="rId13"/>
                <a:stretch>
                  <a:fillRect t="-7051" r="-936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 descr="OPL20U25GSXzBJYl68kk8uQGfFKzs7yb1M4KJWUiLk6ZEvGF+qCIPSnY57AbBFCvTW13.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154" y="3485329"/>
            <a:ext cx="1476884" cy="1307705"/>
          </a:xfrm>
          <a:prstGeom prst="rect">
            <a:avLst/>
          </a:prstGeom>
        </p:spPr>
      </p:pic>
      <p:pic>
        <p:nvPicPr>
          <p:cNvPr id="48" name="Picture 47" descr="OPL20U25GSXzBJYl68kk8uQGfFKzs7yb1M4KJWUiLk6ZEvGF+qCIPSnY57AbBFCvTW13.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301" y="3028950"/>
            <a:ext cx="1545470" cy="1037934"/>
          </a:xfrm>
          <a:prstGeom prst="rect">
            <a:avLst/>
          </a:prstGeom>
        </p:spPr>
      </p:pic>
      <p:sp>
        <p:nvSpPr>
          <p:cNvPr id="49" name="Rectangle: Folded Corner 8" descr="OPL20U25GSXzBJYl68kk8uQGfFKzs7yb1M4KJWUiLk6ZEvGF+qCIPSnY57AbBFCvTW13.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654278" y="2032941"/>
            <a:ext cx="1102994" cy="996009"/>
          </a:xfrm>
          <a:prstGeom prst="foldedCorner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50" tIns="34274" rIns="68550" bIns="34274" rtlCol="0" anchor="ctr"/>
          <a:lstStyle/>
          <a:p>
            <a:pPr marL="0" marR="0" lvl="0" indent="0" algn="ctr" defTabSz="6855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marR="0" lvl="0" indent="0" algn="ctr" defTabSz="6855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13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</a:p>
          <a:p>
            <a:pPr marL="0" marR="0" lvl="0" indent="0" algn="ctr" defTabSz="6855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13" b="1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kumimoji="0" lang="en-US" sz="1813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13" b="1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cộng</a:t>
            </a:r>
            <a:endParaRPr kumimoji="0" lang="en-US" sz="1813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6855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13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082" y="2289223"/>
            <a:ext cx="535781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67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1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3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45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6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75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8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9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15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25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35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4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5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65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7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8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95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05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15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000"/>
                            </p:stCondLst>
                            <p:childTnLst>
                              <p:par>
                                <p:cTn id="1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00"/>
                            </p:stCondLst>
                            <p:childTnLst>
                              <p:par>
                                <p:cTn id="179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5" grpId="1" animBg="1"/>
      <p:bldP spid="36" grpId="0" animBg="1"/>
      <p:bldP spid="36" grpId="1" animBg="1"/>
      <p:bldP spid="37" grpId="0" animBg="1"/>
      <p:bldP spid="38" grpId="0" animBg="1"/>
      <p:bldP spid="39" grpId="0" animBg="1"/>
      <p:bldP spid="39" grpId="1" animBg="1"/>
      <p:bldP spid="40" grpId="0" animBg="1"/>
      <p:bldP spid="40" grpId="1" animBg="1"/>
      <p:bldP spid="41" grpId="0" animBg="1"/>
      <p:bldP spid="42" grpId="0" animBg="1"/>
      <p:bldP spid="49" grpId="0" animBg="1"/>
      <p:bldP spid="49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4.PNG&quot;/&gt;"/>
  <p:tag name="ISPRING_SLIDE_INDENT_LEVEL" val="0"/>
  <p:tag name="ISPRING_CUSTOM_TIMING_USED" val="1"/>
  <p:tag name="GENSWF_SLIDE_TITLE" val="TỰA BÀI"/>
  <p:tag name="ISPRING_PRESENTER_ID" val="{7257E5D0-9D30-4FF0-97B0-8B144157FD3C}"/>
  <p:tag name="ISPRING_SLIDE_ID_2" val="{86E28706-79C3-4FF9-A642-6C9FBFB2000F}"/>
  <p:tag name="GENSWF_ADVANCE_TIME" val="4.182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3234</TotalTime>
  <Words>2734</Words>
  <Application>Microsoft Office PowerPoint</Application>
  <PresentationFormat>On-screen Show (16:9)</PresentationFormat>
  <Paragraphs>521</Paragraphs>
  <Slides>32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Aharoni</vt:lpstr>
      <vt:lpstr>Arial</vt:lpstr>
      <vt:lpstr>Calibri</vt:lpstr>
      <vt:lpstr>Calibri Light</vt:lpstr>
      <vt:lpstr>Cambria Math</vt:lpstr>
      <vt:lpstr>Tahoma</vt:lpstr>
      <vt:lpstr>Times New Roman</vt:lpstr>
      <vt:lpstr>Tw Cen MT</vt:lpstr>
      <vt:lpstr>Wingdings</vt:lpstr>
      <vt:lpstr>Custom Design</vt:lpstr>
      <vt:lpstr>2_Office Theme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Thuan Nguyen Thi My</dc:creator>
  <cp:lastModifiedBy>Hà Chi Nguyễn</cp:lastModifiedBy>
  <cp:revision>378</cp:revision>
  <dcterms:created xsi:type="dcterms:W3CDTF">2021-07-22T17:31:00Z</dcterms:created>
  <dcterms:modified xsi:type="dcterms:W3CDTF">2025-08-20T16:27:54Z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2023-07-13T06:23:52Z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fceb32fe-383b-41cc-b4a6-17e449286697</vt:lpwstr>
  </property>
  <property fmtid="{D5CDD505-2E9C-101B-9397-08002B2CF9AE}" pid="7" name="MSIP_Label_defa4170-0d19-0005-0004-bc88714345d2_ActionId">
    <vt:lpwstr>ef6ac8a5-abbe-4bdd-948d-d00e211a5ca5</vt:lpwstr>
  </property>
  <property fmtid="{D5CDD505-2E9C-101B-9397-08002B2CF9AE}" pid="8" name="MSIP_Label_defa4170-0d19-0005-0004-bc88714345d2_ContentBits">
    <vt:lpwstr>0</vt:lpwstr>
  </property>
</Properties>
</file>