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2.wav" ContentType="audio/wav"/>
  <Override PartName="/ppt/media/audio3.wav" ContentType="audio/wav"/>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7" r:id="rId4"/>
  </p:sldMasterIdLst>
  <p:notesMasterIdLst>
    <p:notesMasterId r:id="rId33"/>
  </p:notesMasterIdLst>
  <p:sldIdLst>
    <p:sldId id="631" r:id="rId5"/>
    <p:sldId id="384" r:id="rId6"/>
    <p:sldId id="277" r:id="rId7"/>
    <p:sldId id="362" r:id="rId8"/>
    <p:sldId id="268" r:id="rId9"/>
    <p:sldId id="361" r:id="rId10"/>
    <p:sldId id="356" r:id="rId11"/>
    <p:sldId id="360" r:id="rId12"/>
    <p:sldId id="359" r:id="rId13"/>
    <p:sldId id="266" r:id="rId14"/>
    <p:sldId id="387" r:id="rId15"/>
    <p:sldId id="331" r:id="rId16"/>
    <p:sldId id="614" r:id="rId17"/>
    <p:sldId id="388" r:id="rId18"/>
    <p:sldId id="630" r:id="rId19"/>
    <p:sldId id="296" r:id="rId20"/>
    <p:sldId id="378" r:id="rId21"/>
    <p:sldId id="379" r:id="rId22"/>
    <p:sldId id="380" r:id="rId23"/>
    <p:sldId id="381" r:id="rId24"/>
    <p:sldId id="385" r:id="rId25"/>
    <p:sldId id="264" r:id="rId26"/>
    <p:sldId id="258" r:id="rId27"/>
    <p:sldId id="257" r:id="rId28"/>
    <p:sldId id="260" r:id="rId29"/>
    <p:sldId id="261" r:id="rId30"/>
    <p:sldId id="352" r:id="rId31"/>
    <p:sldId id="62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7" d="100"/>
          <a:sy n="77" d="100"/>
        </p:scale>
        <p:origin x="797"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ED5608-AE81-447D-BAB3-3CDDEDD1C148}" type="datetimeFigureOut">
              <a:rPr lang="en-US" smtClean="0"/>
              <a:t>8/20/2025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EDD347-D8FE-49F6-ACDA-C62AEEBBEB44}" type="slidenum">
              <a:rPr lang="en-US" smtClean="0"/>
              <a:t>‹#›</a:t>
            </a:fld>
            <a:endParaRPr lang="en-US"/>
          </a:p>
        </p:txBody>
      </p:sp>
    </p:spTree>
    <p:extLst>
      <p:ext uri="{BB962C8B-B14F-4D97-AF65-F5344CB8AC3E}">
        <p14:creationId xmlns:p14="http://schemas.microsoft.com/office/powerpoint/2010/main" val="577907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1BBE0-DE74-45BA-B1E4-96BA33F89E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0142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9A69C58-95FF-4BB7-88AF-B812E7F46618}" type="slidenum">
              <a:rPr kumimoji="0" lang="en-US" alt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14063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42B979B6-8E7C-4E90-8C9D-F537DFD7086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1937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EDD347-D8FE-49F6-ACDA-C62AEEBBEB44}" type="slidenum">
              <a:rPr lang="en-US" smtClean="0"/>
              <a:t>23</a:t>
            </a:fld>
            <a:endParaRPr lang="en-US"/>
          </a:p>
        </p:txBody>
      </p:sp>
    </p:spTree>
    <p:extLst>
      <p:ext uri="{BB962C8B-B14F-4D97-AF65-F5344CB8AC3E}">
        <p14:creationId xmlns:p14="http://schemas.microsoft.com/office/powerpoint/2010/main" val="1014943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79B6-8E7C-4E90-8C9D-F537DFD7086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6521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385F62-4661-4799-A6DB-D06D7FFAAD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802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385F62-4661-4799-A6DB-D06D7FFAAD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8814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385F62-4661-4799-A6DB-D06D7FFAAD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54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385F62-4661-4799-A6DB-D06D7FFAAD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0552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3707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385F62-4661-4799-A6DB-D06D7FFAAD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1192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385F62-4661-4799-A6DB-D06D7FFAAD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3465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9A69C58-95FF-4BB7-88AF-B812E7F46618}" type="slidenum">
              <a:rPr kumimoji="0" lang="en-US" alt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630569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D0658F85-3E30-4931-A03A-8D0AB672B715}" type="datetimeFigureOut">
              <a:rPr lang="vi-VN" smtClean="0"/>
              <a:pPr/>
              <a:t>20/08/2025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829D852-9CBF-4A7F-8CA4-EAABCFF2345B}" type="slidenum">
              <a:rPr lang="vi-VN" smtClean="0"/>
              <a:pPr/>
              <a:t>‹#›</a:t>
            </a:fld>
            <a:endParaRPr lang="vi-VN"/>
          </a:p>
        </p:txBody>
      </p:sp>
    </p:spTree>
    <p:extLst>
      <p:ext uri="{BB962C8B-B14F-4D97-AF65-F5344CB8AC3E}">
        <p14:creationId xmlns:p14="http://schemas.microsoft.com/office/powerpoint/2010/main" val="485044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0658F85-3E30-4931-A03A-8D0AB672B715}" type="datetimeFigureOut">
              <a:rPr lang="vi-VN" smtClean="0"/>
              <a:pPr/>
              <a:t>20/08/2025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829D852-9CBF-4A7F-8CA4-EAABCFF2345B}" type="slidenum">
              <a:rPr lang="vi-VN" smtClean="0"/>
              <a:pPr/>
              <a:t>‹#›</a:t>
            </a:fld>
            <a:endParaRPr lang="vi-VN"/>
          </a:p>
        </p:txBody>
      </p:sp>
    </p:spTree>
    <p:extLst>
      <p:ext uri="{BB962C8B-B14F-4D97-AF65-F5344CB8AC3E}">
        <p14:creationId xmlns:p14="http://schemas.microsoft.com/office/powerpoint/2010/main" val="2075806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0658F85-3E30-4931-A03A-8D0AB672B715}" type="datetimeFigureOut">
              <a:rPr lang="vi-VN" smtClean="0"/>
              <a:pPr/>
              <a:t>20/08/2025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829D852-9CBF-4A7F-8CA4-EAABCFF2345B}" type="slidenum">
              <a:rPr lang="vi-VN" smtClean="0"/>
              <a:pPr/>
              <a:t>‹#›</a:t>
            </a:fld>
            <a:endParaRPr lang="vi-VN"/>
          </a:p>
        </p:txBody>
      </p:sp>
    </p:spTree>
    <p:extLst>
      <p:ext uri="{BB962C8B-B14F-4D97-AF65-F5344CB8AC3E}">
        <p14:creationId xmlns:p14="http://schemas.microsoft.com/office/powerpoint/2010/main" val="3602048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09600" y="6356351"/>
            <a:ext cx="2844800" cy="365125"/>
          </a:xfrm>
        </p:spPr>
        <p:txBody>
          <a:bodyPr lIns="91426" tIns="45713" rIns="91426" bIns="45713"/>
          <a:lstStyle>
            <a:lvl1pPr>
              <a:defRPr/>
            </a:lvl1pPr>
          </a:lstStyle>
          <a:p>
            <a:pPr>
              <a:defRPr/>
            </a:pPr>
            <a:fld id="{E2C96EF4-626F-4F8D-9596-12E2AFE709B9}" type="datetimeFigureOut">
              <a:rPr lang="en-US"/>
              <a:pPr>
                <a:defRPr/>
              </a:pPr>
              <a:t>8/20/2025</a:t>
            </a:fld>
            <a:endParaRPr lang="en-US" dirty="0"/>
          </a:p>
        </p:txBody>
      </p:sp>
      <p:sp>
        <p:nvSpPr>
          <p:cNvPr id="3" name="Footer Placeholder 4"/>
          <p:cNvSpPr>
            <a:spLocks noGrp="1"/>
          </p:cNvSpPr>
          <p:nvPr>
            <p:ph type="ftr" sz="quarter" idx="11"/>
          </p:nvPr>
        </p:nvSpPr>
        <p:spPr>
          <a:xfrm>
            <a:off x="4165600" y="6356351"/>
            <a:ext cx="3860800" cy="365125"/>
          </a:xfrm>
        </p:spPr>
        <p:txBody>
          <a:bodyPr lIns="91426" tIns="45713" rIns="91426" bIns="45713"/>
          <a:lstStyle>
            <a:lvl1pPr>
              <a:defRPr b="1">
                <a:solidFill>
                  <a:srgbClr val="FF0000"/>
                </a:solidFill>
                <a:latin typeface="Tahoma" panose="020B0604030504040204" pitchFamily="34" charset="0"/>
                <a:cs typeface="Tahoma" panose="020B0604030504040204" pitchFamily="34" charset="0"/>
              </a:defRPr>
            </a:lvl1pPr>
          </a:lstStyle>
          <a:p>
            <a:pPr>
              <a:defRPr/>
            </a:pPr>
            <a:r>
              <a:rPr lang="en-US" altLang="en-US"/>
              <a:t>TOÁN THCS VIỆT NAM</a:t>
            </a:r>
          </a:p>
        </p:txBody>
      </p:sp>
      <p:sp>
        <p:nvSpPr>
          <p:cNvPr id="4" name="Slide Number Placeholder 5"/>
          <p:cNvSpPr>
            <a:spLocks noGrp="1"/>
          </p:cNvSpPr>
          <p:nvPr>
            <p:ph type="sldNum" sz="quarter" idx="12"/>
          </p:nvPr>
        </p:nvSpPr>
        <p:spPr>
          <a:xfrm>
            <a:off x="8737600" y="6356351"/>
            <a:ext cx="2844800" cy="365125"/>
          </a:xfrm>
        </p:spPr>
        <p:txBody>
          <a:bodyPr lIns="91426" tIns="45713" rIns="91426" bIns="45713"/>
          <a:lstStyle>
            <a:lvl1pPr>
              <a:defRPr>
                <a:latin typeface="Arial" panose="020B0604020202020204" pitchFamily="34" charset="0"/>
              </a:defRPr>
            </a:lvl1pPr>
          </a:lstStyle>
          <a:p>
            <a:pPr>
              <a:defRPr/>
            </a:pPr>
            <a:r>
              <a:rPr lang="en-US"/>
              <a:t>1</a:t>
            </a:r>
          </a:p>
        </p:txBody>
      </p:sp>
    </p:spTree>
    <p:extLst>
      <p:ext uri="{BB962C8B-B14F-4D97-AF65-F5344CB8AC3E}">
        <p14:creationId xmlns:p14="http://schemas.microsoft.com/office/powerpoint/2010/main" val="34940499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0849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49606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16848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04273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3797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86755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2736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0658F85-3E30-4931-A03A-8D0AB672B715}" type="datetimeFigureOut">
              <a:rPr lang="vi-VN" smtClean="0"/>
              <a:pPr/>
              <a:t>20/08/2025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829D852-9CBF-4A7F-8CA4-EAABCFF2345B}" type="slidenum">
              <a:rPr lang="vi-VN" smtClean="0"/>
              <a:pPr/>
              <a:t>‹#›</a:t>
            </a:fld>
            <a:endParaRPr lang="vi-VN"/>
          </a:p>
        </p:txBody>
      </p:sp>
    </p:spTree>
    <p:extLst>
      <p:ext uri="{BB962C8B-B14F-4D97-AF65-F5344CB8AC3E}">
        <p14:creationId xmlns:p14="http://schemas.microsoft.com/office/powerpoint/2010/main" val="33091385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2071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69521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21475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60269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16018617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35786688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B6433EC-62DB-4882-9412-9B8E930C28C1}" type="datetimeFigureOut">
              <a:rPr lang="en-US" smtClean="0"/>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19375505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6433EC-62DB-4882-9412-9B8E930C28C1}" type="datetimeFigureOut">
              <a:rPr lang="en-US" smtClean="0"/>
              <a:t>8/20/2025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3252202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B6433EC-62DB-4882-9412-9B8E930C28C1}" type="datetimeFigureOut">
              <a:rPr lang="en-US" smtClean="0"/>
              <a:t>8/20/2025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12270539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B6433EC-62DB-4882-9412-9B8E930C28C1}" type="datetimeFigureOut">
              <a:rPr lang="en-US" smtClean="0"/>
              <a:t>8/20/2025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979728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658F85-3E30-4931-A03A-8D0AB672B715}" type="datetimeFigureOut">
              <a:rPr lang="vi-VN" smtClean="0"/>
              <a:pPr/>
              <a:t>20/08/2025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829D852-9CBF-4A7F-8CA4-EAABCFF2345B}" type="slidenum">
              <a:rPr lang="vi-VN" smtClean="0"/>
              <a:pPr/>
              <a:t>‹#›</a:t>
            </a:fld>
            <a:endParaRPr lang="vi-VN"/>
          </a:p>
        </p:txBody>
      </p:sp>
    </p:spTree>
    <p:extLst>
      <p:ext uri="{BB962C8B-B14F-4D97-AF65-F5344CB8AC3E}">
        <p14:creationId xmlns:p14="http://schemas.microsoft.com/office/powerpoint/2010/main" val="19932479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6433EC-62DB-4882-9412-9B8E930C28C1}" type="datetimeFigureOut">
              <a:rPr lang="en-US" smtClean="0"/>
              <a:t>8/20/2025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5674057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B6433EC-62DB-4882-9412-9B8E930C28C1}" type="datetimeFigureOut">
              <a:rPr lang="en-US" smtClean="0"/>
              <a:t>8/20/2025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1337727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B6433EC-62DB-4882-9412-9B8E930C28C1}" type="datetimeFigureOut">
              <a:rPr lang="en-US" smtClean="0"/>
              <a:t>8/20/2025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30182553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32630842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18146782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F02A1-B26A-442C-8043-20939094B5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07AF29A-2711-4980-9047-A30692EEB5B1}"/>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FE25823-4349-4C0C-9C60-C8830C2177CA}"/>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20/08/2025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D081C8EE-B6FD-4D3D-9749-91C215B7AE2A}"/>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AB53EBF7-A85D-462A-A26F-298794063D5C}"/>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7217737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D88E6-1A59-4639-9BE0-7D3C26A1344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1A3A75A-0986-4475-84C6-2C502A9147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FC29051-336D-45A2-A120-8930EB209D1B}"/>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20/08/2025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AE1E883A-D7A0-454F-90A1-236CD7066F0C}"/>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ADBAD1F0-16CA-45C2-A115-C245814D3581}"/>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4869217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D0066-9B8C-46A5-B63A-34FBC8C5685F}"/>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948C94A-8603-4485-8882-00CECE388F6C}"/>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7F8E6D-E95D-4E37-BCD5-F8BC56A92E8A}"/>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20/08/2025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A2C51CB1-1AE6-4D2A-B788-93F5FDDE4E5B}"/>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F56E9BC3-E641-4CA3-84FF-52518677FD75}"/>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0925287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A154B-C485-4D2C-A8E2-9011E01F461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C46B929-FA5B-4D72-A0AE-91F28E858D90}"/>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A2CF512-C379-4F32-8AB1-006B8CB1E82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55B5EF2-CDFE-4575-AFED-23BFB76AF28F}"/>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20/08/2025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1CDD91E0-D7EB-440B-B598-969E92CCE0E8}"/>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AB72F3F9-9A95-4C61-9332-9219C1282D87}"/>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6441706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8E5B4-2018-4D7A-B6E0-8B8FF8C91CD1}"/>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B738C1F-A330-4AA9-ACB2-15F9B878416D}"/>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44CAEA-B371-4824-8A78-B404C6C80143}"/>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BC2FF8D-4E0F-4034-941F-BE283F54B983}"/>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F1FEC4-DFCB-4DA4-AD5D-81C7BB602E91}"/>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2157B981-E0CC-454A-9463-E646F1BBF8F4}"/>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20/08/2025</a:t>
            </a:fld>
            <a:endParaRPr lang="vi-VN">
              <a:solidFill>
                <a:prstClr val="black">
                  <a:tint val="75000"/>
                </a:prstClr>
              </a:solidFill>
            </a:endParaRPr>
          </a:p>
        </p:txBody>
      </p:sp>
      <p:sp>
        <p:nvSpPr>
          <p:cNvPr id="8" name="Footer Placeholder 7">
            <a:extLst>
              <a:ext uri="{FF2B5EF4-FFF2-40B4-BE49-F238E27FC236}">
                <a16:creationId xmlns:a16="http://schemas.microsoft.com/office/drawing/2014/main" id="{B770CF36-89D2-4848-9F9A-5677B5866DF6}"/>
              </a:ext>
            </a:extLst>
          </p:cNvPr>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a:extLst>
              <a:ext uri="{FF2B5EF4-FFF2-40B4-BE49-F238E27FC236}">
                <a16:creationId xmlns:a16="http://schemas.microsoft.com/office/drawing/2014/main" id="{0D0A8D33-4A74-4825-ADB1-EB36A1F43D75}"/>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66342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D0658F85-3E30-4931-A03A-8D0AB672B715}" type="datetimeFigureOut">
              <a:rPr lang="vi-VN" smtClean="0"/>
              <a:pPr/>
              <a:t>20/08/2025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829D852-9CBF-4A7F-8CA4-EAABCFF2345B}" type="slidenum">
              <a:rPr lang="vi-VN" smtClean="0"/>
              <a:pPr/>
              <a:t>‹#›</a:t>
            </a:fld>
            <a:endParaRPr lang="vi-VN"/>
          </a:p>
        </p:txBody>
      </p:sp>
    </p:spTree>
    <p:extLst>
      <p:ext uri="{BB962C8B-B14F-4D97-AF65-F5344CB8AC3E}">
        <p14:creationId xmlns:p14="http://schemas.microsoft.com/office/powerpoint/2010/main" val="11301205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B2C41-E69A-496B-87CD-63E7B5BEC3E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BD6003D-63CF-4B98-B9FC-24D4137729F0}"/>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20/08/2025</a:t>
            </a:fld>
            <a:endParaRPr lang="vi-VN">
              <a:solidFill>
                <a:prstClr val="black">
                  <a:tint val="75000"/>
                </a:prstClr>
              </a:solidFill>
            </a:endParaRPr>
          </a:p>
        </p:txBody>
      </p:sp>
      <p:sp>
        <p:nvSpPr>
          <p:cNvPr id="4" name="Footer Placeholder 3">
            <a:extLst>
              <a:ext uri="{FF2B5EF4-FFF2-40B4-BE49-F238E27FC236}">
                <a16:creationId xmlns:a16="http://schemas.microsoft.com/office/drawing/2014/main" id="{94E18784-9069-4F47-B9C6-84DE1E4B2F7F}"/>
              </a:ext>
            </a:extLst>
          </p:cNvPr>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a:extLst>
              <a:ext uri="{FF2B5EF4-FFF2-40B4-BE49-F238E27FC236}">
                <a16:creationId xmlns:a16="http://schemas.microsoft.com/office/drawing/2014/main" id="{3DB07E85-F927-40D2-B882-821905252874}"/>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0879990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10461" b="16308"/>
          <a:stretch/>
        </p:blipFill>
        <p:spPr>
          <a:xfrm>
            <a:off x="10655333" y="5765801"/>
            <a:ext cx="806424" cy="590551"/>
          </a:xfrm>
          <a:prstGeom prst="rect">
            <a:avLst/>
          </a:prstGeom>
        </p:spPr>
      </p:pic>
      <p:sp>
        <p:nvSpPr>
          <p:cNvPr id="2" name="Date Placeholder 1">
            <a:extLst>
              <a:ext uri="{FF2B5EF4-FFF2-40B4-BE49-F238E27FC236}">
                <a16:creationId xmlns:a16="http://schemas.microsoft.com/office/drawing/2014/main" id="{1BEC5B7D-3DC9-42DC-9CCD-411A9122A9F6}"/>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20/08/2025</a:t>
            </a:fld>
            <a:endParaRPr lang="vi-VN">
              <a:solidFill>
                <a:prstClr val="black">
                  <a:tint val="75000"/>
                </a:prstClr>
              </a:solidFill>
            </a:endParaRPr>
          </a:p>
        </p:txBody>
      </p:sp>
      <p:sp>
        <p:nvSpPr>
          <p:cNvPr id="3" name="Footer Placeholder 2">
            <a:extLst>
              <a:ext uri="{FF2B5EF4-FFF2-40B4-BE49-F238E27FC236}">
                <a16:creationId xmlns:a16="http://schemas.microsoft.com/office/drawing/2014/main" id="{DF521E20-5994-43AD-AF9B-E6F96212AD13}"/>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a16="http://schemas.microsoft.com/office/drawing/2014/main" id="{89291151-A9E1-42A7-B87C-9269516F7044}"/>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6771923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14253-4BBB-4EB4-956C-48464B4844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D7517DA-39BD-4628-BF95-5D48B4CA505A}"/>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F4B21316-EEA9-467A-A5A6-6436C84C87A4}"/>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242373-C567-4EB3-A04B-7306F8DF17F9}"/>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20/08/2025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D11C6653-CDE6-4F88-A231-47AE03E0D75F}"/>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111E0521-358A-43CE-A798-88D5BB534143}"/>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0926088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7FE89-79AF-4CF4-B3B3-1E42589EF5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828BE7B3-5B04-47C3-823B-9309DBC3C8A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vi-VN"/>
          </a:p>
        </p:txBody>
      </p:sp>
      <p:sp>
        <p:nvSpPr>
          <p:cNvPr id="4" name="Text Placeholder 3">
            <a:extLst>
              <a:ext uri="{FF2B5EF4-FFF2-40B4-BE49-F238E27FC236}">
                <a16:creationId xmlns:a16="http://schemas.microsoft.com/office/drawing/2014/main" id="{1CEC53C0-448F-4251-8720-6C83F076D9B0}"/>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1BEA20-9EC0-4F07-9790-03CA5361FC97}"/>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20/08/2025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9C54A513-6AC0-407F-9F93-65C1C2208049}"/>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59C356E2-EE42-442F-A12C-CE61EF7D50B9}"/>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6276733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C183B-798F-4ACE-83B5-F517176A5C4A}"/>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966986F-4925-46FF-A2A9-36E6FED76F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CB379ED-C54C-4361-98B1-7142BAF23360}"/>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20/08/2025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9061EE85-E5B4-4A3C-8BFE-6FE68B7907BB}"/>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6F8DA28C-14C8-410C-B148-46EFF85335DD}"/>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736143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FB38A4-9833-4DE5-BB39-D48AAE56002F}"/>
              </a:ext>
            </a:extLst>
          </p:cNvPr>
          <p:cNvSpPr>
            <a:spLocks noGrp="1"/>
          </p:cNvSpPr>
          <p:nvPr>
            <p:ph type="title" orient="vert"/>
          </p:nvPr>
        </p:nvSpPr>
        <p:spPr>
          <a:xfrm>
            <a:off x="8724901" y="365126"/>
            <a:ext cx="2628900" cy="5811839"/>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24594D6-D85A-4500-BB5E-02728C0B0B67}"/>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D33696A-06B9-40DA-899C-7D16FF36ABCD}"/>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20/08/2025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5F848B26-878F-4F0F-B2DD-83EEDF676E07}"/>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6C190F93-45AB-446E-B9C1-834218C869A9}"/>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0177459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9"/>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9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9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0F1B50A-7B53-46BF-AD99-3534BF84E6F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29610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D0658F85-3E30-4931-A03A-8D0AB672B715}" type="datetimeFigureOut">
              <a:rPr lang="vi-VN" smtClean="0"/>
              <a:pPr/>
              <a:t>20/08/2025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D829D852-9CBF-4A7F-8CA4-EAABCFF2345B}" type="slidenum">
              <a:rPr lang="vi-VN" smtClean="0"/>
              <a:pPr/>
              <a:t>‹#›</a:t>
            </a:fld>
            <a:endParaRPr lang="vi-VN"/>
          </a:p>
        </p:txBody>
      </p:sp>
    </p:spTree>
    <p:extLst>
      <p:ext uri="{BB962C8B-B14F-4D97-AF65-F5344CB8AC3E}">
        <p14:creationId xmlns:p14="http://schemas.microsoft.com/office/powerpoint/2010/main" val="2283998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D0658F85-3E30-4931-A03A-8D0AB672B715}" type="datetimeFigureOut">
              <a:rPr lang="vi-VN" smtClean="0"/>
              <a:pPr/>
              <a:t>20/08/2025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D829D852-9CBF-4A7F-8CA4-EAABCFF2345B}" type="slidenum">
              <a:rPr lang="vi-VN" smtClean="0"/>
              <a:pPr/>
              <a:t>‹#›</a:t>
            </a:fld>
            <a:endParaRPr lang="vi-VN"/>
          </a:p>
        </p:txBody>
      </p:sp>
    </p:spTree>
    <p:extLst>
      <p:ext uri="{BB962C8B-B14F-4D97-AF65-F5344CB8AC3E}">
        <p14:creationId xmlns:p14="http://schemas.microsoft.com/office/powerpoint/2010/main" val="325426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658F85-3E30-4931-A03A-8D0AB672B715}" type="datetimeFigureOut">
              <a:rPr lang="vi-VN" smtClean="0"/>
              <a:pPr/>
              <a:t>20/08/2025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D829D852-9CBF-4A7F-8CA4-EAABCFF2345B}" type="slidenum">
              <a:rPr lang="vi-VN" smtClean="0"/>
              <a:pPr/>
              <a:t>‹#›</a:t>
            </a:fld>
            <a:endParaRPr lang="vi-VN"/>
          </a:p>
        </p:txBody>
      </p:sp>
    </p:spTree>
    <p:extLst>
      <p:ext uri="{BB962C8B-B14F-4D97-AF65-F5344CB8AC3E}">
        <p14:creationId xmlns:p14="http://schemas.microsoft.com/office/powerpoint/2010/main" val="528118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658F85-3E30-4931-A03A-8D0AB672B715}" type="datetimeFigureOut">
              <a:rPr lang="vi-VN" smtClean="0"/>
              <a:pPr/>
              <a:t>20/08/2025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829D852-9CBF-4A7F-8CA4-EAABCFF2345B}" type="slidenum">
              <a:rPr lang="vi-VN" smtClean="0"/>
              <a:pPr/>
              <a:t>‹#›</a:t>
            </a:fld>
            <a:endParaRPr lang="vi-VN"/>
          </a:p>
        </p:txBody>
      </p:sp>
    </p:spTree>
    <p:extLst>
      <p:ext uri="{BB962C8B-B14F-4D97-AF65-F5344CB8AC3E}">
        <p14:creationId xmlns:p14="http://schemas.microsoft.com/office/powerpoint/2010/main" val="3025838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658F85-3E30-4931-A03A-8D0AB672B715}" type="datetimeFigureOut">
              <a:rPr lang="vi-VN" smtClean="0"/>
              <a:pPr/>
              <a:t>20/08/2025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829D852-9CBF-4A7F-8CA4-EAABCFF2345B}" type="slidenum">
              <a:rPr lang="vi-VN" smtClean="0"/>
              <a:pPr/>
              <a:t>‹#›</a:t>
            </a:fld>
            <a:endParaRPr lang="vi-VN"/>
          </a:p>
        </p:txBody>
      </p:sp>
    </p:spTree>
    <p:extLst>
      <p:ext uri="{BB962C8B-B14F-4D97-AF65-F5344CB8AC3E}">
        <p14:creationId xmlns:p14="http://schemas.microsoft.com/office/powerpoint/2010/main" val="2518598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658F85-3E30-4931-A03A-8D0AB672B715}" type="datetimeFigureOut">
              <a:rPr lang="vi-VN" smtClean="0"/>
              <a:pPr/>
              <a:t>20/08/2025</a:t>
            </a:fld>
            <a:endParaRPr lang="vi-VN"/>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29D852-9CBF-4A7F-8CA4-EAABCFF2345B}" type="slidenum">
              <a:rPr lang="vi-VN" smtClean="0"/>
              <a:pPr/>
              <a:t>‹#›</a:t>
            </a:fld>
            <a:endParaRPr lang="vi-VN"/>
          </a:p>
        </p:txBody>
      </p:sp>
    </p:spTree>
    <p:extLst>
      <p:ext uri="{BB962C8B-B14F-4D97-AF65-F5344CB8AC3E}">
        <p14:creationId xmlns:p14="http://schemas.microsoft.com/office/powerpoint/2010/main" val="389284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8/20/2025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6656778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6433EC-62DB-4882-9412-9B8E930C28C1}" type="datetimeFigureOut">
              <a:rPr lang="en-US" smtClean="0"/>
              <a:t>8/20/2025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1D6584-4DDB-4B19-853B-517B78BEE470}" type="slidenum">
              <a:rPr lang="en-US" smtClean="0"/>
              <a:t>‹#›</a:t>
            </a:fld>
            <a:endParaRPr lang="en-US"/>
          </a:p>
        </p:txBody>
      </p:sp>
    </p:spTree>
    <p:extLst>
      <p:ext uri="{BB962C8B-B14F-4D97-AF65-F5344CB8AC3E}">
        <p14:creationId xmlns:p14="http://schemas.microsoft.com/office/powerpoint/2010/main" val="353435550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57921C-1A63-40CE-B002-10F051D203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0187463-95D8-4CF7-B8FC-8C8E384B2A3A}"/>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5F52185-48FC-4136-90CF-85D79EA36E02}"/>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3061CC-3D04-454E-924B-718621B9FD7F}" type="datetimeFigureOut">
              <a:rPr lang="vi-VN" smtClean="0">
                <a:solidFill>
                  <a:prstClr val="black">
                    <a:tint val="75000"/>
                  </a:prstClr>
                </a:solidFill>
              </a:rPr>
              <a:pPr/>
              <a:t>20/08/2025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DCC52ED5-D41F-443F-9025-F578956BDFC8}"/>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DAAC1018-225C-494D-A645-99E7115F9BC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61262033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tags" Target="../tags/tag3.xml"/><Relationship Id="rId7" Type="http://schemas.openxmlformats.org/officeDocument/2006/relationships/image" Target="../media/image40.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9.png"/><Relationship Id="rId5" Type="http://schemas.openxmlformats.org/officeDocument/2006/relationships/image" Target="../media/image25.jpeg"/><Relationship Id="rId10" Type="http://schemas.microsoft.com/office/2007/relationships/hdphoto" Target="../media/hdphoto1.wdp"/><Relationship Id="rId4" Type="http://schemas.openxmlformats.org/officeDocument/2006/relationships/slideLayout" Target="../slideLayouts/slideLayout1.xml"/><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70.png"/><Relationship Id="rId5" Type="http://schemas.openxmlformats.org/officeDocument/2006/relationships/image" Target="../media/image47.png"/><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jpg"/><Relationship Id="rId7"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500.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70.png"/></Relationships>
</file>

<file path=ppt/slides/_rels/slide1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46.jpeg"/><Relationship Id="rId7" Type="http://schemas.openxmlformats.org/officeDocument/2006/relationships/image" Target="../media/image64.png"/><Relationship Id="rId2" Type="http://schemas.openxmlformats.org/officeDocument/2006/relationships/image" Target="../media/image4.jpg"/><Relationship Id="rId1" Type="http://schemas.openxmlformats.org/officeDocument/2006/relationships/slideLayout" Target="../slideLayouts/slideLayout12.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0.png"/><Relationship Id="rId9"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jpg"/><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6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4.jpg"/><Relationship Id="rId1" Type="http://schemas.openxmlformats.org/officeDocument/2006/relationships/slideLayout" Target="../slideLayouts/slideLayout1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8.png"/></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7.jpg"/></Relationships>
</file>

<file path=ppt/slides/_rels/slide2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slideLayout" Target="../slideLayouts/slideLayout24.xml"/><Relationship Id="rId7" Type="http://schemas.openxmlformats.org/officeDocument/2006/relationships/image" Target="../media/image51.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0.gif"/><Relationship Id="rId5" Type="http://schemas.openxmlformats.org/officeDocument/2006/relationships/image" Target="../media/image49.gif"/><Relationship Id="rId4" Type="http://schemas.openxmlformats.org/officeDocument/2006/relationships/image" Target="../media/image48.gif"/><Relationship Id="rId9" Type="http://schemas.openxmlformats.org/officeDocument/2006/relationships/image" Target="../media/image70.png"/></Relationships>
</file>

<file path=ppt/slides/_rels/slide23.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49.gif"/><Relationship Id="rId18" Type="http://schemas.openxmlformats.org/officeDocument/2006/relationships/image" Target="../media/image74.gif"/><Relationship Id="rId3" Type="http://schemas.microsoft.com/office/2007/relationships/media" Target="../media/media3.mp3"/><Relationship Id="rId7" Type="http://schemas.microsoft.com/office/2007/relationships/media" Target="../media/media5.mp3"/><Relationship Id="rId12" Type="http://schemas.openxmlformats.org/officeDocument/2006/relationships/notesSlide" Target="../notesSlides/notesSlide12.xml"/><Relationship Id="rId17" Type="http://schemas.openxmlformats.org/officeDocument/2006/relationships/image" Target="../media/image73.gif"/><Relationship Id="rId2" Type="http://schemas.openxmlformats.org/officeDocument/2006/relationships/audio" Target="../media/media2.mp3"/><Relationship Id="rId16" Type="http://schemas.openxmlformats.org/officeDocument/2006/relationships/image" Target="../media/image72.gif"/><Relationship Id="rId20" Type="http://schemas.openxmlformats.org/officeDocument/2006/relationships/image" Target="../media/image70.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slideLayout" Target="../slideLayouts/slideLayout24.xml"/><Relationship Id="rId5" Type="http://schemas.microsoft.com/office/2007/relationships/media" Target="../media/media4.mp3"/><Relationship Id="rId15" Type="http://schemas.openxmlformats.org/officeDocument/2006/relationships/image" Target="../media/image71.gif"/><Relationship Id="rId10" Type="http://schemas.openxmlformats.org/officeDocument/2006/relationships/audio" Target="../media/media6.mp3"/><Relationship Id="rId19" Type="http://schemas.openxmlformats.org/officeDocument/2006/relationships/image" Target="../media/image69.png"/><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image" Target="../media/image48.gif"/></Relationships>
</file>

<file path=ppt/slides/_rels/slide24.xml.rels><?xml version="1.0" encoding="UTF-8" standalone="yes"?>
<Relationships xmlns="http://schemas.openxmlformats.org/package/2006/relationships"><Relationship Id="rId8" Type="http://schemas.openxmlformats.org/officeDocument/2006/relationships/image" Target="../media/image49.gif"/><Relationship Id="rId13" Type="http://schemas.openxmlformats.org/officeDocument/2006/relationships/image" Target="../media/image77.gif"/><Relationship Id="rId18" Type="http://schemas.openxmlformats.org/officeDocument/2006/relationships/image" Target="../media/image91.png"/><Relationship Id="rId3" Type="http://schemas.openxmlformats.org/officeDocument/2006/relationships/audio" Target="../media/audio4.wav"/><Relationship Id="rId21" Type="http://schemas.openxmlformats.org/officeDocument/2006/relationships/image" Target="../media/image94.png"/><Relationship Id="rId7" Type="http://schemas.openxmlformats.org/officeDocument/2006/relationships/image" Target="../media/image75.gif"/><Relationship Id="rId12" Type="http://schemas.openxmlformats.org/officeDocument/2006/relationships/image" Target="../media/image79.png"/><Relationship Id="rId17" Type="http://schemas.openxmlformats.org/officeDocument/2006/relationships/image" Target="../media/image81.gif"/><Relationship Id="rId2" Type="http://schemas.openxmlformats.org/officeDocument/2006/relationships/audio" Target="../media/audio1.wav"/><Relationship Id="rId16" Type="http://schemas.openxmlformats.org/officeDocument/2006/relationships/image" Target="../media/image69.png"/><Relationship Id="rId20" Type="http://schemas.openxmlformats.org/officeDocument/2006/relationships/image" Target="../media/image93.png"/><Relationship Id="rId1" Type="http://schemas.openxmlformats.org/officeDocument/2006/relationships/slideLayout" Target="../slideLayouts/slideLayout25.xml"/><Relationship Id="rId6" Type="http://schemas.openxmlformats.org/officeDocument/2006/relationships/audio" Target="../media/audio7.wav"/><Relationship Id="rId11" Type="http://schemas.openxmlformats.org/officeDocument/2006/relationships/image" Target="../media/image74.gif"/><Relationship Id="rId5" Type="http://schemas.openxmlformats.org/officeDocument/2006/relationships/audio" Target="../media/audio6.wav"/><Relationship Id="rId15" Type="http://schemas.microsoft.com/office/2007/relationships/hdphoto" Target="../media/hdphoto2.wdp"/><Relationship Id="rId23" Type="http://schemas.openxmlformats.org/officeDocument/2006/relationships/image" Target="../media/image90.png"/><Relationship Id="rId10" Type="http://schemas.openxmlformats.org/officeDocument/2006/relationships/image" Target="../media/image76.gif"/><Relationship Id="rId19" Type="http://schemas.openxmlformats.org/officeDocument/2006/relationships/image" Target="../media/image92.png"/><Relationship Id="rId4" Type="http://schemas.openxmlformats.org/officeDocument/2006/relationships/audio" Target="../media/audio5.wav"/><Relationship Id="rId9" Type="http://schemas.openxmlformats.org/officeDocument/2006/relationships/image" Target="../media/image48.gif"/><Relationship Id="rId14" Type="http://schemas.openxmlformats.org/officeDocument/2006/relationships/image" Target="../media/image80.png"/><Relationship Id="rId22" Type="http://schemas.openxmlformats.org/officeDocument/2006/relationships/image" Target="../media/image16.gif"/></Relationships>
</file>

<file path=ppt/slides/_rels/slide25.xml.rels><?xml version="1.0" encoding="UTF-8" standalone="yes"?>
<Relationships xmlns="http://schemas.openxmlformats.org/package/2006/relationships"><Relationship Id="rId8" Type="http://schemas.openxmlformats.org/officeDocument/2006/relationships/image" Target="../media/image48.gif"/><Relationship Id="rId13" Type="http://schemas.microsoft.com/office/2007/relationships/hdphoto" Target="../media/hdphoto2.wdp"/><Relationship Id="rId18" Type="http://schemas.openxmlformats.org/officeDocument/2006/relationships/image" Target="../media/image99.png"/><Relationship Id="rId3" Type="http://schemas.openxmlformats.org/officeDocument/2006/relationships/audio" Target="../media/audio4.wav"/><Relationship Id="rId21" Type="http://schemas.openxmlformats.org/officeDocument/2006/relationships/image" Target="../media/image16.gif"/><Relationship Id="rId7" Type="http://schemas.openxmlformats.org/officeDocument/2006/relationships/image" Target="../media/image49.gif"/><Relationship Id="rId12" Type="http://schemas.openxmlformats.org/officeDocument/2006/relationships/image" Target="../media/image80.png"/><Relationship Id="rId17" Type="http://schemas.openxmlformats.org/officeDocument/2006/relationships/image" Target="../media/image98.png"/><Relationship Id="rId2" Type="http://schemas.openxmlformats.org/officeDocument/2006/relationships/audio" Target="../media/audio1.wav"/><Relationship Id="rId16" Type="http://schemas.openxmlformats.org/officeDocument/2006/relationships/image" Target="../media/image97.png"/><Relationship Id="rId20" Type="http://schemas.openxmlformats.org/officeDocument/2006/relationships/image" Target="../media/image101.png"/><Relationship Id="rId1" Type="http://schemas.openxmlformats.org/officeDocument/2006/relationships/slideLayout" Target="../slideLayouts/slideLayout25.xml"/><Relationship Id="rId6" Type="http://schemas.openxmlformats.org/officeDocument/2006/relationships/image" Target="../media/image75.gif"/><Relationship Id="rId11" Type="http://schemas.openxmlformats.org/officeDocument/2006/relationships/image" Target="../media/image77.gif"/><Relationship Id="rId5" Type="http://schemas.openxmlformats.org/officeDocument/2006/relationships/audio" Target="../media/audio7.wav"/><Relationship Id="rId15" Type="http://schemas.openxmlformats.org/officeDocument/2006/relationships/image" Target="../media/image82.gif"/><Relationship Id="rId10" Type="http://schemas.openxmlformats.org/officeDocument/2006/relationships/image" Target="../media/image74.gif"/><Relationship Id="rId19" Type="http://schemas.openxmlformats.org/officeDocument/2006/relationships/image" Target="../media/image100.png"/><Relationship Id="rId4" Type="http://schemas.openxmlformats.org/officeDocument/2006/relationships/audio" Target="../media/audio6.wav"/><Relationship Id="rId9" Type="http://schemas.openxmlformats.org/officeDocument/2006/relationships/image" Target="../media/image76.gif"/><Relationship Id="rId14" Type="http://schemas.openxmlformats.org/officeDocument/2006/relationships/image" Target="../media/image69.png"/><Relationship Id="rId22" Type="http://schemas.openxmlformats.org/officeDocument/2006/relationships/image" Target="../media/image95.png"/></Relationships>
</file>

<file path=ppt/slides/_rels/slide26.xml.rels><?xml version="1.0" encoding="UTF-8" standalone="yes"?>
<Relationships xmlns="http://schemas.openxmlformats.org/package/2006/relationships"><Relationship Id="rId8" Type="http://schemas.openxmlformats.org/officeDocument/2006/relationships/image" Target="../media/image49.gif"/><Relationship Id="rId13" Type="http://schemas.microsoft.com/office/2007/relationships/hdphoto" Target="../media/hdphoto2.wdp"/><Relationship Id="rId18" Type="http://schemas.openxmlformats.org/officeDocument/2006/relationships/image" Target="../media/image105.png"/><Relationship Id="rId3" Type="http://schemas.openxmlformats.org/officeDocument/2006/relationships/audio" Target="../media/audio4.wav"/><Relationship Id="rId21" Type="http://schemas.openxmlformats.org/officeDocument/2006/relationships/image" Target="../media/image16.gif"/><Relationship Id="rId7" Type="http://schemas.openxmlformats.org/officeDocument/2006/relationships/image" Target="../media/image77.gif"/><Relationship Id="rId12" Type="http://schemas.openxmlformats.org/officeDocument/2006/relationships/image" Target="../media/image80.png"/><Relationship Id="rId17" Type="http://schemas.openxmlformats.org/officeDocument/2006/relationships/image" Target="../media/image104.png"/><Relationship Id="rId2" Type="http://schemas.openxmlformats.org/officeDocument/2006/relationships/audio" Target="../media/audio1.wav"/><Relationship Id="rId16" Type="http://schemas.openxmlformats.org/officeDocument/2006/relationships/image" Target="../media/image1020.png"/><Relationship Id="rId20" Type="http://schemas.openxmlformats.org/officeDocument/2006/relationships/image" Target="../media/image107.png"/><Relationship Id="rId1" Type="http://schemas.openxmlformats.org/officeDocument/2006/relationships/slideLayout" Target="../slideLayouts/slideLayout25.xml"/><Relationship Id="rId6" Type="http://schemas.openxmlformats.org/officeDocument/2006/relationships/image" Target="../media/image75.gif"/><Relationship Id="rId11" Type="http://schemas.openxmlformats.org/officeDocument/2006/relationships/image" Target="../media/image74.gif"/><Relationship Id="rId5" Type="http://schemas.openxmlformats.org/officeDocument/2006/relationships/audio" Target="../media/audio7.wav"/><Relationship Id="rId15" Type="http://schemas.openxmlformats.org/officeDocument/2006/relationships/image" Target="../media/image83.gif"/><Relationship Id="rId10" Type="http://schemas.openxmlformats.org/officeDocument/2006/relationships/image" Target="../media/image76.gif"/><Relationship Id="rId19" Type="http://schemas.openxmlformats.org/officeDocument/2006/relationships/image" Target="../media/image106.png"/><Relationship Id="rId4" Type="http://schemas.openxmlformats.org/officeDocument/2006/relationships/audio" Target="../media/audio6.wav"/><Relationship Id="rId9" Type="http://schemas.openxmlformats.org/officeDocument/2006/relationships/image" Target="../media/image48.gif"/><Relationship Id="rId14" Type="http://schemas.openxmlformats.org/officeDocument/2006/relationships/image" Target="../media/image69.png"/><Relationship Id="rId22" Type="http://schemas.openxmlformats.org/officeDocument/2006/relationships/image" Target="../media/image102.png"/></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4.gi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14.xml"/><Relationship Id="rId4" Type="http://schemas.openxmlformats.org/officeDocument/2006/relationships/slide" Target="slide6.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18" Type="http://schemas.openxmlformats.org/officeDocument/2006/relationships/image" Target="../media/image16.gif"/><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2.xml"/><Relationship Id="rId16"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7.png"/><Relationship Id="rId5" Type="http://schemas.openxmlformats.org/officeDocument/2006/relationships/audio" Target="../media/audio3.wav"/><Relationship Id="rId15" Type="http://schemas.openxmlformats.org/officeDocument/2006/relationships/image" Target="../media/image17.png"/><Relationship Id="rId10" Type="http://schemas.openxmlformats.org/officeDocument/2006/relationships/image" Target="../media/image13.png"/><Relationship Id="rId19" Type="http://schemas.openxmlformats.org/officeDocument/2006/relationships/image" Target="../media/image20.png"/><Relationship Id="rId4" Type="http://schemas.openxmlformats.org/officeDocument/2006/relationships/audio" Target="../media/audio2.wav"/><Relationship Id="rId9" Type="http://schemas.openxmlformats.org/officeDocument/2006/relationships/image" Target="../media/image12.png"/><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18" Type="http://schemas.openxmlformats.org/officeDocument/2006/relationships/image" Target="../media/image25.png"/><Relationship Id="rId3" Type="http://schemas.openxmlformats.org/officeDocument/2006/relationships/audio" Target="../media/audio1.wav"/><Relationship Id="rId21" Type="http://schemas.openxmlformats.org/officeDocument/2006/relationships/image" Target="../media/image16.gif"/><Relationship Id="rId7" Type="http://schemas.openxmlformats.org/officeDocument/2006/relationships/image" Target="../media/image21.png"/><Relationship Id="rId12" Type="http://schemas.openxmlformats.org/officeDocument/2006/relationships/image" Target="../media/image7.png"/><Relationship Id="rId17" Type="http://schemas.openxmlformats.org/officeDocument/2006/relationships/image" Target="../media/image240.png"/><Relationship Id="rId2" Type="http://schemas.openxmlformats.org/officeDocument/2006/relationships/notesSlide" Target="../notesSlides/notesSlide3.xml"/><Relationship Id="rId16" Type="http://schemas.openxmlformats.org/officeDocument/2006/relationships/image" Target="../media/image24.png"/><Relationship Id="rId20"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22.png"/><Relationship Id="rId5" Type="http://schemas.openxmlformats.org/officeDocument/2006/relationships/audio" Target="../media/audio2.wav"/><Relationship Id="rId15" Type="http://schemas.openxmlformats.org/officeDocument/2006/relationships/image" Target="../media/image23.png"/><Relationship Id="rId10" Type="http://schemas.openxmlformats.org/officeDocument/2006/relationships/image" Target="../media/image12.png"/><Relationship Id="rId19" Type="http://schemas.openxmlformats.org/officeDocument/2006/relationships/image" Target="../media/image26.png"/><Relationship Id="rId4" Type="http://schemas.openxmlformats.org/officeDocument/2006/relationships/audio" Target="../media/audio3.wav"/><Relationship Id="rId9" Type="http://schemas.openxmlformats.org/officeDocument/2006/relationships/image" Target="../media/image10.png"/><Relationship Id="rId14" Type="http://schemas.openxmlformats.org/officeDocument/2006/relationships/image" Target="../media/image14.png"/><Relationship Id="rId22"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18" Type="http://schemas.openxmlformats.org/officeDocument/2006/relationships/image" Target="../media/image32.png"/><Relationship Id="rId3" Type="http://schemas.openxmlformats.org/officeDocument/2006/relationships/audio" Target="../media/audio1.wav"/><Relationship Id="rId7" Type="http://schemas.openxmlformats.org/officeDocument/2006/relationships/image" Target="../media/image11.png"/><Relationship Id="rId12" Type="http://schemas.openxmlformats.org/officeDocument/2006/relationships/image" Target="../media/image15.png"/><Relationship Id="rId17" Type="http://schemas.openxmlformats.org/officeDocument/2006/relationships/image" Target="../media/image31.png"/><Relationship Id="rId2" Type="http://schemas.openxmlformats.org/officeDocument/2006/relationships/notesSlide" Target="../notesSlides/notesSlide4.xml"/><Relationship Id="rId16" Type="http://schemas.openxmlformats.org/officeDocument/2006/relationships/image" Target="../media/image30.png"/><Relationship Id="rId20"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7.png"/><Relationship Id="rId5" Type="http://schemas.openxmlformats.org/officeDocument/2006/relationships/audio" Target="../media/audio2.wav"/><Relationship Id="rId15" Type="http://schemas.openxmlformats.org/officeDocument/2006/relationships/image" Target="../media/image290.png"/><Relationship Id="rId10" Type="http://schemas.openxmlformats.org/officeDocument/2006/relationships/image" Target="../media/image29.png"/><Relationship Id="rId19" Type="http://schemas.openxmlformats.org/officeDocument/2006/relationships/image" Target="../media/image16.gif"/><Relationship Id="rId4" Type="http://schemas.openxmlformats.org/officeDocument/2006/relationships/audio" Target="../media/audio3.wav"/><Relationship Id="rId9" Type="http://schemas.openxmlformats.org/officeDocument/2006/relationships/image" Target="../media/image12.png"/><Relationship Id="rId1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2.png"/><Relationship Id="rId18" Type="http://schemas.openxmlformats.org/officeDocument/2006/relationships/image" Target="../media/image16.gif"/><Relationship Id="rId3" Type="http://schemas.openxmlformats.org/officeDocument/2006/relationships/audio" Target="../media/audio1.wav"/><Relationship Id="rId7" Type="http://schemas.openxmlformats.org/officeDocument/2006/relationships/image" Target="../media/image11.png"/><Relationship Id="rId12" Type="http://schemas.openxmlformats.org/officeDocument/2006/relationships/image" Target="../media/image23.png"/><Relationship Id="rId17" Type="http://schemas.openxmlformats.org/officeDocument/2006/relationships/image" Target="../media/image37.png"/><Relationship Id="rId2" Type="http://schemas.openxmlformats.org/officeDocument/2006/relationships/notesSlide" Target="../notesSlides/notesSlide5.xml"/><Relationship Id="rId16"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audio" Target="../media/audio3.wav"/><Relationship Id="rId15" Type="http://schemas.openxmlformats.org/officeDocument/2006/relationships/image" Target="../media/image35.png"/><Relationship Id="rId10" Type="http://schemas.openxmlformats.org/officeDocument/2006/relationships/image" Target="../media/image7.png"/><Relationship Id="rId19" Type="http://schemas.openxmlformats.org/officeDocument/2006/relationships/image" Target="../media/image38.png"/><Relationship Id="rId4" Type="http://schemas.openxmlformats.org/officeDocument/2006/relationships/audio" Target="../media/audio2.wav"/><Relationship Id="rId9" Type="http://schemas.openxmlformats.org/officeDocument/2006/relationships/image" Target="../media/image34.png"/><Relationship Id="rId14" Type="http://schemas.openxmlformats.org/officeDocument/2006/relationships/image" Target="../media/image34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5124" name="Group 22" descr="OPL20U25GSXzBJYl68kk8uQGfFKzs7yb1M4KJWUiLk6ZEvGF+qCIPSnY57AbBFCvTW$2023.18.30$30+K4lPs7H94VUqPe2XwIsfPRnrXQE//QTEXxb8/8N4CNc6FpgZahzpTjFhMzSA7T/nHJa11DE8Ng2TP3iAmRczFlmslSuUNOgUeb6yRvs0="/>
          <p:cNvGrpSpPr>
            <a:grpSpLocks/>
          </p:cNvGrpSpPr>
          <p:nvPr/>
        </p:nvGrpSpPr>
        <p:grpSpPr bwMode="auto">
          <a:xfrm>
            <a:off x="1599737" y="1218639"/>
            <a:ext cx="9068412" cy="762131"/>
            <a:chOff x="-760" y="589"/>
            <a:chExt cx="5323" cy="577"/>
          </a:xfrm>
        </p:grpSpPr>
        <p:sp>
          <p:nvSpPr>
            <p:cNvPr id="2057" name="Text Box 17"/>
            <p:cNvSpPr txBox="1">
              <a:spLocks noChangeArrowheads="1"/>
            </p:cNvSpPr>
            <p:nvPr/>
          </p:nvSpPr>
          <p:spPr bwMode="auto">
            <a:xfrm>
              <a:off x="-760" y="589"/>
              <a:ext cx="5323" cy="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itchFamily="18" charset="0"/>
                  <a:ea typeface="+mn-ea"/>
                  <a:cs typeface="+mn-cs"/>
                </a:rPr>
                <a:t>TRƯỜNG THCS</a:t>
              </a:r>
              <a:r>
                <a:rPr lang="en-US" sz="3200" b="1" dirty="0">
                  <a:solidFill>
                    <a:srgbClr val="FF0000"/>
                  </a:solidFill>
                  <a:latin typeface="Times New Roman" pitchFamily="18" charset="0"/>
                </a:rPr>
                <a:t> NGỌC HỒI</a:t>
              </a:r>
              <a:endParaRPr kumimoji="0" lang="en-US" sz="3200" b="1" i="0" u="none" strike="noStrike" kern="1200" cap="none" spc="0" normalizeH="0" baseline="0" noProof="0" dirty="0">
                <a:ln>
                  <a:noFill/>
                </a:ln>
                <a:solidFill>
                  <a:srgbClr val="FF0000"/>
                </a:solidFill>
                <a:effectLst/>
                <a:uLnTx/>
                <a:uFillTx/>
                <a:latin typeface="Times New Roman" pitchFamily="18" charset="0"/>
                <a:ea typeface="+mn-ea"/>
                <a:cs typeface="+mn-cs"/>
              </a:endParaRPr>
            </a:p>
          </p:txBody>
        </p:sp>
        <p:sp>
          <p:nvSpPr>
            <p:cNvPr id="2058" name="Line 20"/>
            <p:cNvSpPr>
              <a:spLocks noChangeShapeType="1"/>
            </p:cNvSpPr>
            <p:nvPr/>
          </p:nvSpPr>
          <p:spPr bwMode="auto">
            <a:xfrm>
              <a:off x="1208" y="1166"/>
              <a:ext cx="1296" cy="0"/>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TextBox 13" descr="OPL20U25GSXzBJYl68kk8uQGfFKzs7yb1M4KJWUiLk6ZEvGF+qCIPSnY57AbBFCvTW$2023.18.30$30+K4lPs7H94VUqPe2XwIsfPRnrXQE//QTEXxb8/8N4CNc6FpgZahzpTjFhMzSA7T/nHJa11DE8Ng2TP3iAmRczFlmslSuUNOgUeb6yRvs0="/>
          <p:cNvSpPr txBox="1">
            <a:spLocks noChangeArrowheads="1"/>
          </p:cNvSpPr>
          <p:nvPr/>
        </p:nvSpPr>
        <p:spPr bwMode="auto">
          <a:xfrm>
            <a:off x="1600200" y="2743200"/>
            <a:ext cx="9372600" cy="584775"/>
          </a:xfrm>
          <a:prstGeom prst="rect">
            <a:avLst/>
          </a:prstGeom>
          <a:noFill/>
          <a:ln w="57150">
            <a:solidFill>
              <a:srgbClr val="FF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en-US" sz="3200" b="1" i="0" u="none" strike="noStrike" kern="1200" cap="none" spc="0" normalizeH="0" baseline="0" noProof="0" dirty="0">
                <a:ln/>
                <a:solidFill>
                  <a:srgbClr val="000099"/>
                </a:solidFill>
                <a:effectLst/>
                <a:uLnTx/>
                <a:uFillTx/>
                <a:latin typeface="Times New Roman" panose="02020603050405020304" pitchFamily="18" charset="0"/>
                <a:ea typeface="+mn-ea"/>
                <a:cs typeface="Times New Roman" panose="02020603050405020304" pitchFamily="18" charset="0"/>
              </a:rPr>
              <a:t>Môn: </a:t>
            </a:r>
            <a:r>
              <a:rPr kumimoji="0" lang="en-US" altLang="en-US" sz="3200" b="1" i="0" u="none" strike="noStrike" kern="1200" cap="none" spc="0" normalizeH="0" baseline="0" noProof="0" dirty="0" err="1">
                <a:ln/>
                <a:solidFill>
                  <a:srgbClr val="000099"/>
                </a:solidFill>
                <a:effectLst/>
                <a:uLnTx/>
                <a:uFillTx/>
                <a:latin typeface="Times New Roman" panose="02020603050405020304" pitchFamily="18" charset="0"/>
                <a:ea typeface="+mn-ea"/>
                <a:cs typeface="Times New Roman" panose="02020603050405020304" pitchFamily="18" charset="0"/>
              </a:rPr>
              <a:t>Toán</a:t>
            </a:r>
            <a:r>
              <a:rPr kumimoji="0" lang="en-US" altLang="en-US" sz="3200" b="1" i="0" u="none" strike="noStrike" kern="1200" cap="none" spc="0" normalizeH="0" baseline="0" noProof="0" dirty="0">
                <a:ln/>
                <a:solidFill>
                  <a:srgbClr val="000099"/>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solidFill>
                  <a:srgbClr val="000099"/>
                </a:solidFill>
                <a:effectLst/>
                <a:uLnTx/>
                <a:uFillTx/>
                <a:latin typeface="Times New Roman" panose="02020603050405020304" pitchFamily="18" charset="0"/>
                <a:ea typeface="+mn-ea"/>
                <a:cs typeface="Times New Roman" panose="02020603050405020304" pitchFamily="18" charset="0"/>
              </a:rPr>
              <a:t>Lớp</a:t>
            </a:r>
            <a:r>
              <a:rPr kumimoji="0" lang="en-US" altLang="en-US" sz="3200" b="1" i="0" u="none" strike="noStrike" kern="1200" cap="none" spc="0" normalizeH="0" baseline="0" noProof="0" dirty="0">
                <a:ln/>
                <a:solidFill>
                  <a:srgbClr val="000099"/>
                </a:solidFill>
                <a:effectLst/>
                <a:uLnTx/>
                <a:uFillTx/>
                <a:latin typeface="Times New Roman" panose="02020603050405020304" pitchFamily="18" charset="0"/>
                <a:ea typeface="+mn-ea"/>
                <a:cs typeface="Times New Roman" panose="02020603050405020304" pitchFamily="18" charset="0"/>
              </a:rPr>
              <a:t> 8 (</a:t>
            </a:r>
            <a:r>
              <a:rPr kumimoji="0" lang="en-US" altLang="en-US" sz="3200" b="1" i="0" u="none" strike="noStrike" kern="1200" cap="none" spc="0" normalizeH="0" baseline="0" noProof="0">
                <a:ln/>
                <a:solidFill>
                  <a:srgbClr val="000099"/>
                </a:solidFill>
                <a:effectLst/>
                <a:uLnTx/>
                <a:uFillTx/>
                <a:latin typeface="Times New Roman" panose="02020603050405020304" pitchFamily="18" charset="0"/>
                <a:ea typeface="+mn-ea"/>
                <a:cs typeface="Times New Roman" panose="02020603050405020304" pitchFamily="18" charset="0"/>
              </a:rPr>
              <a:t>KNTTVCS)</a:t>
            </a:r>
            <a:endParaRPr kumimoji="0" lang="en-US" altLang="en-US" sz="3200" b="1" i="0" u="none" strike="noStrike" kern="1200" cap="none" spc="0" normalizeH="0" baseline="0" noProof="0" dirty="0">
              <a:ln/>
              <a:solidFill>
                <a:srgbClr val="00009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7381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t="-25000" b="-25000"/>
          </a:stretch>
        </a:blipFill>
        <a:effectLst/>
      </p:bgPr>
    </p:bg>
    <p:spTree>
      <p:nvGrpSpPr>
        <p:cNvPr id="1" name=""/>
        <p:cNvGrpSpPr/>
        <p:nvPr/>
      </p:nvGrpSpPr>
      <p:grpSpPr>
        <a:xfrm>
          <a:off x="0" y="0"/>
          <a:ext cx="0" cy="0"/>
          <a:chOff x="0" y="0"/>
          <a:chExt cx="0" cy="0"/>
        </a:xfrm>
      </p:grpSpPr>
      <p:pic>
        <p:nvPicPr>
          <p:cNvPr id="4" name="Picture 3" descr="OPL20U25GSXzBJYl68kk8uQGfFKzs7yb1M4KJWUiLk6ZEvGF+qCIPSnY57AbBFCvTW$2023.18.30$30+K4lPs7H94VUqPe2XwIsfPRnrXQE//QTEXxb8/8N4CNc6FpgZahzpTjFhMzSA7T/nHJa11DE8Ng2TP3iAmRczFlmslSuUNOgUeb6yRvs0="/>
          <p:cNvPicPr>
            <a:picLocks noChangeAspect="1"/>
          </p:cNvPicPr>
          <p:nvPr/>
        </p:nvPicPr>
        <p:blipFill>
          <a:blip r:embed="rId3" cstate="print"/>
          <a:stretch>
            <a:fillRect/>
          </a:stretch>
        </p:blipFill>
        <p:spPr>
          <a:xfrm>
            <a:off x="3505200" y="3581400"/>
            <a:ext cx="5638800" cy="4191000"/>
          </a:xfrm>
          <a:prstGeom prst="rect">
            <a:avLst/>
          </a:prstGeom>
        </p:spPr>
      </p:pic>
      <p:sp>
        <p:nvSpPr>
          <p:cNvPr id="5" name="Cloud 4" descr="OPL20U25GSXzBJYl68kk8uQGfFKzs7yb1M4KJWUiLk6ZEvGF+qCIPSnY57AbBFCvTW$2023.18.30$30+K4lPs7H94VUqPe2XwIsfPRnrXQE//QTEXxb8/8N4CNc6FpgZahzpTjFhMzSA7T/nHJa11DE8Ng2TP3iAmRczFlmslSuUNOgUeb6yRvs0="/>
          <p:cNvSpPr/>
          <p:nvPr/>
        </p:nvSpPr>
        <p:spPr>
          <a:xfrm>
            <a:off x="6477000" y="1981200"/>
            <a:ext cx="4419600" cy="2057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cháu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giúp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6" name="Oval 5" descr="OPL20U25GSXzBJYl68kk8uQGfFKzs7yb1M4KJWUiLk6ZEvGF+qCIPSnY57AbBFCvTW$2023.18.30$30+K4lPs7H94VUqPe2XwIsfPRnrXQE//QTEXxb8/8N4CNc6FpgZahzpTjFhMzSA7T/nHJa11DE8Ng2TP3iAmRczFlmslSuUNOgUeb6yRvs0="/>
          <p:cNvSpPr/>
          <p:nvPr/>
        </p:nvSpPr>
        <p:spPr>
          <a:xfrm>
            <a:off x="5715000" y="4572000"/>
            <a:ext cx="228600" cy="2286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val 6" descr="OPL20U25GSXzBJYl68kk8uQGfFKzs7yb1M4KJWUiLk6ZEvGF+qCIPSnY57AbBFCvTW$2023.18.30$30+K4lPs7H94VUqPe2XwIsfPRnrXQE//QTEXxb8/8N4CNc6FpgZahzpTjFhMzSA7T/nHJa11DE8Ng2TP3iAmRczFlmslSuUNOgUeb6yRvs0="/>
          <p:cNvSpPr/>
          <p:nvPr/>
        </p:nvSpPr>
        <p:spPr>
          <a:xfrm>
            <a:off x="6096000" y="4114800"/>
            <a:ext cx="381000" cy="3048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val 7" descr="OPL20U25GSXzBJYl68kk8uQGfFKzs7yb1M4KJWUiLk6ZEvGF+qCIPSnY57AbBFCvTW$2023.18.30$30+K4lPs7H94VUqPe2XwIsfPRnrXQE//QTEXxb8/8N4CNc6FpgZahzpTjFhMzSA7T/nHJa11DE8Ng2TP3iAmRczFlmslSuUNOgUeb6yRvs0="/>
          <p:cNvSpPr/>
          <p:nvPr/>
        </p:nvSpPr>
        <p:spPr>
          <a:xfrm>
            <a:off x="5486400" y="4953000"/>
            <a:ext cx="228600" cy="1524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5" descr="OPL20U25GSXzBJYl68kk8uQGfFKzs7yb1M4KJWUiLk6ZEvGF+qCIPSnY57AbBFCvTW$2023.18.30$30+K4lPs7H94VUqPe2XwIsfPRnrXQE//QTEXxb8/8N4CNc6FpgZahzpTjFhMzSA7T/nHJa11DE8Ng2TP3iAmRczFlmslSuUNOgUeb6yRvs0=">
            <a:extLst>
              <a:ext uri="{FF2B5EF4-FFF2-40B4-BE49-F238E27FC236}">
                <a16:creationId xmlns:a16="http://schemas.microsoft.com/office/drawing/2014/main" id="{8B6E1182-5CF9-4F61-BA09-B9038CB346D2}"/>
              </a:ext>
            </a:extLst>
          </p:cNvPr>
          <p:cNvPicPr>
            <a:picLocks noChangeAspect="1" noChangeArrowheads="1"/>
          </p:cNvPicPr>
          <p:nvPr/>
        </p:nvPicPr>
        <p:blipFill>
          <a:blip r:embed="rId5">
            <a:clrChange>
              <a:clrFrom>
                <a:srgbClr val="FFFFFF"/>
              </a:clrFrom>
              <a:clrTo>
                <a:srgbClr val="FFFFFF">
                  <a:alpha val="0"/>
                </a:srgbClr>
              </a:clrTo>
            </a:clrChange>
            <a:lum contrast="18000"/>
            <a:extLst>
              <a:ext uri="{28A0092B-C50C-407E-A947-70E740481C1C}">
                <a14:useLocalDpi xmlns:a14="http://schemas.microsoft.com/office/drawing/2010/main" val="0"/>
              </a:ext>
            </a:extLst>
          </a:blip>
          <a:srcRect/>
          <a:stretch>
            <a:fillRect/>
          </a:stretch>
        </p:blipFill>
        <p:spPr bwMode="auto">
          <a:xfrm>
            <a:off x="3611800" y="1023306"/>
            <a:ext cx="4960166" cy="4872607"/>
          </a:xfrm>
          <a:prstGeom prst="rect">
            <a:avLst/>
          </a:prstGeom>
          <a:noFill/>
          <a:effectLst>
            <a:outerShdw dist="35921" dir="2700000" algn="ctr" rotWithShape="0">
              <a:srgbClr val="5F5F5F"/>
            </a:outerShdw>
          </a:effectLst>
          <a:extLst>
            <a:ext uri="{909E8E84-426E-40DD-AFC4-6F175D3DCCD1}">
              <a14:hiddenFill xmlns:a14="http://schemas.microsoft.com/office/drawing/2010/main">
                <a:solidFill>
                  <a:srgbClr val="FFFFFF"/>
                </a:solidFill>
              </a14:hiddenFill>
            </a:ext>
          </a:extLst>
        </p:spPr>
      </p:pic>
      <p:sp>
        <p:nvSpPr>
          <p:cNvPr id="22" name="TextBox 21" descr="OPL20U25GSXzBJYl68kk8uQGfFKzs7yb1M4KJWUiLk6ZEvGF+qCIPSnY57AbBFCvTW$2023.18.30$30+K4lPs7H94VUqPe2XwIsfPRnrXQE//QTEXxb8/8N4CNc6FpgZahzpTjFhMzSA7T/nHJa11DE8Ng2TP3iAmRczFlmslSuUNOgUeb6yRvs0=">
            <a:extLst>
              <a:ext uri="{FF2B5EF4-FFF2-40B4-BE49-F238E27FC236}">
                <a16:creationId xmlns:a16="http://schemas.microsoft.com/office/drawing/2014/main" id="{41CA1793-B808-459B-83CC-3B2E095A5E81}"/>
              </a:ext>
            </a:extLst>
          </p:cNvPr>
          <p:cNvSpPr txBox="1"/>
          <p:nvPr/>
        </p:nvSpPr>
        <p:spPr>
          <a:xfrm>
            <a:off x="2265151" y="1313474"/>
            <a:ext cx="8050526" cy="954107"/>
          </a:xfrm>
          <a:prstGeom prst="rect">
            <a:avLst/>
          </a:prstGeom>
          <a:noFill/>
        </p:spPr>
        <p:txBody>
          <a:bodyPr wrap="square" rtlCol="0">
            <a:spAutoFit/>
            <a:scene3d>
              <a:camera prst="obliqueTopLeft"/>
              <a:lightRig rig="harsh" dir="t"/>
            </a:scene3d>
            <a:sp3d extrusionH="57150" prstMaterial="matte">
              <a:bevelT w="63500" h="12700" prst="relaxedInset"/>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rgbClr val="FF0000"/>
                </a:solidFill>
                <a:effectLst>
                  <a:glow rad="139700">
                    <a:srgbClr val="4BACC6">
                      <a:satMod val="175000"/>
                      <a:alpha val="40000"/>
                    </a:srgbClr>
                  </a:glow>
                </a:effectLst>
                <a:uLnTx/>
                <a:uFillTx/>
                <a:latin typeface="Times New Roman" panose="02020603050405020304" pitchFamily="18" charset="0"/>
                <a:ea typeface="+mn-ea"/>
                <a:cs typeface="Times New Roman" panose="02020603050405020304" pitchFamily="18" charset="0"/>
              </a:rPr>
              <a:t>LUYỆN TẬP CHUNG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rgbClr val="FF0000"/>
                </a:solidFill>
                <a:effectLst>
                  <a:glow rad="139700">
                    <a:srgbClr val="4BACC6">
                      <a:satMod val="175000"/>
                      <a:alpha val="40000"/>
                    </a:srgbClr>
                  </a:glow>
                </a:effectLst>
                <a:uLnTx/>
                <a:uFillTx/>
                <a:latin typeface="Times New Roman" panose="02020603050405020304" pitchFamily="18" charset="0"/>
                <a:ea typeface="+mn-ea"/>
                <a:cs typeface="Times New Roman" panose="02020603050405020304" pitchFamily="18" charset="0"/>
              </a:rPr>
              <a:t>(TIẾT 1)</a:t>
            </a:r>
          </a:p>
        </p:txBody>
      </p:sp>
      <p:pic>
        <p:nvPicPr>
          <p:cNvPr id="59" name="Picture 58" descr="OPL20U25GSXzBJYl68kk8uQGfFKzs7yb1M4KJWUiLk6ZEvGF+qCIPSnY57AbBFCvTW$2023.18.30$30+K4lPs7H94VUqPe2XwIsfPRnrXQE//QTEXxb8/8N4CNc6FpgZahzpTjFhMzSA7T/nHJa11DE8Ng2TP3iAmRczFlmslSuUNOgUeb6yRvs0=">
            <a:extLst>
              <a:ext uri="{FF2B5EF4-FFF2-40B4-BE49-F238E27FC236}">
                <a16:creationId xmlns:a16="http://schemas.microsoft.com/office/drawing/2014/main" id="{E00C106F-26B5-48F7-8E0F-57C4F9A982A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750" t="8451" r="27500" b="5983"/>
          <a:stretch/>
        </p:blipFill>
        <p:spPr>
          <a:xfrm>
            <a:off x="3332002" y="-35663"/>
            <a:ext cx="3042219" cy="6868015"/>
          </a:xfrm>
          <a:prstGeom prst="rect">
            <a:avLst/>
          </a:prstGeom>
        </p:spPr>
      </p:pic>
      <p:pic>
        <p:nvPicPr>
          <p:cNvPr id="60" name="Picture 59" descr="OPL20U25GSXzBJYl68kk8uQGfFKzs7yb1M4KJWUiLk6ZEvGF+qCIPSnY57AbBFCvTW$2023.18.30$30+K4lPs7H94VUqPe2XwIsfPRnrXQE//QTEXxb8/8N4CNc6FpgZahzpTjFhMzSA7T/nHJa11DE8Ng2TP3iAmRczFlmslSuUNOgUeb6yRvs0=">
            <a:extLst>
              <a:ext uri="{FF2B5EF4-FFF2-40B4-BE49-F238E27FC236}">
                <a16:creationId xmlns:a16="http://schemas.microsoft.com/office/drawing/2014/main" id="{C5864932-B8B3-4E1D-9E99-9C1C43252A9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750" t="8451" r="27500" b="5952"/>
          <a:stretch/>
        </p:blipFill>
        <p:spPr>
          <a:xfrm flipH="1">
            <a:off x="6251919" y="-23145"/>
            <a:ext cx="3113503" cy="6855542"/>
          </a:xfrm>
          <a:prstGeom prst="rect">
            <a:avLst/>
          </a:prstGeom>
        </p:spPr>
      </p:pic>
      <p:pic>
        <p:nvPicPr>
          <p:cNvPr id="61" name="Picture 60" descr="OPL20U25GSXzBJYl68kk8uQGfFKzs7yb1M4KJWUiLk6ZEvGF+qCIPSnY57AbBFCvTW$2023.18.30$30+K4lPs7H94VUqPe2XwIsfPRnrXQE//QTEXxb8/8N4CNc6FpgZahzpTjFhMzSA7T/nHJa11DE8Ng2TP3iAmRczFlmslSuUNOgUeb6yRvs0=">
            <a:extLst>
              <a:ext uri="{FF2B5EF4-FFF2-40B4-BE49-F238E27FC236}">
                <a16:creationId xmlns:a16="http://schemas.microsoft.com/office/drawing/2014/main" id="{5E296E49-08BF-46C2-AD46-E8609ADF2A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26" y="-23191"/>
            <a:ext cx="3335956" cy="6855543"/>
          </a:xfrm>
          <a:prstGeom prst="rect">
            <a:avLst/>
          </a:prstGeom>
        </p:spPr>
      </p:pic>
      <p:pic>
        <p:nvPicPr>
          <p:cNvPr id="62" name="Picture 61" descr="OPL20U25GSXzBJYl68kk8uQGfFKzs7yb1M4KJWUiLk6ZEvGF+qCIPSnY57AbBFCvTW$2023.18.30$30+K4lPs7H94VUqPe2XwIsfPRnrXQE//QTEXxb8/8N4CNc6FpgZahzpTjFhMzSA7T/nHJa11DE8Ng2TP3iAmRczFlmslSuUNOgUeb6yRvs0=">
            <a:extLst>
              <a:ext uri="{FF2B5EF4-FFF2-40B4-BE49-F238E27FC236}">
                <a16:creationId xmlns:a16="http://schemas.microsoft.com/office/drawing/2014/main" id="{F0C204BC-F941-482E-9DBF-5C0E26D24E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04518" y="-23145"/>
            <a:ext cx="3002207" cy="6855542"/>
          </a:xfrm>
          <a:prstGeom prst="rect">
            <a:avLst/>
          </a:prstGeom>
        </p:spPr>
      </p:pic>
      <p:pic>
        <p:nvPicPr>
          <p:cNvPr id="66" name="PA_图片 4" descr="OPL20U25GSXzBJYl68kk8uQGfFKzs7yb1M4KJWUiLk6ZEvGF+qCIPSnY57AbBFCvTW$2023.18.30$30+K4lPs7H94VUqPe2XwIsfPRnrXQE//QTEXxb8/8N4CNc6FpgZahzpTjFhMzSA7T/nHJa11DE8Ng2TP3iAmRczFlmslSuUNOgUeb6yRvs0=">
            <a:extLst>
              <a:ext uri="{FF2B5EF4-FFF2-40B4-BE49-F238E27FC236}">
                <a16:creationId xmlns:a16="http://schemas.microsoft.com/office/drawing/2014/main" id="{D32E4FF0-05F2-477A-A810-8B67EA88303A}"/>
              </a:ext>
            </a:extLst>
          </p:cNvPr>
          <p:cNvPicPr>
            <a:picLocks noChangeAspect="1"/>
          </p:cNvPicPr>
          <p:nvPr>
            <p:custDataLst>
              <p:tags r:id="rId1"/>
            </p:custDataLst>
          </p:nvPr>
        </p:nvPicPr>
        <p:blipFill rotWithShape="1">
          <a:blip r:embed="rId8" cstate="print">
            <a:extLst>
              <a:ext uri="{28A0092B-C50C-407E-A947-70E740481C1C}">
                <a14:useLocalDpi xmlns:a14="http://schemas.microsoft.com/office/drawing/2010/main" val="0"/>
              </a:ext>
            </a:extLst>
          </a:blip>
          <a:srcRect l="9527" t="15136" b="37127"/>
          <a:stretch/>
        </p:blipFill>
        <p:spPr>
          <a:xfrm flipH="1">
            <a:off x="3646521" y="5694454"/>
            <a:ext cx="5086350" cy="1159152"/>
          </a:xfrm>
          <a:prstGeom prst="rect">
            <a:avLst/>
          </a:prstGeom>
        </p:spPr>
      </p:pic>
      <p:pic>
        <p:nvPicPr>
          <p:cNvPr id="68" name="PA_图片 35" descr="OPL20U25GSXzBJYl68kk8uQGfFKzs7yb1M4KJWUiLk6ZEvGF+qCIPSnY57AbBFCvTW$2023.18.30$30+K4lPs7H94VUqPe2XwIsfPRnrXQE//QTEXxb8/8N4CNc6FpgZahzpTjFhMzSA7T/nHJa11DE8Ng2TP3iAmRczFlmslSuUNOgUeb6yRvs0=">
            <a:extLst>
              <a:ext uri="{FF2B5EF4-FFF2-40B4-BE49-F238E27FC236}">
                <a16:creationId xmlns:a16="http://schemas.microsoft.com/office/drawing/2014/main" id="{F421506A-DD9B-4EEE-A9AC-CFBC4B00ADEC}"/>
              </a:ext>
            </a:extLst>
          </p:cNvPr>
          <p:cNvPicPr>
            <a:picLocks noChangeAspect="1"/>
          </p:cNvPicPr>
          <p:nvPr>
            <p:custDataLst>
              <p:tags r:id="rId2"/>
            </p:custDataLst>
          </p:nvPr>
        </p:nvPicPr>
        <p:blipFill>
          <a:blip r:embed="rId9" cstate="print">
            <a:extLst>
              <a:ext uri="{BEBA8EAE-BF5A-486C-A8C5-ECC9F3942E4B}">
                <a14:imgProps xmlns:a14="http://schemas.microsoft.com/office/drawing/2010/main">
                  <a14:imgLayer r:embed="rId1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363429" y="1"/>
            <a:ext cx="2416843" cy="1501993"/>
          </a:xfrm>
          <a:prstGeom prst="rect">
            <a:avLst/>
          </a:prstGeom>
        </p:spPr>
      </p:pic>
      <p:pic>
        <p:nvPicPr>
          <p:cNvPr id="69" name="PA_图片 35" descr="OPL20U25GSXzBJYl68kk8uQGfFKzs7yb1M4KJWUiLk6ZEvGF+qCIPSnY57AbBFCvTW$2023.18.30$30+K4lPs7H94VUqPe2XwIsfPRnrXQE//QTEXxb8/8N4CNc6FpgZahzpTjFhMzSA7T/nHJa11DE8Ng2TP3iAmRczFlmslSuUNOgUeb6yRvs0=">
            <a:extLst>
              <a:ext uri="{FF2B5EF4-FFF2-40B4-BE49-F238E27FC236}">
                <a16:creationId xmlns:a16="http://schemas.microsoft.com/office/drawing/2014/main" id="{9598A42F-4D81-4D6F-AB12-69F14623E6BA}"/>
              </a:ext>
            </a:extLst>
          </p:cNvPr>
          <p:cNvPicPr>
            <a:picLocks noChangeAspect="1"/>
          </p:cNvPicPr>
          <p:nvPr>
            <p:custDataLst>
              <p:tags r:id="rId3"/>
            </p:custDataLst>
          </p:nvPr>
        </p:nvPicPr>
        <p:blipFill>
          <a:blip r:embed="rId9" cstate="print">
            <a:extLst>
              <a:ext uri="{BEBA8EAE-BF5A-486C-A8C5-ECC9F3942E4B}">
                <a14:imgProps xmlns:a14="http://schemas.microsoft.com/office/drawing/2010/main">
                  <a14:imgLayer r:embed="rId1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290415" y="25603"/>
            <a:ext cx="2416843" cy="1501993"/>
          </a:xfrm>
          <a:prstGeom prst="rect">
            <a:avLst/>
          </a:prstGeom>
        </p:spPr>
      </p:pic>
    </p:spTree>
    <p:extLst>
      <p:ext uri="{BB962C8B-B14F-4D97-AF65-F5344CB8AC3E}">
        <p14:creationId xmlns:p14="http://schemas.microsoft.com/office/powerpoint/2010/main" val="31696613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endCondLst>
                                    <p:cond evt="onNext" delay="0">
                                      <p:tgtEl>
                                        <p:sldTgt/>
                                      </p:tgtEl>
                                    </p:cond>
                                  </p:endCondLst>
                                  <p:childTnLst>
                                    <p:animRot by="-21600000">
                                      <p:cBhvr>
                                        <p:cTn id="6" dur="20000" fill="hold"/>
                                        <p:tgtEl>
                                          <p:spTgt spid="30"/>
                                        </p:tgtEl>
                                        <p:attrNameLst>
                                          <p:attrName>r</p:attrName>
                                        </p:attrNameLst>
                                      </p:cBhvr>
                                    </p:animRot>
                                  </p:childTnLst>
                                </p:cTn>
                              </p:par>
                              <p:par>
                                <p:cTn id="7" presetID="38" presetClass="entr" presetSubtype="0" accel="50000" fill="hold" grpId="0" nodeType="withEffect">
                                  <p:stCondLst>
                                    <p:cond delay="1750"/>
                                  </p:stCondLst>
                                  <p:iterate type="lt">
                                    <p:tmPct val="50000"/>
                                  </p:iterate>
                                  <p:childTnLst>
                                    <p:set>
                                      <p:cBhvr>
                                        <p:cTn id="8" dur="1" fill="hold">
                                          <p:stCondLst>
                                            <p:cond delay="0"/>
                                          </p:stCondLst>
                                        </p:cTn>
                                        <p:tgtEl>
                                          <p:spTgt spid="22"/>
                                        </p:tgtEl>
                                        <p:attrNameLst>
                                          <p:attrName>style.visibility</p:attrName>
                                        </p:attrNameLst>
                                      </p:cBhvr>
                                      <p:to>
                                        <p:strVal val="visible"/>
                                      </p:to>
                                    </p:set>
                                    <p:set>
                                      <p:cBhvr>
                                        <p:cTn id="9" dur="114" fill="hold">
                                          <p:stCondLst>
                                            <p:cond delay="0"/>
                                          </p:stCondLst>
                                        </p:cTn>
                                        <p:tgtEl>
                                          <p:spTgt spid="22"/>
                                        </p:tgtEl>
                                        <p:attrNameLst>
                                          <p:attrName>style.rotation</p:attrName>
                                        </p:attrNameLst>
                                      </p:cBhvr>
                                      <p:to>
                                        <p:strVal val="-45.0"/>
                                      </p:to>
                                    </p:set>
                                    <p:anim calcmode="lin" valueType="num">
                                      <p:cBhvr>
                                        <p:cTn id="10" dur="114" fill="hold">
                                          <p:stCondLst>
                                            <p:cond delay="114"/>
                                          </p:stCondLst>
                                        </p:cTn>
                                        <p:tgtEl>
                                          <p:spTgt spid="22"/>
                                        </p:tgtEl>
                                        <p:attrNameLst>
                                          <p:attrName>style.rotation</p:attrName>
                                        </p:attrNameLst>
                                      </p:cBhvr>
                                      <p:tavLst>
                                        <p:tav tm="0">
                                          <p:val>
                                            <p:fltVal val="-45"/>
                                          </p:val>
                                        </p:tav>
                                        <p:tav tm="69900">
                                          <p:val>
                                            <p:fltVal val="45"/>
                                          </p:val>
                                        </p:tav>
                                        <p:tav tm="100000">
                                          <p:val>
                                            <p:fltVal val="0"/>
                                          </p:val>
                                        </p:tav>
                                      </p:tavLst>
                                    </p:anim>
                                    <p:anim calcmode="lin" valueType="num">
                                      <p:cBhvr>
                                        <p:cTn id="11" dur="114" fill="hold">
                                          <p:stCondLst>
                                            <p:cond delay="0"/>
                                          </p:stCondLst>
                                        </p:cTn>
                                        <p:tgtEl>
                                          <p:spTgt spid="22"/>
                                        </p:tgtEl>
                                        <p:attrNameLst>
                                          <p:attrName>ppt_y</p:attrName>
                                        </p:attrNameLst>
                                      </p:cBhvr>
                                      <p:tavLst>
                                        <p:tav tm="0">
                                          <p:val>
                                            <p:strVal val="#ppt_y-1"/>
                                          </p:val>
                                        </p:tav>
                                        <p:tav tm="100000">
                                          <p:val>
                                            <p:strVal val="#ppt_y-(0.354*#ppt_w-0.172*#ppt_h)"/>
                                          </p:val>
                                        </p:tav>
                                      </p:tavLst>
                                    </p:anim>
                                    <p:anim calcmode="lin" valueType="num">
                                      <p:cBhvr>
                                        <p:cTn id="12" dur="39" decel="50000" autoRev="1" fill="hold">
                                          <p:stCondLst>
                                            <p:cond delay="114"/>
                                          </p:stCondLst>
                                        </p:cTn>
                                        <p:tgtEl>
                                          <p:spTgt spid="22"/>
                                        </p:tgtEl>
                                        <p:attrNameLst>
                                          <p:attrName>ppt_y</p:attrName>
                                        </p:attrNameLst>
                                      </p:cBhvr>
                                      <p:tavLst>
                                        <p:tav tm="0">
                                          <p:val>
                                            <p:strVal val="#ppt_y-(0.354*#ppt_w-0.172*#ppt_h)"/>
                                          </p:val>
                                        </p:tav>
                                        <p:tav tm="100000">
                                          <p:val>
                                            <p:strVal val="#ppt_y-(0.354*#ppt_w-0.172*#ppt_h)-#ppt_h/2"/>
                                          </p:val>
                                        </p:tav>
                                      </p:tavLst>
                                    </p:anim>
                                    <p:anim calcmode="lin" valueType="num">
                                      <p:cBhvr>
                                        <p:cTn id="13" dur="34" fill="hold">
                                          <p:stCondLst>
                                            <p:cond delay="216"/>
                                          </p:stCondLst>
                                        </p:cTn>
                                        <p:tgtEl>
                                          <p:spTgt spid="22"/>
                                        </p:tgtEl>
                                        <p:attrNameLst>
                                          <p:attrName>ppt_y</p:attrName>
                                        </p:attrNameLst>
                                      </p:cBhvr>
                                      <p:tavLst>
                                        <p:tav tm="0">
                                          <p:val>
                                            <p:strVal val="#ppt_y-(0.354*#ppt_w-0.172*#ppt_h)"/>
                                          </p:val>
                                        </p:tav>
                                        <p:tav tm="100000">
                                          <p:val>
                                            <p:strVal val="#ppt_y"/>
                                          </p:val>
                                        </p:tav>
                                      </p:tavLst>
                                    </p:anim>
                                  </p:childTnLst>
                                </p:cTn>
                              </p:par>
                              <p:par>
                                <p:cTn id="14" presetID="22" presetClass="emph" presetSubtype="0" repeatCount="indefinite" fill="hold" grpId="1" nodeType="withEffect">
                                  <p:stCondLst>
                                    <p:cond delay="0"/>
                                  </p:stCondLst>
                                  <p:iterate type="lt">
                                    <p:tmPct val="0"/>
                                  </p:iterate>
                                  <p:childTnLst>
                                    <p:animClr clrSpc="hsl" dir="cw">
                                      <p:cBhvr override="childStyle">
                                        <p:cTn id="15" dur="500" fill="hold"/>
                                        <p:tgtEl>
                                          <p:spTgt spid="22"/>
                                        </p:tgtEl>
                                        <p:attrNameLst>
                                          <p:attrName>style.color</p:attrName>
                                        </p:attrNameLst>
                                      </p:cBhvr>
                                      <p:by>
                                        <p:hsl h="-7200000" s="0" l="0"/>
                                      </p:by>
                                    </p:animClr>
                                    <p:animClr clrSpc="hsl" dir="cw">
                                      <p:cBhvr>
                                        <p:cTn id="16" dur="500" fill="hold"/>
                                        <p:tgtEl>
                                          <p:spTgt spid="22"/>
                                        </p:tgtEl>
                                        <p:attrNameLst>
                                          <p:attrName>fillcolor</p:attrName>
                                        </p:attrNameLst>
                                      </p:cBhvr>
                                      <p:by>
                                        <p:hsl h="-7200000" s="0" l="0"/>
                                      </p:by>
                                    </p:animClr>
                                    <p:animClr clrSpc="hsl" dir="cw">
                                      <p:cBhvr>
                                        <p:cTn id="17" dur="500" fill="hold"/>
                                        <p:tgtEl>
                                          <p:spTgt spid="22"/>
                                        </p:tgtEl>
                                        <p:attrNameLst>
                                          <p:attrName>stroke.color</p:attrName>
                                        </p:attrNameLst>
                                      </p:cBhvr>
                                      <p:by>
                                        <p:hsl h="-7200000" s="0" l="0"/>
                                      </p:by>
                                    </p:animClr>
                                    <p:set>
                                      <p:cBhvr>
                                        <p:cTn id="18" dur="500" fill="hold"/>
                                        <p:tgtEl>
                                          <p:spTgt spid="22"/>
                                        </p:tgtEl>
                                        <p:attrNameLst>
                                          <p:attrName>fill.type</p:attrName>
                                        </p:attrNameLst>
                                      </p:cBhvr>
                                      <p:to>
                                        <p:strVal val="solid"/>
                                      </p:to>
                                    </p:set>
                                  </p:childTnLst>
                                </p:cTn>
                              </p:par>
                              <p:par>
                                <p:cTn id="19" presetID="63" presetClass="path" presetSubtype="0" accel="50000" decel="50000" fill="hold" nodeType="withEffect">
                                  <p:stCondLst>
                                    <p:cond delay="0"/>
                                  </p:stCondLst>
                                  <p:childTnLst>
                                    <p:animMotion origin="layout" path="M -4.58333E-6 3.7037E-6 L 0.41875 -0.00301 " pathEditMode="relative" rAng="0" ptsTypes="AA">
                                      <p:cBhvr>
                                        <p:cTn id="20" dur="3250" fill="hold"/>
                                        <p:tgtEl>
                                          <p:spTgt spid="60"/>
                                        </p:tgtEl>
                                        <p:attrNameLst>
                                          <p:attrName>ppt_x</p:attrName>
                                          <p:attrName>ppt_y</p:attrName>
                                        </p:attrNameLst>
                                      </p:cBhvr>
                                      <p:rCtr x="20937" y="-162"/>
                                    </p:animMotion>
                                  </p:childTnLst>
                                </p:cTn>
                              </p:par>
                              <p:par>
                                <p:cTn id="21" presetID="35" presetClass="path" presetSubtype="0" accel="50000" decel="50000" fill="hold" nodeType="withEffect">
                                  <p:stCondLst>
                                    <p:cond delay="0"/>
                                  </p:stCondLst>
                                  <p:childTnLst>
                                    <p:animMotion origin="layout" path="M 3.125E-6 -1.85185E-6 L -0.40586 0.00116 " pathEditMode="relative" rAng="0" ptsTypes="AA">
                                      <p:cBhvr>
                                        <p:cTn id="22" dur="3250" fill="hold"/>
                                        <p:tgtEl>
                                          <p:spTgt spid="59"/>
                                        </p:tgtEl>
                                        <p:attrNameLst>
                                          <p:attrName>ppt_x</p:attrName>
                                          <p:attrName>ppt_y</p:attrName>
                                        </p:attrNameLst>
                                      </p:cBhvr>
                                      <p:rCtr x="-20299" y="46"/>
                                    </p:animMotion>
                                  </p:childTnLst>
                                </p:cTn>
                              </p:par>
                              <p:par>
                                <p:cTn id="23" presetID="63" presetClass="path" presetSubtype="0" accel="50000" decel="50000" fill="hold" nodeType="withEffect">
                                  <p:stCondLst>
                                    <p:cond delay="0"/>
                                  </p:stCondLst>
                                  <p:childTnLst>
                                    <p:animMotion origin="layout" path="M -4.79167E-6 3.7037E-6 L 0.19362 3.7037E-6 " pathEditMode="relative" rAng="0" ptsTypes="AA">
                                      <p:cBhvr>
                                        <p:cTn id="24" dur="3250" fill="hold"/>
                                        <p:tgtEl>
                                          <p:spTgt spid="62"/>
                                        </p:tgtEl>
                                        <p:attrNameLst>
                                          <p:attrName>ppt_x</p:attrName>
                                          <p:attrName>ppt_y</p:attrName>
                                        </p:attrNameLst>
                                      </p:cBhvr>
                                      <p:rCtr x="9674" y="0"/>
                                    </p:animMotion>
                                  </p:childTnLst>
                                </p:cTn>
                              </p:par>
                              <p:par>
                                <p:cTn id="25" presetID="35" presetClass="path" presetSubtype="0" accel="50000" decel="50000" fill="hold" nodeType="withEffect">
                                  <p:stCondLst>
                                    <p:cond delay="0"/>
                                  </p:stCondLst>
                                  <p:childTnLst>
                                    <p:animMotion origin="layout" path="M 0 3.7037E-6 L -0.19688 -0.00533 " pathEditMode="relative" rAng="0" ptsTypes="AA">
                                      <p:cBhvr>
                                        <p:cTn id="26" dur="3250" fill="hold"/>
                                        <p:tgtEl>
                                          <p:spTgt spid="61"/>
                                        </p:tgtEl>
                                        <p:attrNameLst>
                                          <p:attrName>ppt_x</p:attrName>
                                          <p:attrName>ppt_y</p:attrName>
                                        </p:attrNameLst>
                                      </p:cBhvr>
                                      <p:rCtr x="-9844" y="-278"/>
                                    </p:animMotion>
                                  </p:childTnLst>
                                </p:cTn>
                              </p:par>
                              <p:par>
                                <p:cTn id="27" presetID="64" presetClass="path" presetSubtype="0" accel="50000" decel="50000" fill="hold" nodeType="withEffect">
                                  <p:stCondLst>
                                    <p:cond delay="750"/>
                                  </p:stCondLst>
                                  <p:childTnLst>
                                    <p:animMotion origin="layout" path="M 1.875E-6 -2.96296E-6 L 1.875E-6 -0.25 " pathEditMode="relative" rAng="0" ptsTypes="AA">
                                      <p:cBhvr>
                                        <p:cTn id="28" dur="3250" fill="hold"/>
                                        <p:tgtEl>
                                          <p:spTgt spid="68"/>
                                        </p:tgtEl>
                                        <p:attrNameLst>
                                          <p:attrName>ppt_x</p:attrName>
                                          <p:attrName>ppt_y</p:attrName>
                                        </p:attrNameLst>
                                      </p:cBhvr>
                                      <p:rCtr x="0" y="-12500"/>
                                    </p:animMotion>
                                  </p:childTnLst>
                                </p:cTn>
                              </p:par>
                              <p:par>
                                <p:cTn id="29" presetID="64" presetClass="path" presetSubtype="0" accel="50000" decel="50000" fill="hold" nodeType="withEffect">
                                  <p:stCondLst>
                                    <p:cond delay="750"/>
                                  </p:stCondLst>
                                  <p:childTnLst>
                                    <p:animMotion origin="layout" path="M -2.91667E-6 2.22222E-6 L -2.91667E-6 -0.25 " pathEditMode="relative" rAng="0" ptsTypes="AA">
                                      <p:cBhvr>
                                        <p:cTn id="30" dur="3250" fill="hold"/>
                                        <p:tgtEl>
                                          <p:spTgt spid="69"/>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Subtitle 3" descr="OPL20U25GSXzBJYl68kk8uQGfFKzs7yb1M4KJWUiLk6ZEvGF+qCIPSnY57AbBFCvTW$2023.18.30$30+K4lPs7H94VUqPe2XwIsfPRnrXQE//QTEXxb8/8N4CNc6FpgZahzpTjFhMzSA7T/nHJa11DE8Ng2TP3iAmRczFlmslSuUNOgUeb6yRvs0=">
            <a:extLst>
              <a:ext uri="{FF2B5EF4-FFF2-40B4-BE49-F238E27FC236}">
                <a16:creationId xmlns:a16="http://schemas.microsoft.com/office/drawing/2014/main" id="{71832F88-2FDB-4735-951D-E4664BB44A32}"/>
              </a:ext>
            </a:extLst>
          </p:cNvPr>
          <p:cNvSpPr>
            <a:spLocks noGrp="1"/>
          </p:cNvSpPr>
          <p:nvPr>
            <p:ph type="subTitle" idx="1"/>
          </p:nvPr>
        </p:nvSpPr>
        <p:spPr>
          <a:xfrm>
            <a:off x="2427724" y="1832783"/>
            <a:ext cx="9399398" cy="569268"/>
          </a:xfrm>
        </p:spPr>
        <p:txBody>
          <a:bodyPr>
            <a:noAutofit/>
          </a:bodyPr>
          <a:lstStyle/>
          <a:p>
            <a:pPr algn="just">
              <a:lnSpc>
                <a:spcPct val="107000"/>
              </a:lnSpc>
              <a:spcBef>
                <a:spcPts val="720"/>
              </a:spcBef>
              <a:spcAft>
                <a:spcPts val="720"/>
              </a:spcAft>
            </a:pPr>
            <a:r>
              <a:rPr lang="en-US" b="1" dirty="0" err="1">
                <a:solidFill>
                  <a:srgbClr val="1402BE"/>
                </a:solidFill>
                <a:latin typeface="Times New Roman" panose="02020603050405020304" pitchFamily="18" charset="0"/>
                <a:cs typeface="Times New Roman" panose="02020603050405020304" pitchFamily="18" charset="0"/>
              </a:rPr>
              <a:t>Dạng</a:t>
            </a:r>
            <a:r>
              <a:rPr lang="en-US" b="1" dirty="0">
                <a:solidFill>
                  <a:srgbClr val="1402BE"/>
                </a:solidFill>
                <a:latin typeface="Times New Roman" panose="02020603050405020304" pitchFamily="18" charset="0"/>
                <a:cs typeface="Times New Roman" panose="02020603050405020304" pitchFamily="18" charset="0"/>
              </a:rPr>
              <a:t> 1: </a:t>
            </a:r>
            <a:r>
              <a:rPr lang="vi-VN" b="1" dirty="0">
                <a:solidFill>
                  <a:srgbClr val="1402BE"/>
                </a:solidFill>
                <a:latin typeface="Times New Roman" panose="02020603050405020304" pitchFamily="18" charset="0"/>
                <a:ea typeface="Times New Roman" panose="02020603050405020304" pitchFamily="18" charset="0"/>
              </a:rPr>
              <a:t>Tìm đa thức chưa biết trong một đẳng thức</a:t>
            </a:r>
            <a:r>
              <a:rPr lang="en-US" b="1" dirty="0">
                <a:solidFill>
                  <a:srgbClr val="1402BE"/>
                </a:solidFill>
                <a:latin typeface="Times New Roman" panose="02020603050405020304" pitchFamily="18" charset="0"/>
                <a:ea typeface="Times New Roman" panose="02020603050405020304" pitchFamily="18" charset="0"/>
              </a:rPr>
              <a:t> </a:t>
            </a:r>
            <a:r>
              <a:rPr lang="en-US" b="1" dirty="0" err="1">
                <a:solidFill>
                  <a:srgbClr val="1402BE"/>
                </a:solidFill>
                <a:latin typeface="Times New Roman" panose="02020603050405020304" pitchFamily="18" charset="0"/>
                <a:ea typeface="Times New Roman" panose="02020603050405020304" pitchFamily="18" charset="0"/>
              </a:rPr>
              <a:t>bằng</a:t>
            </a:r>
            <a:r>
              <a:rPr lang="en-US" b="1" dirty="0">
                <a:solidFill>
                  <a:srgbClr val="1402BE"/>
                </a:solidFill>
                <a:latin typeface="Times New Roman" panose="02020603050405020304" pitchFamily="18" charset="0"/>
                <a:ea typeface="Times New Roman" panose="02020603050405020304" pitchFamily="18" charset="0"/>
              </a:rPr>
              <a:t> </a:t>
            </a:r>
            <a:r>
              <a:rPr lang="en-US" b="1" dirty="0" err="1">
                <a:solidFill>
                  <a:srgbClr val="1402BE"/>
                </a:solidFill>
                <a:latin typeface="Times New Roman" panose="02020603050405020304" pitchFamily="18" charset="0"/>
                <a:ea typeface="Times New Roman" panose="02020603050405020304" pitchFamily="18" charset="0"/>
              </a:rPr>
              <a:t>phép</a:t>
            </a:r>
            <a:r>
              <a:rPr lang="en-US" b="1" dirty="0">
                <a:solidFill>
                  <a:srgbClr val="1402BE"/>
                </a:solidFill>
                <a:latin typeface="Times New Roman" panose="02020603050405020304" pitchFamily="18" charset="0"/>
                <a:ea typeface="Times New Roman" panose="02020603050405020304" pitchFamily="18" charset="0"/>
              </a:rPr>
              <a:t> chia </a:t>
            </a:r>
            <a:r>
              <a:rPr lang="en-US" b="1" dirty="0" err="1">
                <a:solidFill>
                  <a:srgbClr val="1402BE"/>
                </a:solidFill>
                <a:latin typeface="Times New Roman" panose="02020603050405020304" pitchFamily="18" charset="0"/>
                <a:ea typeface="Times New Roman" panose="02020603050405020304" pitchFamily="18" charset="0"/>
              </a:rPr>
              <a:t>đa</a:t>
            </a:r>
            <a:r>
              <a:rPr lang="en-US" b="1" dirty="0">
                <a:solidFill>
                  <a:srgbClr val="1402BE"/>
                </a:solidFill>
                <a:latin typeface="Times New Roman" panose="02020603050405020304" pitchFamily="18" charset="0"/>
                <a:ea typeface="Times New Roman" panose="02020603050405020304" pitchFamily="18" charset="0"/>
              </a:rPr>
              <a:t> </a:t>
            </a:r>
            <a:r>
              <a:rPr lang="en-US" b="1" dirty="0" err="1">
                <a:solidFill>
                  <a:srgbClr val="1402BE"/>
                </a:solidFill>
                <a:latin typeface="Times New Roman" panose="02020603050405020304" pitchFamily="18" charset="0"/>
                <a:ea typeface="Times New Roman" panose="02020603050405020304" pitchFamily="18" charset="0"/>
              </a:rPr>
              <a:t>thức</a:t>
            </a:r>
            <a:r>
              <a:rPr lang="en-US" b="1" dirty="0">
                <a:solidFill>
                  <a:srgbClr val="1402BE"/>
                </a:solidFill>
                <a:latin typeface="Times New Roman" panose="02020603050405020304" pitchFamily="18" charset="0"/>
                <a:ea typeface="Times New Roman" panose="02020603050405020304" pitchFamily="18" charset="0"/>
              </a:rPr>
              <a:t> </a:t>
            </a:r>
            <a:r>
              <a:rPr lang="en-US" b="1" dirty="0" err="1">
                <a:solidFill>
                  <a:srgbClr val="1402BE"/>
                </a:solidFill>
                <a:latin typeface="Times New Roman" panose="02020603050405020304" pitchFamily="18" charset="0"/>
                <a:ea typeface="Times New Roman" panose="02020603050405020304" pitchFamily="18" charset="0"/>
              </a:rPr>
              <a:t>cho</a:t>
            </a:r>
            <a:r>
              <a:rPr lang="en-US" b="1" dirty="0">
                <a:solidFill>
                  <a:srgbClr val="1402BE"/>
                </a:solidFill>
                <a:latin typeface="Times New Roman" panose="02020603050405020304" pitchFamily="18" charset="0"/>
                <a:ea typeface="Times New Roman" panose="02020603050405020304" pitchFamily="18" charset="0"/>
              </a:rPr>
              <a:t> </a:t>
            </a:r>
            <a:r>
              <a:rPr lang="en-US" b="1" dirty="0" err="1">
                <a:solidFill>
                  <a:srgbClr val="1402BE"/>
                </a:solidFill>
                <a:latin typeface="Times New Roman" panose="02020603050405020304" pitchFamily="18" charset="0"/>
                <a:ea typeface="Times New Roman" panose="02020603050405020304" pitchFamily="18" charset="0"/>
              </a:rPr>
              <a:t>đơn</a:t>
            </a:r>
            <a:r>
              <a:rPr lang="en-US" b="1" dirty="0">
                <a:solidFill>
                  <a:srgbClr val="1402BE"/>
                </a:solidFill>
                <a:latin typeface="Times New Roman" panose="02020603050405020304" pitchFamily="18" charset="0"/>
                <a:ea typeface="Times New Roman" panose="02020603050405020304" pitchFamily="18" charset="0"/>
              </a:rPr>
              <a:t> </a:t>
            </a:r>
            <a:r>
              <a:rPr lang="en-US" b="1" dirty="0" err="1">
                <a:solidFill>
                  <a:srgbClr val="1402BE"/>
                </a:solidFill>
                <a:latin typeface="Times New Roman" panose="02020603050405020304" pitchFamily="18" charset="0"/>
                <a:ea typeface="Times New Roman" panose="02020603050405020304" pitchFamily="18" charset="0"/>
              </a:rPr>
              <a:t>thức</a:t>
            </a:r>
            <a:r>
              <a:rPr lang="vi-VN" b="1" dirty="0">
                <a:solidFill>
                  <a:srgbClr val="1402BE"/>
                </a:solidFill>
                <a:latin typeface="Times New Roman" panose="02020603050405020304" pitchFamily="18" charset="0"/>
                <a:ea typeface="Times New Roman" panose="02020603050405020304" pitchFamily="18" charset="0"/>
              </a:rPr>
              <a:t>.</a:t>
            </a:r>
            <a:endParaRPr lang="en-US" dirty="0">
              <a:solidFill>
                <a:srgbClr val="1402BE"/>
              </a:solidFill>
              <a:latin typeface="Times New Roman" panose="02020603050405020304" pitchFamily="18" charset="0"/>
              <a:ea typeface="Calibri" panose="020F0502020204030204" pitchFamily="34" charset="0"/>
            </a:endParaRPr>
          </a:p>
          <a:p>
            <a:pPr algn="l"/>
            <a:endParaRPr lang="en-US" b="1" dirty="0">
              <a:solidFill>
                <a:srgbClr val="7030A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Subtitle 3" descr="OPL20U25GSXzBJYl68kk8uQGfFKzs7yb1M4KJWUiLk6ZEvGF+qCIPSnY57AbBFCvTW$2023.18.30$30+K4lPs7H94VUqPe2XwIsfPRnrXQE//QTEXxb8/8N4CNc6FpgZahzpTjFhMzSA7T/nHJa11DE8Ng2TP3iAmRczFlmslSuUNOgUeb6yRvs0=">
                <a:extLst>
                  <a:ext uri="{FF2B5EF4-FFF2-40B4-BE49-F238E27FC236}">
                    <a16:creationId xmlns:a16="http://schemas.microsoft.com/office/drawing/2014/main" id="{AD295EA4-C8C9-40F0-92D1-10D52569B478}"/>
                  </a:ext>
                </a:extLst>
              </p:cNvPr>
              <p:cNvSpPr txBox="1">
                <a:spLocks/>
              </p:cNvSpPr>
              <p:nvPr/>
            </p:nvSpPr>
            <p:spPr>
              <a:xfrm>
                <a:off x="2427724" y="3261249"/>
                <a:ext cx="9125601" cy="885295"/>
              </a:xfrm>
              <a:prstGeom prst="rect">
                <a:avLst/>
              </a:prstGeom>
            </p:spPr>
            <p:txBody>
              <a:bodyPr vert="horz" lIns="121899" tIns="60949" rIns="121899" bIns="60949" rtlCol="0">
                <a:noAutofit/>
              </a:bodyPr>
              <a:lstStyle>
                <a:lvl1pPr marL="0" indent="0" algn="l" defTabSz="914484" rtl="0" eaLnBrk="1" latinLnBrk="0" hangingPunct="1">
                  <a:lnSpc>
                    <a:spcPct val="95000"/>
                  </a:lnSpc>
                  <a:spcBef>
                    <a:spcPts val="0"/>
                  </a:spcBef>
                  <a:buSzPct val="100000"/>
                  <a:buFont typeface="Arial" pitchFamily="34" charset="0"/>
                  <a:buNone/>
                  <a:defRPr sz="2101" b="0" kern="1200">
                    <a:solidFill>
                      <a:schemeClr val="tx1"/>
                    </a:solidFill>
                    <a:latin typeface="+mn-lt"/>
                    <a:ea typeface="+mn-ea"/>
                    <a:cs typeface="+mn-cs"/>
                  </a:defRPr>
                </a:lvl1pPr>
                <a:lvl2pPr marL="457242" indent="0" algn="ctr" defTabSz="914484" rtl="0" eaLnBrk="1" latinLnBrk="0" hangingPunct="1">
                  <a:lnSpc>
                    <a:spcPct val="95000"/>
                  </a:lnSpc>
                  <a:spcBef>
                    <a:spcPts val="800"/>
                  </a:spcBef>
                  <a:buSzPct val="100000"/>
                  <a:buFont typeface="Century Gothic" pitchFamily="34" charset="0"/>
                  <a:buNone/>
                  <a:defRPr sz="1500" kern="1200">
                    <a:solidFill>
                      <a:schemeClr val="tx1">
                        <a:tint val="75000"/>
                      </a:schemeClr>
                    </a:solidFill>
                    <a:latin typeface="+mn-lt"/>
                    <a:ea typeface="+mn-ea"/>
                    <a:cs typeface="+mn-cs"/>
                  </a:defRPr>
                </a:lvl2pPr>
                <a:lvl3pPr marL="914484" indent="0" algn="ctr" defTabSz="914484" rtl="0" eaLnBrk="1" latinLnBrk="0" hangingPunct="1">
                  <a:lnSpc>
                    <a:spcPct val="95000"/>
                  </a:lnSpc>
                  <a:spcBef>
                    <a:spcPts val="800"/>
                  </a:spcBef>
                  <a:buSzPct val="100000"/>
                  <a:buFont typeface="Century Gothic" pitchFamily="34" charset="0"/>
                  <a:buNone/>
                  <a:defRPr sz="1350" kern="1200">
                    <a:solidFill>
                      <a:schemeClr val="tx1">
                        <a:tint val="75000"/>
                      </a:schemeClr>
                    </a:solidFill>
                    <a:latin typeface="+mn-lt"/>
                    <a:ea typeface="+mn-ea"/>
                    <a:cs typeface="+mn-cs"/>
                  </a:defRPr>
                </a:lvl3pPr>
                <a:lvl4pPr marL="1371726" indent="0" algn="ctr" defTabSz="914484" rtl="0" eaLnBrk="1" latinLnBrk="0" hangingPunct="1">
                  <a:lnSpc>
                    <a:spcPct val="95000"/>
                  </a:lnSpc>
                  <a:spcBef>
                    <a:spcPts val="800"/>
                  </a:spcBef>
                  <a:buSzPct val="100000"/>
                  <a:buFont typeface="Century Gothic" pitchFamily="34" charset="0"/>
                  <a:buNone/>
                  <a:defRPr sz="1350" kern="1200">
                    <a:solidFill>
                      <a:schemeClr val="tx1">
                        <a:tint val="75000"/>
                      </a:schemeClr>
                    </a:solidFill>
                    <a:latin typeface="+mn-lt"/>
                    <a:ea typeface="+mn-ea"/>
                    <a:cs typeface="+mn-cs"/>
                  </a:defRPr>
                </a:lvl4pPr>
                <a:lvl5pPr marL="1828967" indent="0" algn="ctr" defTabSz="914484" rtl="0" eaLnBrk="1" latinLnBrk="0" hangingPunct="1">
                  <a:lnSpc>
                    <a:spcPct val="95000"/>
                  </a:lnSpc>
                  <a:spcBef>
                    <a:spcPts val="800"/>
                  </a:spcBef>
                  <a:buSzPct val="100000"/>
                  <a:buFont typeface="Century Gothic" pitchFamily="34" charset="0"/>
                  <a:buNone/>
                  <a:defRPr sz="1350" kern="1200">
                    <a:solidFill>
                      <a:schemeClr val="tx1">
                        <a:tint val="75000"/>
                      </a:schemeClr>
                    </a:solidFill>
                    <a:latin typeface="+mn-lt"/>
                    <a:ea typeface="+mn-ea"/>
                    <a:cs typeface="+mn-cs"/>
                  </a:defRPr>
                </a:lvl5pPr>
                <a:lvl6pPr marL="2286210" indent="0" algn="ctr" defTabSz="914484" rtl="0" eaLnBrk="1" latinLnBrk="0" hangingPunct="1">
                  <a:lnSpc>
                    <a:spcPct val="95000"/>
                  </a:lnSpc>
                  <a:spcBef>
                    <a:spcPts val="800"/>
                  </a:spcBef>
                  <a:buSzPct val="90000"/>
                  <a:buFont typeface="Century Gothic" pitchFamily="34" charset="0"/>
                  <a:buNone/>
                  <a:defRPr sz="1350" kern="1200">
                    <a:solidFill>
                      <a:schemeClr val="tx1">
                        <a:tint val="75000"/>
                      </a:schemeClr>
                    </a:solidFill>
                    <a:latin typeface="+mn-lt"/>
                    <a:ea typeface="+mn-ea"/>
                    <a:cs typeface="+mn-cs"/>
                  </a:defRPr>
                </a:lvl6pPr>
                <a:lvl7pPr marL="2743451" indent="0" algn="ctr" defTabSz="914484" rtl="0" eaLnBrk="1" latinLnBrk="0" hangingPunct="1">
                  <a:lnSpc>
                    <a:spcPct val="95000"/>
                  </a:lnSpc>
                  <a:spcBef>
                    <a:spcPts val="800"/>
                  </a:spcBef>
                  <a:buSzPct val="90000"/>
                  <a:buFont typeface="Century Gothic" pitchFamily="34" charset="0"/>
                  <a:buNone/>
                  <a:defRPr sz="1350" kern="1200">
                    <a:solidFill>
                      <a:schemeClr val="tx1">
                        <a:tint val="75000"/>
                      </a:schemeClr>
                    </a:solidFill>
                    <a:latin typeface="+mn-lt"/>
                    <a:ea typeface="+mn-ea"/>
                    <a:cs typeface="+mn-cs"/>
                  </a:defRPr>
                </a:lvl7pPr>
                <a:lvl8pPr marL="3200693" indent="0" algn="ctr" defTabSz="914484" rtl="0" eaLnBrk="1" latinLnBrk="0" hangingPunct="1">
                  <a:lnSpc>
                    <a:spcPct val="95000"/>
                  </a:lnSpc>
                  <a:spcBef>
                    <a:spcPts val="800"/>
                  </a:spcBef>
                  <a:buSzPct val="90000"/>
                  <a:buFont typeface="Century Gothic" pitchFamily="34" charset="0"/>
                  <a:buNone/>
                  <a:defRPr sz="1350" kern="1200">
                    <a:solidFill>
                      <a:schemeClr val="tx1">
                        <a:tint val="75000"/>
                      </a:schemeClr>
                    </a:solidFill>
                    <a:latin typeface="+mn-lt"/>
                    <a:ea typeface="+mn-ea"/>
                    <a:cs typeface="+mn-cs"/>
                  </a:defRPr>
                </a:lvl8pPr>
                <a:lvl9pPr marL="3657935" indent="0" algn="ctr" defTabSz="914484" rtl="0" eaLnBrk="1" latinLnBrk="0" hangingPunct="1">
                  <a:lnSpc>
                    <a:spcPct val="95000"/>
                  </a:lnSpc>
                  <a:spcBef>
                    <a:spcPts val="800"/>
                  </a:spcBef>
                  <a:buSzPct val="90000"/>
                  <a:buFont typeface="Century Gothic" pitchFamily="34" charset="0"/>
                  <a:buNone/>
                  <a:defRPr sz="1350" kern="1200">
                    <a:solidFill>
                      <a:schemeClr val="tx1">
                        <a:tint val="75000"/>
                      </a:schemeClr>
                    </a:solidFill>
                    <a:latin typeface="+mn-lt"/>
                    <a:ea typeface="+mn-ea"/>
                    <a:cs typeface="+mn-cs"/>
                  </a:defRPr>
                </a:lvl9pPr>
              </a:lstStyle>
              <a:p>
                <a:pPr marL="0" marR="0" lvl="0" indent="0" algn="just" defTabSz="914484" rtl="0" eaLnBrk="1" fontAlgn="auto" latinLnBrk="0" hangingPunct="1">
                  <a:lnSpc>
                    <a:spcPct val="95000"/>
                  </a:lnSpc>
                  <a:spcBef>
                    <a:spcPts val="0"/>
                  </a:spcBef>
                  <a:spcAft>
                    <a:spcPts val="0"/>
                  </a:spcAft>
                  <a:buClrTx/>
                  <a:buSzPct val="100000"/>
                  <a:buFont typeface="Arial" pitchFamily="34" charset="0"/>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Dạng 2: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Tìm điều kiện về số mũ của các biến để đa thức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𝑨</m:t>
                    </m:r>
                  </m:oMath>
                </a14:m>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chia hết cho đơn thức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𝑩</m:t>
                    </m:r>
                  </m:oMath>
                </a14:m>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4" name="Subtitle 3" descr="OPL20U25GSXzBJYl68kk8uQGfFKzs7yb1M4KJWUiLk6ZEvGF+qCIPSnY57AbBFCvTW$2023.18.30$30+K4lPs7H94VUqPe2XwIsfPRnrXQE//QTEXxb8/8N4CNc6FpgZahzpTjFhMzSA7T/nHJa11DE8Ng2TP3iAmRczFlmslSuUNOgUeb6yRvs0=">
                <a:extLst>
                  <a:ext uri="{FF2B5EF4-FFF2-40B4-BE49-F238E27FC236}">
                    <a16:creationId xmlns:a16="http://schemas.microsoft.com/office/drawing/2014/main" id="{AD295EA4-C8C9-40F0-92D1-10D52569B478}"/>
                  </a:ext>
                </a:extLst>
              </p:cNvPr>
              <p:cNvSpPr txBox="1">
                <a:spLocks noRot="1" noChangeAspect="1" noMove="1" noResize="1" noEditPoints="1" noAdjustHandles="1" noChangeArrowheads="1" noChangeShapeType="1" noTextEdit="1"/>
              </p:cNvSpPr>
              <p:nvPr/>
            </p:nvSpPr>
            <p:spPr>
              <a:xfrm>
                <a:off x="2427724" y="3261249"/>
                <a:ext cx="9125601" cy="885295"/>
              </a:xfrm>
              <a:prstGeom prst="rect">
                <a:avLst/>
              </a:prstGeom>
              <a:blipFill>
                <a:blip r:embed="rId4"/>
                <a:stretch>
                  <a:fillRect l="-1336" t="-11034" r="-1403" b="-38621"/>
                </a:stretch>
              </a:blipFill>
            </p:spPr>
            <p:txBody>
              <a:bodyPr/>
              <a:lstStyle/>
              <a:p>
                <a:r>
                  <a:rPr lang="en-GB">
                    <a:noFill/>
                  </a:rPr>
                  <a:t> </a:t>
                </a:r>
              </a:p>
            </p:txBody>
          </p:sp>
        </mc:Fallback>
      </mc:AlternateContent>
      <p:sp>
        <p:nvSpPr>
          <p:cNvPr id="15" name="Subtitle 3" descr="OPL20U25GSXzBJYl68kk8uQGfFKzs7yb1M4KJWUiLk6ZEvGF+qCIPSnY57AbBFCvTW$2023.18.30$30+K4lPs7H94VUqPe2XwIsfPRnrXQE//QTEXxb8/8N4CNc6FpgZahzpTjFhMzSA7T/nHJa11DE8Ng2TP3iAmRczFlmslSuUNOgUeb6yRvs0=">
            <a:extLst>
              <a:ext uri="{FF2B5EF4-FFF2-40B4-BE49-F238E27FC236}">
                <a16:creationId xmlns:a16="http://schemas.microsoft.com/office/drawing/2014/main" id="{093BF498-AEC5-4E10-B66A-FB95DB6EE214}"/>
              </a:ext>
            </a:extLst>
          </p:cNvPr>
          <p:cNvSpPr txBox="1">
            <a:spLocks/>
          </p:cNvSpPr>
          <p:nvPr/>
        </p:nvSpPr>
        <p:spPr>
          <a:xfrm>
            <a:off x="2356804" y="4455950"/>
            <a:ext cx="9541238" cy="827097"/>
          </a:xfrm>
          <a:prstGeom prst="rect">
            <a:avLst/>
          </a:prstGeom>
        </p:spPr>
        <p:txBody>
          <a:bodyPr vert="horz" lIns="121899" tIns="60949" rIns="121899" bIns="60949" rtlCol="0">
            <a:noAutofit/>
          </a:bodyPr>
          <a:lstStyle>
            <a:lvl1pPr marL="0" indent="0" algn="l" defTabSz="914484" rtl="0" eaLnBrk="1" latinLnBrk="0" hangingPunct="1">
              <a:lnSpc>
                <a:spcPct val="95000"/>
              </a:lnSpc>
              <a:spcBef>
                <a:spcPts val="0"/>
              </a:spcBef>
              <a:buSzPct val="100000"/>
              <a:buFont typeface="Arial" pitchFamily="34" charset="0"/>
              <a:buNone/>
              <a:defRPr sz="2101" b="0" kern="1200">
                <a:solidFill>
                  <a:schemeClr val="tx1"/>
                </a:solidFill>
                <a:latin typeface="+mn-lt"/>
                <a:ea typeface="+mn-ea"/>
                <a:cs typeface="+mn-cs"/>
              </a:defRPr>
            </a:lvl1pPr>
            <a:lvl2pPr marL="457242" indent="0" algn="ctr" defTabSz="914484" rtl="0" eaLnBrk="1" latinLnBrk="0" hangingPunct="1">
              <a:lnSpc>
                <a:spcPct val="95000"/>
              </a:lnSpc>
              <a:spcBef>
                <a:spcPts val="800"/>
              </a:spcBef>
              <a:buSzPct val="100000"/>
              <a:buFont typeface="Century Gothic" pitchFamily="34" charset="0"/>
              <a:buNone/>
              <a:defRPr sz="1500" kern="1200">
                <a:solidFill>
                  <a:schemeClr val="tx1">
                    <a:tint val="75000"/>
                  </a:schemeClr>
                </a:solidFill>
                <a:latin typeface="+mn-lt"/>
                <a:ea typeface="+mn-ea"/>
                <a:cs typeface="+mn-cs"/>
              </a:defRPr>
            </a:lvl2pPr>
            <a:lvl3pPr marL="914484" indent="0" algn="ctr" defTabSz="914484" rtl="0" eaLnBrk="1" latinLnBrk="0" hangingPunct="1">
              <a:lnSpc>
                <a:spcPct val="95000"/>
              </a:lnSpc>
              <a:spcBef>
                <a:spcPts val="800"/>
              </a:spcBef>
              <a:buSzPct val="100000"/>
              <a:buFont typeface="Century Gothic" pitchFamily="34" charset="0"/>
              <a:buNone/>
              <a:defRPr sz="1350" kern="1200">
                <a:solidFill>
                  <a:schemeClr val="tx1">
                    <a:tint val="75000"/>
                  </a:schemeClr>
                </a:solidFill>
                <a:latin typeface="+mn-lt"/>
                <a:ea typeface="+mn-ea"/>
                <a:cs typeface="+mn-cs"/>
              </a:defRPr>
            </a:lvl3pPr>
            <a:lvl4pPr marL="1371726" indent="0" algn="ctr" defTabSz="914484" rtl="0" eaLnBrk="1" latinLnBrk="0" hangingPunct="1">
              <a:lnSpc>
                <a:spcPct val="95000"/>
              </a:lnSpc>
              <a:spcBef>
                <a:spcPts val="800"/>
              </a:spcBef>
              <a:buSzPct val="100000"/>
              <a:buFont typeface="Century Gothic" pitchFamily="34" charset="0"/>
              <a:buNone/>
              <a:defRPr sz="1350" kern="1200">
                <a:solidFill>
                  <a:schemeClr val="tx1">
                    <a:tint val="75000"/>
                  </a:schemeClr>
                </a:solidFill>
                <a:latin typeface="+mn-lt"/>
                <a:ea typeface="+mn-ea"/>
                <a:cs typeface="+mn-cs"/>
              </a:defRPr>
            </a:lvl4pPr>
            <a:lvl5pPr marL="1828967" indent="0" algn="ctr" defTabSz="914484" rtl="0" eaLnBrk="1" latinLnBrk="0" hangingPunct="1">
              <a:lnSpc>
                <a:spcPct val="95000"/>
              </a:lnSpc>
              <a:spcBef>
                <a:spcPts val="800"/>
              </a:spcBef>
              <a:buSzPct val="100000"/>
              <a:buFont typeface="Century Gothic" pitchFamily="34" charset="0"/>
              <a:buNone/>
              <a:defRPr sz="1350" kern="1200">
                <a:solidFill>
                  <a:schemeClr val="tx1">
                    <a:tint val="75000"/>
                  </a:schemeClr>
                </a:solidFill>
                <a:latin typeface="+mn-lt"/>
                <a:ea typeface="+mn-ea"/>
                <a:cs typeface="+mn-cs"/>
              </a:defRPr>
            </a:lvl5pPr>
            <a:lvl6pPr marL="2286210" indent="0" algn="ctr" defTabSz="914484" rtl="0" eaLnBrk="1" latinLnBrk="0" hangingPunct="1">
              <a:lnSpc>
                <a:spcPct val="95000"/>
              </a:lnSpc>
              <a:spcBef>
                <a:spcPts val="800"/>
              </a:spcBef>
              <a:buSzPct val="90000"/>
              <a:buFont typeface="Century Gothic" pitchFamily="34" charset="0"/>
              <a:buNone/>
              <a:defRPr sz="1350" kern="1200">
                <a:solidFill>
                  <a:schemeClr val="tx1">
                    <a:tint val="75000"/>
                  </a:schemeClr>
                </a:solidFill>
                <a:latin typeface="+mn-lt"/>
                <a:ea typeface="+mn-ea"/>
                <a:cs typeface="+mn-cs"/>
              </a:defRPr>
            </a:lvl6pPr>
            <a:lvl7pPr marL="2743451" indent="0" algn="ctr" defTabSz="914484" rtl="0" eaLnBrk="1" latinLnBrk="0" hangingPunct="1">
              <a:lnSpc>
                <a:spcPct val="95000"/>
              </a:lnSpc>
              <a:spcBef>
                <a:spcPts val="800"/>
              </a:spcBef>
              <a:buSzPct val="90000"/>
              <a:buFont typeface="Century Gothic" pitchFamily="34" charset="0"/>
              <a:buNone/>
              <a:defRPr sz="1350" kern="1200">
                <a:solidFill>
                  <a:schemeClr val="tx1">
                    <a:tint val="75000"/>
                  </a:schemeClr>
                </a:solidFill>
                <a:latin typeface="+mn-lt"/>
                <a:ea typeface="+mn-ea"/>
                <a:cs typeface="+mn-cs"/>
              </a:defRPr>
            </a:lvl7pPr>
            <a:lvl8pPr marL="3200693" indent="0" algn="ctr" defTabSz="914484" rtl="0" eaLnBrk="1" latinLnBrk="0" hangingPunct="1">
              <a:lnSpc>
                <a:spcPct val="95000"/>
              </a:lnSpc>
              <a:spcBef>
                <a:spcPts val="800"/>
              </a:spcBef>
              <a:buSzPct val="90000"/>
              <a:buFont typeface="Century Gothic" pitchFamily="34" charset="0"/>
              <a:buNone/>
              <a:defRPr sz="1350" kern="1200">
                <a:solidFill>
                  <a:schemeClr val="tx1">
                    <a:tint val="75000"/>
                  </a:schemeClr>
                </a:solidFill>
                <a:latin typeface="+mn-lt"/>
                <a:ea typeface="+mn-ea"/>
                <a:cs typeface="+mn-cs"/>
              </a:defRPr>
            </a:lvl8pPr>
            <a:lvl9pPr marL="3657935" indent="0" algn="ctr" defTabSz="914484" rtl="0" eaLnBrk="1" latinLnBrk="0" hangingPunct="1">
              <a:lnSpc>
                <a:spcPct val="95000"/>
              </a:lnSpc>
              <a:spcBef>
                <a:spcPts val="800"/>
              </a:spcBef>
              <a:buSzPct val="90000"/>
              <a:buFont typeface="Century Gothic" pitchFamily="34" charset="0"/>
              <a:buNone/>
              <a:defRPr sz="1350" kern="1200">
                <a:solidFill>
                  <a:schemeClr val="tx1">
                    <a:tint val="75000"/>
                  </a:schemeClr>
                </a:solidFill>
                <a:latin typeface="+mn-lt"/>
                <a:ea typeface="+mn-ea"/>
                <a:cs typeface="+mn-cs"/>
              </a:defRPr>
            </a:lvl9pPr>
          </a:lstStyle>
          <a:p>
            <a:pPr marL="0" marR="0" lvl="0" indent="0" algn="l" defTabSz="914484" rtl="0" eaLnBrk="1" fontAlgn="auto" latinLnBrk="0" hangingPunct="1">
              <a:lnSpc>
                <a:spcPct val="95000"/>
              </a:lnSpc>
              <a:spcBef>
                <a:spcPts val="0"/>
              </a:spcBef>
              <a:spcAft>
                <a:spcPts val="0"/>
              </a:spcAft>
              <a:buClrTx/>
              <a:buSzPct val="100000"/>
              <a:buFont typeface="Arial" pitchFamily="34" charset="0"/>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Dạng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Thu gọn biểu thức và các bài toán liên quan.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84" rtl="0" eaLnBrk="1" fontAlgn="auto" latinLnBrk="0" hangingPunct="1">
              <a:lnSpc>
                <a:spcPct val="95000"/>
              </a:lnSpc>
              <a:spcBef>
                <a:spcPts val="0"/>
              </a:spcBef>
              <a:spcAft>
                <a:spcPts val="0"/>
              </a:spcAft>
              <a:buClrTx/>
              <a:buSzPct val="100000"/>
              <a:buFont typeface="Arial" pitchFamily="34" charset="0"/>
              <a:buNone/>
              <a:tabLst/>
              <a:defRPr/>
            </a:pPr>
            <a:endParaRPr kumimoji="0" lang="en-US" sz="32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0" descr="OPL20U25GSXzBJYl68kk8uQGfFKzs7yb1M4KJWUiLk6ZEvGF+qCIPSnY57AbBFCvTW$2023.18.30$30+K4lPs7H94VUqPe2XwIsfPRnrXQE//QTEXxb8/8N4CNc6FpgZahzpTjFhMzSA7T/nHJa11DE8Ng2TP3iAmRczFlmslSuUNOgUeb6yRvs0=">
            <a:extLst>
              <a:ext uri="{FF2B5EF4-FFF2-40B4-BE49-F238E27FC236}">
                <a16:creationId xmlns:a16="http://schemas.microsoft.com/office/drawing/2014/main" id="{62E8205A-0208-4C50-A724-24031DB0C22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0260" y="2833602"/>
            <a:ext cx="2042212" cy="3496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descr="OPL20U25GSXzBJYl68kk8uQGfFKzs7yb1M4KJWUiLk6ZEvGF+qCIPSnY57AbBFCvTW$2023.18.30$30+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1889760" y="724493"/>
            <a:ext cx="849999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altLang="zh-CN" sz="3200" b="1" i="0" u="none" strike="noStrike" kern="1200" cap="none" spc="0" normalizeH="0" baseline="0" noProof="0">
                <a:ln>
                  <a:noFill/>
                </a:ln>
                <a:solidFill>
                  <a:srgbClr val="1C75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rPr>
              <a:t>Một số dạng bài tập (Tiết 1):</a:t>
            </a:r>
            <a:endParaRPr kumimoji="0" lang="zh-CN" altLang="en-US" sz="3200" b="1" i="0" u="none" strike="noStrike" kern="1200" cap="none" spc="0" normalizeH="0" baseline="0" noProof="0" dirty="0">
              <a:ln>
                <a:noFill/>
              </a:ln>
              <a:solidFill>
                <a:srgbClr val="1C75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34016715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n 2" descr="OPL20U25GSXzBJYl68kk8uQGfFKzs7yb1M4KJWUiLk6ZEvGF+qCIPSnY57AbBFCvTW$2023.18.30$30+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968828" y="1328057"/>
            <a:ext cx="4332515" cy="4132943"/>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 </a:t>
            </a:r>
          </a:p>
        </p:txBody>
      </p:sp>
      <p:sp>
        <p:nvSpPr>
          <p:cNvPr id="11" name="TextBox 10" descr="OPL20U25GSXzBJYl68kk8uQGfFKzs7yb1M4KJWUiLk6ZEvGF+qCIPSnY57AbBFCvTW$2023.18.30$30+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6807201" y="2280025"/>
            <a:ext cx="4126436" cy="748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LUYỆN TẬP</a:t>
            </a:r>
            <a:endParaRPr kumimoji="0" lang="en-US" sz="4267"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Hình ảnh 3" descr="OPL20U25GSXzBJYl68kk8uQGfFKzs7yb1M4KJWUiLk6ZEvGF+qCIPSnY57AbBFCvTW$2023.18.30$30+K4lPs7H94VUqPe2XwIsfPRnrXQE//QTEXxb8/8N4CNc6FpgZahzpTjFhMzSA7T/nHJa11DE8Ng2TP3iAmRczFlmslSuUNOgUeb6yRvs0=">
            <a:extLst>
              <a:ext uri="{FF2B5EF4-FFF2-40B4-BE49-F238E27FC236}">
                <a16:creationId xmlns:a16="http://schemas.microsoft.com/office/drawing/2014/main" id="{65070DB6-3AAA-4E44-BD69-D8EC9843B0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3059724"/>
            <a:ext cx="6350000" cy="3810000"/>
          </a:xfrm>
          <a:prstGeom prst="rect">
            <a:avLst/>
          </a:prstGeom>
        </p:spPr>
      </p:pic>
    </p:spTree>
    <p:extLst>
      <p:ext uri="{BB962C8B-B14F-4D97-AF65-F5344CB8AC3E}">
        <p14:creationId xmlns:p14="http://schemas.microsoft.com/office/powerpoint/2010/main" val="16748763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descr="OPL20U25GSXzBJYl68kk8uQGfFKzs7yb1M4KJWUiLk6ZEvGF+qCIPSnY57AbBFCvTW$2023.18.30$30+K4lPs7H94VUqPe2XwIsfPRnrXQE//QTEXxb8/8N4CNc6FpgZahzpTjFhMzSA7T/nHJa11DE8Ng2TP3iAmRczFlmslSuUNOgUeb6yRvs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0735" y="117460"/>
            <a:ext cx="1475656" cy="1572635"/>
          </a:xfrm>
          <a:prstGeom prst="rect">
            <a:avLst/>
          </a:prstGeom>
        </p:spPr>
      </p:pic>
      <p:sp>
        <p:nvSpPr>
          <p:cNvPr id="33" name="Rectangle 11" descr="OPL20U25GSXzBJYl68kk8uQGfFKzs7yb1M4KJWUiLk6ZEvGF+qCIPSnY57AbBFCvTW$2023.18.30$30+K4lPs7H94VUqPe2XwIsfPRnrXQE//QTEXxb8/8N4CNc6FpgZahzpTjFhMzSA7T/nHJa11DE8Ng2TP3iAmRczFlmslSuUNOgUeb6yRvs0="/>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1" name="Rectangle 19" descr="OPL20U25GSXzBJYl68kk8uQGfFKzs7yb1M4KJWUiLk6ZEvGF+qCIPSnY57AbBFCvTW$2023.18.30$30+K4lPs7H94VUqPe2XwIsfPRnrXQE//QTEXxb8/8N4CNc6FpgZahzpTjFhMzSA7T/nHJa11DE8Ng2TP3iAmRczFlmslSuUNOgUeb6yRvs0="/>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21" descr="OPL20U25GSXzBJYl68kk8uQGfFKzs7yb1M4KJWUiLk6ZEvGF+qCIPSnY57AbBFCvTW$2023.18.30$30+K4lPs7H94VUqPe2XwIsfPRnrXQE//QTEXxb8/8N4CNc6FpgZahzpTjFhMzSA7T/nHJa11DE8Ng2TP3iAmRczFlmslSuUNOgUeb6yRvs0="/>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5" name="Rectangle 23" descr="OPL20U25GSXzBJYl68kk8uQGfFKzs7yb1M4KJWUiLk6ZEvGF+qCIPSnY57AbBFCvTW$2023.18.30$30+K4lPs7H94VUqPe2XwIsfPRnrXQE//QTEXxb8/8N4CNc6FpgZahzpTjFhMzSA7T/nHJa11DE8Ng2TP3iAmRczFlmslSuUNOgUeb6yRvs0="/>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313" descr="OPL20U25GSXzBJYl68kk8uQGfFKzs7yb1M4KJWUiLk6ZEvGF+qCIPSnY57AbBFCvTW$2023.18.30$30+K4lPs7H94VUqPe2XwIsfPRnrXQE//QTEXxb8/8N4CNc6FpgZahzpTjFhMzSA7T/nHJa11DE8Ng2TP3iAmRczFlmslSuUNOgUeb6yRvs0="/>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3" name="Cloud Callout 12" descr="OPL20U25GSXzBJYl68kk8uQGfFKzs7yb1M4KJWUiLk6ZEvGF+qCIPSnY57AbBFCvTW$2023.18.30$30+K4lPs7H94VUqPe2XwIsfPRnrXQE//QTEXxb8/8N4CNc6FpgZahzpTjFhMzSA7T/nHJa11DE8Ng2TP3iAmRczFlmslSuUNOgUeb6yRvs0="/>
              <p:cNvSpPr/>
              <p:nvPr/>
            </p:nvSpPr>
            <p:spPr>
              <a:xfrm>
                <a:off x="7004932" y="2753569"/>
                <a:ext cx="5187068" cy="4033372"/>
              </a:xfrm>
              <a:prstGeom prst="cloudCallout">
                <a:avLst/>
              </a:prstGeom>
              <a:solidFill>
                <a:srgbClr val="92D050"/>
              </a:solidFill>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Để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rút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gọn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ợc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𝑻</m:t>
                    </m:r>
                  </m:oMath>
                </a14:m>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thực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phép</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mc:Choice>
        <mc:Fallback xmlns="">
          <p:sp>
            <p:nvSpPr>
              <p:cNvPr id="13" name="Cloud Callout 12" descr="OPL20U25GSXzBJYl68kk8uQGfFKzs7yb1M4KJWUiLk6ZEvGF+qCIPSnY57AbBFCvTW$2023.18.30$30+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7004932" y="2753569"/>
                <a:ext cx="5187068" cy="4033372"/>
              </a:xfrm>
              <a:prstGeom prst="cloudCallout">
                <a:avLst/>
              </a:prstGeom>
              <a:blipFill>
                <a:blip r:embed="rId5"/>
                <a:stretch>
                  <a:fillRect/>
                </a:stretch>
              </a:blipFill>
            </p:spPr>
            <p:txBody>
              <a:bodyPr/>
              <a:lstStyle/>
              <a:p>
                <a:r>
                  <a:rPr lang="en-GB">
                    <a:noFill/>
                  </a:rPr>
                  <a:t> </a:t>
                </a:r>
              </a:p>
            </p:txBody>
          </p:sp>
        </mc:Fallback>
      </mc:AlternateContent>
      <p:sp>
        <p:nvSpPr>
          <p:cNvPr id="9" name="Rectangle 315" descr="OPL20U25GSXzBJYl68kk8uQGfFKzs7yb1M4KJWUiLk6ZEvGF+qCIPSnY57AbBFCvTW$2023.18.30$30+K4lPs7H94VUqPe2XwIsfPRnrXQE//QTEXxb8/8N4CNc6FpgZahzpTjFhMzSA7T/nHJa11DE8Ng2TP3iAmRczFlmslSuUNOgUeb6yRvs0="/>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317" descr="OPL20U25GSXzBJYl68kk8uQGfFKzs7yb1M4KJWUiLk6ZEvGF+qCIPSnY57AbBFCvTW$2023.18.30$30+K4lPs7H94VUqPe2XwIsfPRnrXQE//QTEXxb8/8N4CNc6FpgZahzpTjFhMzSA7T/nHJa11DE8Ng2TP3iAmRczFlmslSuUNOgUeb6yRvs0="/>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Rectangle 319" descr="OPL20U25GSXzBJYl68kk8uQGfFKzs7yb1M4KJWUiLk6ZEvGF+qCIPSnY57AbBFCvTW$2023.18.30$30+K4lPs7H94VUqPe2XwIsfPRnrXQE//QTEXxb8/8N4CNc6FpgZahzpTjFhMzSA7T/nHJa11DE8Ng2TP3iAmRczFlmslSuUNOgUeb6yRvs0="/>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Rectangle 321"/>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Rectangle 323"/>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325"/>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p:cNvSpPr txBox="1"/>
              <p:nvPr/>
            </p:nvSpPr>
            <p:spPr>
              <a:xfrm>
                <a:off x="0" y="2104205"/>
                <a:ext cx="11866880" cy="1325748"/>
              </a:xfrm>
              <a:prstGeom prst="rect">
                <a:avLst/>
              </a:prstGeom>
              <a:noFill/>
            </p:spPr>
            <p:txBody>
              <a:bodyPr wrap="square" rtlCol="0">
                <a:spAutoFit/>
              </a:bodyPr>
              <a:lstStyle/>
              <a:p>
                <a:pPr marL="0" marR="0" lvl="0" indent="0" algn="just" defTabSz="914400" rtl="0" eaLnBrk="1" fontAlgn="auto" latinLnBrk="0" hangingPunct="1">
                  <a:lnSpc>
                    <a:spcPct val="107000"/>
                  </a:lnSpc>
                  <a:spcBef>
                    <a:spcPts val="720"/>
                  </a:spcBef>
                  <a:spcAft>
                    <a:spcPts val="72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itchFamily="18" charset="0"/>
                  </a:rPr>
                  <a:t>Ví dụ 1: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Rút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gọn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just" defTabSz="914400" rtl="0" eaLnBrk="1" fontAlgn="auto" latinLnBrk="0" hangingPunct="1">
                  <a:lnSpc>
                    <a:spcPct val="107000"/>
                  </a:lnSpc>
                  <a:spcBef>
                    <a:spcPts val="720"/>
                  </a:spcBef>
                  <a:spcAft>
                    <a:spcPts val="720"/>
                  </a:spcAft>
                  <a:buClrTx/>
                  <a:buSzTx/>
                  <a:buFontTx/>
                  <a:buNone/>
                  <a:tabLst/>
                  <a:defRPr/>
                </a:pP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𝑇</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=(5</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𝑥𝑦</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m:t>
                    </m:r>
                    <m:sSup>
                      <m:sSup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m:t>
                    </m:r>
                    <m:d>
                      <m:d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p>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𝑥𝑦</m:t>
                        </m:r>
                      </m:e>
                    </m:d>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−15</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𝑥𝑦</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𝑥</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𝑦</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𝑥</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𝑦</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m:t>
                    </m:r>
                  </m:oMath>
                </a14:m>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0" y="2104205"/>
                <a:ext cx="11866880" cy="1325748"/>
              </a:xfrm>
              <a:prstGeom prst="rect">
                <a:avLst/>
              </a:prstGeom>
              <a:blipFill>
                <a:blip r:embed="rId6"/>
                <a:stretch>
                  <a:fillRect l="-1284" t="-6422"/>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82A5A59-D384-FD6A-C36E-711B2532BB54}"/>
                  </a:ext>
                </a:extLst>
              </p:cNvPr>
              <p:cNvSpPr txBox="1"/>
              <p:nvPr/>
            </p:nvSpPr>
            <p:spPr>
              <a:xfrm>
                <a:off x="42472" y="3445133"/>
                <a:ext cx="11219026" cy="583045"/>
              </a:xfrm>
              <a:prstGeom prst="rect">
                <a:avLst/>
              </a:prstGeom>
              <a:noFill/>
            </p:spPr>
            <p:txBody>
              <a:bodyPr wrap="square" rtlCol="0">
                <a:spAutoFit/>
              </a:bodyPr>
              <a:lstStyle/>
              <a:p>
                <a:pPr marL="0" marR="0" lvl="0" indent="0" algn="just" defTabSz="914400" rtl="0" eaLnBrk="1" fontAlgn="auto" latinLnBrk="0" hangingPunct="1">
                  <a:lnSpc>
                    <a:spcPct val="107000"/>
                  </a:lnSpc>
                  <a:spcBef>
                    <a:spcPts val="720"/>
                  </a:spcBef>
                  <a:spcAft>
                    <a:spcPts val="72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Tìm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𝐷</m:t>
                    </m:r>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sao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cho</a:t>
                </a:r>
                <a14:m>
                  <m:oMath xmlns:m="http://schemas.openxmlformats.org/officeDocument/2006/math">
                    <m:r>
                      <a:rPr kumimoji="0" lang="en-US" sz="32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 </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𝑇</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mn-cs"/>
                      </a:rPr>
                      <m:t>𝐷</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𝑥𝑦</m:t>
                        </m:r>
                      </m:e>
                      <m:sup>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mc:Choice>
        <mc:Fallback xmlns="">
          <p:sp>
            <p:nvSpPr>
              <p:cNvPr id="8" name="TextBox 7">
                <a:extLst>
                  <a:ext uri="{FF2B5EF4-FFF2-40B4-BE49-F238E27FC236}">
                    <a16:creationId xmlns:a16="http://schemas.microsoft.com/office/drawing/2014/main" id="{982A5A59-D384-FD6A-C36E-711B2532BB54}"/>
                  </a:ext>
                </a:extLst>
              </p:cNvPr>
              <p:cNvSpPr txBox="1">
                <a:spLocks noRot="1" noChangeAspect="1" noMove="1" noResize="1" noEditPoints="1" noAdjustHandles="1" noChangeArrowheads="1" noChangeShapeType="1" noTextEdit="1"/>
              </p:cNvSpPr>
              <p:nvPr/>
            </p:nvSpPr>
            <p:spPr>
              <a:xfrm>
                <a:off x="42472" y="3445133"/>
                <a:ext cx="11219026" cy="583045"/>
              </a:xfrm>
              <a:prstGeom prst="rect">
                <a:avLst/>
              </a:prstGeom>
              <a:blipFill>
                <a:blip r:embed="rId7"/>
                <a:stretch>
                  <a:fillRect l="-1413" t="-14583" b="-32292"/>
                </a:stretch>
              </a:blipFill>
            </p:spPr>
            <p:txBody>
              <a:bodyPr/>
              <a:lstStyle/>
              <a:p>
                <a:r>
                  <a:rPr lang="en-US">
                    <a:noFill/>
                  </a:rPr>
                  <a:t> </a:t>
                </a:r>
              </a:p>
            </p:txBody>
          </p:sp>
        </mc:Fallback>
      </mc:AlternateContent>
      <p:sp>
        <p:nvSpPr>
          <p:cNvPr id="19" name="TextBox 18" descr="OPL20U25GSXzBJYl68kk8uQGfFKzs7yb1M4KJWUiLk6ZEvGF+qCIPSnY57AbBFCvTW$ID13 2022 KNTT STT 19$19+K4lPs7H94VUqPe2XwIsfPRnrXQE//QTEXxb8/8N4CNc6FpgZahzpTjFhMzSA7T/nHJa11DE8Ng2TP3iAmRczFlmslSuUNOgUeb6yRvs0=">
            <a:extLst>
              <a:ext uri="{FF2B5EF4-FFF2-40B4-BE49-F238E27FC236}">
                <a16:creationId xmlns:a16="http://schemas.microsoft.com/office/drawing/2014/main" id="{477CE84B-4A8D-47EB-B822-3B6D91A7DDA9}"/>
              </a:ext>
            </a:extLst>
          </p:cNvPr>
          <p:cNvSpPr txBox="1"/>
          <p:nvPr/>
        </p:nvSpPr>
        <p:spPr>
          <a:xfrm>
            <a:off x="0" y="966584"/>
            <a:ext cx="10835640" cy="1277914"/>
          </a:xfrm>
          <a:prstGeom prst="rect">
            <a:avLst/>
          </a:prstGeom>
          <a:noFill/>
        </p:spPr>
        <p:txBody>
          <a:bodyPr wrap="square" rtlCol="0">
            <a:spAutoFit/>
          </a:bodyPr>
          <a:lstStyle/>
          <a:p>
            <a:pPr marL="0" marR="0" lvl="0" indent="0" algn="just" defTabSz="914400" rtl="0" eaLnBrk="1" fontAlgn="auto" latinLnBrk="0" hangingPunct="1">
              <a:lnSpc>
                <a:spcPct val="107000"/>
              </a:lnSpc>
              <a:spcBef>
                <a:spcPts val="720"/>
              </a:spcBef>
              <a:spcAft>
                <a:spcPts val="720"/>
              </a:spcAft>
              <a:buClrTx/>
              <a:buSzTx/>
              <a:buFontTx/>
              <a:buNone/>
              <a:tabLst/>
              <a:defRPr/>
            </a:pPr>
            <a:r>
              <a:rPr kumimoji="0" lang="en-US" sz="3600" b="1" i="0" u="none" strike="noStrike" kern="1200" cap="none" spc="0" normalizeH="0" baseline="0" noProof="0" dirty="0" err="1">
                <a:ln>
                  <a:noFill/>
                </a:ln>
                <a:solidFill>
                  <a:srgbClr val="1402BE"/>
                </a:solidFill>
                <a:effectLst/>
                <a:uLnTx/>
                <a:uFillTx/>
                <a:latin typeface="Times New Roman" panose="02020603050405020304" pitchFamily="18" charset="0"/>
                <a:ea typeface="+mn-ea"/>
                <a:cs typeface="Times New Roman" panose="02020603050405020304" pitchFamily="18" charset="0"/>
              </a:rPr>
              <a:t>Dạng</a:t>
            </a:r>
            <a:r>
              <a:rPr kumimoji="0" lang="en-US" sz="3600" b="1" i="0" u="none" strike="noStrike" kern="1200" cap="none" spc="0" normalizeH="0" baseline="0" noProof="0" dirty="0">
                <a:ln>
                  <a:noFill/>
                </a:ln>
                <a:solidFill>
                  <a:srgbClr val="1402BE"/>
                </a:solidFill>
                <a:effectLst/>
                <a:uLnTx/>
                <a:uFillTx/>
                <a:latin typeface="Times New Roman" panose="02020603050405020304" pitchFamily="18" charset="0"/>
                <a:ea typeface="+mn-ea"/>
                <a:cs typeface="Times New Roman" panose="02020603050405020304" pitchFamily="18" charset="0"/>
              </a:rPr>
              <a:t> 1: </a:t>
            </a:r>
            <a:r>
              <a:rPr kumimoji="0" lang="vi-VN" sz="3600" b="1" i="0" u="none" strike="noStrike" kern="1200" cap="none" spc="0" normalizeH="0" baseline="0" noProof="0" dirty="0">
                <a:ln>
                  <a:noFill/>
                </a:ln>
                <a:solidFill>
                  <a:srgbClr val="1402BE"/>
                </a:solidFill>
                <a:effectLst/>
                <a:uLnTx/>
                <a:uFillTx/>
                <a:latin typeface="Times New Roman" panose="02020603050405020304" pitchFamily="18" charset="0"/>
                <a:ea typeface="Times New Roman" panose="02020603050405020304" pitchFamily="18" charset="0"/>
                <a:cs typeface="+mn-cs"/>
              </a:rPr>
              <a:t>Tìm đa thức chưa biết trong một đẳng thức</a:t>
            </a:r>
            <a:r>
              <a:rPr kumimoji="0" lang="en-US" sz="3600" b="1" i="0" u="none" strike="noStrike" kern="1200" cap="none" spc="0" normalizeH="0" baseline="0" noProof="0" dirty="0">
                <a:ln>
                  <a:noFill/>
                </a:ln>
                <a:solidFill>
                  <a:srgbClr val="1402BE"/>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1402BE"/>
                </a:solidFill>
                <a:effectLst/>
                <a:uLnTx/>
                <a:uFillTx/>
                <a:latin typeface="Times New Roman" panose="02020603050405020304" pitchFamily="18" charset="0"/>
                <a:ea typeface="Times New Roman" panose="02020603050405020304" pitchFamily="18" charset="0"/>
                <a:cs typeface="+mn-cs"/>
              </a:rPr>
              <a:t>bằng</a:t>
            </a:r>
            <a:r>
              <a:rPr kumimoji="0" lang="en-US" sz="3600" b="1" i="0" u="none" strike="noStrike" kern="1200" cap="none" spc="0" normalizeH="0" baseline="0" noProof="0" dirty="0">
                <a:ln>
                  <a:noFill/>
                </a:ln>
                <a:solidFill>
                  <a:srgbClr val="1402BE"/>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1402BE"/>
                </a:solidFill>
                <a:effectLst/>
                <a:uLnTx/>
                <a:uFillTx/>
                <a:latin typeface="Times New Roman" panose="02020603050405020304" pitchFamily="18" charset="0"/>
                <a:ea typeface="Times New Roman" panose="02020603050405020304" pitchFamily="18" charset="0"/>
                <a:cs typeface="+mn-cs"/>
              </a:rPr>
              <a:t>phép</a:t>
            </a:r>
            <a:r>
              <a:rPr kumimoji="0" lang="en-US" sz="3600" b="1" i="0" u="none" strike="noStrike" kern="1200" cap="none" spc="0" normalizeH="0" baseline="0" noProof="0" dirty="0">
                <a:ln>
                  <a:noFill/>
                </a:ln>
                <a:solidFill>
                  <a:srgbClr val="1402BE"/>
                </a:solidFill>
                <a:effectLst/>
                <a:uLnTx/>
                <a:uFillTx/>
                <a:latin typeface="Times New Roman" panose="02020603050405020304" pitchFamily="18" charset="0"/>
                <a:ea typeface="Times New Roman" panose="02020603050405020304" pitchFamily="18" charset="0"/>
                <a:cs typeface="+mn-cs"/>
              </a:rPr>
              <a:t> chia </a:t>
            </a:r>
            <a:r>
              <a:rPr kumimoji="0" lang="en-US" sz="3600" b="1" i="0" u="none" strike="noStrike" kern="1200" cap="none" spc="0" normalizeH="0" baseline="0" noProof="0" dirty="0" err="1">
                <a:ln>
                  <a:noFill/>
                </a:ln>
                <a:solidFill>
                  <a:srgbClr val="1402BE"/>
                </a:solidFill>
                <a:effectLst/>
                <a:uLnTx/>
                <a:uFillTx/>
                <a:latin typeface="Times New Roman" panose="02020603050405020304" pitchFamily="18" charset="0"/>
                <a:ea typeface="Times New Roman" panose="02020603050405020304" pitchFamily="18" charset="0"/>
                <a:cs typeface="+mn-cs"/>
              </a:rPr>
              <a:t>đa</a:t>
            </a:r>
            <a:r>
              <a:rPr kumimoji="0" lang="en-US" sz="3600" b="1" i="0" u="none" strike="noStrike" kern="1200" cap="none" spc="0" normalizeH="0" baseline="0" noProof="0" dirty="0">
                <a:ln>
                  <a:noFill/>
                </a:ln>
                <a:solidFill>
                  <a:srgbClr val="1402BE"/>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1402BE"/>
                </a:solidFill>
                <a:effectLst/>
                <a:uLnTx/>
                <a:uFillTx/>
                <a:latin typeface="Times New Roman" panose="02020603050405020304" pitchFamily="18" charset="0"/>
                <a:ea typeface="Times New Roman" panose="02020603050405020304" pitchFamily="18" charset="0"/>
                <a:cs typeface="+mn-cs"/>
              </a:rPr>
              <a:t>thức</a:t>
            </a:r>
            <a:r>
              <a:rPr kumimoji="0" lang="en-US" sz="3600" b="1" i="0" u="none" strike="noStrike" kern="1200" cap="none" spc="0" normalizeH="0" baseline="0" noProof="0" dirty="0">
                <a:ln>
                  <a:noFill/>
                </a:ln>
                <a:solidFill>
                  <a:srgbClr val="1402BE"/>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1402BE"/>
                </a:solidFill>
                <a:effectLst/>
                <a:uLnTx/>
                <a:uFillTx/>
                <a:latin typeface="Times New Roman" panose="02020603050405020304" pitchFamily="18" charset="0"/>
                <a:ea typeface="Times New Roman" panose="02020603050405020304" pitchFamily="18" charset="0"/>
                <a:cs typeface="+mn-cs"/>
              </a:rPr>
              <a:t>cho</a:t>
            </a:r>
            <a:r>
              <a:rPr kumimoji="0" lang="en-US" sz="3600" b="1" i="0" u="none" strike="noStrike" kern="1200" cap="none" spc="0" normalizeH="0" baseline="0" noProof="0" dirty="0">
                <a:ln>
                  <a:noFill/>
                </a:ln>
                <a:solidFill>
                  <a:srgbClr val="1402BE"/>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1402BE"/>
                </a:solidFill>
                <a:effectLst/>
                <a:uLnTx/>
                <a:uFillTx/>
                <a:latin typeface="Times New Roman" panose="02020603050405020304" pitchFamily="18" charset="0"/>
                <a:ea typeface="Times New Roman" panose="02020603050405020304" pitchFamily="18" charset="0"/>
                <a:cs typeface="+mn-cs"/>
              </a:rPr>
              <a:t>đơn</a:t>
            </a:r>
            <a:r>
              <a:rPr kumimoji="0" lang="en-US" sz="3600" b="1" i="0" u="none" strike="noStrike" kern="1200" cap="none" spc="0" normalizeH="0" baseline="0" noProof="0" dirty="0">
                <a:ln>
                  <a:noFill/>
                </a:ln>
                <a:solidFill>
                  <a:srgbClr val="1402BE"/>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1402BE"/>
                </a:solidFill>
                <a:effectLst/>
                <a:uLnTx/>
                <a:uFillTx/>
                <a:latin typeface="Times New Roman" panose="02020603050405020304" pitchFamily="18" charset="0"/>
                <a:ea typeface="Times New Roman" panose="02020603050405020304" pitchFamily="18" charset="0"/>
                <a:cs typeface="+mn-cs"/>
              </a:rPr>
              <a:t>thức</a:t>
            </a:r>
            <a:r>
              <a:rPr kumimoji="0" lang="vi-VN" sz="3600" b="1" i="0" u="none" strike="noStrike" kern="1200" cap="none" spc="0" normalizeH="0" baseline="0" noProof="0" dirty="0">
                <a:ln>
                  <a:noFill/>
                </a:ln>
                <a:solidFill>
                  <a:srgbClr val="1402BE"/>
                </a:solidFill>
                <a:effectLst/>
                <a:uLnTx/>
                <a:uFillTx/>
                <a:latin typeface="Times New Roman" panose="02020603050405020304" pitchFamily="18" charset="0"/>
                <a:ea typeface="Times New Roman" panose="02020603050405020304" pitchFamily="18" charset="0"/>
                <a:cs typeface="+mn-cs"/>
              </a:rPr>
              <a:t>.</a:t>
            </a:r>
            <a:endParaRPr kumimoji="0" lang="en-US" sz="3600" b="0" i="0" u="none" strike="noStrike" kern="1200" cap="none" spc="0" normalizeH="0" baseline="0" noProof="0" dirty="0">
              <a:ln>
                <a:noFill/>
              </a:ln>
              <a:solidFill>
                <a:srgbClr val="1402BE"/>
              </a:solidFill>
              <a:effectLst/>
              <a:uLnTx/>
              <a:uFillTx/>
              <a:latin typeface="Times New Roman" panose="02020603050405020304" pitchFamily="18" charset="0"/>
              <a:ea typeface="Calibri" panose="020F0502020204030204" pitchFamily="34" charset="0"/>
              <a:cs typeface="+mn-cs"/>
            </a:endParaRPr>
          </a:p>
        </p:txBody>
      </p:sp>
      <p:sp>
        <p:nvSpPr>
          <p:cNvPr id="20" name="TextBox 19" descr="OPL20U25GSXzBJYl68kk8uQGfFKzs7yb1M4KJWUiLk6ZEvGF+qCIPSnY57AbBFCvTW$ID13 2022 KNTT STT 19$19+K4lPs7H94VUqPe2XwIsfPRnrXQE//QTEXxb8/8N4CNc6FpgZahzpTjFhMzSA7T/nHJa11DE8Ng2TP3iAmRczFlmslSuUNOgUeb6yRvs0="/>
          <p:cNvSpPr txBox="1"/>
          <p:nvPr/>
        </p:nvSpPr>
        <p:spPr>
          <a:xfrm>
            <a:off x="2513060" y="65717"/>
            <a:ext cx="68407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TIẾT …: LUYỆN TẬP CHUNG </a:t>
            </a:r>
            <a:endParaRPr kumimoji="0" lang="vi-VN"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1334740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p:bldP spid="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descr="OPL20U25GSXzBJYl68kk8uQGfFKzs7yb1M4KJWUiLk6ZEvGF+qCIPSnY57AbBFCvTW$2023.18.30$30+K4lPs7H94VUqPe2XwIsfPRnrXQE//QTEXxb8/8N4CNc6FpgZahzpTjFhMzSA7T/nHJa11DE8Ng2TP3iAmRczFlmslSuUNOgUeb6yRvs0=">
                <a:extLst>
                  <a:ext uri="{FF2B5EF4-FFF2-40B4-BE49-F238E27FC236}">
                    <a16:creationId xmlns:a16="http://schemas.microsoft.com/office/drawing/2014/main" id="{8626ACB5-CB41-41E8-B45E-B53E8660B93B}"/>
                  </a:ext>
                </a:extLst>
              </p:cNvPr>
              <p:cNvSpPr txBox="1"/>
              <p:nvPr/>
            </p:nvSpPr>
            <p:spPr>
              <a:xfrm>
                <a:off x="44919" y="1630245"/>
                <a:ext cx="10523068" cy="58304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720"/>
                  </a:spcBef>
                  <a:spcAft>
                    <a:spcPts val="72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Ta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𝑇</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=(5</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𝑥𝑦</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4</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p>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d>
                      <m:d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+4</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𝑥𝑦</m:t>
                        </m:r>
                      </m:e>
                    </m:d>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−15</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𝑥𝑦</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𝑥</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𝑦</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𝑥</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𝑦</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oMath>
                </a14:m>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 </a:t>
                </a:r>
              </a:p>
            </p:txBody>
          </p:sp>
        </mc:Choice>
        <mc:Fallback xmlns="">
          <p:sp>
            <p:nvSpPr>
              <p:cNvPr id="2" name="TextBox 1" descr="OPL20U25GSXzBJYl68kk8uQGfFKzs7yb1M4KJWUiLk6ZEvGF+qCIPSnY57AbBFCvTW$2023.18.30$30+K4lPs7H94VUqPe2XwIsfPRnrXQE//QTEXxb8/8N4CNc6FpgZahzpTjFhMzSA7T/nHJa11DE8Ng2TP3iAmRczFlmslSuUNOgUeb6yRvs0=">
                <a:extLst>
                  <a:ext uri="{FF2B5EF4-FFF2-40B4-BE49-F238E27FC236}">
                    <a16:creationId xmlns:a16="http://schemas.microsoft.com/office/drawing/2014/main" id="{8626ACB5-CB41-41E8-B45E-B53E8660B93B}"/>
                  </a:ext>
                </a:extLst>
              </p:cNvPr>
              <p:cNvSpPr txBox="1">
                <a:spLocks noRot="1" noChangeAspect="1" noMove="1" noResize="1" noEditPoints="1" noAdjustHandles="1" noChangeArrowheads="1" noChangeShapeType="1" noTextEdit="1"/>
              </p:cNvSpPr>
              <p:nvPr/>
            </p:nvSpPr>
            <p:spPr>
              <a:xfrm>
                <a:off x="44919" y="1630245"/>
                <a:ext cx="10523068" cy="583045"/>
              </a:xfrm>
              <a:prstGeom prst="rect">
                <a:avLst/>
              </a:prstGeom>
              <a:blipFill>
                <a:blip r:embed="rId3"/>
                <a:stretch>
                  <a:fillRect l="-1448" t="-14583" b="-3229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Rectangle 11" descr="OPL20U25GSXzBJYl68kk8uQGfFKzs7yb1M4KJWUiLk6ZEvGF+qCIPSnY57AbBFCvTW$2023.18.30$30+K4lPs7H94VUqPe2XwIsfPRnrXQE//QTEXxb8/8N4CNc6FpgZahzpTjFhMzSA7T/nHJa11DE8Ng2TP3iAmRczFlmslSuUNOgUeb6yRvs0=">
                <a:extLst>
                  <a:ext uri="{FF2B5EF4-FFF2-40B4-BE49-F238E27FC236}">
                    <a16:creationId xmlns:a16="http://schemas.microsoft.com/office/drawing/2014/main" id="{ABA02A0D-2A15-44AC-97BB-81F79028E621}"/>
                  </a:ext>
                </a:extLst>
              </p:cNvPr>
              <p:cNvSpPr/>
              <p:nvPr/>
            </p:nvSpPr>
            <p:spPr>
              <a:xfrm>
                <a:off x="772160" y="2992526"/>
                <a:ext cx="1029512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=15</m:t>
                      </m:r>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up>
                      </m:sSup>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+20</m:t>
                      </m:r>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−12</m:t>
                      </m:r>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−16</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up>
                      </m:s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−15</m:t>
                      </m:r>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up>
                      </m:s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5</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up>
                      </m:sSup>
                    </m:oMath>
                  </m:oMathPara>
                </a14:m>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2" name="Rectangle 11" descr="OPL20U25GSXzBJYl68kk8uQGfFKzs7yb1M4KJWUiLk6ZEvGF+qCIPSnY57AbBFCvTW$2023.18.30$30+K4lPs7H94VUqPe2XwIsfPRnrXQE//QTEXxb8/8N4CNc6FpgZahzpTjFhMzSA7T/nHJa11DE8Ng2TP3iAmRczFlmslSuUNOgUeb6yRvs0=">
                <a:extLst>
                  <a:ext uri="{FF2B5EF4-FFF2-40B4-BE49-F238E27FC236}">
                    <a16:creationId xmlns:a16="http://schemas.microsoft.com/office/drawing/2014/main" id="{ABA02A0D-2A15-44AC-97BB-81F79028E621}"/>
                  </a:ext>
                </a:extLst>
              </p:cNvPr>
              <p:cNvSpPr>
                <a:spLocks noRot="1" noChangeAspect="1" noMove="1" noResize="1" noEditPoints="1" noAdjustHandles="1" noChangeArrowheads="1" noChangeShapeType="1" noTextEdit="1"/>
              </p:cNvSpPr>
              <p:nvPr/>
            </p:nvSpPr>
            <p:spPr>
              <a:xfrm>
                <a:off x="772160" y="2992526"/>
                <a:ext cx="10295126" cy="584775"/>
              </a:xfrm>
              <a:prstGeom prst="rect">
                <a:avLst/>
              </a:prstGeom>
              <a:blipFill>
                <a:blip r:embed="rId4"/>
                <a:stretch>
                  <a:fillRect/>
                </a:stretch>
              </a:blipFill>
            </p:spPr>
            <p:txBody>
              <a:bodyPr/>
              <a:lstStyle/>
              <a:p>
                <a:r>
                  <a:rPr lang="en-GB">
                    <a:noFill/>
                  </a:rPr>
                  <a:t> </a:t>
                </a:r>
              </a:p>
            </p:txBody>
          </p:sp>
        </mc:Fallback>
      </mc:AlternateContent>
      <p:sp>
        <p:nvSpPr>
          <p:cNvPr id="35" name="Rectangle 20" descr="OPL20U25GSXzBJYl68kk8uQGfFKzs7yb1M4KJWUiLk6ZEvGF+qCIPSnY57AbBFCvTW$2023.18.30$30+K4lPs7H94VUqPe2XwIsfPRnrXQE//QTEXxb8/8N4CNc6FpgZahzpTjFhMzSA7T/nHJa11DE8Ng2TP3iAmRczFlmslSuUNOgUeb6yRvs0=">
            <a:extLst>
              <a:ext uri="{FF2B5EF4-FFF2-40B4-BE49-F238E27FC236}">
                <a16:creationId xmlns:a16="http://schemas.microsoft.com/office/drawing/2014/main" id="{9EB44FF0-F0D9-432D-A75D-BF7F4E6077A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Rectangle 24" descr="OPL20U25GSXzBJYl68kk8uQGfFKzs7yb1M4KJWUiLk6ZEvGF+qCIPSnY57AbBFCvTW$2023.18.30$30+K4lPs7H94VUqPe2XwIsfPRnrXQE//QTEXxb8/8N4CNc6FpgZahzpTjFhMzSA7T/nHJa11DE8Ng2TP3iAmRczFlmslSuUNOgUeb6yRvs0=">
            <a:extLst>
              <a:ext uri="{FF2B5EF4-FFF2-40B4-BE49-F238E27FC236}">
                <a16:creationId xmlns:a16="http://schemas.microsoft.com/office/drawing/2014/main" id="{2F2C9E91-872B-4240-96AE-13918205F85D}"/>
              </a:ext>
            </a:extLst>
          </p:cNvPr>
          <p:cNvSpPr>
            <a:spLocks noChangeArrowheads="1"/>
          </p:cNvSpPr>
          <p:nvPr/>
        </p:nvSpPr>
        <p:spPr bwMode="auto">
          <a:xfrm>
            <a:off x="44919" y="-95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TextBox 43" descr="OPL20U25GSXzBJYl68kk8uQGfFKzs7yb1M4KJWUiLk6ZEvGF+qCIPSnY57AbBFCvTW$2023.18.30$30+K4lPs7H94VUqPe2XwIsfPRnrXQE//QTEXxb8/8N4CNc6FpgZahzpTjFhMzSA7T/nHJa11DE8Ng2TP3iAmRczFlmslSuUNOgUeb6yRvs0=">
            <a:extLst>
              <a:ext uri="{FF2B5EF4-FFF2-40B4-BE49-F238E27FC236}">
                <a16:creationId xmlns:a16="http://schemas.microsoft.com/office/drawing/2014/main" id="{4D1B395E-884C-456A-BF77-31FFD5A39049}"/>
              </a:ext>
            </a:extLst>
          </p:cNvPr>
          <p:cNvSpPr txBox="1"/>
          <p:nvPr/>
        </p:nvSpPr>
        <p:spPr>
          <a:xfrm>
            <a:off x="5371031" y="1000383"/>
            <a:ext cx="15397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Giải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3" name="TextBox 2" descr="OPL20U25GSXzBJYl68kk8uQGfFKzs7yb1M4KJWUiLk6ZEvGF+qCIPSnY57AbBFCvTW$2023.18.30$30+K4lPs7H94VUqPe2XwIsfPRnrXQE//QTEXxb8/8N4CNc6FpgZahzpTjFhMzSA7T/nHJa11DE8Ng2TP3iAmRczFlmslSuUNOgUeb6yRvs0="/>
              <p:cNvSpPr txBox="1"/>
              <p:nvPr/>
            </p:nvSpPr>
            <p:spPr>
              <a:xfrm>
                <a:off x="772160" y="2332532"/>
                <a:ext cx="111709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=5</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𝑥𝑦</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Sup>
                        <m:sSup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+5</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𝑥𝑦</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𝑥𝑦</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m:t>
                      </m:r>
                      <m:sSup>
                        <m:sSup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Sup>
                        <m:sSup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m:t>
                      </m:r>
                      <m:sSup>
                        <m:sSup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𝑥𝑦</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−15</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𝑥𝑦</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3" name="TextBox 2" descr="OPL20U25GSXzBJYl68kk8uQGfFKzs7yb1M4KJWUiLk6ZEvGF+qCIPSnY57AbBFCvTW$2023.18.30$30+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772160" y="2332532"/>
                <a:ext cx="11170920" cy="584775"/>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TextBox 3" descr="OPL20U25GSXzBJYl68kk8uQGfFKzs7yb1M4KJWUiLk6ZEvGF+qCIPSnY57AbBFCvTW$2023.18.30$30+K4lPs7H94VUqPe2XwIsfPRnrXQE//QTEXxb8/8N4CNc6FpgZahzpTjFhMzSA7T/nHJa11DE8Ng2TP3iAmRczFlmslSuUNOgUeb6yRvs0="/>
              <p:cNvSpPr txBox="1"/>
              <p:nvPr/>
            </p:nvSpPr>
            <p:spPr>
              <a:xfrm>
                <a:off x="764732" y="3651352"/>
                <a:ext cx="113233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d>
                        <m:d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15</m:t>
                          </m:r>
                          <m:sSup>
                            <m:sSup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p>
                          </m:s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−15</m:t>
                          </m:r>
                          <m:sSup>
                            <m:sSup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p>
                          </m:s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d>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d>
                        <m:d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20</m:t>
                          </m:r>
                          <m:sSup>
                            <m:sSup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sSup>
                            <m:sSup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−12</m:t>
                          </m:r>
                          <m:sSup>
                            <m:sSup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sSup>
                            <m:sSup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e>
                      </m:d>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−(16</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Sup>
                        <m:sSup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p>
                      </m:s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−15</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Sup>
                        <m:sSup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p>
                      </m:s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4" name="TextBox 3" descr="OPL20U25GSXzBJYl68kk8uQGfFKzs7yb1M4KJWUiLk6ZEvGF+qCIPSnY57AbBFCvTW$2023.18.30$30+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764732" y="3651352"/>
                <a:ext cx="11323320" cy="584775"/>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descr="OPL20U25GSXzBJYl68kk8uQGfFKzs7yb1M4KJWUiLk6ZEvGF+qCIPSnY57AbBFCvTW$2023.18.30$30+K4lPs7H94VUqPe2XwIsfPRnrXQE//QTEXxb8/8N4CNc6FpgZahzpTjFhMzSA7T/nHJa11DE8Ng2TP3iAmRczFlmslSuUNOgUeb6yRvs0="/>
              <p:cNvSpPr txBox="1"/>
              <p:nvPr/>
            </p:nvSpPr>
            <p:spPr>
              <a:xfrm>
                <a:off x="833120" y="4322975"/>
                <a:ext cx="83921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=8</m:t>
                      </m:r>
                      <m:sSup>
                        <m:sSup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sSup>
                        <m:sSup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Sup>
                        <m:sSup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p>
                      </m:sSup>
                    </m:oMath>
                  </m:oMathPara>
                </a14:m>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5" name="TextBox 4" descr="OPL20U25GSXzBJYl68kk8uQGfFKzs7yb1M4KJWUiLk6ZEvGF+qCIPSnY57AbBFCvTW$2023.18.30$30+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833120" y="4322975"/>
                <a:ext cx="8392160" cy="584775"/>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descr="OPL20U25GSXzBJYl68kk8uQGfFKzs7yb1M4KJWUiLk6ZEvGF+qCIPSnY57AbBFCvTW$2023.18.30$30+K4lPs7H94VUqPe2XwIsfPRnrXQE//QTEXxb8/8N4CNc6FpgZahzpTjFhMzSA7T/nHJa11DE8Ng2TP3iAmRczFlmslSuUNOgUeb6yRvs0="/>
              <p:cNvSpPr txBox="1"/>
              <p:nvPr/>
            </p:nvSpPr>
            <p:spPr>
              <a:xfrm>
                <a:off x="694405" y="4994598"/>
                <a:ext cx="101549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Đẳng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𝑇</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𝐷</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m:t>
                    </m:r>
                    <m:sSup>
                      <m:sSup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2</m:t>
                        </m:r>
                      </m:sup>
                    </m:sSup>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cũng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𝑇</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m:t>
                    </m:r>
                    <m:sSup>
                      <m:sSup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2</m:t>
                        </m:r>
                      </m:sup>
                    </m:s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𝐷</m:t>
                    </m:r>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mc:Choice>
        <mc:Fallback xmlns="">
          <p:sp>
            <p:nvSpPr>
              <p:cNvPr id="7" name="TextBox 6" descr="OPL20U25GSXzBJYl68kk8uQGfFKzs7yb1M4KJWUiLk6ZEvGF+qCIPSnY57AbBFCvTW$2023.18.30$30+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694405" y="4994598"/>
                <a:ext cx="10154920" cy="584775"/>
              </a:xfrm>
              <a:prstGeom prst="rect">
                <a:avLst/>
              </a:prstGeom>
              <a:blipFill>
                <a:blip r:embed="rId8"/>
                <a:stretch>
                  <a:fillRect l="-1561" t="-14583" b="-3229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descr="OPL20U25GSXzBJYl68kk8uQGfFKzs7yb1M4KJWUiLk6ZEvGF+qCIPSnY57AbBFCvTW$2023.18.30$30+K4lPs7H94VUqPe2XwIsfPRnrXQE//QTEXxb8/8N4CNc6FpgZahzpTjFhMzSA7T/nHJa11DE8Ng2TP3iAmRczFlmslSuUNOgUeb6yRvs0="/>
              <p:cNvSpPr txBox="1"/>
              <p:nvPr/>
            </p:nvSpPr>
            <p:spPr>
              <a:xfrm>
                <a:off x="694405" y="5674189"/>
                <a:ext cx="88493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Suy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𝐷</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d>
                      <m:d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d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8</m:t>
                        </m:r>
                        <m:sSup>
                          <m:sSup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2</m:t>
                            </m:r>
                          </m:sup>
                        </m:sSup>
                        <m:sSup>
                          <m:sSup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2</m:t>
                            </m:r>
                          </m:sup>
                        </m:s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m:t>
                        </m:r>
                        <m:sSup>
                          <m:sSup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3</m:t>
                            </m:r>
                          </m:sup>
                        </m:sSup>
                      </m:e>
                    </m:d>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m:t>
                    </m:r>
                    <m:sSup>
                      <m:sSup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2</m:t>
                        </m:r>
                      </m:sup>
                    </m:s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=8</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𝑦</m:t>
                    </m:r>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mc:Choice>
        <mc:Fallback xmlns="">
          <p:sp>
            <p:nvSpPr>
              <p:cNvPr id="8" name="TextBox 7" descr="OPL20U25GSXzBJYl68kk8uQGfFKzs7yb1M4KJWUiLk6ZEvGF+qCIPSnY57AbBFCvTW$2023.18.30$30+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694405" y="5674189"/>
                <a:ext cx="8849360" cy="584775"/>
              </a:xfrm>
              <a:prstGeom prst="rect">
                <a:avLst/>
              </a:prstGeom>
              <a:blipFill>
                <a:blip r:embed="rId9"/>
                <a:stretch>
                  <a:fillRect l="-1791" t="-14583" b="-32292"/>
                </a:stretch>
              </a:blipFill>
            </p:spPr>
            <p:txBody>
              <a:bodyPr/>
              <a:lstStyle/>
              <a:p>
                <a:r>
                  <a:rPr lang="en-GB">
                    <a:noFill/>
                  </a:rPr>
                  <a:t> </a:t>
                </a:r>
              </a:p>
            </p:txBody>
          </p:sp>
        </mc:Fallback>
      </mc:AlternateContent>
      <p:sp>
        <p:nvSpPr>
          <p:cNvPr id="13" name="TextBox 12" descr="OPL20U25GSXzBJYl68kk8uQGfFKzs7yb1M4KJWUiLk6ZEvGF+qCIPSnY57AbBFCvTW$ID13 2022 KNTT STT 19$19+K4lPs7H94VUqPe2XwIsfPRnrXQE//QTEXxb8/8N4CNc6FpgZahzpTjFhMzSA7T/nHJa11DE8Ng2TP3iAmRczFlmslSuUNOgUeb6yRvs0="/>
          <p:cNvSpPr txBox="1"/>
          <p:nvPr/>
        </p:nvSpPr>
        <p:spPr>
          <a:xfrm>
            <a:off x="3006012" y="88794"/>
            <a:ext cx="68407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TIẾT …: LUYỆN TẬP CHUNG </a:t>
            </a:r>
            <a:endParaRPr kumimoji="0" lang="vi-VN"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47122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3" grpId="0"/>
      <p:bldP spid="4" grpId="0"/>
      <p:bldP spid="5"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descr="OPL20U25GSXzBJYl68kk8uQGfFKzs7yb1M4KJWUiLk6ZEvGF+qCIPSnY57AbBFCvTW$2023.18.30$30+K4lPs7H94VUqPe2XwIsfPRnrXQE//QTEXxb8/8N4CNc6FpgZahzpTjFhMzSA7T/nHJa11DE8Ng2TP3iAmRczFlmslSuUNOgUeb6yRvs0="/>
          <p:cNvSpPr txBox="1"/>
          <p:nvPr/>
        </p:nvSpPr>
        <p:spPr>
          <a:xfrm>
            <a:off x="4871865" y="332656"/>
            <a:ext cx="18473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ahoma" pitchFamily="34" charset="0"/>
              <a:cs typeface="Times New Roman" pitchFamily="18" charset="0"/>
            </a:endParaRPr>
          </a:p>
        </p:txBody>
      </p:sp>
      <p:sp>
        <p:nvSpPr>
          <p:cNvPr id="10" name="Rectangle 183" descr="OPL20U25GSXzBJYl68kk8uQGfFKzs7yb1M4KJWUiLk6ZEvGF+qCIPSnY57AbBFCvTW$2023.18.30$30+K4lPs7H94VUqPe2XwIsfPRnrXQE//QTEXxb8/8N4CNc6FpgZahzpTjFhMzSA7T/nHJa11DE8Ng2TP3iAmRczFlmslSuUNOgUeb6yRvs0="/>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85" descr="OPL20U25GSXzBJYl68kk8uQGfFKzs7yb1M4KJWUiLk6ZEvGF+qCIPSnY57AbBFCvTW$2023.18.30$30+K4lPs7H94VUqPe2XwIsfPRnrXQE//QTEXxb8/8N4CNc6FpgZahzpTjFhMzSA7T/nHJa11DE8Ng2TP3iAmRczFlmslSuUNOgUeb6yRvs0="/>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 name="Rectangle 197" descr="OPL20U25GSXzBJYl68kk8uQGfFKzs7yb1M4KJWUiLk6ZEvGF+qCIPSnY57AbBFCvTW$2023.18.30$30+K4lPs7H94VUqPe2XwIsfPRnrXQE//QTEXxb8/8N4CNc6FpgZahzpTjFhMzSA7T/nHJa11DE8Ng2TP3iAmRczFlmslSuUNOgUeb6yRvs0="/>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617" descr="OPL20U25GSXzBJYl68kk8uQGfFKzs7yb1M4KJWUiLk6ZEvGF+qCIPSnY57AbBFCvTW$2023.18.30$30+K4lPs7H94VUqPe2XwIsfPRnrXQE//QTEXxb8/8N4CNc6FpgZahzpTjFhMzSA7T/nHJa11DE8Ng2TP3iAmRczFlmslSuUNOgUeb6yRvs0="/>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19" descr="OPL20U25GSXzBJYl68kk8uQGfFKzs7yb1M4KJWUiLk6ZEvGF+qCIPSnY57AbBFCvTW$2023.18.30$30+K4lPs7H94VUqPe2XwIsfPRnrXQE//QTEXxb8/8N4CNc6FpgZahzpTjFhMzSA7T/nHJa11DE8Ng2TP3iAmRczFlmslSuUNOgUeb6yRvs0="/>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621" descr="OPL20U25GSXzBJYl68kk8uQGfFKzs7yb1M4KJWUiLk6ZEvGF+qCIPSnY57AbBFCvTW$2023.18.30$30+K4lPs7H94VUqPe2XwIsfPRnrXQE//QTEXxb8/8N4CNc6FpgZahzpTjFhMzSA7T/nHJa11DE8Ng2TP3iAmRczFlmslSuUNOgUeb6yRvs0="/>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Rectangle 623" descr="OPL20U25GSXzBJYl68kk8uQGfFKzs7yb1M4KJWUiLk6ZEvGF+qCIPSnY57AbBFCvTW$2023.18.30$30+K4lPs7H94VUqPe2XwIsfPRnrXQE//QTEXxb8/8N4CNc6FpgZahzpTjFhMzSA7T/nHJa11DE8Ng2TP3iAmRczFlmslSuUNOgUeb6yRvs0="/>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tangle 4" descr="OPL20U25GSXzBJYl68kk8uQGfFKzs7yb1M4KJWUiLk6ZEvGF+qCIPSnY57AbBFCvTW$2023.18.30$30+K4lPs7H94VUqPe2XwIsfPRnrXQE//QTEXxb8/8N4CNc6FpgZahzpTjFhMzSA7T/nHJa11DE8Ng2TP3iAmRczFlmslSuUNOgUeb6yRvs0="/>
              <p:cNvSpPr/>
              <p:nvPr/>
            </p:nvSpPr>
            <p:spPr>
              <a:xfrm>
                <a:off x="178676" y="867996"/>
                <a:ext cx="11834648" cy="249299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Ví dụ 2:</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Cho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Sup>
                      <m:sSup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sSup>
                      <m:sSup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sSup>
                      <m:sSup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sup>
                    </m:sSup>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đơn thức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𝐵</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3</m:t>
                    </m:r>
                    <m:sSup>
                      <m:sSup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𝑚</m:t>
                        </m:r>
                      </m:sup>
                    </m:sSup>
                    <m:sSup>
                      <m:sSup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2</m:t>
                        </m:r>
                      </m:sup>
                    </m:sSup>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(với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𝑚</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 ∈</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𝑁</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Tìm</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số</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nguyên</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dương</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kumimoji="0" lang="en-US" alt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𝑚</m:t>
                    </m:r>
                  </m:oMath>
                </a14:m>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sao</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cho</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đa</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kumimoji="0" lang="en-US" altLang="en-US" sz="32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𝐴</m:t>
                    </m:r>
                  </m:oMath>
                </a14:m>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chia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hết</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cho</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đơn</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kumimoji="0" lang="en-US" altLang="en-US" sz="32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𝐵</m:t>
                    </m:r>
                  </m:oMath>
                </a14:m>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Với giá trị tìm đượ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𝑚</m:t>
                    </m:r>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a, hãy thực hiện phép chia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𝐴</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𝐵</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oMath>
                </a14:m>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5" name="Rectangle 4" descr="OPL20U25GSXzBJYl68kk8uQGfFKzs7yb1M4KJWUiLk6ZEvGF+qCIPSnY57AbBFCvTW$2023.18.30$30+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178676" y="867996"/>
                <a:ext cx="11834648" cy="2492990"/>
              </a:xfrm>
              <a:prstGeom prst="rect">
                <a:avLst/>
              </a:prstGeom>
              <a:blipFill>
                <a:blip r:embed="rId4"/>
                <a:stretch>
                  <a:fillRect l="-1287" t="-3423" r="-1287"/>
                </a:stretch>
              </a:blipFill>
            </p:spPr>
            <p:txBody>
              <a:bodyPr/>
              <a:lstStyle/>
              <a:p>
                <a:r>
                  <a:rPr lang="en-GB">
                    <a:noFill/>
                  </a:rPr>
                  <a:t> </a:t>
                </a:r>
              </a:p>
            </p:txBody>
          </p:sp>
        </mc:Fallback>
      </mc:AlternateContent>
      <p:sp>
        <p:nvSpPr>
          <p:cNvPr id="41" name="Rectangle 625" descr="OPL20U25GSXzBJYl68kk8uQGfFKzs7yb1M4KJWUiLk6ZEvGF+qCIPSnY57AbBFCvTW$2023.18.30$30+K4lPs7H94VUqPe2XwIsfPRnrXQE//QTEXxb8/8N4CNc6FpgZahzpTjFhMzSA7T/nHJa11DE8Ng2TP3iAmRczFlmslSuUNOgUeb6yRvs0="/>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0" name="Rectangle 627"/>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3" name="Rectangle 639"/>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6" name="Rectangle 641"/>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9" name="Rectangle 643"/>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 name="Rectangle 265">
            <a:extLst>
              <a:ext uri="{FF2B5EF4-FFF2-40B4-BE49-F238E27FC236}">
                <a16:creationId xmlns:a16="http://schemas.microsoft.com/office/drawing/2014/main" id="{F7F960E6-BEEB-482F-AAAE-6580F0D01C60}"/>
              </a:ext>
            </a:extLst>
          </p:cNvPr>
          <p:cNvSpPr>
            <a:spLocks noChangeArrowheads="1"/>
          </p:cNvSpPr>
          <p:nvPr/>
        </p:nvSpPr>
        <p:spPr bwMode="auto">
          <a:xfrm>
            <a:off x="5981225" y="728762"/>
            <a:ext cx="22955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 name="Rectangle 266">
            <a:extLst>
              <a:ext uri="{FF2B5EF4-FFF2-40B4-BE49-F238E27FC236}">
                <a16:creationId xmlns:a16="http://schemas.microsoft.com/office/drawing/2014/main" id="{78EEDBF1-92F2-4B4A-972B-3517BBED8338}"/>
              </a:ext>
            </a:extLst>
          </p:cNvPr>
          <p:cNvSpPr>
            <a:spLocks noChangeArrowheads="1"/>
          </p:cNvSpPr>
          <p:nvPr/>
        </p:nvSpPr>
        <p:spPr bwMode="auto">
          <a:xfrm>
            <a:off x="0" y="1063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 name="Rectangle 279">
            <a:extLst>
              <a:ext uri="{FF2B5EF4-FFF2-40B4-BE49-F238E27FC236}">
                <a16:creationId xmlns:a16="http://schemas.microsoft.com/office/drawing/2014/main" id="{BBD00BE4-E918-425E-8EAA-788FA1749BD6}"/>
              </a:ext>
            </a:extLst>
          </p:cNvPr>
          <p:cNvSpPr>
            <a:spLocks noChangeArrowheads="1"/>
          </p:cNvSpPr>
          <p:nvPr/>
        </p:nvSpPr>
        <p:spPr bwMode="auto">
          <a:xfrm>
            <a:off x="0" y="8921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17" name="Rectangle 116">
                <a:extLst>
                  <a:ext uri="{FF2B5EF4-FFF2-40B4-BE49-F238E27FC236}">
                    <a16:creationId xmlns:a16="http://schemas.microsoft.com/office/drawing/2014/main" id="{872A6D4F-903D-4944-907D-04A14D0FD8BC}"/>
                  </a:ext>
                </a:extLst>
              </p:cNvPr>
              <p:cNvSpPr/>
              <p:nvPr/>
            </p:nvSpPr>
            <p:spPr>
              <a:xfrm>
                <a:off x="370264" y="3232864"/>
                <a:ext cx="11690845" cy="206210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Để mọi hạng tử c</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thức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oMath>
                </a14:m>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đều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chia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r>
                  <a:rPr kumimoji="0" lang="vi-VN" sz="32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ta cần có: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Số mũ của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trong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oMath>
                </a14:m>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nhỏ hơn hoặc bằng số mũ 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trong mọi hạng tử 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oMath>
                </a14:m>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tức là phải có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và</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m:t>
                    </m:r>
                  </m:oMath>
                </a14:m>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Số 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g</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uyên dương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m:t>
                    </m:r>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duy nhất thoả mãn điều này là</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oMath>
                </a14:m>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117" name="Rectangle 116">
                <a:extLst>
                  <a:ext uri="{FF2B5EF4-FFF2-40B4-BE49-F238E27FC236}">
                    <a16:creationId xmlns:a16="http://schemas.microsoft.com/office/drawing/2014/main" id="{872A6D4F-903D-4944-907D-04A14D0FD8BC}"/>
                  </a:ext>
                </a:extLst>
              </p:cNvPr>
              <p:cNvSpPr>
                <a:spLocks noRot="1" noChangeAspect="1" noMove="1" noResize="1" noEditPoints="1" noAdjustHandles="1" noChangeArrowheads="1" noChangeShapeType="1" noTextEdit="1"/>
              </p:cNvSpPr>
              <p:nvPr/>
            </p:nvSpPr>
            <p:spPr>
              <a:xfrm>
                <a:off x="370264" y="3232864"/>
                <a:ext cx="11690845" cy="2062103"/>
              </a:xfrm>
              <a:prstGeom prst="rect">
                <a:avLst/>
              </a:prstGeom>
              <a:blipFill>
                <a:blip r:embed="rId5"/>
                <a:stretch>
                  <a:fillRect l="-1356" t="-4130" r="-1303" b="-7965"/>
                </a:stretch>
              </a:blipFill>
            </p:spPr>
            <p:txBody>
              <a:bodyPr/>
              <a:lstStyle/>
              <a:p>
                <a:r>
                  <a:rPr lang="en-US">
                    <a:noFill/>
                  </a:rPr>
                  <a:t> </a:t>
                </a:r>
              </a:p>
            </p:txBody>
          </p:sp>
        </mc:Fallback>
      </mc:AlternateContent>
      <p:sp>
        <p:nvSpPr>
          <p:cNvPr id="6" name="Rectangle 431">
            <a:extLst>
              <a:ext uri="{FF2B5EF4-FFF2-40B4-BE49-F238E27FC236}">
                <a16:creationId xmlns:a16="http://schemas.microsoft.com/office/drawing/2014/main" id="{B75A2AC6-6D48-4382-B1DA-E521B951AB8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Rectangle 477">
            <a:extLst>
              <a:ext uri="{FF2B5EF4-FFF2-40B4-BE49-F238E27FC236}">
                <a16:creationId xmlns:a16="http://schemas.microsoft.com/office/drawing/2014/main" id="{F33CBE91-5B4C-4FBF-B01B-35900F76965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TextBox 1"/>
          <p:cNvSpPr txBox="1"/>
          <p:nvPr/>
        </p:nvSpPr>
        <p:spPr>
          <a:xfrm>
            <a:off x="4659708" y="2840272"/>
            <a:ext cx="26430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8" name="TextBox 7"/>
              <p:cNvSpPr txBox="1"/>
              <p:nvPr/>
            </p:nvSpPr>
            <p:spPr>
              <a:xfrm>
                <a:off x="178676" y="5294967"/>
                <a:ext cx="1051034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𝑚</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1</m:t>
                    </m:r>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𝐵</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3</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m:t>
                    </m:r>
                    <m:sSup>
                      <m:sSup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2</m:t>
                        </m:r>
                      </m:sup>
                    </m:sSup>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phép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chia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𝐴</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𝐵</m:t>
                    </m:r>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trở</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178676" y="5294967"/>
                <a:ext cx="10510345" cy="584775"/>
              </a:xfrm>
              <a:prstGeom prst="rect">
                <a:avLst/>
              </a:prstGeom>
              <a:blipFill>
                <a:blip r:embed="rId6"/>
                <a:stretch>
                  <a:fillRect l="-1450" t="-14583" b="-32292"/>
                </a:stretch>
              </a:blipFill>
            </p:spPr>
            <p:txBody>
              <a:bodyPr/>
              <a:lstStyle/>
              <a:p>
                <a:r>
                  <a:rPr lang="en-US">
                    <a:noFill/>
                  </a:rPr>
                  <a:t> </a:t>
                </a:r>
              </a:p>
            </p:txBody>
          </p:sp>
        </mc:Fallback>
      </mc:AlternateContent>
      <p:sp>
        <p:nvSpPr>
          <p:cNvPr id="26" name="TextBox 25" descr="OPL20U25GSXzBJYl68kk8uQGfFKzs7yb1M4KJWUiLk6ZEvGF+qCIPSnY57AbBFCvTW$ID13 2022 KNTT STT 19$19+K4lPs7H94VUqPe2XwIsfPRnrXQE//QTEXxb8/8N4CNc6FpgZahzpTjFhMzSA7T/nHJa11DE8Ng2TP3iAmRczFlmslSuUNOgUeb6yRvs0=">
            <a:extLst>
              <a:ext uri="{FF2B5EF4-FFF2-40B4-BE49-F238E27FC236}">
                <a16:creationId xmlns:a16="http://schemas.microsoft.com/office/drawing/2014/main" id="{32EF13B4-DDA8-4AB5-98B4-A565971D723E}"/>
              </a:ext>
            </a:extLst>
          </p:cNvPr>
          <p:cNvSpPr txBox="1"/>
          <p:nvPr/>
        </p:nvSpPr>
        <p:spPr>
          <a:xfrm>
            <a:off x="0" y="-8581"/>
            <a:ext cx="12061109"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Dạng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Tìm điều kiện về số mũ của các biến để đa thức  chia hết cho đơn thức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AC7B847-B8D4-44DA-8CFF-370E0218C072}"/>
                  </a:ext>
                </a:extLst>
              </p:cNvPr>
              <p:cNvSpPr txBox="1"/>
              <p:nvPr/>
            </p:nvSpPr>
            <p:spPr>
              <a:xfrm>
                <a:off x="7106575" y="5671977"/>
                <a:ext cx="2729132" cy="1027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m:t>
                      </m:r>
                      <m:f>
                        <m:f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fPr>
                        <m:num>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2</m:t>
                          </m:r>
                        </m:num>
                        <m:den>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3</m:t>
                          </m:r>
                        </m:den>
                      </m:f>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𝑥</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m:t>
                      </m:r>
                      <m:f>
                        <m:f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fPr>
                        <m:num>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5</m:t>
                          </m:r>
                        </m:num>
                        <m:den>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3</m:t>
                          </m:r>
                        </m:den>
                      </m:f>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𝑦</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m:t>
                      </m:r>
                    </m:oMath>
                  </m:oMathPara>
                </a14:m>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4AC7B847-B8D4-44DA-8CFF-370E0218C072}"/>
                  </a:ext>
                </a:extLst>
              </p:cNvPr>
              <p:cNvSpPr txBox="1">
                <a:spLocks noRot="1" noChangeAspect="1" noMove="1" noResize="1" noEditPoints="1" noAdjustHandles="1" noChangeArrowheads="1" noChangeShapeType="1" noTextEdit="1"/>
              </p:cNvSpPr>
              <p:nvPr/>
            </p:nvSpPr>
            <p:spPr>
              <a:xfrm>
                <a:off x="7106575" y="5671977"/>
                <a:ext cx="2729132" cy="1027525"/>
              </a:xfrm>
              <a:prstGeom prst="rect">
                <a:avLst/>
              </a:prstGeom>
              <a:blipFill>
                <a:blip r:embed="rId7"/>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B1D12AB-72A2-4158-A3CB-55E431B27692}"/>
                  </a:ext>
                </a:extLst>
              </p:cNvPr>
              <p:cNvSpPr txBox="1"/>
              <p:nvPr/>
            </p:nvSpPr>
            <p:spPr>
              <a:xfrm>
                <a:off x="3112679" y="5893256"/>
                <a:ext cx="464233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d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2</m:t>
                          </m:r>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2</m:t>
                              </m:r>
                            </m:sup>
                          </m:sSup>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2</m:t>
                              </m:r>
                            </m:sup>
                          </m:sSup>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5</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𝑥</m:t>
                          </m:r>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3</m:t>
                              </m:r>
                            </m:sup>
                          </m:sSup>
                        </m:e>
                      </m:d>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3</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𝑥</m:t>
                      </m:r>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2</m:t>
                          </m:r>
                        </m:sup>
                      </m:sSup>
                    </m:oMath>
                  </m:oMathPara>
                </a14:m>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DB1D12AB-72A2-4158-A3CB-55E431B27692}"/>
                  </a:ext>
                </a:extLst>
              </p:cNvPr>
              <p:cNvSpPr txBox="1">
                <a:spLocks noRot="1" noChangeAspect="1" noMove="1" noResize="1" noEditPoints="1" noAdjustHandles="1" noChangeArrowheads="1" noChangeShapeType="1" noTextEdit="1"/>
              </p:cNvSpPr>
              <p:nvPr/>
            </p:nvSpPr>
            <p:spPr>
              <a:xfrm>
                <a:off x="3112679" y="5893256"/>
                <a:ext cx="4642338" cy="1015663"/>
              </a:xfrm>
              <a:prstGeom prst="rect">
                <a:avLst/>
              </a:prstGeom>
              <a:blipFill>
                <a:blip r:embed="rId8"/>
                <a:stretch>
                  <a:fillRect/>
                </a:stretch>
              </a:blipFill>
            </p:spPr>
            <p:txBody>
              <a:bodyPr/>
              <a:lstStyle/>
              <a:p>
                <a:r>
                  <a:rPr lang="vi-VN">
                    <a:noFill/>
                  </a:rPr>
                  <a:t> </a:t>
                </a:r>
              </a:p>
            </p:txBody>
          </p:sp>
        </mc:Fallback>
      </mc:AlternateContent>
    </p:spTree>
    <p:extLst>
      <p:ext uri="{BB962C8B-B14F-4D97-AF65-F5344CB8AC3E}">
        <p14:creationId xmlns:p14="http://schemas.microsoft.com/office/powerpoint/2010/main" val="36607330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7"/>
                                        </p:tgtEl>
                                        <p:attrNameLst>
                                          <p:attrName>style.visibility</p:attrName>
                                        </p:attrNameLst>
                                      </p:cBhvr>
                                      <p:to>
                                        <p:strVal val="visible"/>
                                      </p:to>
                                    </p:set>
                                    <p:animEffect transition="in" filter="fade">
                                      <p:cBhvr>
                                        <p:cTn id="21" dur="1000"/>
                                        <p:tgtEl>
                                          <p:spTgt spid="117"/>
                                        </p:tgtEl>
                                      </p:cBhvr>
                                    </p:animEffect>
                                    <p:anim calcmode="lin" valueType="num">
                                      <p:cBhvr>
                                        <p:cTn id="22" dur="1000" fill="hold"/>
                                        <p:tgtEl>
                                          <p:spTgt spid="117"/>
                                        </p:tgtEl>
                                        <p:attrNameLst>
                                          <p:attrName>ppt_x</p:attrName>
                                        </p:attrNameLst>
                                      </p:cBhvr>
                                      <p:tavLst>
                                        <p:tav tm="0">
                                          <p:val>
                                            <p:strVal val="#ppt_x"/>
                                          </p:val>
                                        </p:tav>
                                        <p:tav tm="100000">
                                          <p:val>
                                            <p:strVal val="#ppt_x"/>
                                          </p:val>
                                        </p:tav>
                                      </p:tavLst>
                                    </p:anim>
                                    <p:anim calcmode="lin" valueType="num">
                                      <p:cBhvr>
                                        <p:cTn id="23" dur="1000" fill="hold"/>
                                        <p:tgtEl>
                                          <p:spTgt spid="1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7" grpId="0"/>
      <p:bldP spid="2" grpId="0"/>
      <p:bldP spid="8" grpId="0"/>
      <p:bldP spid="26" grpId="0"/>
      <p:bldP spid="11"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Rectangle 2" descr="OPL20U25GSXzBJYl68kk8uQGfFKzs7yb1M4KJWUiLk6ZEvGF+qCIPSnY57AbBFCvTW$2023.18.30$30+K4lPs7H94VUqPe2XwIsfPRnrXQE//QTEXxb8/8N4CNc6FpgZahzpTjFhMzSA7T/nHJa11DE8Ng2TP3iAmRczFlmslSuUNOgUeb6yRvs0="/>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Rectangle 6" descr="OPL20U25GSXzBJYl68kk8uQGfFKzs7yb1M4KJWUiLk6ZEvGF+qCIPSnY57AbBFCvTW$2023.18.30$30+K4lPs7H94VUqPe2XwIsfPRnrXQE//QTEXxb8/8N4CNc6FpgZahzpTjFhMzSA7T/nHJa11DE8Ng2TP3iAmRczFlmslSuUNOgUeb6yRvs0="/>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Rectangle 8" descr="OPL20U25GSXzBJYl68kk8uQGfFKzs7yb1M4KJWUiLk6ZEvGF+qCIPSnY57AbBFCvTW$2023.18.30$30+K4lPs7H94VUqPe2XwIsfPRnrXQE//QTEXxb8/8N4CNc6FpgZahzpTjFhMzSA7T/nHJa11DE8Ng2TP3iAmRczFlmslSuUNOgUeb6yRvs0="/>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 name="Rectangle 10" descr="OPL20U25GSXzBJYl68kk8uQGfFKzs7yb1M4KJWUiLk6ZEvGF+qCIPSnY57AbBFCvTW$2023.18.30$30+K4lPs7H94VUqPe2XwIsfPRnrXQE//QTEXxb8/8N4CNc6FpgZahzpTjFhMzSA7T/nHJa11DE8Ng2TP3iAmRczFlmslSuUNOgUeb6yRvs0="/>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 name="Rectangle 12" descr="OPL20U25GSXzBJYl68kk8uQGfFKzs7yb1M4KJWUiLk6ZEvGF+qCIPSnY57AbBFCvTW$2023.18.30$30+K4lPs7H94VUqPe2XwIsfPRnrXQE//QTEXxb8/8N4CNc6FpgZahzpTjFhMzSA7T/nHJa11DE8Ng2TP3iAmRczFlmslSuUNOgUeb6yRvs0="/>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404" descr="OPL20U25GSXzBJYl68kk8uQGfFKzs7yb1M4KJWUiLk6ZEvGF+qCIPSnY57AbBFCvTW$2023.18.30$30+K4lPs7H94VUqPe2XwIsfPRnrXQE//QTEXxb8/8N4CNc6FpgZahzpTjFhMzSA7T/nHJa11DE8Ng2TP3iAmRczFlmslSuUNOgUeb6yRvs0="/>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Cloud Callout 17" descr="OPL20U25GSXzBJYl68kk8uQGfFKzs7yb1M4KJWUiLk6ZEvGF+qCIPSnY57AbBFCvTW$2023.18.30$30+K4lPs7H94VUqPe2XwIsfPRnrXQE//QTEXxb8/8N4CNc6FpgZahzpTjFhMzSA7T/nHJa11DE8Ng2TP3iAmRczFlmslSuUNOgUeb6yRvs0="/>
          <p:cNvSpPr/>
          <p:nvPr/>
        </p:nvSpPr>
        <p:spPr>
          <a:xfrm>
            <a:off x="8579566" y="3258652"/>
            <a:ext cx="3327485" cy="3525561"/>
          </a:xfrm>
          <a:prstGeom prst="cloudCallout">
            <a:avLst>
              <a:gd name="adj1" fmla="val -43098"/>
              <a:gd name="adj2" fmla="val 40125"/>
            </a:avLst>
          </a:prstGeom>
          <a:solidFill>
            <a:srgbClr val="92D050"/>
          </a:solidFill>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gọn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ợc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a:t>
            </a:r>
          </a:p>
        </p:txBody>
      </p:sp>
      <p:sp>
        <p:nvSpPr>
          <p:cNvPr id="8" name="Rectangle 406" descr="OPL20U25GSXzBJYl68kk8uQGfFKzs7yb1M4KJWUiLk6ZEvGF+qCIPSnY57AbBFCvTW$2023.18.30$30+K4lPs7H94VUqPe2XwIsfPRnrXQE//QTEXxb8/8N4CNc6FpgZahzpTjFhMzSA7T/nHJa11DE8Ng2TP3iAmRczFlmslSuUNOgUeb6yRvs0="/>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408" descr="OPL20U25GSXzBJYl68kk8uQGfFKzs7yb1M4KJWUiLk6ZEvGF+qCIPSnY57AbBFCvTW$2023.18.30$30+K4lPs7H94VUqPe2XwIsfPRnrXQE//QTEXxb8/8N4CNc6FpgZahzpTjFhMzSA7T/nHJa11DE8Ng2TP3iAmRczFlmslSuUNOgUeb6yRvs0="/>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Rectangle 410" descr="OPL20U25GSXzBJYl68kk8uQGfFKzs7yb1M4KJWUiLk6ZEvGF+qCIPSnY57AbBFCvTW$2023.18.30$30+K4lPs7H94VUqPe2XwIsfPRnrXQE//QTEXxb8/8N4CNc6FpgZahzpTjFhMzSA7T/nHJa11DE8Ng2TP3iAmRczFlmslSuUNOgUeb6yRvs0="/>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 name="Rectangle 412"/>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A198A02F-802A-4059-AF7B-48648E47D36D}"/>
                  </a:ext>
                </a:extLst>
              </p:cNvPr>
              <p:cNvSpPr/>
              <p:nvPr/>
            </p:nvSpPr>
            <p:spPr>
              <a:xfrm>
                <a:off x="283780" y="1678882"/>
                <a:ext cx="11908220"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Bài 1.33. (SGK </a:t>
                </a:r>
                <a:r>
                  <a:rPr kumimoji="0" lang="en-US" sz="32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trang</a:t>
                </a:r>
                <a:r>
                  <a:rPr kumimoji="0" lang="en-US" sz="32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Cho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𝑃</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5</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m:t>
                    </m:r>
                    <m:d>
                      <m:d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d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3</m:t>
                        </m:r>
                        <m:sSup>
                          <m:sSup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2</m:t>
                            </m:r>
                          </m:sup>
                        </m:s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𝑦</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2</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m:t>
                        </m:r>
                        <m:sSup>
                          <m:sSup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2</m:t>
                            </m:r>
                          </m:sup>
                        </m:s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1</m:t>
                        </m:r>
                      </m:e>
                    </m:d>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3</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𝑥𝑦</m:t>
                    </m:r>
                    <m:d>
                      <m:d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d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5</m:t>
                        </m:r>
                        <m:sSup>
                          <m:sSup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2</m:t>
                            </m:r>
                          </m:sup>
                        </m:s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3</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𝑥𝑦</m:t>
                        </m:r>
                      </m:e>
                    </m:d>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sSup>
                      <m:sSup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2</m:t>
                        </m:r>
                      </m:sup>
                    </m:sSup>
                    <m:sSup>
                      <m:sSup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2</m:t>
                        </m:r>
                      </m:sup>
                    </m:sSup>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gọn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rằng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trị</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𝑃</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 </m:t>
                    </m:r>
                  </m:oMath>
                </a14:m>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phụ</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thuộc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m:t>
                    </m:r>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phụ</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thuộc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𝑦</m:t>
                    </m:r>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trị</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m:t>
                    </m:r>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𝑃</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10</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oMath>
                </a14:m>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6" name="Rectangle 5">
                <a:extLst>
                  <a:ext uri="{FF2B5EF4-FFF2-40B4-BE49-F238E27FC236}">
                    <a16:creationId xmlns:a16="http://schemas.microsoft.com/office/drawing/2014/main" id="{A198A02F-802A-4059-AF7B-48648E47D36D}"/>
                  </a:ext>
                </a:extLst>
              </p:cNvPr>
              <p:cNvSpPr>
                <a:spLocks noRot="1" noChangeAspect="1" noMove="1" noResize="1" noEditPoints="1" noAdjustHandles="1" noChangeArrowheads="1" noChangeShapeType="1" noTextEdit="1"/>
              </p:cNvSpPr>
              <p:nvPr/>
            </p:nvSpPr>
            <p:spPr>
              <a:xfrm>
                <a:off x="283780" y="1678882"/>
                <a:ext cx="11908220" cy="2554545"/>
              </a:xfrm>
              <a:prstGeom prst="rect">
                <a:avLst/>
              </a:prstGeom>
              <a:blipFill>
                <a:blip r:embed="rId4"/>
                <a:stretch>
                  <a:fillRect l="-1331" t="-3341" r="-1280" b="-6683"/>
                </a:stretch>
              </a:blipFill>
            </p:spPr>
            <p:txBody>
              <a:bodyPr/>
              <a:lstStyle/>
              <a:p>
                <a:r>
                  <a:rPr lang="vi-VN">
                    <a:noFill/>
                  </a:rPr>
                  <a:t> </a:t>
                </a:r>
              </a:p>
            </p:txBody>
          </p:sp>
        </mc:Fallback>
      </mc:AlternateContent>
      <p:sp>
        <p:nvSpPr>
          <p:cNvPr id="15" name="Subtitle 3" descr="OPL20U25GSXzBJYl68kk8uQGfFKzs7yb1M4KJWUiLk6ZEvGF+qCIPSnY57AbBFCvTW$ID13 2022 KNTT STT 19$19+K4lPs7H94VUqPe2XwIsfPRnrXQE//QTEXxb8/8N4CNc6FpgZahzpTjFhMzSA7T/nHJa11DE8Ng2TP3iAmRczFlmslSuUNOgUeb6yRvs0=">
            <a:extLst>
              <a:ext uri="{FF2B5EF4-FFF2-40B4-BE49-F238E27FC236}">
                <a16:creationId xmlns:a16="http://schemas.microsoft.com/office/drawing/2014/main" id="{F986F99E-1DFA-46EF-8E08-7EF072F531D2}"/>
              </a:ext>
            </a:extLst>
          </p:cNvPr>
          <p:cNvSpPr txBox="1">
            <a:spLocks/>
          </p:cNvSpPr>
          <p:nvPr/>
        </p:nvSpPr>
        <p:spPr>
          <a:xfrm>
            <a:off x="188008" y="1074723"/>
            <a:ext cx="11008360" cy="924560"/>
          </a:xfrm>
          <a:prstGeom prst="rect">
            <a:avLst/>
          </a:prstGeom>
        </p:spPr>
        <p:txBody>
          <a:bodyPr vert="horz" lIns="121899" tIns="60949" rIns="121899" bIns="60949" rtlCol="0">
            <a:noAutofit/>
          </a:bodyPr>
          <a:lstStyle>
            <a:lvl1pPr marL="0" indent="0" algn="l" defTabSz="914484" rtl="0" eaLnBrk="1" latinLnBrk="0" hangingPunct="1">
              <a:lnSpc>
                <a:spcPct val="95000"/>
              </a:lnSpc>
              <a:spcBef>
                <a:spcPts val="0"/>
              </a:spcBef>
              <a:buSzPct val="100000"/>
              <a:buFont typeface="Arial" pitchFamily="34" charset="0"/>
              <a:buNone/>
              <a:defRPr sz="2101" b="0" kern="1200">
                <a:solidFill>
                  <a:schemeClr val="tx1"/>
                </a:solidFill>
                <a:latin typeface="+mn-lt"/>
                <a:ea typeface="+mn-ea"/>
                <a:cs typeface="+mn-cs"/>
              </a:defRPr>
            </a:lvl1pPr>
            <a:lvl2pPr marL="457242" indent="0" algn="ctr" defTabSz="914484" rtl="0" eaLnBrk="1" latinLnBrk="0" hangingPunct="1">
              <a:lnSpc>
                <a:spcPct val="95000"/>
              </a:lnSpc>
              <a:spcBef>
                <a:spcPts val="800"/>
              </a:spcBef>
              <a:buSzPct val="100000"/>
              <a:buFont typeface="Century Gothic" pitchFamily="34" charset="0"/>
              <a:buNone/>
              <a:defRPr sz="1500" kern="1200">
                <a:solidFill>
                  <a:schemeClr val="tx1">
                    <a:tint val="75000"/>
                  </a:schemeClr>
                </a:solidFill>
                <a:latin typeface="+mn-lt"/>
                <a:ea typeface="+mn-ea"/>
                <a:cs typeface="+mn-cs"/>
              </a:defRPr>
            </a:lvl2pPr>
            <a:lvl3pPr marL="914484" indent="0" algn="ctr" defTabSz="914484" rtl="0" eaLnBrk="1" latinLnBrk="0" hangingPunct="1">
              <a:lnSpc>
                <a:spcPct val="95000"/>
              </a:lnSpc>
              <a:spcBef>
                <a:spcPts val="800"/>
              </a:spcBef>
              <a:buSzPct val="100000"/>
              <a:buFont typeface="Century Gothic" pitchFamily="34" charset="0"/>
              <a:buNone/>
              <a:defRPr sz="1350" kern="1200">
                <a:solidFill>
                  <a:schemeClr val="tx1">
                    <a:tint val="75000"/>
                  </a:schemeClr>
                </a:solidFill>
                <a:latin typeface="+mn-lt"/>
                <a:ea typeface="+mn-ea"/>
                <a:cs typeface="+mn-cs"/>
              </a:defRPr>
            </a:lvl3pPr>
            <a:lvl4pPr marL="1371726" indent="0" algn="ctr" defTabSz="914484" rtl="0" eaLnBrk="1" latinLnBrk="0" hangingPunct="1">
              <a:lnSpc>
                <a:spcPct val="95000"/>
              </a:lnSpc>
              <a:spcBef>
                <a:spcPts val="800"/>
              </a:spcBef>
              <a:buSzPct val="100000"/>
              <a:buFont typeface="Century Gothic" pitchFamily="34" charset="0"/>
              <a:buNone/>
              <a:defRPr sz="1350" kern="1200">
                <a:solidFill>
                  <a:schemeClr val="tx1">
                    <a:tint val="75000"/>
                  </a:schemeClr>
                </a:solidFill>
                <a:latin typeface="+mn-lt"/>
                <a:ea typeface="+mn-ea"/>
                <a:cs typeface="+mn-cs"/>
              </a:defRPr>
            </a:lvl4pPr>
            <a:lvl5pPr marL="1828967" indent="0" algn="ctr" defTabSz="914484" rtl="0" eaLnBrk="1" latinLnBrk="0" hangingPunct="1">
              <a:lnSpc>
                <a:spcPct val="95000"/>
              </a:lnSpc>
              <a:spcBef>
                <a:spcPts val="800"/>
              </a:spcBef>
              <a:buSzPct val="100000"/>
              <a:buFont typeface="Century Gothic" pitchFamily="34" charset="0"/>
              <a:buNone/>
              <a:defRPr sz="1350" kern="1200">
                <a:solidFill>
                  <a:schemeClr val="tx1">
                    <a:tint val="75000"/>
                  </a:schemeClr>
                </a:solidFill>
                <a:latin typeface="+mn-lt"/>
                <a:ea typeface="+mn-ea"/>
                <a:cs typeface="+mn-cs"/>
              </a:defRPr>
            </a:lvl5pPr>
            <a:lvl6pPr marL="2286210" indent="0" algn="ctr" defTabSz="914484" rtl="0" eaLnBrk="1" latinLnBrk="0" hangingPunct="1">
              <a:lnSpc>
                <a:spcPct val="95000"/>
              </a:lnSpc>
              <a:spcBef>
                <a:spcPts val="800"/>
              </a:spcBef>
              <a:buSzPct val="90000"/>
              <a:buFont typeface="Century Gothic" pitchFamily="34" charset="0"/>
              <a:buNone/>
              <a:defRPr sz="1350" kern="1200">
                <a:solidFill>
                  <a:schemeClr val="tx1">
                    <a:tint val="75000"/>
                  </a:schemeClr>
                </a:solidFill>
                <a:latin typeface="+mn-lt"/>
                <a:ea typeface="+mn-ea"/>
                <a:cs typeface="+mn-cs"/>
              </a:defRPr>
            </a:lvl6pPr>
            <a:lvl7pPr marL="2743451" indent="0" algn="ctr" defTabSz="914484" rtl="0" eaLnBrk="1" latinLnBrk="0" hangingPunct="1">
              <a:lnSpc>
                <a:spcPct val="95000"/>
              </a:lnSpc>
              <a:spcBef>
                <a:spcPts val="800"/>
              </a:spcBef>
              <a:buSzPct val="90000"/>
              <a:buFont typeface="Century Gothic" pitchFamily="34" charset="0"/>
              <a:buNone/>
              <a:defRPr sz="1350" kern="1200">
                <a:solidFill>
                  <a:schemeClr val="tx1">
                    <a:tint val="75000"/>
                  </a:schemeClr>
                </a:solidFill>
                <a:latin typeface="+mn-lt"/>
                <a:ea typeface="+mn-ea"/>
                <a:cs typeface="+mn-cs"/>
              </a:defRPr>
            </a:lvl7pPr>
            <a:lvl8pPr marL="3200693" indent="0" algn="ctr" defTabSz="914484" rtl="0" eaLnBrk="1" latinLnBrk="0" hangingPunct="1">
              <a:lnSpc>
                <a:spcPct val="95000"/>
              </a:lnSpc>
              <a:spcBef>
                <a:spcPts val="800"/>
              </a:spcBef>
              <a:buSzPct val="90000"/>
              <a:buFont typeface="Century Gothic" pitchFamily="34" charset="0"/>
              <a:buNone/>
              <a:defRPr sz="1350" kern="1200">
                <a:solidFill>
                  <a:schemeClr val="tx1">
                    <a:tint val="75000"/>
                  </a:schemeClr>
                </a:solidFill>
                <a:latin typeface="+mn-lt"/>
                <a:ea typeface="+mn-ea"/>
                <a:cs typeface="+mn-cs"/>
              </a:defRPr>
            </a:lvl8pPr>
            <a:lvl9pPr marL="3657935" indent="0" algn="ctr" defTabSz="914484" rtl="0" eaLnBrk="1" latinLnBrk="0" hangingPunct="1">
              <a:lnSpc>
                <a:spcPct val="95000"/>
              </a:lnSpc>
              <a:spcBef>
                <a:spcPts val="800"/>
              </a:spcBef>
              <a:buSzPct val="90000"/>
              <a:buFont typeface="Century Gothic" pitchFamily="34" charset="0"/>
              <a:buNone/>
              <a:defRPr sz="1350" kern="1200">
                <a:solidFill>
                  <a:schemeClr val="tx1">
                    <a:tint val="75000"/>
                  </a:schemeClr>
                </a:solidFill>
                <a:latin typeface="+mn-lt"/>
                <a:ea typeface="+mn-ea"/>
                <a:cs typeface="+mn-cs"/>
              </a:defRPr>
            </a:lvl9pPr>
          </a:lstStyle>
          <a:p>
            <a:pPr marL="0" marR="0" lvl="0" indent="0" algn="just" defTabSz="914484" rtl="0" eaLnBrk="1" fontAlgn="auto" latinLnBrk="0" hangingPunct="1">
              <a:lnSpc>
                <a:spcPct val="95000"/>
              </a:lnSpc>
              <a:spcBef>
                <a:spcPts val="0"/>
              </a:spcBef>
              <a:spcAft>
                <a:spcPts val="0"/>
              </a:spcAft>
              <a:buClrTx/>
              <a:buSzPct val="100000"/>
              <a:buFont typeface="Arial" pitchFamily="34" charset="0"/>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Dạng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Thu gọn biểu thức và các bài toán liên quan.</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84" rtl="0" eaLnBrk="1" fontAlgn="auto" latinLnBrk="0" hangingPunct="1">
              <a:lnSpc>
                <a:spcPct val="95000"/>
              </a:lnSpc>
              <a:spcBef>
                <a:spcPts val="0"/>
              </a:spcBef>
              <a:spcAft>
                <a:spcPts val="0"/>
              </a:spcAft>
              <a:buClrTx/>
              <a:buSzPct val="100000"/>
              <a:buFont typeface="Arial" pitchFamily="34" charset="0"/>
              <a:buNone/>
              <a:tabLst/>
              <a:defRPr/>
            </a:pPr>
            <a:endParaRPr kumimoji="0" lang="en-US" sz="32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descr="OPL20U25GSXzBJYl68kk8uQGfFKzs7yb1M4KJWUiLk6ZEvGF+qCIPSnY57AbBFCvTW$ID13 2022 KNTT STT 19$19+K4lPs7H94VUqPe2XwIsfPRnrXQE//QTEXxb8/8N4CNc6FpgZahzpTjFhMzSA7T/nHJa11DE8Ng2TP3iAmRczFlmslSuUNOgUeb6yRvs0="/>
          <p:cNvSpPr txBox="1"/>
          <p:nvPr/>
        </p:nvSpPr>
        <p:spPr>
          <a:xfrm>
            <a:off x="3089988" y="23652"/>
            <a:ext cx="68407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TIẾT …: LUYỆN TẬP CHUNG </a:t>
            </a:r>
            <a:endParaRPr kumimoji="0" lang="vi-VN"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6344179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4" descr="OPL20U25GSXzBJYl68kk8uQGfFKzs7yb1M4KJWUiLk6ZEvGF+qCIPSnY57AbBFCvTW$2023.18.30$30+K4lPs7H94VUqPe2XwIsfPRnrXQE//QTEXxb8/8N4CNc6FpgZahzpTjFhMzSA7T/nHJa11DE8Ng2TP3iAmRczFlmslSuUNOgUeb6yRvs0="/>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6" descr="OPL20U25GSXzBJYl68kk8uQGfFKzs7yb1M4KJWUiLk6ZEvGF+qCIPSnY57AbBFCvTW$2023.18.30$30+K4lPs7H94VUqPe2XwIsfPRnrXQE//QTEXxb8/8N4CNc6FpgZahzpTjFhMzSA7T/nHJa11DE8Ng2TP3iAmRczFlmslSuUNOgUeb6yRvs0="/>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Rectangle 11" descr="OPL20U25GSXzBJYl68kk8uQGfFKzs7yb1M4KJWUiLk6ZEvGF+qCIPSnY57AbBFCvTW$2023.18.30$30+K4lPs7H94VUqPe2XwIsfPRnrXQE//QTEXxb8/8N4CNc6FpgZahzpTjFhMzSA7T/nHJa11DE8Ng2TP3iAmRczFlmslSuUNOgUeb6yRvs0="/>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Rectangle 13" descr="OPL20U25GSXzBJYl68kk8uQGfFKzs7yb1M4KJWUiLk6ZEvGF+qCIPSnY57AbBFCvTW$2023.18.30$30+K4lPs7H94VUqPe2XwIsfPRnrXQE//QTEXxb8/8N4CNc6FpgZahzpTjFhMzSA7T/nHJa11DE8Ng2TP3iAmRczFlmslSuUNOgUeb6yRvs0="/>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3" name="Picture 22" descr="OPL20U25GSXzBJYl68kk8uQGfFKzs7yb1M4KJWUiLk6ZEvGF+qCIPSnY57AbBFCvTW$2023.18.30$30+K4lPs7H94VUqPe2XwIsfPRnrXQE//QTEXxb8/8N4CNc6FpgZahzpTjFhMzSA7T/nHJa11DE8Ng2TP3iAmRczFlmslSuUNOgUeb6yRvs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7480" y="82839"/>
            <a:ext cx="1475656" cy="1572635"/>
          </a:xfrm>
          <a:prstGeom prst="rect">
            <a:avLst/>
          </a:prstGeom>
        </p:spPr>
      </p:pic>
      <p:sp>
        <p:nvSpPr>
          <p:cNvPr id="24" name="Rectangle 315" descr="OPL20U25GSXzBJYl68kk8uQGfFKzs7yb1M4KJWUiLk6ZEvGF+qCIPSnY57AbBFCvTW$2023.18.30$30+K4lPs7H94VUqPe2XwIsfPRnrXQE//QTEXxb8/8N4CNc6FpgZahzpTjFhMzSA7T/nHJa11DE8Ng2TP3iAmRczFlmslSuUNOgUeb6yRvs0="/>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 name="Rectangle 317" descr="OPL20U25GSXzBJYl68kk8uQGfFKzs7yb1M4KJWUiLk6ZEvGF+qCIPSnY57AbBFCvTW$2023.18.30$30+K4lPs7H94VUqPe2XwIsfPRnrXQE//QTEXxb8/8N4CNc6FpgZahzpTjFhMzSA7T/nHJa11DE8Ng2TP3iAmRczFlmslSuUNOgUeb6yRvs0="/>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Rectangle 319" descr="OPL20U25GSXzBJYl68kk8uQGfFKzs7yb1M4KJWUiLk6ZEvGF+qCIPSnY57AbBFCvTW$2023.18.30$30+K4lPs7H94VUqPe2XwIsfPRnrXQE//QTEXxb8/8N4CNc6FpgZahzpTjFhMzSA7T/nHJa11DE8Ng2TP3iAmRczFlmslSuUNOgUeb6yRvs0="/>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Rectangle 321" descr="OPL20U25GSXzBJYl68kk8uQGfFKzs7yb1M4KJWUiLk6ZEvGF+qCIPSnY57AbBFCvTW$2023.18.30$30+K4lPs7H94VUqPe2XwIsfPRnrXQE//QTEXxb8/8N4CNc6FpgZahzpTjFhMzSA7T/nHJa11DE8Ng2TP3iAmRczFlmslSuUNOgUeb6yRvs0="/>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 name="Rectangle 323" descr="OPL20U25GSXzBJYl68kk8uQGfFKzs7yb1M4KJWUiLk6ZEvGF+qCIPSnY57AbBFCvTW$2023.18.30$30+K4lPs7H94VUqPe2XwIsfPRnrXQE//QTEXxb8/8N4CNc6FpgZahzpTjFhMzSA7T/nHJa11DE8Ng2TP3iAmRczFlmslSuUNOgUeb6yRvs0="/>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Rectangle 325"/>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 name="Rectangle 327"/>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5" name="TextBox 44"/>
          <p:cNvSpPr txBox="1"/>
          <p:nvPr/>
        </p:nvSpPr>
        <p:spPr>
          <a:xfrm>
            <a:off x="3395700" y="77798"/>
            <a:ext cx="68407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TIẾT …: LUYỆN TẬP CHUNG</a:t>
            </a:r>
            <a:endParaRPr kumimoji="0" lang="vi-VN"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4" name="TextBox 3">
            <a:extLst>
              <a:ext uri="{FF2B5EF4-FFF2-40B4-BE49-F238E27FC236}">
                <a16:creationId xmlns:a16="http://schemas.microsoft.com/office/drawing/2014/main" id="{C9E01C66-AE94-4C8A-8906-7992F2781592}"/>
              </a:ext>
            </a:extLst>
          </p:cNvPr>
          <p:cNvSpPr txBox="1"/>
          <p:nvPr/>
        </p:nvSpPr>
        <p:spPr>
          <a:xfrm>
            <a:off x="4753303" y="662573"/>
            <a:ext cx="18288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610977E4-9482-4A12-B3F2-F9E5BB74ABFD}"/>
                  </a:ext>
                </a:extLst>
              </p:cNvPr>
              <p:cNvSpPr/>
              <p:nvPr/>
            </p:nvSpPr>
            <p:spPr>
              <a:xfrm>
                <a:off x="645736" y="4207386"/>
                <a:ext cx="9991744"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Sau khi thu gọn, ta thấy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𝑃</m:t>
                    </m:r>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không chứa biến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𝑦</m:t>
                    </m:r>
                  </m:oMath>
                </a14:m>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Điều đó chứng tỏ rằng giá trị của biểu thức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𝑃</m:t>
                    </m:r>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chỉ phụ thuộc vào biến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m:t>
                    </m:r>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mà không phụ thuộc vào biến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𝑦</m:t>
                    </m:r>
                  </m:oMath>
                </a14:m>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mc:Choice>
        <mc:Fallback xmlns="">
          <p:sp>
            <p:nvSpPr>
              <p:cNvPr id="5" name="Rectangle 4">
                <a:extLst>
                  <a:ext uri="{FF2B5EF4-FFF2-40B4-BE49-F238E27FC236}">
                    <a16:creationId xmlns:a16="http://schemas.microsoft.com/office/drawing/2014/main" id="{610977E4-9482-4A12-B3F2-F9E5BB74ABFD}"/>
                  </a:ext>
                </a:extLst>
              </p:cNvPr>
              <p:cNvSpPr>
                <a:spLocks noRot="1" noChangeAspect="1" noMove="1" noResize="1" noEditPoints="1" noAdjustHandles="1" noChangeArrowheads="1" noChangeShapeType="1" noTextEdit="1"/>
              </p:cNvSpPr>
              <p:nvPr/>
            </p:nvSpPr>
            <p:spPr>
              <a:xfrm>
                <a:off x="645736" y="4207386"/>
                <a:ext cx="9991744" cy="1569660"/>
              </a:xfrm>
              <a:prstGeom prst="rect">
                <a:avLst/>
              </a:prstGeom>
              <a:blipFill>
                <a:blip r:embed="rId4"/>
                <a:stretch>
                  <a:fillRect l="-1586" t="-5426" r="-1220" b="-112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244715" y="1156138"/>
                <a:ext cx="1051787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14:m>
                  <m:oMath xmlns:m="http://schemas.openxmlformats.org/officeDocument/2006/math">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𝑃</m:t>
                    </m:r>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5</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𝑥𝑦</m:t>
                    </m:r>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5</m:t>
                    </m:r>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𝑥𝑦</m:t>
                    </m:r>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mc:Choice>
        <mc:Fallback xmlns="">
          <p:sp>
            <p:nvSpPr>
              <p:cNvPr id="7" name="TextBox 6"/>
              <p:cNvSpPr txBox="1">
                <a:spLocks noRot="1" noChangeAspect="1" noMove="1" noResize="1" noEditPoints="1" noAdjustHandles="1" noChangeArrowheads="1" noChangeShapeType="1" noTextEdit="1"/>
              </p:cNvSpPr>
              <p:nvPr/>
            </p:nvSpPr>
            <p:spPr>
              <a:xfrm>
                <a:off x="244715" y="1156138"/>
                <a:ext cx="10517877" cy="584775"/>
              </a:xfrm>
              <a:prstGeom prst="rect">
                <a:avLst/>
              </a:prstGeom>
              <a:blipFill>
                <a:blip r:embed="rId5"/>
                <a:stretch>
                  <a:fillRect l="-1448" t="-14583" b="-322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882869" y="1671147"/>
                <a:ext cx="98797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d>
                        <m:d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15</m:t>
                          </m:r>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up>
                          </m:sSup>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10</m:t>
                          </m:r>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5</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d>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d>
                        <m:d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15</m:t>
                          </m:r>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up>
                          </m:s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9</m:t>
                          </m:r>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e>
                      </m:d>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oMath>
                  </m:oMathPara>
                </a14:m>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882869" y="1671147"/>
                <a:ext cx="9879723" cy="58477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935419" y="2255922"/>
                <a:ext cx="90283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15</m:t>
                      </m:r>
                      <m:sSup>
                        <m:sSup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3</m:t>
                          </m:r>
                        </m:sup>
                      </m:s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𝑦</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10</m:t>
                      </m:r>
                      <m:sSup>
                        <m:sSup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2</m:t>
                          </m:r>
                        </m:sup>
                      </m:sSup>
                      <m:sSup>
                        <m:sSup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2</m:t>
                          </m:r>
                        </m:sup>
                      </m:s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5</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15</m:t>
                      </m:r>
                      <m:sSup>
                        <m:sSup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3</m:t>
                          </m:r>
                        </m:sup>
                      </m:s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𝑦</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9</m:t>
                      </m:r>
                      <m:sSup>
                        <m:sSup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2</m:t>
                          </m:r>
                        </m:sup>
                      </m:sSup>
                      <m:sSup>
                        <m:sSup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2</m:t>
                          </m:r>
                        </m:sup>
                      </m:s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sSup>
                        <m:sSup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2</m:t>
                          </m:r>
                        </m:sup>
                      </m:sSup>
                      <m:sSup>
                        <m:sSup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2</m:t>
                          </m:r>
                        </m:sup>
                      </m:sSup>
                    </m:oMath>
                  </m:oMathPara>
                </a14:m>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935419" y="2255922"/>
                <a:ext cx="9028386" cy="58477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756742" y="2953407"/>
                <a:ext cx="103211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d>
                        <m:d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d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15</m:t>
                          </m:r>
                          <m:sSup>
                            <m:sSup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3</m:t>
                              </m:r>
                            </m:sup>
                          </m:s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𝑦</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15</m:t>
                          </m:r>
                          <m:sSup>
                            <m:sSup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3</m:t>
                              </m:r>
                            </m:sup>
                          </m:s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𝑦</m:t>
                          </m:r>
                        </m:e>
                      </m:d>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d>
                        <m:d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d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10</m:t>
                          </m:r>
                          <m:sSup>
                            <m:sSup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2</m:t>
                              </m:r>
                            </m:sup>
                          </m:sSup>
                          <m:sSup>
                            <m:sSup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2</m:t>
                              </m:r>
                            </m:sup>
                          </m:s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9</m:t>
                          </m:r>
                          <m:sSup>
                            <m:sSup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2</m:t>
                              </m:r>
                            </m:sup>
                          </m:sSup>
                          <m:sSup>
                            <m:sSup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2</m:t>
                              </m:r>
                            </m:sup>
                          </m:s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sSup>
                            <m:sSup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2</m:t>
                              </m:r>
                            </m:sup>
                          </m:sSup>
                          <m:sSup>
                            <m:sSup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2</m:t>
                              </m:r>
                            </m:sup>
                          </m:sSup>
                        </m:e>
                      </m:d>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5</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m:t>
                      </m:r>
                    </m:oMath>
                  </m:oMathPara>
                </a14:m>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756742" y="2953407"/>
                <a:ext cx="10321157" cy="58477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935419" y="3553855"/>
                <a:ext cx="291029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5</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m:t>
                      </m:r>
                    </m:oMath>
                  </m:oMathPara>
                </a14:m>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935419" y="3553855"/>
                <a:ext cx="2910292" cy="584775"/>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568960" y="5777046"/>
                <a:ext cx="81381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Để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𝑃</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10</m:t>
                    </m:r>
                  </m:oMath>
                </a14:m>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cần có</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5</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𝑥</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10</m:t>
                    </m:r>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tức là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𝑥</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2</m:t>
                    </m:r>
                  </m:oMath>
                </a14:m>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568960" y="5777046"/>
                <a:ext cx="8138160" cy="584775"/>
              </a:xfrm>
              <a:prstGeom prst="rect">
                <a:avLst/>
              </a:prstGeom>
              <a:blipFill>
                <a:blip r:embed="rId10"/>
                <a:stretch>
                  <a:fillRect l="-1873" t="-14583" b="-32292"/>
                </a:stretch>
              </a:blipFill>
            </p:spPr>
            <p:txBody>
              <a:bodyPr/>
              <a:lstStyle/>
              <a:p>
                <a:r>
                  <a:rPr lang="en-US">
                    <a:noFill/>
                  </a:rPr>
                  <a:t> </a:t>
                </a:r>
              </a:p>
            </p:txBody>
          </p:sp>
        </mc:Fallback>
      </mc:AlternateContent>
    </p:spTree>
    <p:extLst>
      <p:ext uri="{BB962C8B-B14F-4D97-AF65-F5344CB8AC3E}">
        <p14:creationId xmlns:p14="http://schemas.microsoft.com/office/powerpoint/2010/main" val="1745806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P spid="11"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2" descr="OPL20U25GSXzBJYl68kk8uQGfFKzs7yb1M4KJWUiLk6ZEvGF+qCIPSnY57AbBFCvTW$2023.18.30$30+K4lPs7H94VUqPe2XwIsfPRnrXQE//QTEXxb8/8N4CNc6FpgZahzpTjFhMzSA7T/nHJa11DE8Ng2TP3iAmRczFlmslSuUNOgUeb6yRvs0="/>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4" descr="OPL20U25GSXzBJYl68kk8uQGfFKzs7yb1M4KJWUiLk6ZEvGF+qCIPSnY57AbBFCvTW$2023.18.30$30+K4lPs7H94VUqPe2XwIsfPRnrXQE//QTEXxb8/8N4CNc6FpgZahzpTjFhMzSA7T/nHJa11DE8Ng2TP3iAmRczFlmslSuUNOgUeb6yRvs0="/>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6" descr="OPL20U25GSXzBJYl68kk8uQGfFKzs7yb1M4KJWUiLk6ZEvGF+qCIPSnY57AbBFCvTW$2023.18.30$30+K4lPs7H94VUqPe2XwIsfPRnrXQE//QTEXxb8/8N4CNc6FpgZahzpTjFhMzSA7T/nHJa11DE8Ng2TP3iAmRczFlmslSuUNOgUeb6yRvs0="/>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8" descr="OPL20U25GSXzBJYl68kk8uQGfFKzs7yb1M4KJWUiLk6ZEvGF+qCIPSnY57AbBFCvTW$2023.18.30$30+K4lPs7H94VUqPe2XwIsfPRnrXQE//QTEXxb8/8N4CNc6FpgZahzpTjFhMzSA7T/nHJa11DE8Ng2TP3iAmRczFlmslSuUNOgUeb6yRvs0="/>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 name="Rectangle 14" descr="OPL20U25GSXzBJYl68kk8uQGfFKzs7yb1M4KJWUiLk6ZEvGF+qCIPSnY57AbBFCvTW$2023.18.30$30+K4lPs7H94VUqPe2XwIsfPRnrXQE//QTEXxb8/8N4CNc6FpgZahzpTjFhMzSA7T/nHJa11DE8Ng2TP3iAmRczFlmslSuUNOgUeb6yRvs0="/>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Rectangle 30" descr="OPL20U25GSXzBJYl68kk8uQGfFKzs7yb1M4KJWUiLk6ZEvGF+qCIPSnY57AbBFCvTW$2023.18.30$30+K4lPs7H94VUqPe2XwIsfPRnrXQE//QTEXxb8/8N4CNc6FpgZahzpTjFhMzSA7T/nHJa11DE8Ng2TP3iAmRczFlmslSuUNOgUeb6yRvs0="/>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400" descr="OPL20U25GSXzBJYl68kk8uQGfFKzs7yb1M4KJWUiLk6ZEvGF+qCIPSnY57AbBFCvTW$2023.18.30$30+K4lPs7H94VUqPe2XwIsfPRnrXQE//QTEXxb8/8N4CNc6FpgZahzpTjFhMzSA7T/nHJa11DE8Ng2TP3iAmRczFlmslSuUNOgUeb6yRvs0="/>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402" descr="OPL20U25GSXzBJYl68kk8uQGfFKzs7yb1M4KJWUiLk6ZEvGF+qCIPSnY57AbBFCvTW$2023.18.30$30+K4lPs7H94VUqPe2XwIsfPRnrXQE//QTEXxb8/8N4CNc6FpgZahzpTjFhMzSA7T/nHJa11DE8Ng2TP3iAmRczFlmslSuUNOgUeb6yRvs0="/>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 name="Rectangle 404" descr="OPL20U25GSXzBJYl68kk8uQGfFKzs7yb1M4KJWUiLk6ZEvGF+qCIPSnY57AbBFCvTW$2023.18.30$30+K4lPs7H94VUqPe2XwIsfPRnrXQE//QTEXxb8/8N4CNc6FpgZahzpTjFhMzSA7T/nHJa11DE8Ng2TP3iAmRczFlmslSuUNOgUeb6yRvs0="/>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 name="Rectangle 406" descr="OPL20U25GSXzBJYl68kk8uQGfFKzs7yb1M4KJWUiLk6ZEvGF+qCIPSnY57AbBFCvTW$2023.18.30$30+K4lPs7H94VUqPe2XwIsfPRnrXQE//QTEXxb8/8N4CNc6FpgZahzpTjFhMzSA7T/nHJa11DE8Ng2TP3iAmRczFlmslSuUNOgUeb6yRvs0="/>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5154462" y="658800"/>
            <a:ext cx="184731" cy="548099"/>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2" name="Rectangle 408"/>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10"/>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9" name="Rectangle 412"/>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2" name="Rectangle 414"/>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4" name="Rectangle 416"/>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8" name="TextBox 57"/>
          <p:cNvSpPr txBox="1"/>
          <p:nvPr/>
        </p:nvSpPr>
        <p:spPr>
          <a:xfrm>
            <a:off x="3395700" y="77798"/>
            <a:ext cx="68407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TIẾT …: LUYỆN TẬP CHUNG</a:t>
            </a:r>
            <a:endParaRPr kumimoji="0" lang="vi-VN"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F5EF4AA1-6844-46D8-96F8-30AA9D634BC4}"/>
                  </a:ext>
                </a:extLst>
              </p:cNvPr>
              <p:cNvSpPr/>
              <p:nvPr/>
            </p:nvSpPr>
            <p:spPr>
              <a:xfrm>
                <a:off x="347698" y="1002381"/>
                <a:ext cx="11742702" cy="17220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Bài 1.34. (SGK </a:t>
                </a:r>
                <a:r>
                  <a:rPr kumimoji="0" lang="en-US" sz="32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trang</a:t>
                </a:r>
                <a:r>
                  <a:rPr kumimoji="0" lang="en-US" sz="32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25)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Rút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gọn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d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3</m:t>
                        </m:r>
                        <m:sSup>
                          <m:sSup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m:t>
                            </m:r>
                          </m:e>
                          <m: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2</m:t>
                            </m:r>
                          </m:sup>
                        </m:s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−5</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𝑥𝑦</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−4</m:t>
                        </m:r>
                        <m:sSup>
                          <m:sSup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𝑦</m:t>
                            </m:r>
                          </m:e>
                          <m: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2</m:t>
                            </m:r>
                          </m:sup>
                        </m:sSup>
                      </m:e>
                    </m:d>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d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2</m:t>
                        </m:r>
                        <m:sSup>
                          <m:sSup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m:t>
                            </m:r>
                          </m:e>
                          <m: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2</m:t>
                            </m:r>
                          </m:sup>
                        </m:s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sSup>
                          <m:sSup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𝑦</m:t>
                            </m:r>
                          </m:e>
                          <m: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2</m:t>
                            </m:r>
                          </m:sup>
                        </m:sSup>
                      </m:e>
                    </m:d>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d>
                      <m:d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d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2</m:t>
                        </m:r>
                        <m:sSup>
                          <m:sSup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m:t>
                            </m:r>
                          </m:e>
                          <m: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4</m:t>
                            </m:r>
                          </m:sup>
                        </m:sSup>
                        <m:sSup>
                          <m:sSup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𝑦</m:t>
                            </m:r>
                          </m:e>
                          <m: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2</m:t>
                            </m:r>
                          </m:sup>
                        </m:s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sSup>
                          <m:sSup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m:t>
                            </m:r>
                          </m:e>
                          <m: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3</m:t>
                            </m:r>
                          </m:sup>
                        </m:sSup>
                        <m:sSup>
                          <m:sSup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𝑦</m:t>
                            </m:r>
                          </m:e>
                          <m: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3</m:t>
                            </m:r>
                          </m:sup>
                        </m:s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sSup>
                          <m:sSup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m:t>
                            </m:r>
                          </m:e>
                          <m: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2</m:t>
                            </m:r>
                          </m:sup>
                        </m:sSup>
                        <m:sSup>
                          <m:sSup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𝑦</m:t>
                            </m:r>
                          </m:e>
                          <m: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4</m:t>
                            </m:r>
                          </m:sup>
                        </m:sSup>
                      </m:e>
                    </m:d>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f>
                          <m:f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5</m:t>
                            </m:r>
                          </m:den>
                        </m:f>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𝑥𝑦</m:t>
                        </m:r>
                      </m:e>
                    </m:d>
                  </m:oMath>
                </a14:m>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3" name="Rectangle 2">
                <a:extLst>
                  <a:ext uri="{FF2B5EF4-FFF2-40B4-BE49-F238E27FC236}">
                    <a16:creationId xmlns:a16="http://schemas.microsoft.com/office/drawing/2014/main" id="{F5EF4AA1-6844-46D8-96F8-30AA9D634BC4}"/>
                  </a:ext>
                </a:extLst>
              </p:cNvPr>
              <p:cNvSpPr>
                <a:spLocks noRot="1" noChangeAspect="1" noMove="1" noResize="1" noEditPoints="1" noAdjustHandles="1" noChangeArrowheads="1" noChangeShapeType="1" noTextEdit="1"/>
              </p:cNvSpPr>
              <p:nvPr/>
            </p:nvSpPr>
            <p:spPr>
              <a:xfrm>
                <a:off x="347698" y="1002381"/>
                <a:ext cx="11742702" cy="1722074"/>
              </a:xfrm>
              <a:prstGeom prst="rect">
                <a:avLst/>
              </a:prstGeom>
              <a:blipFill>
                <a:blip r:embed="rId3"/>
                <a:stretch>
                  <a:fillRect l="-1298" t="-4947" b="-10247"/>
                </a:stretch>
              </a:blipFill>
            </p:spPr>
            <p:txBody>
              <a:bodyPr/>
              <a:lstStyle/>
              <a:p>
                <a:r>
                  <a:rPr lang="en-US">
                    <a:noFill/>
                  </a:rPr>
                  <a:t> </a:t>
                </a:r>
              </a:p>
            </p:txBody>
          </p:sp>
        </mc:Fallback>
      </mc:AlternateContent>
      <p:sp>
        <p:nvSpPr>
          <p:cNvPr id="8" name="Rectangle 474">
            <a:extLst>
              <a:ext uri="{FF2B5EF4-FFF2-40B4-BE49-F238E27FC236}">
                <a16:creationId xmlns:a16="http://schemas.microsoft.com/office/drawing/2014/main" id="{71B322CE-ECC3-452F-8F49-6370DBD9FD33}"/>
              </a:ext>
            </a:extLst>
          </p:cNvPr>
          <p:cNvSpPr>
            <a:spLocks noChangeArrowheads="1"/>
          </p:cNvSpPr>
          <p:nvPr/>
        </p:nvSpPr>
        <p:spPr bwMode="auto">
          <a:xfrm>
            <a:off x="1300200" y="21158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9" name="Rectangle 58">
                <a:extLst>
                  <a:ext uri="{FF2B5EF4-FFF2-40B4-BE49-F238E27FC236}">
                    <a16:creationId xmlns:a16="http://schemas.microsoft.com/office/drawing/2014/main" id="{0EA1FDBD-3B8C-42E7-AC69-479FAA057C57}"/>
                  </a:ext>
                </a:extLst>
              </p:cNvPr>
              <p:cNvSpPr/>
              <p:nvPr/>
            </p:nvSpPr>
            <p:spPr>
              <a:xfrm>
                <a:off x="547769" y="4562837"/>
                <a:ext cx="843857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Khi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𝑃</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𝐴</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𝐵</m:t>
                    </m:r>
                  </m:oMath>
                </a14:m>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59" name="Rectangle 58">
                <a:extLst>
                  <a:ext uri="{FF2B5EF4-FFF2-40B4-BE49-F238E27FC236}">
                    <a16:creationId xmlns:a16="http://schemas.microsoft.com/office/drawing/2014/main" id="{0EA1FDBD-3B8C-42E7-AC69-479FAA057C57}"/>
                  </a:ext>
                </a:extLst>
              </p:cNvPr>
              <p:cNvSpPr>
                <a:spLocks noRot="1" noChangeAspect="1" noMove="1" noResize="1" noEditPoints="1" noAdjustHandles="1" noChangeArrowheads="1" noChangeShapeType="1" noTextEdit="1"/>
              </p:cNvSpPr>
              <p:nvPr/>
            </p:nvSpPr>
            <p:spPr>
              <a:xfrm>
                <a:off x="547769" y="4562837"/>
                <a:ext cx="8438576" cy="584775"/>
              </a:xfrm>
              <a:prstGeom prst="rect">
                <a:avLst/>
              </a:prstGeom>
              <a:blipFill>
                <a:blip r:embed="rId4"/>
                <a:stretch>
                  <a:fillRect l="-1879" t="-14583" b="-32292"/>
                </a:stretch>
              </a:blipFill>
            </p:spPr>
            <p:txBody>
              <a:bodyPr/>
              <a:lstStyle/>
              <a:p>
                <a:r>
                  <a:rPr lang="en-US">
                    <a:noFill/>
                  </a:rPr>
                  <a:t> </a:t>
                </a:r>
              </a:p>
            </p:txBody>
          </p:sp>
        </mc:Fallback>
      </mc:AlternateContent>
      <p:sp>
        <p:nvSpPr>
          <p:cNvPr id="60" name="TextBox 59">
            <a:extLst>
              <a:ext uri="{FF2B5EF4-FFF2-40B4-BE49-F238E27FC236}">
                <a16:creationId xmlns:a16="http://schemas.microsoft.com/office/drawing/2014/main" id="{84546E6A-2F2B-4EBD-AA5A-48753326823C}"/>
              </a:ext>
            </a:extLst>
          </p:cNvPr>
          <p:cNvSpPr txBox="1"/>
          <p:nvPr/>
        </p:nvSpPr>
        <p:spPr>
          <a:xfrm>
            <a:off x="4446867" y="2048635"/>
            <a:ext cx="114299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61" name="Rectangle 485">
            <a:extLst>
              <a:ext uri="{FF2B5EF4-FFF2-40B4-BE49-F238E27FC236}">
                <a16:creationId xmlns:a16="http://schemas.microsoft.com/office/drawing/2014/main" id="{51F8D6E4-0161-48DC-BB9C-4DC32713214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1E620638-01C0-475E-B1BB-2A076C7EB683}"/>
                  </a:ext>
                </a:extLst>
              </p:cNvPr>
              <p:cNvSpPr/>
              <p:nvPr/>
            </p:nvSpPr>
            <p:spPr>
              <a:xfrm>
                <a:off x="1237837" y="2766926"/>
                <a:ext cx="621971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m:t>
                    </m:r>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Sup>
                          <m:sSup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−5</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𝑥𝑦</m:t>
                        </m:r>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−4</m:t>
                        </m:r>
                        <m:sSup>
                          <m:sSup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p>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e>
                    </m:d>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Sup>
                          <m:sSup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p>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e>
                    </m:d>
                  </m:oMath>
                </a14:m>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2" name="Rectangle 11">
                <a:extLst>
                  <a:ext uri="{FF2B5EF4-FFF2-40B4-BE49-F238E27FC236}">
                    <a16:creationId xmlns:a16="http://schemas.microsoft.com/office/drawing/2014/main" id="{1E620638-01C0-475E-B1BB-2A076C7EB683}"/>
                  </a:ext>
                </a:extLst>
              </p:cNvPr>
              <p:cNvSpPr>
                <a:spLocks noRot="1" noChangeAspect="1" noMove="1" noResize="1" noEditPoints="1" noAdjustHandles="1" noChangeArrowheads="1" noChangeShapeType="1" noTextEdit="1"/>
              </p:cNvSpPr>
              <p:nvPr/>
            </p:nvSpPr>
            <p:spPr>
              <a:xfrm>
                <a:off x="1237837" y="2766926"/>
                <a:ext cx="6219716" cy="523220"/>
              </a:xfrm>
              <a:prstGeom prst="rect">
                <a:avLst/>
              </a:prstGeom>
              <a:blipFill>
                <a:blip r:embed="rId5"/>
                <a:stretch>
                  <a:fillRect l="-1961" t="-12791"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68FACA73-E885-490C-9B58-009AEF352DFD}"/>
                  </a:ext>
                </a:extLst>
              </p:cNvPr>
              <p:cNvSpPr/>
              <p:nvPr/>
            </p:nvSpPr>
            <p:spPr>
              <a:xfrm>
                <a:off x="1161357" y="3351701"/>
                <a:ext cx="6658339" cy="106048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B</m:t>
                      </m:r>
                      <m: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2</m:t>
                          </m:r>
                          <m:sSup>
                            <m:sSup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𝑥</m:t>
                              </m:r>
                            </m:e>
                            <m:sup>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4</m:t>
                              </m:r>
                            </m:sup>
                          </m:sSup>
                          <m:sSup>
                            <m:sSup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𝑦</m:t>
                              </m:r>
                            </m:e>
                            <m:sup>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2</m:t>
                              </m:r>
                            </m:sup>
                          </m:sSup>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m:t>
                          </m:r>
                          <m:sSup>
                            <m:sSup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𝑥</m:t>
                              </m:r>
                            </m:e>
                            <m:sup>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3</m:t>
                              </m:r>
                            </m:sup>
                          </m:sSup>
                          <m:sSup>
                            <m:sSup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𝑦</m:t>
                              </m:r>
                            </m:e>
                            <m:sup>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3</m:t>
                              </m:r>
                            </m:sup>
                          </m:sSup>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m:t>
                          </m:r>
                          <m:sSup>
                            <m:sSup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𝑥</m:t>
                              </m:r>
                            </m:e>
                            <m:sup>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2</m:t>
                              </m:r>
                            </m:sup>
                          </m:sSup>
                          <m:sSup>
                            <m:sSup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𝑦</m:t>
                              </m:r>
                            </m:e>
                            <m:sup>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4</m:t>
                              </m:r>
                            </m:sup>
                          </m:sSup>
                        </m:e>
                      </m:d>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m:t>
                      </m:r>
                      <m:d>
                        <m:d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f>
                            <m:f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5</m:t>
                              </m:r>
                            </m:den>
                          </m:f>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𝑥𝑦</m:t>
                          </m:r>
                        </m:e>
                      </m:d>
                    </m:oMath>
                  </m:oMathPara>
                </a14:m>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6" name="Rectangle 15">
                <a:extLst>
                  <a:ext uri="{FF2B5EF4-FFF2-40B4-BE49-F238E27FC236}">
                    <a16:creationId xmlns:a16="http://schemas.microsoft.com/office/drawing/2014/main" id="{68FACA73-E885-490C-9B58-009AEF352DFD}"/>
                  </a:ext>
                </a:extLst>
              </p:cNvPr>
              <p:cNvSpPr>
                <a:spLocks noRot="1" noChangeAspect="1" noMove="1" noResize="1" noEditPoints="1" noAdjustHandles="1" noChangeArrowheads="1" noChangeShapeType="1" noTextEdit="1"/>
              </p:cNvSpPr>
              <p:nvPr/>
            </p:nvSpPr>
            <p:spPr>
              <a:xfrm>
                <a:off x="1161357" y="3351701"/>
                <a:ext cx="6658339" cy="1060483"/>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5989819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12"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un 1" descr="OPL20U25GSXzBJYl68kk8uQGfFKzs7yb1M4KJWUiLk6ZEvGF+qCIPSnY57AbBFCvTW$2023.18.30$30+K4lPs7H94VUqPe2XwIsfPRnrXQE//QTEXxb8/8N4CNc6FpgZahzpTjFhMzSA7T/nHJa11DE8Ng2TP3iAmRczFlmslSuUNOgUeb6yRvs0=">
            <a:extLst>
              <a:ext uri="{FF2B5EF4-FFF2-40B4-BE49-F238E27FC236}">
                <a16:creationId xmlns:a16="http://schemas.microsoft.com/office/drawing/2014/main" id="{A6B89323-D5DA-1222-B3D1-AEAB9AA99EF7}"/>
              </a:ext>
            </a:extLst>
          </p:cNvPr>
          <p:cNvSpPr/>
          <p:nvPr/>
        </p:nvSpPr>
        <p:spPr>
          <a:xfrm>
            <a:off x="533400" y="1328737"/>
            <a:ext cx="4191000" cy="4114800"/>
          </a:xfrm>
          <a:prstGeom prst="sun">
            <a:avLst/>
          </a:prstGeom>
          <a:solidFill>
            <a:srgbClr val="FFC000"/>
          </a:solidFill>
          <a:ln w="25400" cap="flat" cmpd="sng" algn="ctr">
            <a:solidFill>
              <a:srgbClr val="FF0000"/>
            </a:solidFill>
            <a:prstDash val="solid"/>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a:t>
            </a:r>
          </a:p>
        </p:txBody>
      </p:sp>
      <p:sp>
        <p:nvSpPr>
          <p:cNvPr id="3" name="TextBox 2" descr="OPL20U25GSXzBJYl68kk8uQGfFKzs7yb1M4KJWUiLk6ZEvGF+qCIPSnY57AbBFCvTW$2023.18.30$30+K4lPs7H94VUqPe2XwIsfPRnrXQE//QTEXxb8/8N4CNc6FpgZahzpTjFhMzSA7T/nHJa11DE8Ng2TP3iAmRczFlmslSuUNOgUeb6yRvs0=">
            <a:extLst>
              <a:ext uri="{FF2B5EF4-FFF2-40B4-BE49-F238E27FC236}">
                <a16:creationId xmlns:a16="http://schemas.microsoft.com/office/drawing/2014/main" id="{F873C1E9-EB32-E81D-B152-D24E41C62642}"/>
              </a:ext>
            </a:extLst>
          </p:cNvPr>
          <p:cNvSpPr txBox="1"/>
          <p:nvPr/>
        </p:nvSpPr>
        <p:spPr>
          <a:xfrm>
            <a:off x="5638800" y="1524000"/>
            <a:ext cx="4009878" cy="923330"/>
          </a:xfrm>
          <a:prstGeom prst="rect">
            <a:avLst/>
          </a:prstGeom>
          <a:solidFill>
            <a:srgbClr val="FFFF00"/>
          </a:solidFill>
        </p:spPr>
        <p:txBody>
          <a:bodyPr wrap="square">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0000"/>
                </a:solidFill>
                <a:effectLst/>
                <a:highlight>
                  <a:srgbClr val="FFFF00"/>
                </a:highlight>
                <a:uLnTx/>
                <a:uFillTx/>
                <a:latin typeface="Times New Roman" panose="02020603050405020304" pitchFamily="18" charset="0"/>
                <a:ea typeface="+mn-ea"/>
                <a:cs typeface="+mn-cs"/>
              </a:rPr>
              <a:t>MỞ ĐẦU</a:t>
            </a:r>
            <a:endParaRPr kumimoji="0" lang="en-US" sz="5400" b="0" i="0" u="none" strike="noStrike" kern="0" cap="none" spc="0" normalizeH="0" baseline="0" noProof="0" dirty="0">
              <a:ln>
                <a:noFill/>
              </a:ln>
              <a:solidFill>
                <a:prstClr val="black"/>
              </a:solidFill>
              <a:effectLst/>
              <a:highlight>
                <a:srgbClr val="FFFF00"/>
              </a:highlight>
              <a:uLnTx/>
              <a:uFillTx/>
              <a:latin typeface="Calibri"/>
              <a:ea typeface="+mn-ea"/>
              <a:cs typeface="+mn-cs"/>
            </a:endParaRPr>
          </a:p>
        </p:txBody>
      </p:sp>
      <p:pic>
        <p:nvPicPr>
          <p:cNvPr id="4" name="Picture 3" descr="OPL20U25GSXzBJYl68kk8uQGfFKzs7yb1M4KJWUiLk6ZEvGF+qCIPSnY57AbBFCvTW$2023.18.30$30+K4lPs7H94VUqPe2XwIsfPRnrXQE//QTEXxb8/8N4CNc6FpgZahzpTjFhMzSA7T/nHJa11DE8Ng2TP3iAmRczFlmslSuUNOgUeb6yRvs0=">
            <a:extLst>
              <a:ext uri="{FF2B5EF4-FFF2-40B4-BE49-F238E27FC236}">
                <a16:creationId xmlns:a16="http://schemas.microsoft.com/office/drawing/2014/main" id="{788FDB8E-AD37-5D99-65DA-8E954AA47F5E}"/>
              </a:ext>
            </a:extLst>
          </p:cNvPr>
          <p:cNvPicPr>
            <a:picLocks noChangeAspect="1"/>
          </p:cNvPicPr>
          <p:nvPr/>
        </p:nvPicPr>
        <p:blipFill>
          <a:blip r:embed="rId3"/>
          <a:stretch>
            <a:fillRect/>
          </a:stretch>
        </p:blipFill>
        <p:spPr>
          <a:xfrm>
            <a:off x="5677637" y="2729774"/>
            <a:ext cx="3072650" cy="2975106"/>
          </a:xfrm>
          <a:prstGeom prst="rect">
            <a:avLst/>
          </a:prstGeom>
        </p:spPr>
      </p:pic>
    </p:spTree>
    <p:extLst>
      <p:ext uri="{BB962C8B-B14F-4D97-AF65-F5344CB8AC3E}">
        <p14:creationId xmlns:p14="http://schemas.microsoft.com/office/powerpoint/2010/main" val="14042472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 calcmode="lin" valueType="num">
                                      <p:cBhvr>
                                        <p:cTn id="9" dur="1500" fill="hold"/>
                                        <p:tgtEl>
                                          <p:spTgt spid="2"/>
                                        </p:tgtEl>
                                        <p:attrNameLst>
                                          <p:attrName>style.rotation</p:attrName>
                                        </p:attrNameLst>
                                      </p:cBhvr>
                                      <p:tavLst>
                                        <p:tav tm="0">
                                          <p:val>
                                            <p:fltVal val="360"/>
                                          </p:val>
                                        </p:tav>
                                        <p:tav tm="100000">
                                          <p:val>
                                            <p:fltVal val="0"/>
                                          </p:val>
                                        </p:tav>
                                      </p:tavLst>
                                    </p:anim>
                                    <p:animEffect transition="in" filter="fade">
                                      <p:cBhvr>
                                        <p:cTn id="10" dur="1500"/>
                                        <p:tgtEl>
                                          <p:spTgt spid="2"/>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2" descr="OPL20U25GSXzBJYl68kk8uQGfFKzs7yb1M4KJWUiLk6ZEvGF+qCIPSnY57AbBFCvTW$2023.18.30$30+K4lPs7H94VUqPe2XwIsfPRnrXQE//QTEXxb8/8N4CNc6FpgZahzpTjFhMzSA7T/nHJa11DE8Ng2TP3iAmRczFlmslSuUNOgUeb6yRvs0="/>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4" descr="OPL20U25GSXzBJYl68kk8uQGfFKzs7yb1M4KJWUiLk6ZEvGF+qCIPSnY57AbBFCvTW$2023.18.30$30+K4lPs7H94VUqPe2XwIsfPRnrXQE//QTEXxb8/8N4CNc6FpgZahzpTjFhMzSA7T/nHJa11DE8Ng2TP3iAmRczFlmslSuUNOgUeb6yRvs0="/>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6" descr="OPL20U25GSXzBJYl68kk8uQGfFKzs7yb1M4KJWUiLk6ZEvGF+qCIPSnY57AbBFCvTW$2023.18.30$30+K4lPs7H94VUqPe2XwIsfPRnrXQE//QTEXxb8/8N4CNc6FpgZahzpTjFhMzSA7T/nHJa11DE8Ng2TP3iAmRczFlmslSuUNOgUeb6yRvs0="/>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8" descr="OPL20U25GSXzBJYl68kk8uQGfFKzs7yb1M4KJWUiLk6ZEvGF+qCIPSnY57AbBFCvTW$2023.18.30$30+K4lPs7H94VUqPe2XwIsfPRnrXQE//QTEXxb8/8N4CNc6FpgZahzpTjFhMzSA7T/nHJa11DE8Ng2TP3iAmRczFlmslSuUNOgUeb6yRvs0="/>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 name="Rectangle 14" descr="OPL20U25GSXzBJYl68kk8uQGfFKzs7yb1M4KJWUiLk6ZEvGF+qCIPSnY57AbBFCvTW$2023.18.30$30+K4lPs7H94VUqPe2XwIsfPRnrXQE//QTEXxb8/8N4CNc6FpgZahzpTjFhMzSA7T/nHJa11DE8Ng2TP3iAmRczFlmslSuUNOgUeb6yRvs0="/>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Rectangle 30" descr="OPL20U25GSXzBJYl68kk8uQGfFKzs7yb1M4KJWUiLk6ZEvGF+qCIPSnY57AbBFCvTW$2023.18.30$30+K4lPs7H94VUqPe2XwIsfPRnrXQE//QTEXxb8/8N4CNc6FpgZahzpTjFhMzSA7T/nHJa11DE8Ng2TP3iAmRczFlmslSuUNOgUeb6yRvs0="/>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Rectangle 2" descr="OPL20U25GSXzBJYl68kk8uQGfFKzs7yb1M4KJWUiLk6ZEvGF+qCIPSnY57AbBFCvTW$2023.18.30$30+K4lPs7H94VUqPe2XwIsfPRnrXQE//QTEXxb8/8N4CNc6FpgZahzpTjFhMzSA7T/nHJa11DE8Ng2TP3iAmRczFlmslSuUNOgUeb6yRvs0="/>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370" descr="OPL20U25GSXzBJYl68kk8uQGfFKzs7yb1M4KJWUiLk6ZEvGF+qCIPSnY57AbBFCvTW$2023.18.30$30+K4lPs7H94VUqPe2XwIsfPRnrXQE//QTEXxb8/8N4CNc6FpgZahzpTjFhMzSA7T/nHJa11DE8Ng2TP3iAmRczFlmslSuUNOgUeb6yRvs0="/>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372" descr="OPL20U25GSXzBJYl68kk8uQGfFKzs7yb1M4KJWUiLk6ZEvGF+qCIPSnY57AbBFCvTW$2023.18.30$30+K4lPs7H94VUqPe2XwIsfPRnrXQE//QTEXxb8/8N4CNc6FpgZahzpTjFhMzSA7T/nHJa11DE8Ng2TP3iAmRczFlmslSuUNOgUeb6yRvs0="/>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Rectangle 374" descr="OPL20U25GSXzBJYl68kk8uQGfFKzs7yb1M4KJWUiLk6ZEvGF+qCIPSnY57AbBFCvTW$2023.18.30$30+K4lPs7H94VUqPe2XwIsfPRnrXQE//QTEXxb8/8N4CNc6FpgZahzpTjFhMzSA7T/nHJa11DE8Ng2TP3iAmRczFlmslSuUNOgUeb6yRvs0="/>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376"/>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9" name="Rectangle 378"/>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2" name="Rectangle 380"/>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5" name="Rectangle 382"/>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8" name="TextBox 57"/>
          <p:cNvSpPr txBox="1"/>
          <p:nvPr/>
        </p:nvSpPr>
        <p:spPr>
          <a:xfrm>
            <a:off x="3395700" y="77798"/>
            <a:ext cx="68407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TIẾT …: LUYỆN TẬP CHUNG</a:t>
            </a:r>
            <a:endParaRPr kumimoji="0" lang="vi-VN"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B5665E71-FCF2-4369-8EE7-23D4B798DAA5}"/>
                  </a:ext>
                </a:extLst>
              </p:cNvPr>
              <p:cNvSpPr/>
              <p:nvPr/>
            </p:nvSpPr>
            <p:spPr>
              <a:xfrm>
                <a:off x="484729" y="816783"/>
                <a:ext cx="618946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Trước hết, ta thu gọn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𝐴</m:t>
                    </m:r>
                  </m:oMath>
                </a14:m>
                <a:r>
                  <a:rPr kumimoji="0" lang="pl-PL"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và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𝐵</m:t>
                    </m:r>
                  </m:oMath>
                </a14:m>
                <a:r>
                  <a:rPr kumimoji="0" lang="pl-PL"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3" name="Rectangle 2">
                <a:extLst>
                  <a:ext uri="{FF2B5EF4-FFF2-40B4-BE49-F238E27FC236}">
                    <a16:creationId xmlns:a16="http://schemas.microsoft.com/office/drawing/2014/main" id="{B5665E71-FCF2-4369-8EE7-23D4B798DAA5}"/>
                  </a:ext>
                </a:extLst>
              </p:cNvPr>
              <p:cNvSpPr>
                <a:spLocks noRot="1" noChangeAspect="1" noMove="1" noResize="1" noEditPoints="1" noAdjustHandles="1" noChangeArrowheads="1" noChangeShapeType="1" noTextEdit="1"/>
              </p:cNvSpPr>
              <p:nvPr/>
            </p:nvSpPr>
            <p:spPr>
              <a:xfrm>
                <a:off x="484729" y="816783"/>
                <a:ext cx="6189467" cy="584775"/>
              </a:xfrm>
              <a:prstGeom prst="rect">
                <a:avLst/>
              </a:prstGeom>
              <a:blipFill>
                <a:blip r:embed="rId3"/>
                <a:stretch>
                  <a:fillRect l="-2562" t="-14583" b="-32292"/>
                </a:stretch>
              </a:blipFill>
            </p:spPr>
            <p:txBody>
              <a:bodyPr/>
              <a:lstStyle/>
              <a:p>
                <a:r>
                  <a:rPr lang="en-US">
                    <a:noFill/>
                  </a:rPr>
                  <a:t> </a:t>
                </a:r>
              </a:p>
            </p:txBody>
          </p:sp>
        </mc:Fallback>
      </mc:AlternateContent>
      <p:sp>
        <p:nvSpPr>
          <p:cNvPr id="37" name="Rectangle 36">
            <a:extLst>
              <a:ext uri="{FF2B5EF4-FFF2-40B4-BE49-F238E27FC236}">
                <a16:creationId xmlns:a16="http://schemas.microsoft.com/office/drawing/2014/main" id="{6677EAE2-9681-4F4C-AEC5-44575EDA1DF0}"/>
              </a:ext>
            </a:extLst>
          </p:cNvPr>
          <p:cNvSpPr/>
          <p:nvPr/>
        </p:nvSpPr>
        <p:spPr>
          <a:xfrm>
            <a:off x="698512" y="4905755"/>
            <a:ext cx="248177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B21CAB00-C937-4AE2-993A-BAE2B2766A7B}"/>
                  </a:ext>
                </a:extLst>
              </p:cNvPr>
              <p:cNvSpPr/>
              <p:nvPr/>
            </p:nvSpPr>
            <p:spPr>
              <a:xfrm>
                <a:off x="582898" y="1925330"/>
                <a:ext cx="936192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d>
                        <m:d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6</m:t>
                          </m:r>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4</m:t>
                              </m:r>
                            </m:sup>
                          </m:s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−10</m:t>
                          </m:r>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up>
                          </m:sSup>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−8</m:t>
                          </m:r>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e>
                      </m:d>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d>
                        <m:d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−5</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up>
                          </m:s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−4</m:t>
                          </m:r>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4</m:t>
                              </m:r>
                            </m:sup>
                          </m:sSup>
                        </m:e>
                      </m:d>
                    </m:oMath>
                  </m:oMathPara>
                </a14:m>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5" name="Rectangle 4">
                <a:extLst>
                  <a:ext uri="{FF2B5EF4-FFF2-40B4-BE49-F238E27FC236}">
                    <a16:creationId xmlns:a16="http://schemas.microsoft.com/office/drawing/2014/main" id="{B21CAB00-C937-4AE2-993A-BAE2B2766A7B}"/>
                  </a:ext>
                </a:extLst>
              </p:cNvPr>
              <p:cNvSpPr>
                <a:spLocks noRot="1" noChangeAspect="1" noMove="1" noResize="1" noEditPoints="1" noAdjustHandles="1" noChangeArrowheads="1" noChangeShapeType="1" noTextEdit="1"/>
              </p:cNvSpPr>
              <p:nvPr/>
            </p:nvSpPr>
            <p:spPr>
              <a:xfrm>
                <a:off x="582898" y="1925330"/>
                <a:ext cx="9361922" cy="58477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8471AF7F-CB39-4963-84D7-8D1393823CD0}"/>
                  </a:ext>
                </a:extLst>
              </p:cNvPr>
              <p:cNvSpPr/>
              <p:nvPr/>
            </p:nvSpPr>
            <p:spPr>
              <a:xfrm>
                <a:off x="584309" y="2543305"/>
                <a:ext cx="709450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=6</m:t>
                      </m:r>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4</m:t>
                          </m:r>
                        </m:sup>
                      </m:s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10</m:t>
                      </m:r>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up>
                      </m:sSup>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−5</m:t>
                      </m:r>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−5</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up>
                      </m:s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−4</m:t>
                      </m:r>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4</m:t>
                          </m:r>
                        </m:sup>
                      </m:sSup>
                    </m:oMath>
                  </m:oMathPara>
                </a14:m>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6" name="Rectangle 5">
                <a:extLst>
                  <a:ext uri="{FF2B5EF4-FFF2-40B4-BE49-F238E27FC236}">
                    <a16:creationId xmlns:a16="http://schemas.microsoft.com/office/drawing/2014/main" id="{8471AF7F-CB39-4963-84D7-8D1393823CD0}"/>
                  </a:ext>
                </a:extLst>
              </p:cNvPr>
              <p:cNvSpPr>
                <a:spLocks noRot="1" noChangeAspect="1" noMove="1" noResize="1" noEditPoints="1" noAdjustHandles="1" noChangeArrowheads="1" noChangeShapeType="1" noTextEdit="1"/>
              </p:cNvSpPr>
              <p:nvPr/>
            </p:nvSpPr>
            <p:spPr>
              <a:xfrm>
                <a:off x="584309" y="2543305"/>
                <a:ext cx="7094506" cy="58477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954FF3B7-41F2-4159-B514-ED445E97B6C9}"/>
                  </a:ext>
                </a:extLst>
              </p:cNvPr>
              <p:cNvSpPr/>
              <p:nvPr/>
            </p:nvSpPr>
            <p:spPr>
              <a:xfrm>
                <a:off x="208533" y="3003831"/>
                <a:ext cx="6617517" cy="11988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B</m:t>
                      </m:r>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d>
                        <m:d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d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2</m:t>
                          </m:r>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4</m:t>
                              </m:r>
                            </m:sup>
                          </m:sSup>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2</m:t>
                              </m:r>
                            </m:sup>
                          </m:sSup>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m:t>
                          </m:r>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3</m:t>
                              </m:r>
                            </m:sup>
                          </m:sSup>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3</m:t>
                              </m:r>
                            </m:sup>
                          </m:sSup>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m:t>
                          </m:r>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2</m:t>
                              </m:r>
                            </m:sup>
                          </m:sSup>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4</m:t>
                              </m:r>
                            </m:sup>
                          </m:sSup>
                        </m:e>
                      </m:d>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m:t>
                      </m:r>
                      <m:d>
                        <m:d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f>
                            <m:f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5</m:t>
                              </m:r>
                            </m:den>
                          </m:f>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𝑥𝑦</m:t>
                          </m:r>
                        </m:e>
                      </m:d>
                    </m:oMath>
                  </m:oMathPara>
                </a14:m>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10" name="Rectangle 9">
                <a:extLst>
                  <a:ext uri="{FF2B5EF4-FFF2-40B4-BE49-F238E27FC236}">
                    <a16:creationId xmlns:a16="http://schemas.microsoft.com/office/drawing/2014/main" id="{954FF3B7-41F2-4159-B514-ED445E97B6C9}"/>
                  </a:ext>
                </a:extLst>
              </p:cNvPr>
              <p:cNvSpPr>
                <a:spLocks noRot="1" noChangeAspect="1" noMove="1" noResize="1" noEditPoints="1" noAdjustHandles="1" noChangeArrowheads="1" noChangeShapeType="1" noTextEdit="1"/>
              </p:cNvSpPr>
              <p:nvPr/>
            </p:nvSpPr>
            <p:spPr>
              <a:xfrm>
                <a:off x="208533" y="3003831"/>
                <a:ext cx="6617517" cy="119885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7B9DADFB-AF3D-4283-B7E9-BF7BFBFEDC78}"/>
                  </a:ext>
                </a:extLst>
              </p:cNvPr>
              <p:cNvSpPr/>
              <p:nvPr/>
            </p:nvSpPr>
            <p:spPr>
              <a:xfrm>
                <a:off x="582898" y="4072137"/>
                <a:ext cx="480176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=10</m:t>
                      </m:r>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up>
                      </m:sSup>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+5</m:t>
                      </m:r>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+5</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up>
                      </m:sSup>
                    </m:oMath>
                  </m:oMathPara>
                </a14:m>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2" name="Rectangle 11">
                <a:extLst>
                  <a:ext uri="{FF2B5EF4-FFF2-40B4-BE49-F238E27FC236}">
                    <a16:creationId xmlns:a16="http://schemas.microsoft.com/office/drawing/2014/main" id="{7B9DADFB-AF3D-4283-B7E9-BF7BFBFEDC78}"/>
                  </a:ext>
                </a:extLst>
              </p:cNvPr>
              <p:cNvSpPr>
                <a:spLocks noRot="1" noChangeAspect="1" noMove="1" noResize="1" noEditPoints="1" noAdjustHandles="1" noChangeArrowheads="1" noChangeShapeType="1" noTextEdit="1"/>
              </p:cNvSpPr>
              <p:nvPr/>
            </p:nvSpPr>
            <p:spPr>
              <a:xfrm>
                <a:off x="582898" y="4072137"/>
                <a:ext cx="4801764" cy="58477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2F8061A7-9F8A-431D-94A5-BD21B4076A72}"/>
                  </a:ext>
                </a:extLst>
              </p:cNvPr>
              <p:cNvSpPr/>
              <p:nvPr/>
            </p:nvSpPr>
            <p:spPr>
              <a:xfrm>
                <a:off x="2750558" y="5501133"/>
                <a:ext cx="446692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𝑃</m:t>
                      </m:r>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m:t>
                      </m:r>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𝐵</m:t>
                      </m:r>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=6</m:t>
                      </m:r>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4</m:t>
                          </m:r>
                        </m:sup>
                      </m:s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−4</m:t>
                      </m:r>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4</m:t>
                          </m:r>
                        </m:sup>
                      </m:sSup>
                    </m:oMath>
                  </m:oMathPara>
                </a14:m>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4" name="Rectangle 13">
                <a:extLst>
                  <a:ext uri="{FF2B5EF4-FFF2-40B4-BE49-F238E27FC236}">
                    <a16:creationId xmlns:a16="http://schemas.microsoft.com/office/drawing/2014/main" id="{2F8061A7-9F8A-431D-94A5-BD21B4076A72}"/>
                  </a:ext>
                </a:extLst>
              </p:cNvPr>
              <p:cNvSpPr>
                <a:spLocks noRot="1" noChangeAspect="1" noMove="1" noResize="1" noEditPoints="1" noAdjustHandles="1" noChangeArrowheads="1" noChangeShapeType="1" noTextEdit="1"/>
              </p:cNvSpPr>
              <p:nvPr/>
            </p:nvSpPr>
            <p:spPr>
              <a:xfrm>
                <a:off x="2750558" y="5501133"/>
                <a:ext cx="4466928" cy="58477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1E620638-01C0-475E-B1BB-2A076C7EB683}"/>
                  </a:ext>
                </a:extLst>
              </p:cNvPr>
              <p:cNvSpPr/>
              <p:nvPr/>
            </p:nvSpPr>
            <p:spPr>
              <a:xfrm>
                <a:off x="208533" y="1354368"/>
                <a:ext cx="649017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m:t>
                    </m:r>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d>
                      <m:d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−5</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𝑥𝑦</m:t>
                        </m:r>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−4</m:t>
                        </m:r>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e>
                    </m:d>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d>
                      <m:d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p>
                            <m:r>
                              <a:rPr kumimoji="0" lang="en-US" sz="3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e>
                    </m:d>
                  </m:oMath>
                </a14:m>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26" name="Rectangle 25">
                <a:extLst>
                  <a:ext uri="{FF2B5EF4-FFF2-40B4-BE49-F238E27FC236}">
                    <a16:creationId xmlns:a16="http://schemas.microsoft.com/office/drawing/2014/main" id="{1E620638-01C0-475E-B1BB-2A076C7EB683}"/>
                  </a:ext>
                </a:extLst>
              </p:cNvPr>
              <p:cNvSpPr>
                <a:spLocks noRot="1" noChangeAspect="1" noMove="1" noResize="1" noEditPoints="1" noAdjustHandles="1" noChangeArrowheads="1" noChangeShapeType="1" noTextEdit="1"/>
              </p:cNvSpPr>
              <p:nvPr/>
            </p:nvSpPr>
            <p:spPr>
              <a:xfrm>
                <a:off x="208533" y="1354368"/>
                <a:ext cx="6490175" cy="584775"/>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083825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7" grpId="0"/>
      <p:bldP spid="5" grpId="0"/>
      <p:bldP spid="6" grpId="0"/>
      <p:bldP spid="10" grpId="0"/>
      <p:bldP spid="12" grpId="0"/>
      <p:bldP spid="14"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n 2" descr="OPL20U25GSXzBJYl68kk8uQGfFKzs7yb1M4KJWUiLk6ZEvGF+qCIPSnY57AbBFCvTW$2023.18.30$30+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117600" y="1041400"/>
            <a:ext cx="42926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a:t>
            </a:r>
          </a:p>
        </p:txBody>
      </p:sp>
      <p:sp>
        <p:nvSpPr>
          <p:cNvPr id="11" name="TextBox 10" descr="OPL20U25GSXzBJYl68kk8uQGfFKzs7yb1M4KJWUiLk6ZEvGF+qCIPSnY57AbBFCvTW$2023.18.30$30+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5791200" y="2582000"/>
            <a:ext cx="5994400" cy="923330"/>
          </a:xfrm>
          <a:prstGeom prst="rect">
            <a:avLst/>
          </a:prstGeom>
          <a:noFill/>
        </p:spPr>
        <p:txBody>
          <a:bodyPr wrap="square">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VẬN DỤNG</a:t>
            </a:r>
            <a:endParaRPr kumimoji="0" lang="en-US" sz="5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Hình ảnh 3" descr="OPL20U25GSXzBJYl68kk8uQGfFKzs7yb1M4KJWUiLk6ZEvGF+qCIPSnY57AbBFCvTW$2023.18.30$30+K4lPs7H94VUqPe2XwIsfPRnrXQE//QTEXxb8/8N4CNc6FpgZahzpTjFhMzSA7T/nHJa11DE8Ng2TP3iAmRczFlmslSuUNOgUeb6yRvs0=">
            <a:extLst>
              <a:ext uri="{FF2B5EF4-FFF2-40B4-BE49-F238E27FC236}">
                <a16:creationId xmlns:a16="http://schemas.microsoft.com/office/drawing/2014/main" id="{A667EB62-86C3-4EF0-AA26-81461A6A5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5633" y="3568117"/>
            <a:ext cx="3093627" cy="2979963"/>
          </a:xfrm>
          <a:prstGeom prst="rect">
            <a:avLst/>
          </a:prstGeom>
        </p:spPr>
      </p:pic>
    </p:spTree>
    <p:extLst>
      <p:ext uri="{BB962C8B-B14F-4D97-AF65-F5344CB8AC3E}">
        <p14:creationId xmlns:p14="http://schemas.microsoft.com/office/powerpoint/2010/main" val="16100708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par>
                          <p:cTn id="18" fill="hold">
                            <p:stCondLst>
                              <p:cond delay="31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OPL20U25GSXzBJYl68kk8uQGfFKzs7yb1M4KJWUiLk6ZEvGF+qCIPSnY57AbBFCvTW$2023.18.30$30+K4lPs7H94VUqPe2XwIsfPRnrXQE//QTEXxb8/8N4CNc6FpgZahzpTjFhMzSA7T/nHJa11DE8Ng2TP3iAmRczFlmslSuUNOgUeb6yRvs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585084" y="0"/>
            <a:ext cx="2708752" cy="5277396"/>
          </a:xfrm>
          <a:prstGeom prst="rect">
            <a:avLst/>
          </a:prstGeom>
        </p:spPr>
      </p:pic>
      <p:sp>
        <p:nvSpPr>
          <p:cNvPr id="4" name="Rectangle 3" descr="OPL20U25GSXzBJYl68kk8uQGfFKzs7yb1M4KJWUiLk6ZEvGF+qCIPSnY57AbBFCvTW$2023.18.30$30+K4lPs7H94VUqPe2XwIsfPRnrXQE//QTEXxb8/8N4CNc6FpgZahzpTjFhMzSA7T/nHJa11DE8Ng2TP3iAmRczFlmslSuUNOgUeb6yRvs0="/>
          <p:cNvSpPr/>
          <p:nvPr/>
        </p:nvSpPr>
        <p:spPr>
          <a:xfrm>
            <a:off x="5400162" y="1843385"/>
            <a:ext cx="4630178"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NHỔ CÀ RỐT</a:t>
            </a:r>
          </a:p>
        </p:txBody>
      </p:sp>
      <p:pic>
        <p:nvPicPr>
          <p:cNvPr id="10" name="Picture 9" descr="OPL20U25GSXzBJYl68kk8uQGfFKzs7yb1M4KJWUiLk6ZEvGF+qCIPSnY57AbBFCvTW$2023.18.30$30+K4lPs7H94VUqPe2XwIsfPRnrXQE//QTEXxb8/8N4CNc6FpgZahzpTjFhMzSA7T/nHJa11DE8Ng2TP3iAmRczFlmslSuUNOgUeb6yRvs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pic>
        <p:nvPicPr>
          <p:cNvPr id="13" name="Picture 12" descr="OPL20U25GSXzBJYl68kk8uQGfFKzs7yb1M4KJWUiLk6ZEvGF+qCIPSnY57AbBFCvTW$2023.18.30$30+K4lPs7H94VUqPe2XwIsfPRnrXQE//QTEXxb8/8N4CNc6FpgZahzpTjFhMzSA7T/nHJa11DE8Ng2TP3iAmRczFlmslSuUNOgUeb6yRvs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1264" y="2379174"/>
            <a:ext cx="2039956" cy="1852613"/>
          </a:xfrm>
          <a:prstGeom prst="rect">
            <a:avLst/>
          </a:prstGeom>
        </p:spPr>
      </p:pic>
      <p:pic>
        <p:nvPicPr>
          <p:cNvPr id="14" name="Picture 13" descr="OPL20U25GSXzBJYl68kk8uQGfFKzs7yb1M4KJWUiLk6ZEvGF+qCIPSnY57AbBFCvTW$2023.18.30$30+K4lPs7H94VUqPe2XwIsfPRnrXQE//QTEXxb8/8N4CNc6FpgZahzpTjFhMzSA7T/nHJa11DE8Ng2TP3iAmRczFlmslSuUNOgUeb6yRvs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3659" y="3201544"/>
            <a:ext cx="1485873" cy="2075852"/>
          </a:xfrm>
          <a:prstGeom prst="rect">
            <a:avLst/>
          </a:prstGeom>
        </p:spPr>
      </p:pic>
      <p:pic>
        <p:nvPicPr>
          <p:cNvPr id="15" name="Picture 14" descr="OPL20U25GSXzBJYl68kk8uQGfFKzs7yb1M4KJWUiLk6ZEvGF+qCIPSnY57AbBFCvTW$2023.18.30$30+K4lPs7H94VUqPe2XwIsfPRnrXQE//QTEXxb8/8N4CNc6FpgZahzpTjFhMzSA7T/nHJa11DE8Ng2TP3iAmRczFlmslSuUNOgUeb6yRvs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6" name="Picture 15" descr="OPL20U25GSXzBJYl68kk8uQGfFKzs7yb1M4KJWUiLk6ZEvGF+qCIPSnY57AbBFCvTW$2023.18.30$30+K4lPs7H94VUqPe2XwIsfPRnrXQE//QTEXxb8/8N4CNc6FpgZahzpTjFhMzSA7T/nHJa11DE8Ng2TP3iAmRczFlmslSuUNOgUeb6yRvs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17" name="Picture 16" descr="OPL20U25GSXzBJYl68kk8uQGfFKzs7yb1M4KJWUiLk6ZEvGF+qCIPSnY57AbBFCvTW$2023.18.30$30+K4lPs7H94VUqPe2XwIsfPRnrXQE//QTEXxb8/8N4CNc6FpgZahzpTjFhMzSA7T/nHJa11DE8Ng2TP3iAmRczFlmslSuUNOgUeb6yRvs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18" name="Picture 17" descr="OPL20U25GSXzBJYl68kk8uQGfFKzs7yb1M4KJWUiLk6ZEvGF+qCIPSnY57AbBFCvTW$2023.18.30$30+K4lPs7H94VUqPe2XwIsfPRnrXQE//QTEXxb8/8N4CNc6FpgZahzpTjFhMzSA7T/nHJa11DE8Ng2TP3iAmRczFlmslSuUNOgUeb6yRvs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19" name="Rectangle 18" descr="OPL20U25GSXzBJYl68kk8uQGfFKzs7yb1M4KJWUiLk6ZEvGF+qCIPSnY57AbBFCvTW$2023.18.30$30+K4lPs7H94VUqPe2XwIsfPRnrXQE//QTEXxb8/8N4CNc6FpgZahzpTjFhMzSA7T/nHJa11DE8Ng2TP3iAmRczFlmslSuUNOgUeb6yRvs0="/>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p>
        </p:txBody>
      </p:sp>
      <p:pic>
        <p:nvPicPr>
          <p:cNvPr id="20"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660666" y="2537037"/>
            <a:ext cx="609600" cy="609600"/>
          </a:xfrm>
          <a:prstGeom prst="rect">
            <a:avLst/>
          </a:prstGeom>
        </p:spPr>
      </p:pic>
    </p:spTree>
    <p:extLst>
      <p:ext uri="{BB962C8B-B14F-4D97-AF65-F5344CB8AC3E}">
        <p14:creationId xmlns:p14="http://schemas.microsoft.com/office/powerpoint/2010/main" val="1500309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OPL20U25GSXzBJYl68kk8uQGfFKzs7yb1M4KJWUiLk6ZEvGF+qCIPSnY57AbBFCvTW$2023.18.30$30+K4lPs7H94VUqPe2XwIsfPRnrXQE//QTEXxb8/8N4CNc6FpgZahzpTjFhMzSA7T/nHJa11DE8Ng2TP3iAmRczFlmslSuUNOgUeb6yRvs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pic>
        <p:nvPicPr>
          <p:cNvPr id="16" name="Picture 15" descr="OPL20U25GSXzBJYl68kk8uQGfFKzs7yb1M4KJWUiLk6ZEvGF+qCIPSnY57AbBFCvTW$2023.18.30$30+K4lPs7H94VUqPe2XwIsfPRnrXQE//QTEXxb8/8N4CNc6FpgZahzpTjFhMzSA7T/nHJa11DE8Ng2TP3iAmRczFlmslSuUNOgUeb6yRvs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descr="OPL20U25GSXzBJYl68kk8uQGfFKzs7yb1M4KJWUiLk6ZEvGF+qCIPSnY57AbBFCvTW$2023.18.30$30+K4lPs7H94VUqPe2XwIsfPRnrXQE//QTEXxb8/8N4CNc6FpgZahzpTjFhMzSA7T/nHJa11DE8Ng2TP3iAmRczFlmslSuUNOgUeb6yRvs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952500" y="442174"/>
            <a:ext cx="2476500" cy="3810000"/>
          </a:xfrm>
          <a:prstGeom prst="rect">
            <a:avLst/>
          </a:prstGeom>
        </p:spPr>
      </p:pic>
      <p:pic>
        <p:nvPicPr>
          <p:cNvPr id="7" name="Picture 6" descr="OPL20U25GSXzBJYl68kk8uQGfFKzs7yb1M4KJWUiLk6ZEvGF+qCIPSnY57AbBFCvTW$2023.18.30$30+K4lPs7H94VUqPe2XwIsfPRnrXQE//QTEXxb8/8N4CNc6FpgZahzpTjFhMzSA7T/nHJa11DE8Ng2TP3iAmRczFlmslSuUNOgUeb6yRvs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280520" y="3301355"/>
            <a:ext cx="1683130" cy="1683130"/>
          </a:xfrm>
          <a:prstGeom prst="rect">
            <a:avLst/>
          </a:prstGeom>
        </p:spPr>
      </p:pic>
      <p:pic>
        <p:nvPicPr>
          <p:cNvPr id="8" name="Picture 7" descr="OPL20U25GSXzBJYl68kk8uQGfFKzs7yb1M4KJWUiLk6ZEvGF+qCIPSnY57AbBFCvTW$2023.18.30$30+K4lPs7H94VUqPe2XwIsfPRnrXQE//QTEXxb8/8N4CNc6FpgZahzpTjFhMzSA7T/nHJa11DE8Ng2TP3iAmRczFlmslSuUNOgUeb6yRvs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03006" y="2284902"/>
            <a:ext cx="1581150" cy="2032907"/>
          </a:xfrm>
          <a:prstGeom prst="rect">
            <a:avLst/>
          </a:prstGeom>
        </p:spPr>
      </p:pic>
      <p:sp>
        <p:nvSpPr>
          <p:cNvPr id="9" name="Rounded Rectangular Callout 8" descr="OPL20U25GSXzBJYl68kk8uQGfFKzs7yb1M4KJWUiLk6ZEvGF+qCIPSnY57AbBFCvTW$2023.18.30$30+K4lPs7H94VUqPe2XwIsfPRnrXQE//QTEXxb8/8N4CNc6FpgZahzpTjFhMzSA7T/nHJa11DE8Ng2TP3iAmRczFlmslSuUNOgUeb6yRvs0="/>
          <p:cNvSpPr/>
          <p:nvPr/>
        </p:nvSpPr>
        <p:spPr>
          <a:xfrm>
            <a:off x="5765420" y="3027879"/>
            <a:ext cx="3409950" cy="1345724"/>
          </a:xfrm>
          <a:prstGeom prst="wedgeRoundRectCallout">
            <a:avLst>
              <a:gd name="adj1" fmla="val -77817"/>
              <a:gd name="adj2" fmla="val -23801"/>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Bác ơi ! Cháu đói lắm bác cho cháu củ cà rốt được không ạ ?</a:t>
            </a:r>
          </a:p>
        </p:txBody>
      </p:sp>
      <p:sp>
        <p:nvSpPr>
          <p:cNvPr id="10" name="Rounded Rectangular Callout 9" descr="OPL20U25GSXzBJYl68kk8uQGfFKzs7yb1M4KJWUiLk6ZEvGF+qCIPSnY57AbBFCvTW$2023.18.30$30+K4lPs7H94VUqPe2XwIsfPRnrXQE//QTEXxb8/8N4CNc6FpgZahzpTjFhMzSA7T/nHJa11DE8Ng2TP3iAmRczFlmslSuUNOgUeb6yRvs0="/>
          <p:cNvSpPr/>
          <p:nvPr/>
        </p:nvSpPr>
        <p:spPr>
          <a:xfrm>
            <a:off x="4095629" y="1276351"/>
            <a:ext cx="3023048" cy="1341211"/>
          </a:xfrm>
          <a:prstGeom prst="wedgeRoundRectCallout">
            <a:avLst>
              <a:gd name="adj1" fmla="val -103719"/>
              <a:gd name="adj2" fmla="val -56700"/>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Được</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chứ</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Nhưng</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để</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ta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xem</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con ở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trường</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hành</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đàng</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hoàng</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không</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thì</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ta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mới</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cho</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1" name="Rounded Rectangular Callout 10" descr="OPL20U25GSXzBJYl68kk8uQGfFKzs7yb1M4KJWUiLk6ZEvGF+qCIPSnY57AbBFCvTW$2023.18.30$30+K4lPs7H94VUqPe2XwIsfPRnrXQE//QTEXxb8/8N4CNc6FpgZahzpTjFhMzSA7T/nHJa11DE8Ng2TP3iAmRczFlmslSuUNOgUeb6yRvs0="/>
          <p:cNvSpPr/>
          <p:nvPr/>
        </p:nvSpPr>
        <p:spPr>
          <a:xfrm>
            <a:off x="1715915" y="3924301"/>
            <a:ext cx="3124200" cy="1060184"/>
          </a:xfrm>
          <a:prstGeom prst="wedgeRoundRectCallout">
            <a:avLst>
              <a:gd name="adj1" fmla="val -25718"/>
              <a:gd name="adj2" fmla="val -29907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Giờ ta sẽ cho con tự nhổ cà rốt</a:t>
            </a:r>
          </a:p>
        </p:txBody>
      </p:sp>
      <p:sp>
        <p:nvSpPr>
          <p:cNvPr id="12" name="Rounded Rectangular Callout 11" descr="OPL20U25GSXzBJYl68kk8uQGfFKzs7yb1M4KJWUiLk6ZEvGF+qCIPSnY57AbBFCvTW$2023.18.30$30+K4lPs7H94VUqPe2XwIsfPRnrXQE//QTEXxb8/8N4CNc6FpgZahzpTjFhMzSA7T/nHJa11DE8Ng2TP3iAmRczFlmslSuUNOgUeb6yRvs0="/>
          <p:cNvSpPr/>
          <p:nvPr/>
        </p:nvSpPr>
        <p:spPr>
          <a:xfrm>
            <a:off x="4929343" y="408655"/>
            <a:ext cx="4894435" cy="726840"/>
          </a:xfrm>
          <a:prstGeom prst="wedgeRoundRectCallout">
            <a:avLst>
              <a:gd name="adj1" fmla="val -96880"/>
              <a:gd name="adj2" fmla="val 4725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Con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dám</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thử</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không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pic>
        <p:nvPicPr>
          <p:cNvPr id="13" name="Picture 12" descr="OPL20U25GSXzBJYl68kk8uQGfFKzs7yb1M4KJWUiLk6ZEvGF+qCIPSnY57AbBFCvTW$2023.18.30$30+K4lPs7H94VUqPe2XwIsfPRnrXQE//QTEXxb8/8N4CNc6FpgZahzpTjFhMzSA7T/nHJa11DE8Ng2TP3iAmRczFlmslSuUNOgUeb6yRvs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711091" y="2690473"/>
            <a:ext cx="1683130" cy="1683130"/>
          </a:xfrm>
          <a:prstGeom prst="rect">
            <a:avLst/>
          </a:prstGeom>
        </p:spPr>
      </p:pic>
      <p:pic>
        <p:nvPicPr>
          <p:cNvPr id="15" name="Picture 1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sp>
        <p:nvSpPr>
          <p:cNvPr id="17" name="Rounded Rectangular Callout 16"/>
          <p:cNvSpPr/>
          <p:nvPr/>
        </p:nvSpPr>
        <p:spPr>
          <a:xfrm>
            <a:off x="1708634" y="3769123"/>
            <a:ext cx="3409950" cy="1345724"/>
          </a:xfrm>
          <a:prstGeom prst="wedgeRoundRectCallout">
            <a:avLst>
              <a:gd name="adj1" fmla="val -37594"/>
              <a:gd name="adj2" fmla="val -100244"/>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Dạ. Con đồng ý</a:t>
            </a:r>
          </a:p>
        </p:txBody>
      </p:sp>
      <p:pic>
        <p:nvPicPr>
          <p:cNvPr id="19" name="Picture 1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21" name="Picture 2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2" name="Picture 2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3" name="Picture 2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24" name="Rectangle 23"/>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p>
        </p:txBody>
      </p:sp>
      <p:pic>
        <p:nvPicPr>
          <p:cNvPr id="29" name="voice 1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512485" y="-90342"/>
            <a:ext cx="609600" cy="609600"/>
          </a:xfrm>
          <a:prstGeom prst="rect">
            <a:avLst/>
          </a:prstGeom>
        </p:spPr>
      </p:pic>
      <p:pic>
        <p:nvPicPr>
          <p:cNvPr id="30" name="voice1b">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2512485" y="1207860"/>
            <a:ext cx="609600" cy="609600"/>
          </a:xfrm>
          <a:prstGeom prst="rect">
            <a:avLst/>
          </a:prstGeom>
        </p:spPr>
      </p:pic>
      <p:pic>
        <p:nvPicPr>
          <p:cNvPr id="31" name="voice2b">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13354050" y="1207860"/>
            <a:ext cx="609600" cy="609600"/>
          </a:xfrm>
          <a:prstGeom prst="rect">
            <a:avLst/>
          </a:prstGeom>
        </p:spPr>
      </p:pic>
      <p:pic>
        <p:nvPicPr>
          <p:cNvPr id="32" name="voice3b">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0"/>
          <a:stretch>
            <a:fillRect/>
          </a:stretch>
        </p:blipFill>
        <p:spPr>
          <a:xfrm>
            <a:off x="14382750" y="1167754"/>
            <a:ext cx="609600" cy="609600"/>
          </a:xfrm>
          <a:prstGeom prst="rect">
            <a:avLst/>
          </a:prstGeom>
        </p:spPr>
      </p:pic>
      <p:pic>
        <p:nvPicPr>
          <p:cNvPr id="33" name="voice2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0"/>
          <a:stretch>
            <a:fillRect/>
          </a:stretch>
        </p:blipFill>
        <p:spPr>
          <a:xfrm>
            <a:off x="13354050" y="0"/>
            <a:ext cx="609600" cy="609600"/>
          </a:xfrm>
          <a:prstGeom prst="rect">
            <a:avLst/>
          </a:prstGeom>
        </p:spPr>
      </p:pic>
    </p:spTree>
    <p:extLst>
      <p:ext uri="{BB962C8B-B14F-4D97-AF65-F5344CB8AC3E}">
        <p14:creationId xmlns:p14="http://schemas.microsoft.com/office/powerpoint/2010/main" val="9811470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33333E-6 -1.11111E-6 L 0.21684 -0.05417 " pathEditMode="relative" rAng="0" ptsTypes="AA">
                                      <p:cBhvr>
                                        <p:cTn id="6" dur="2000" fill="hold"/>
                                        <p:tgtEl>
                                          <p:spTgt spid="5"/>
                                        </p:tgtEl>
                                        <p:attrNameLst>
                                          <p:attrName>ppt_x</p:attrName>
                                          <p:attrName>ppt_y</p:attrName>
                                        </p:attrNameLst>
                                      </p:cBhvr>
                                      <p:rCtr x="10851" y="-2708"/>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10"/>
                                        <p:tgtEl>
                                          <p:spTgt spid="5"/>
                                        </p:tgtEl>
                                      </p:cBhvr>
                                    </p:animEffect>
                                    <p:set>
                                      <p:cBhvr>
                                        <p:cTn id="10" dur="1" fill="hold">
                                          <p:stCondLst>
                                            <p:cond delay="9"/>
                                          </p:stCondLst>
                                        </p:cTn>
                                        <p:tgtEl>
                                          <p:spTgt spid="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
                                        <p:tgtEl>
                                          <p:spTgt spid="16"/>
                                        </p:tgtEl>
                                      </p:cBhvr>
                                    </p:animEffect>
                                  </p:childTnLst>
                                </p:cTn>
                              </p:par>
                              <p:par>
                                <p:cTn id="14" presetID="35" presetClass="path" presetSubtype="0" accel="50000" decel="50000" fill="hold" nodeType="withEffect">
                                  <p:stCondLst>
                                    <p:cond delay="0"/>
                                  </p:stCondLst>
                                  <p:childTnLst>
                                    <p:animMotion origin="layout" path="M 3.88889E-6 3.33333E-6 L -0.76302 -0.09584 " pathEditMode="relative" rAng="0" ptsTypes="AA">
                                      <p:cBhvr>
                                        <p:cTn id="15" dur="4000" fill="hold"/>
                                        <p:tgtEl>
                                          <p:spTgt spid="7"/>
                                        </p:tgtEl>
                                        <p:attrNameLst>
                                          <p:attrName>ppt_x</p:attrName>
                                          <p:attrName>ppt_y</p:attrName>
                                        </p:attrNameLst>
                                      </p:cBhvr>
                                      <p:rCtr x="-38160" y="-4792"/>
                                    </p:animMotion>
                                  </p:childTnLst>
                                </p:cTn>
                              </p:par>
                            </p:childTnLst>
                          </p:cTn>
                        </p:par>
                        <p:par>
                          <p:cTn id="16" fill="hold">
                            <p:stCondLst>
                              <p:cond delay="6000"/>
                            </p:stCondLst>
                            <p:childTnLst>
                              <p:par>
                                <p:cTn id="17" presetID="10" presetClass="exit" presetSubtype="0" fill="hold" nodeType="afterEffect">
                                  <p:stCondLst>
                                    <p:cond delay="0"/>
                                  </p:stCondLst>
                                  <p:childTnLst>
                                    <p:animEffect transition="out" filter="fade">
                                      <p:cBhvr>
                                        <p:cTn id="18" dur="10"/>
                                        <p:tgtEl>
                                          <p:spTgt spid="7"/>
                                        </p:tgtEl>
                                      </p:cBhvr>
                                    </p:animEffect>
                                    <p:set>
                                      <p:cBhvr>
                                        <p:cTn id="19" dur="1" fill="hold">
                                          <p:stCondLst>
                                            <p:cond delay="9"/>
                                          </p:stCondLst>
                                        </p:cTn>
                                        <p:tgtEl>
                                          <p:spTgt spid="7"/>
                                        </p:tgtEl>
                                        <p:attrNameLst>
                                          <p:attrName>style.visibility</p:attrName>
                                        </p:attrNameLst>
                                      </p:cBhvr>
                                      <p:to>
                                        <p:strVal val="hidden"/>
                                      </p:to>
                                    </p:set>
                                  </p:childTnLst>
                                </p:cTn>
                              </p:par>
                            </p:childTnLst>
                          </p:cTn>
                        </p:par>
                        <p:par>
                          <p:cTn id="20" fill="hold">
                            <p:stCondLst>
                              <p:cond delay="601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
                                        <p:tgtEl>
                                          <p:spTgt spid="8"/>
                                        </p:tgtEl>
                                      </p:cBhvr>
                                    </p:animEffect>
                                  </p:childTnLst>
                                </p:cTn>
                              </p:par>
                            </p:childTnLst>
                          </p:cTn>
                        </p:par>
                        <p:par>
                          <p:cTn id="24" fill="hold">
                            <p:stCondLst>
                              <p:cond delay="6020"/>
                            </p:stCondLst>
                            <p:childTnLst>
                              <p:par>
                                <p:cTn id="25" presetID="50" presetClass="entr" presetSubtype="0" decel="10000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3"/>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par>
                                <p:cTn id="30" presetID="1" presetClass="mediacall" presetSubtype="0" fill="hold" nodeType="withEffect">
                                  <p:stCondLst>
                                    <p:cond delay="0"/>
                                  </p:stCondLst>
                                  <p:childTnLst>
                                    <p:cmd type="call" cmd="playFrom(0.0)">
                                      <p:cBhvr>
                                        <p:cTn id="31" dur="5976" fill="hold"/>
                                        <p:tgtEl>
                                          <p:spTgt spid="29"/>
                                        </p:tgtEl>
                                      </p:cBhvr>
                                    </p:cmd>
                                  </p:childTnLst>
                                </p:cTn>
                              </p:par>
                            </p:childTnLst>
                          </p:cTn>
                        </p:par>
                        <p:par>
                          <p:cTn id="32" fill="hold">
                            <p:stCondLst>
                              <p:cond delay="11996"/>
                            </p:stCondLst>
                            <p:childTnLst>
                              <p:par>
                                <p:cTn id="33" presetID="10" presetClass="exit" presetSubtype="0" fill="hold" grpId="1" nodeType="after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par>
                          <p:cTn id="36" fill="hold">
                            <p:stCondLst>
                              <p:cond delay="12496"/>
                            </p:stCondLst>
                            <p:childTnLst>
                              <p:par>
                                <p:cTn id="37" presetID="50" presetClass="entr" presetSubtype="0" decel="10000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250" fill="hold"/>
                                        <p:tgtEl>
                                          <p:spTgt spid="10"/>
                                        </p:tgtEl>
                                        <p:attrNameLst>
                                          <p:attrName>ppt_w</p:attrName>
                                        </p:attrNameLst>
                                      </p:cBhvr>
                                      <p:tavLst>
                                        <p:tav tm="0">
                                          <p:val>
                                            <p:strVal val="#ppt_w+.3"/>
                                          </p:val>
                                        </p:tav>
                                        <p:tav tm="100000">
                                          <p:val>
                                            <p:strVal val="#ppt_w"/>
                                          </p:val>
                                        </p:tav>
                                      </p:tavLst>
                                    </p:anim>
                                    <p:anim calcmode="lin" valueType="num">
                                      <p:cBhvr>
                                        <p:cTn id="40" dur="1250" fill="hold"/>
                                        <p:tgtEl>
                                          <p:spTgt spid="10"/>
                                        </p:tgtEl>
                                        <p:attrNameLst>
                                          <p:attrName>ppt_h</p:attrName>
                                        </p:attrNameLst>
                                      </p:cBhvr>
                                      <p:tavLst>
                                        <p:tav tm="0">
                                          <p:val>
                                            <p:strVal val="#ppt_h"/>
                                          </p:val>
                                        </p:tav>
                                        <p:tav tm="100000">
                                          <p:val>
                                            <p:strVal val="#ppt_h"/>
                                          </p:val>
                                        </p:tav>
                                      </p:tavLst>
                                    </p:anim>
                                    <p:animEffect transition="in" filter="fade">
                                      <p:cBhvr>
                                        <p:cTn id="41" dur="1250"/>
                                        <p:tgtEl>
                                          <p:spTgt spid="10"/>
                                        </p:tgtEl>
                                      </p:cBhvr>
                                    </p:animEffect>
                                  </p:childTnLst>
                                </p:cTn>
                              </p:par>
                              <p:par>
                                <p:cTn id="42" presetID="1" presetClass="mediacall" presetSubtype="0" fill="hold" nodeType="withEffect">
                                  <p:stCondLst>
                                    <p:cond delay="0"/>
                                  </p:stCondLst>
                                  <p:childTnLst>
                                    <p:cmd type="call" cmd="playFrom(0.0)">
                                      <p:cBhvr>
                                        <p:cTn id="43" dur="7176" fill="hold"/>
                                        <p:tgtEl>
                                          <p:spTgt spid="30"/>
                                        </p:tgtEl>
                                      </p:cBhvr>
                                    </p:cmd>
                                  </p:childTnLst>
                                </p:cTn>
                              </p:par>
                            </p:childTnLst>
                          </p:cTn>
                        </p:par>
                        <p:par>
                          <p:cTn id="44" fill="hold">
                            <p:stCondLst>
                              <p:cond delay="19672"/>
                            </p:stCondLst>
                            <p:childTnLst>
                              <p:par>
                                <p:cTn id="45" presetID="10" presetClass="exit" presetSubtype="0" fill="hold" grpId="1" nodeType="after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par>
                          <p:cTn id="48" fill="hold">
                            <p:stCondLst>
                              <p:cond delay="20172"/>
                            </p:stCondLst>
                            <p:childTnLst>
                              <p:par>
                                <p:cTn id="49" presetID="50" presetClass="entr" presetSubtype="0" decel="10000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250" fill="hold"/>
                                        <p:tgtEl>
                                          <p:spTgt spid="11"/>
                                        </p:tgtEl>
                                        <p:attrNameLst>
                                          <p:attrName>ppt_w</p:attrName>
                                        </p:attrNameLst>
                                      </p:cBhvr>
                                      <p:tavLst>
                                        <p:tav tm="0">
                                          <p:val>
                                            <p:strVal val="#ppt_w+.3"/>
                                          </p:val>
                                        </p:tav>
                                        <p:tav tm="100000">
                                          <p:val>
                                            <p:strVal val="#ppt_w"/>
                                          </p:val>
                                        </p:tav>
                                      </p:tavLst>
                                    </p:anim>
                                    <p:anim calcmode="lin" valueType="num">
                                      <p:cBhvr>
                                        <p:cTn id="52" dur="1250" fill="hold"/>
                                        <p:tgtEl>
                                          <p:spTgt spid="11"/>
                                        </p:tgtEl>
                                        <p:attrNameLst>
                                          <p:attrName>ppt_h</p:attrName>
                                        </p:attrNameLst>
                                      </p:cBhvr>
                                      <p:tavLst>
                                        <p:tav tm="0">
                                          <p:val>
                                            <p:strVal val="#ppt_h"/>
                                          </p:val>
                                        </p:tav>
                                        <p:tav tm="100000">
                                          <p:val>
                                            <p:strVal val="#ppt_h"/>
                                          </p:val>
                                        </p:tav>
                                      </p:tavLst>
                                    </p:anim>
                                    <p:animEffect transition="in" filter="fade">
                                      <p:cBhvr>
                                        <p:cTn id="53" dur="1250"/>
                                        <p:tgtEl>
                                          <p:spTgt spid="11"/>
                                        </p:tgtEl>
                                      </p:cBhvr>
                                    </p:animEffect>
                                  </p:childTnLst>
                                </p:cTn>
                              </p:par>
                              <p:par>
                                <p:cTn id="54" presetID="1" presetClass="mediacall" presetSubtype="0" fill="hold" nodeType="withEffect">
                                  <p:stCondLst>
                                    <p:cond delay="0"/>
                                  </p:stCondLst>
                                  <p:childTnLst>
                                    <p:cmd type="call" cmd="playFrom(0.0)">
                                      <p:cBhvr>
                                        <p:cTn id="55" dur="3720" fill="hold"/>
                                        <p:tgtEl>
                                          <p:spTgt spid="31"/>
                                        </p:tgtEl>
                                      </p:cBhvr>
                                    </p:cmd>
                                  </p:childTnLst>
                                </p:cTn>
                              </p:par>
                            </p:childTnLst>
                          </p:cTn>
                        </p:par>
                        <p:par>
                          <p:cTn id="56" fill="hold">
                            <p:stCondLst>
                              <p:cond delay="23892"/>
                            </p:stCondLst>
                            <p:childTnLst>
                              <p:par>
                                <p:cTn id="57" presetID="10" presetClass="exit" presetSubtype="0" fill="hold" grpId="1" nodeType="after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par>
                          <p:cTn id="60" fill="hold">
                            <p:stCondLst>
                              <p:cond delay="24392"/>
                            </p:stCondLst>
                            <p:childTnLst>
                              <p:par>
                                <p:cTn id="61" presetID="50" presetClass="entr" presetSubtype="0" decel="10000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1250" fill="hold"/>
                                        <p:tgtEl>
                                          <p:spTgt spid="12"/>
                                        </p:tgtEl>
                                        <p:attrNameLst>
                                          <p:attrName>ppt_w</p:attrName>
                                        </p:attrNameLst>
                                      </p:cBhvr>
                                      <p:tavLst>
                                        <p:tav tm="0">
                                          <p:val>
                                            <p:strVal val="#ppt_w+.3"/>
                                          </p:val>
                                        </p:tav>
                                        <p:tav tm="100000">
                                          <p:val>
                                            <p:strVal val="#ppt_w"/>
                                          </p:val>
                                        </p:tav>
                                      </p:tavLst>
                                    </p:anim>
                                    <p:anim calcmode="lin" valueType="num">
                                      <p:cBhvr>
                                        <p:cTn id="64" dur="1250" fill="hold"/>
                                        <p:tgtEl>
                                          <p:spTgt spid="12"/>
                                        </p:tgtEl>
                                        <p:attrNameLst>
                                          <p:attrName>ppt_h</p:attrName>
                                        </p:attrNameLst>
                                      </p:cBhvr>
                                      <p:tavLst>
                                        <p:tav tm="0">
                                          <p:val>
                                            <p:strVal val="#ppt_h"/>
                                          </p:val>
                                        </p:tav>
                                        <p:tav tm="100000">
                                          <p:val>
                                            <p:strVal val="#ppt_h"/>
                                          </p:val>
                                        </p:tav>
                                      </p:tavLst>
                                    </p:anim>
                                    <p:animEffect transition="in" filter="fade">
                                      <p:cBhvr>
                                        <p:cTn id="65" dur="1250"/>
                                        <p:tgtEl>
                                          <p:spTgt spid="12"/>
                                        </p:tgtEl>
                                      </p:cBhvr>
                                    </p:animEffect>
                                  </p:childTnLst>
                                </p:cTn>
                              </p:par>
                              <p:par>
                                <p:cTn id="66" presetID="1" presetClass="mediacall" presetSubtype="0" fill="hold" nodeType="withEffect">
                                  <p:stCondLst>
                                    <p:cond delay="0"/>
                                  </p:stCondLst>
                                  <p:childTnLst>
                                    <p:cmd type="call" cmd="playFrom(0.0)">
                                      <p:cBhvr>
                                        <p:cTn id="67" dur="1944" fill="hold"/>
                                        <p:tgtEl>
                                          <p:spTgt spid="32"/>
                                        </p:tgtEl>
                                      </p:cBhvr>
                                    </p:cmd>
                                  </p:childTnLst>
                                </p:cTn>
                              </p:par>
                            </p:childTnLst>
                          </p:cTn>
                        </p:par>
                        <p:par>
                          <p:cTn id="68" fill="hold">
                            <p:stCondLst>
                              <p:cond delay="26336"/>
                            </p:stCondLst>
                            <p:childTnLst>
                              <p:par>
                                <p:cTn id="69" presetID="10" presetClass="exit" presetSubtype="0" fill="hold" nodeType="afterEffect">
                                  <p:stCondLst>
                                    <p:cond delay="0"/>
                                  </p:stCondLst>
                                  <p:childTnLst>
                                    <p:animEffect transition="out" filter="fade">
                                      <p:cBhvr>
                                        <p:cTn id="70" dur="10"/>
                                        <p:tgtEl>
                                          <p:spTgt spid="8"/>
                                        </p:tgtEl>
                                      </p:cBhvr>
                                    </p:animEffect>
                                    <p:set>
                                      <p:cBhvr>
                                        <p:cTn id="71" dur="1" fill="hold">
                                          <p:stCondLst>
                                            <p:cond delay="9"/>
                                          </p:stCondLst>
                                        </p:cTn>
                                        <p:tgtEl>
                                          <p:spTgt spid="8"/>
                                        </p:tgtEl>
                                        <p:attrNameLst>
                                          <p:attrName>style.visibility</p:attrName>
                                        </p:attrNameLst>
                                      </p:cBhvr>
                                      <p:to>
                                        <p:strVal val="hidden"/>
                                      </p:to>
                                    </p:set>
                                  </p:childTnLst>
                                </p:cTn>
                              </p:par>
                            </p:childTnLst>
                          </p:cTn>
                        </p:par>
                        <p:par>
                          <p:cTn id="72" fill="hold">
                            <p:stCondLst>
                              <p:cond delay="26346"/>
                            </p:stCondLst>
                            <p:childTnLst>
                              <p:par>
                                <p:cTn id="73" presetID="10" presetClass="entr" presetSubtype="0" fill="hold"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
                                        <p:tgtEl>
                                          <p:spTgt spid="13"/>
                                        </p:tgtEl>
                                      </p:cBhvr>
                                    </p:animEffect>
                                  </p:childTnLst>
                                </p:cTn>
                              </p:par>
                              <p:par>
                                <p:cTn id="76" presetID="35" presetClass="path" presetSubtype="0" accel="50000" decel="50000" fill="hold" nodeType="withEffect">
                                  <p:stCondLst>
                                    <p:cond delay="0"/>
                                  </p:stCondLst>
                                  <p:childTnLst>
                                    <p:animMotion origin="layout" path="M 5.55112E-17 3.7037E-6 L -0.26493 -0.07361 " pathEditMode="relative" rAng="0" ptsTypes="AA">
                                      <p:cBhvr>
                                        <p:cTn id="77" dur="1000" fill="hold"/>
                                        <p:tgtEl>
                                          <p:spTgt spid="13"/>
                                        </p:tgtEl>
                                        <p:attrNameLst>
                                          <p:attrName>ppt_x</p:attrName>
                                          <p:attrName>ppt_y</p:attrName>
                                        </p:attrNameLst>
                                      </p:cBhvr>
                                      <p:rCtr x="-13247" y="-3681"/>
                                    </p:animMotion>
                                  </p:childTnLst>
                                </p:cTn>
                              </p:par>
                            </p:childTnLst>
                          </p:cTn>
                        </p:par>
                        <p:par>
                          <p:cTn id="78" fill="hold">
                            <p:stCondLst>
                              <p:cond delay="27346"/>
                            </p:stCondLst>
                            <p:childTnLst>
                              <p:par>
                                <p:cTn id="79" presetID="10" presetClass="exit" presetSubtype="0" fill="hold" nodeType="afterEffect">
                                  <p:stCondLst>
                                    <p:cond delay="0"/>
                                  </p:stCondLst>
                                  <p:childTnLst>
                                    <p:animEffect transition="out" filter="fade">
                                      <p:cBhvr>
                                        <p:cTn id="80" dur="10"/>
                                        <p:tgtEl>
                                          <p:spTgt spid="13"/>
                                        </p:tgtEl>
                                      </p:cBhvr>
                                    </p:animEffect>
                                    <p:set>
                                      <p:cBhvr>
                                        <p:cTn id="81" dur="1" fill="hold">
                                          <p:stCondLst>
                                            <p:cond delay="9"/>
                                          </p:stCondLst>
                                        </p:cTn>
                                        <p:tgtEl>
                                          <p:spTgt spid="13"/>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10"/>
                                        <p:tgtEl>
                                          <p:spTgt spid="15"/>
                                        </p:tgtEl>
                                      </p:cBhvr>
                                    </p:animEffect>
                                  </p:childTnLst>
                                </p:cTn>
                              </p:par>
                            </p:childTnLst>
                          </p:cTn>
                        </p:par>
                        <p:par>
                          <p:cTn id="85" fill="hold">
                            <p:stCondLst>
                              <p:cond delay="27356"/>
                            </p:stCondLst>
                            <p:childTnLst>
                              <p:par>
                                <p:cTn id="86" presetID="50" presetClass="entr" presetSubtype="0" decel="100000" fill="hold" grpId="0" nodeType="after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p:cTn id="88" dur="1000" fill="hold"/>
                                        <p:tgtEl>
                                          <p:spTgt spid="17"/>
                                        </p:tgtEl>
                                        <p:attrNameLst>
                                          <p:attrName>ppt_w</p:attrName>
                                        </p:attrNameLst>
                                      </p:cBhvr>
                                      <p:tavLst>
                                        <p:tav tm="0">
                                          <p:val>
                                            <p:strVal val="#ppt_w+.3"/>
                                          </p:val>
                                        </p:tav>
                                        <p:tav tm="100000">
                                          <p:val>
                                            <p:strVal val="#ppt_w"/>
                                          </p:val>
                                        </p:tav>
                                      </p:tavLst>
                                    </p:anim>
                                    <p:anim calcmode="lin" valueType="num">
                                      <p:cBhvr>
                                        <p:cTn id="89" dur="1000" fill="hold"/>
                                        <p:tgtEl>
                                          <p:spTgt spid="17"/>
                                        </p:tgtEl>
                                        <p:attrNameLst>
                                          <p:attrName>ppt_h</p:attrName>
                                        </p:attrNameLst>
                                      </p:cBhvr>
                                      <p:tavLst>
                                        <p:tav tm="0">
                                          <p:val>
                                            <p:strVal val="#ppt_h"/>
                                          </p:val>
                                        </p:tav>
                                        <p:tav tm="100000">
                                          <p:val>
                                            <p:strVal val="#ppt_h"/>
                                          </p:val>
                                        </p:tav>
                                      </p:tavLst>
                                    </p:anim>
                                    <p:animEffect transition="in" filter="fade">
                                      <p:cBhvr>
                                        <p:cTn id="90" dur="1000"/>
                                        <p:tgtEl>
                                          <p:spTgt spid="17"/>
                                        </p:tgtEl>
                                      </p:cBhvr>
                                    </p:animEffect>
                                  </p:childTnLst>
                                </p:cTn>
                              </p:par>
                            </p:childTnLst>
                          </p:cTn>
                        </p:par>
                        <p:par>
                          <p:cTn id="91" fill="hold">
                            <p:stCondLst>
                              <p:cond delay="28356"/>
                            </p:stCondLst>
                            <p:childTnLst>
                              <p:par>
                                <p:cTn id="92" presetID="1" presetClass="mediacall" presetSubtype="0" fill="hold" nodeType="afterEffect">
                                  <p:stCondLst>
                                    <p:cond delay="0"/>
                                  </p:stCondLst>
                                  <p:childTnLst>
                                    <p:cmd type="call" cmd="playFrom(0.0)">
                                      <p:cBhvr>
                                        <p:cTn id="93" dur="2136" fill="hold"/>
                                        <p:tgtEl>
                                          <p:spTgt spid="33"/>
                                        </p:tgtEl>
                                      </p:cBhvr>
                                    </p:cmd>
                                  </p:childTnLst>
                                </p:cTn>
                              </p:par>
                            </p:childTnLst>
                          </p:cTn>
                        </p:par>
                        <p:par>
                          <p:cTn id="94" fill="hold">
                            <p:stCondLst>
                              <p:cond delay="30492"/>
                            </p:stCondLst>
                            <p:childTnLst>
                              <p:par>
                                <p:cTn id="95" presetID="10" presetClass="exit" presetSubtype="0" fill="hold" grpId="1" nodeType="afterEffect">
                                  <p:stCondLst>
                                    <p:cond delay="0"/>
                                  </p:stCondLst>
                                  <p:childTnLst>
                                    <p:animEffect transition="out" filter="fade">
                                      <p:cBhvr>
                                        <p:cTn id="96" dur="500"/>
                                        <p:tgtEl>
                                          <p:spTgt spid="12"/>
                                        </p:tgtEl>
                                      </p:cBhvr>
                                    </p:animEffect>
                                    <p:set>
                                      <p:cBhvr>
                                        <p:cTn id="9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8" fill="hold" display="0">
                  <p:stCondLst>
                    <p:cond delay="indefinite"/>
                  </p:stCondLst>
                  <p:endCondLst>
                    <p:cond evt="onStopAudio" delay="0">
                      <p:tgtEl>
                        <p:sldTgt/>
                      </p:tgtEl>
                    </p:cond>
                  </p:endCondLst>
                </p:cTn>
                <p:tgtEl>
                  <p:spTgt spid="29"/>
                </p:tgtEl>
              </p:cMediaNode>
            </p:audio>
            <p:audio>
              <p:cMediaNode vol="80000">
                <p:cTn id="99" fill="hold" display="0">
                  <p:stCondLst>
                    <p:cond delay="indefinite"/>
                  </p:stCondLst>
                  <p:endCondLst>
                    <p:cond evt="onStopAudio" delay="0">
                      <p:tgtEl>
                        <p:sldTgt/>
                      </p:tgtEl>
                    </p:cond>
                  </p:endCondLst>
                </p:cTn>
                <p:tgtEl>
                  <p:spTgt spid="30"/>
                </p:tgtEl>
              </p:cMediaNode>
            </p:audio>
            <p:audio>
              <p:cMediaNode vol="80000">
                <p:cTn id="100" fill="hold" display="0">
                  <p:stCondLst>
                    <p:cond delay="indefinite"/>
                  </p:stCondLst>
                  <p:endCondLst>
                    <p:cond evt="onStopAudio" delay="0">
                      <p:tgtEl>
                        <p:sldTgt/>
                      </p:tgtEl>
                    </p:cond>
                  </p:endCondLst>
                </p:cTn>
                <p:tgtEl>
                  <p:spTgt spid="31"/>
                </p:tgtEl>
              </p:cMediaNode>
            </p:audio>
            <p:audio>
              <p:cMediaNode vol="80000">
                <p:cTn id="101" fill="hold" display="0">
                  <p:stCondLst>
                    <p:cond delay="indefinite"/>
                  </p:stCondLst>
                  <p:endCondLst>
                    <p:cond evt="onStopAudio" delay="0">
                      <p:tgtEl>
                        <p:sldTgt/>
                      </p:tgtEl>
                    </p:cond>
                  </p:endCondLst>
                </p:cTn>
                <p:tgtEl>
                  <p:spTgt spid="32"/>
                </p:tgtEl>
              </p:cMediaNode>
            </p:audio>
            <p:audio>
              <p:cMediaNode vol="80000">
                <p:cTn id="102" fill="hold" display="0">
                  <p:stCondLst>
                    <p:cond delay="indefinite"/>
                  </p:stCondLst>
                  <p:endCondLst>
                    <p:cond evt="onStopAudio" delay="0">
                      <p:tgtEl>
                        <p:sldTgt/>
                      </p:tgtEl>
                    </p:cond>
                  </p:endCondLst>
                </p:cTn>
                <p:tgtEl>
                  <p:spTgt spid="33"/>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OPL20U25GSXzBJYl68kk8uQGfFKzs7yb1M4KJWUiLk6ZEvGF+qCIPSnY57AbBFCvTW$2023.18.30$30+K4lPs7H94VUqPe2XwIsfPRnrXQE//QTEXxb8/8N4CNc6FpgZahzpTjFhMzSA7T/nHJa11DE8Ng2TP3iAmRczFlmslSuUNOgUeb6yRvs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descr="OPL20U25GSXzBJYl68kk8uQGfFKzs7yb1M4KJWUiLk6ZEvGF+qCIPSnY57AbBFCvTW$2023.18.30$30+K4lPs7H94VUqPe2XwIsfPRnrXQE//QTEXxb8/8N4CNc6FpgZahzpTjFhMzSA7T/nHJa11DE8Ng2TP3iAmRczFlmslSuUNOgUeb6yRvs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75" name="Picture 74" descr="OPL20U25GSXzBJYl68kk8uQGfFKzs7yb1M4KJWUiLk6ZEvGF+qCIPSnY57AbBFCvTW$2023.18.30$30+K4lPs7H94VUqPe2XwIsfPRnrXQE//QTEXxb8/8N4CNc6FpgZahzpTjFhMzSA7T/nHJa11DE8Ng2TP3iAmRczFlmslSuUNOgUeb6yRvs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descr="OPL20U25GSXzBJYl68kk8uQGfFKzs7yb1M4KJWUiLk6ZEvGF+qCIPSnY57AbBFCvTW$2023.18.30$30+K4lPs7H94VUqPe2XwIsfPRnrXQE//QTEXxb8/8N4CNc6FpgZahzpTjFhMzSA7T/nHJa11DE8Ng2TP3iAmRczFlmslSuUNOgUeb6yRvs0="/>
          <p:cNvSpPr/>
          <p:nvPr/>
        </p:nvSpPr>
        <p:spPr>
          <a:xfrm>
            <a:off x="1714750" y="3981875"/>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32" descr="OPL20U25GSXzBJYl68kk8uQGfFKzs7yb1M4KJWUiLk6ZEvGF+qCIPSnY57AbBFCvTW$2023.18.30$30+K4lPs7H94VUqPe2XwIsfPRnrXQE//QTEXxb8/8N4CNc6FpgZahzpTjFhMzSA7T/nHJa11DE8Ng2TP3iAmRczFlmslSuUNOgUeb6yRvs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38400" y="11734"/>
            <a:ext cx="1661009" cy="3236104"/>
          </a:xfrm>
          <a:prstGeom prst="rect">
            <a:avLst/>
          </a:prstGeom>
        </p:spPr>
      </p:pic>
      <p:pic>
        <p:nvPicPr>
          <p:cNvPr id="5" name="Picture 4" descr="OPL20U25GSXzBJYl68kk8uQGfFKzs7yb1M4KJWUiLk6ZEvGF+qCIPSnY57AbBFCvTW$2023.18.30$30+K4lPs7H94VUqPe2XwIsfPRnrXQE//QTEXxb8/8N4CNc6FpgZahzpTjFhMzSA7T/nHJa11DE8Ng2TP3iAmRczFlmslSuUNOgUeb6yRvs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71617" y="1601241"/>
            <a:ext cx="1958679" cy="1871627"/>
          </a:xfrm>
          <a:prstGeom prst="rect">
            <a:avLst/>
          </a:prstGeom>
        </p:spPr>
      </p:pic>
      <p:pic>
        <p:nvPicPr>
          <p:cNvPr id="16" name="Picture 15" descr="OPL20U25GSXzBJYl68kk8uQGfFKzs7yb1M4KJWUiLk6ZEvGF+qCIPSnY57AbBFCvTW$2023.18.30$30+K4lPs7H94VUqPe2XwIsfPRnrXQE//QTEXxb8/8N4CNc6FpgZahzpTjFhMzSA7T/nHJa11DE8Ng2TP3iAmRczFlmslSuUNOgUeb6yRvs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9799" y="2086537"/>
            <a:ext cx="1060934" cy="1267227"/>
          </a:xfrm>
          <a:prstGeom prst="rect">
            <a:avLst/>
          </a:prstGeom>
        </p:spPr>
      </p:pic>
      <mc:AlternateContent xmlns:mc="http://schemas.openxmlformats.org/markup-compatibility/2006" xmlns:a14="http://schemas.microsoft.com/office/drawing/2010/main">
        <mc:Choice Requires="a14">
          <p:sp>
            <p:nvSpPr>
              <p:cNvPr id="35" name="Rectangle 34" descr="OPL20U25GSXzBJYl68kk8uQGfFKzs7yb1M4KJWUiLk6ZEvGF+qCIPSnY57AbBFCvTW$2023.18.30$30+K4lPs7H94VUqPe2XwIsfPRnrXQE//QTEXxb8/8N4CNc6FpgZahzpTjFhMzSA7T/nHJa11DE8Ng2TP3iAmRczFlmslSuUNOgUeb6yRvs0="/>
              <p:cNvSpPr/>
              <p:nvPr/>
            </p:nvSpPr>
            <p:spPr>
              <a:xfrm>
                <a:off x="4817219" y="1451540"/>
                <a:ext cx="524680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14:m>
                  <m:oMath xmlns:m="http://schemas.openxmlformats.org/officeDocument/2006/math">
                    <m:r>
                      <a:rPr kumimoji="0" lang="en-US" sz="32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𝟒</m:t>
                    </m:r>
                  </m:oMath>
                </a14:m>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mc:Choice>
        <mc:Fallback xmlns="">
          <p:sp>
            <p:nvSpPr>
              <p:cNvPr id="35" name="Rectangle 34" descr="OPL20U25GSXzBJYl68kk8uQGfFKzs7yb1M4KJWUiLk6ZEvGF+qCIPSnY57AbBFCvTW$2023.18.30$30+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4817219" y="1451540"/>
                <a:ext cx="5246804" cy="584775"/>
              </a:xfrm>
              <a:prstGeom prst="rect">
                <a:avLst/>
              </a:prstGeom>
              <a:blipFill>
                <a:blip r:embed="rId12"/>
                <a:stretch>
                  <a:fillRect l="-2904" t="-14583" b="-32292"/>
                </a:stretch>
              </a:blipFill>
            </p:spPr>
            <p:txBody>
              <a:bodyPr/>
              <a:lstStyle/>
              <a:p>
                <a:r>
                  <a:rPr lang="en-GB">
                    <a:noFill/>
                  </a:rPr>
                  <a:t> </a:t>
                </a:r>
              </a:p>
            </p:txBody>
          </p:sp>
        </mc:Fallback>
      </mc:AlternateContent>
      <p:pic>
        <p:nvPicPr>
          <p:cNvPr id="28" name="Picture 27" descr="OPL20U25GSXzBJYl68kk8uQGfFKzs7yb1M4KJWUiLk6ZEvGF+qCIPSnY57AbBFCvTW$2023.18.30$30+K4lPs7H94VUqPe2XwIsfPRnrXQE//QTEXxb8/8N4CNc6FpgZahzpTjFhMzSA7T/nHJa11DE8Ng2TP3iAmRczFlmslSuUNOgUeb6yRvs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2" name="Picture 11" descr="OPL20U25GSXzBJYl68kk8uQGfFKzs7yb1M4KJWUiLk6ZEvGF+qCIPSnY57AbBFCvTW$2023.18.30$30+K4lPs7H94VUqPe2XwIsfPRnrXQE//QTEXxb8/8N4CNc6FpgZahzpTjFhMzSA7T/nHJa11DE8Ng2TP3iAmRczFlmslSuUNOgUeb6yRvs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27175" y="5413804"/>
            <a:ext cx="823031" cy="612530"/>
          </a:xfrm>
          <a:prstGeom prst="rect">
            <a:avLst/>
          </a:prstGeom>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60936" y="4527651"/>
            <a:ext cx="1442555" cy="1310075"/>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291975" y="5451904"/>
            <a:ext cx="823031" cy="612530"/>
          </a:xfrm>
          <a:prstGeom prst="rect">
            <a:avLst/>
          </a:prstGeom>
        </p:spPr>
      </p:pic>
      <p:pic>
        <p:nvPicPr>
          <p:cNvPr id="26" name="Picture 2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244737" y="4343308"/>
            <a:ext cx="1102519" cy="1360250"/>
          </a:xfrm>
          <a:prstGeom prst="rect">
            <a:avLst/>
          </a:prstGeom>
        </p:spPr>
      </p:pic>
      <p:pic>
        <p:nvPicPr>
          <p:cNvPr id="30" name="Picture 2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mc:AlternateContent xmlns:mc="http://schemas.openxmlformats.org/markup-compatibility/2006" xmlns:a14="http://schemas.microsoft.com/office/drawing/2010/main">
        <mc:Choice Requires="a14">
          <p:sp>
            <p:nvSpPr>
              <p:cNvPr id="45" name="Rounded Rectangular Callout 44"/>
              <p:cNvSpPr/>
              <p:nvPr/>
            </p:nvSpPr>
            <p:spPr>
              <a:xfrm>
                <a:off x="2130578" y="28549"/>
                <a:ext cx="9876474" cy="1472614"/>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G</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iá</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trị</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𝑨</m:t>
                    </m:r>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𝟐</m:t>
                    </m:r>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𝒙</m:t>
                    </m:r>
                    <m:d>
                      <m:dPr>
                        <m:ctrlP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dPr>
                      <m:e>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𝒙</m:t>
                        </m:r>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𝒚</m:t>
                        </m:r>
                      </m:e>
                    </m:d>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𝒚</m:t>
                    </m:r>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𝟐</m:t>
                    </m:r>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𝒙</m:t>
                    </m:r>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𝒚</m:t>
                    </m:r>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oMath>
                </a14:m>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𝒙</m:t>
                    </m:r>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𝟐</m:t>
                    </m:r>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 </m:t>
                    </m:r>
                  </m:oMath>
                </a14:m>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m:rPr>
                        <m:nor/>
                      </m:rP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m:t>y</m:t>
                    </m:r>
                    <m:r>
                      <m:rPr>
                        <m:nor/>
                      </m:rP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m:t> = </m:t>
                    </m:r>
                    <m:r>
                      <m:rPr>
                        <m:nor/>
                      </m:rP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m:t>− </m:t>
                    </m:r>
                    <m:r>
                      <m:rPr>
                        <m:nor/>
                      </m:rP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m:t>2</m:t>
                    </m:r>
                  </m:oMath>
                </a14:m>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mc:Choice>
        <mc:Fallback xmlns="">
          <p:sp>
            <p:nvSpPr>
              <p:cNvPr id="45" name="Rounded Rectangular Callout 44"/>
              <p:cNvSpPr>
                <a:spLocks noRot="1" noChangeAspect="1" noMove="1" noResize="1" noEditPoints="1" noAdjustHandles="1" noChangeArrowheads="1" noChangeShapeType="1" noTextEdit="1"/>
              </p:cNvSpPr>
              <p:nvPr/>
            </p:nvSpPr>
            <p:spPr>
              <a:xfrm>
                <a:off x="2130578" y="28549"/>
                <a:ext cx="9876474" cy="1472614"/>
              </a:xfrm>
              <a:prstGeom prst="wedgeRoundRectCallout">
                <a:avLst>
                  <a:gd name="adj1" fmla="val -58471"/>
                  <a:gd name="adj2" fmla="val 22449"/>
                  <a:gd name="adj3" fmla="val 16667"/>
                </a:avLst>
              </a:prstGeom>
              <a:blipFill rotWithShape="0">
                <a:blip r:embed="rId18"/>
                <a:stretch>
                  <a:fillRect t="-4564"/>
                </a:stretch>
              </a:blipFill>
              <a:ln>
                <a:noFill/>
              </a:ln>
            </p:spPr>
            <p:txBody>
              <a:bodyPr/>
              <a:lstStyle/>
              <a:p>
                <a:r>
                  <a:rPr lang="en-US">
                    <a:noFill/>
                  </a:rPr>
                  <a:t> </a:t>
                </a:r>
              </a:p>
            </p:txBody>
          </p:sp>
        </mc:Fallback>
      </mc:AlternateContent>
      <p:sp>
        <p:nvSpPr>
          <p:cNvPr id="55" name="Rectangle 54"/>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                   B                   C                   D</a:t>
            </a:r>
          </a:p>
        </p:txBody>
      </p:sp>
      <mc:AlternateContent xmlns:mc="http://schemas.openxmlformats.org/markup-compatibility/2006" xmlns:a14="http://schemas.microsoft.com/office/drawing/2010/main">
        <mc:Choice Requires="a14">
          <p:sp>
            <p:nvSpPr>
              <p:cNvPr id="81" name="Rectangle 80"/>
              <p:cNvSpPr/>
              <p:nvPr/>
            </p:nvSpPr>
            <p:spPr>
              <a:xfrm>
                <a:off x="4817219" y="1972724"/>
                <a:ext cx="524680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a:t>
                </a:r>
                <a14:m>
                  <m:oMath xmlns:m="http://schemas.openxmlformats.org/officeDocument/2006/math">
                    <m:r>
                      <a:rPr kumimoji="0" lang="en-US" sz="3200" b="1" i="1" u="none" strike="noStrike" kern="1200" cap="none" spc="0" normalizeH="0" baseline="0" noProof="0">
                        <a:ln>
                          <a:noFill/>
                        </a:ln>
                        <a:solidFill>
                          <a:prstClr val="white"/>
                        </a:solidFill>
                        <a:effectLst/>
                        <a:uLnTx/>
                        <a:uFillTx/>
                        <a:latin typeface="Cambria Math" panose="02040503050406030204" pitchFamily="18" charset="0"/>
                        <a:ea typeface="+mn-ea"/>
                        <a:cs typeface="Times New Roman" panose="02020603050405020304" pitchFamily="18" charset="0"/>
                      </a:rPr>
                      <m:t>𝟑</m:t>
                    </m:r>
                  </m:oMath>
                </a14:m>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mc:Choice>
        <mc:Fallback xmlns="">
          <p:sp>
            <p:nvSpPr>
              <p:cNvPr id="81" name="Rectangle 80"/>
              <p:cNvSpPr>
                <a:spLocks noRot="1" noChangeAspect="1" noMove="1" noResize="1" noEditPoints="1" noAdjustHandles="1" noChangeArrowheads="1" noChangeShapeType="1" noTextEdit="1"/>
              </p:cNvSpPr>
              <p:nvPr/>
            </p:nvSpPr>
            <p:spPr>
              <a:xfrm>
                <a:off x="4817219" y="1972724"/>
                <a:ext cx="5246804" cy="584775"/>
              </a:xfrm>
              <a:prstGeom prst="rect">
                <a:avLst/>
              </a:prstGeom>
              <a:blipFill rotWithShape="0">
                <a:blip r:embed="rId19"/>
                <a:stretch>
                  <a:fillRect l="-2904" t="-14583" b="-322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Rectangle 81"/>
              <p:cNvSpPr/>
              <p:nvPr/>
            </p:nvSpPr>
            <p:spPr>
              <a:xfrm>
                <a:off x="4766668" y="2413633"/>
                <a:ext cx="524680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a:t>
                </a:r>
                <a14:m>
                  <m:oMath xmlns:m="http://schemas.openxmlformats.org/officeDocument/2006/math">
                    <m:r>
                      <a:rPr kumimoji="0" lang="en-US" sz="32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𝟐</m:t>
                    </m:r>
                  </m:oMath>
                </a14:m>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mc:Choice>
        <mc:Fallback xmlns="">
          <p:sp>
            <p:nvSpPr>
              <p:cNvPr id="82" name="Rectangle 81"/>
              <p:cNvSpPr>
                <a:spLocks noRot="1" noChangeAspect="1" noMove="1" noResize="1" noEditPoints="1" noAdjustHandles="1" noChangeArrowheads="1" noChangeShapeType="1" noTextEdit="1"/>
              </p:cNvSpPr>
              <p:nvPr/>
            </p:nvSpPr>
            <p:spPr>
              <a:xfrm>
                <a:off x="4766668" y="2413633"/>
                <a:ext cx="5246804" cy="584775"/>
              </a:xfrm>
              <a:prstGeom prst="rect">
                <a:avLst/>
              </a:prstGeom>
              <a:blipFill rotWithShape="0">
                <a:blip r:embed="rId20"/>
                <a:stretch>
                  <a:fillRect l="-3020" t="-14583" b="-322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Rectangle 82"/>
              <p:cNvSpPr/>
              <p:nvPr/>
            </p:nvSpPr>
            <p:spPr>
              <a:xfrm>
                <a:off x="4766668" y="2882664"/>
                <a:ext cx="524680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 </a:t>
                </a:r>
                <a14:m>
                  <m:oMath xmlns:m="http://schemas.openxmlformats.org/officeDocument/2006/math">
                    <m:r>
                      <a:rPr kumimoji="0" lang="en-US" sz="32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𝟓</m:t>
                    </m:r>
                  </m:oMath>
                </a14:m>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mc:Choice>
        <mc:Fallback xmlns="">
          <p:sp>
            <p:nvSpPr>
              <p:cNvPr id="83" name="Rectangle 82"/>
              <p:cNvSpPr>
                <a:spLocks noRot="1" noChangeAspect="1" noMove="1" noResize="1" noEditPoints="1" noAdjustHandles="1" noChangeArrowheads="1" noChangeShapeType="1" noTextEdit="1"/>
              </p:cNvSpPr>
              <p:nvPr/>
            </p:nvSpPr>
            <p:spPr>
              <a:xfrm>
                <a:off x="4766668" y="2882664"/>
                <a:ext cx="5246804" cy="584775"/>
              </a:xfrm>
              <a:prstGeom prst="rect">
                <a:avLst/>
              </a:prstGeom>
              <a:blipFill rotWithShape="0">
                <a:blip r:embed="rId21"/>
                <a:stretch>
                  <a:fillRect l="-3020" t="-14583" b="-32292"/>
                </a:stretch>
              </a:blipFill>
            </p:spPr>
            <p:txBody>
              <a:bodyPr/>
              <a:lstStyle/>
              <a:p>
                <a:r>
                  <a:rPr lang="en-US">
                    <a:noFill/>
                  </a:rPr>
                  <a:t> </a:t>
                </a:r>
              </a:p>
            </p:txBody>
          </p:sp>
        </mc:Fallback>
      </mc:AlternateContent>
      <p:pic>
        <p:nvPicPr>
          <p:cNvPr id="29" name="Picture 11" descr="Digit 30">
            <a:extLst>
              <a:ext uri="{FF2B5EF4-FFF2-40B4-BE49-F238E27FC236}">
                <a16:creationId xmlns:a16="http://schemas.microsoft.com/office/drawing/2014/main" id="{A743E534-7C6F-47AC-B903-48FEF4F9AAF2}"/>
              </a:ext>
            </a:extLst>
          </p:cNvPr>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11201573" y="5925672"/>
            <a:ext cx="1016126" cy="823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1" name="Rounded Rectangular Callout 30"/>
              <p:cNvSpPr/>
              <p:nvPr/>
            </p:nvSpPr>
            <p:spPr>
              <a:xfrm>
                <a:off x="6179108" y="1700448"/>
                <a:ext cx="5911960" cy="2762971"/>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Giải:</a:t>
                </a:r>
                <a14:m>
                  <m:oMath xmlns:m="http://schemas.openxmlformats.org/officeDocument/2006/math">
                    <m:r>
                      <a:rPr kumimoji="0" lang="en-US" sz="2800" b="1" i="0"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   </m:t>
                    </m:r>
                    <m:r>
                      <a:rPr kumimoji="0" lang="en-US" sz="2800" b="1"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𝑨</m:t>
                    </m:r>
                    <m:r>
                      <a:rPr kumimoji="0" lang="en-US" sz="2800" b="1"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m:t>
                    </m:r>
                    <m:r>
                      <a:rPr kumimoji="0" lang="en-US" sz="2800" b="1"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𝟐</m:t>
                    </m:r>
                    <m:sSup>
                      <m:sSupPr>
                        <m:ctrlPr>
                          <a:rPr kumimoji="0" lang="en-US" sz="2800" b="1"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2800" b="1"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𝒙</m:t>
                        </m:r>
                      </m:e>
                      <m:sup>
                        <m:r>
                          <a:rPr kumimoji="0" lang="en-US" sz="2800" b="1"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𝟐</m:t>
                        </m:r>
                      </m:sup>
                    </m:sSup>
                    <m:sSup>
                      <m:sSupPr>
                        <m:ctrlPr>
                          <a:rPr kumimoji="0" lang="en-US" sz="2800" b="1"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2800" b="1"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m:t>
                        </m:r>
                        <m:r>
                          <a:rPr kumimoji="0" lang="en-US" sz="2800" b="1"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𝒚</m:t>
                        </m:r>
                      </m:e>
                      <m:sup>
                        <m:r>
                          <a:rPr kumimoji="0" lang="en-US" sz="2800" b="1"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𝟐</m:t>
                        </m:r>
                      </m:sup>
                    </m:sSup>
                  </m:oMath>
                </a14:m>
                <a:endParaRPr kumimoji="0" lang="en-US" sz="2800" b="1" i="1"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2800" b="1" i="0"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𝐊𝐡𝐢</m:t>
                    </m:r>
                    <m:r>
                      <a:rPr kumimoji="0" lang="en-US" sz="2800" b="1" i="0"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 </m:t>
                    </m:r>
                    <m:r>
                      <a:rPr kumimoji="0" lang="en-US" sz="2800" b="1"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𝒙</m:t>
                    </m:r>
                    <m:r>
                      <a:rPr kumimoji="0" lang="en-US" sz="2800" b="1"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m:t>
                    </m:r>
                    <m:r>
                      <a:rPr kumimoji="0" lang="en-US" sz="2800" b="1"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𝟐</m:t>
                    </m:r>
                    <m:r>
                      <a:rPr kumimoji="0" lang="en-US" sz="2800" b="1"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 </m:t>
                    </m:r>
                  </m:oMath>
                </a14:m>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và</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m:rPr>
                        <m:nor/>
                      </m:rPr>
                      <a:rPr kumimoji="0" lang="en-US"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m:t>y</m:t>
                    </m:r>
                    <m:r>
                      <m:rPr>
                        <m:nor/>
                      </m:rPr>
                      <a:rPr kumimoji="0" lang="en-US"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m:t> = </m:t>
                    </m:r>
                    <m:r>
                      <m:rPr>
                        <m:nor/>
                      </m:rPr>
                      <a:rPr kumimoji="0" lang="en-US"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m:t>− </m:t>
                    </m:r>
                    <m:r>
                      <m:rPr>
                        <m:nor/>
                      </m:rPr>
                      <a:rPr kumimoji="0" lang="en-US"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m:t>2</m:t>
                    </m:r>
                  </m:oMath>
                </a14:m>
                <a:r>
                  <a:rPr kumimoji="0" lang="en-US"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thì:</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28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𝑨</m:t>
                    </m:r>
                    <m:r>
                      <a:rPr kumimoji="0" lang="en-US" sz="28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 </m:t>
                    </m:r>
                  </m:oMath>
                </a14:m>
                <a:r>
                  <a:rPr kumimoji="0" lang="en-US"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2. </a:t>
                </a:r>
                <a14:m>
                  <m:oMath xmlns:m="http://schemas.openxmlformats.org/officeDocument/2006/math">
                    <m:sSup>
                      <m:sSupPr>
                        <m:ctrlPr>
                          <a:rPr kumimoji="0" lang="en-US" sz="2800" b="1"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28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𝟐</m:t>
                        </m:r>
                      </m:e>
                      <m:sup>
                        <m:r>
                          <a:rPr kumimoji="0" lang="en-US" sz="28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𝟐</m:t>
                        </m:r>
                      </m:sup>
                    </m:sSup>
                    <m:r>
                      <a:rPr kumimoji="0" lang="en-US" sz="2800" b="1" i="0"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m:t>
                    </m:r>
                    <m:sSup>
                      <m:sSupPr>
                        <m:ctrlPr>
                          <a:rPr kumimoji="0" lang="en-US" sz="2800" b="1"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28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m:t>
                        </m:r>
                        <m:r>
                          <a:rPr kumimoji="0" lang="en-US" sz="2800" b="1"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𝟐</m:t>
                        </m:r>
                        <m:r>
                          <a:rPr kumimoji="0" lang="en-US" sz="28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m:t>
                        </m:r>
                      </m:e>
                      <m:sup>
                        <m:r>
                          <a:rPr kumimoji="0" lang="en-US" sz="2800" b="1"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𝟐</m:t>
                        </m:r>
                      </m:sup>
                    </m:sSup>
                  </m:oMath>
                </a14:m>
                <a:endParaRPr kumimoji="0" lang="en-US"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8 − 4 = 4</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mc:Choice>
        <mc:Fallback xmlns="">
          <p:sp>
            <p:nvSpPr>
              <p:cNvPr id="31" name="Rounded Rectangular Callout 30"/>
              <p:cNvSpPr>
                <a:spLocks noRot="1" noChangeAspect="1" noMove="1" noResize="1" noEditPoints="1" noAdjustHandles="1" noChangeArrowheads="1" noChangeShapeType="1" noTextEdit="1"/>
              </p:cNvSpPr>
              <p:nvPr/>
            </p:nvSpPr>
            <p:spPr>
              <a:xfrm>
                <a:off x="6179108" y="1700448"/>
                <a:ext cx="5911960" cy="2762971"/>
              </a:xfrm>
              <a:prstGeom prst="wedgeRoundRectCallout">
                <a:avLst>
                  <a:gd name="adj1" fmla="val -58471"/>
                  <a:gd name="adj2" fmla="val 22449"/>
                  <a:gd name="adj3" fmla="val 16667"/>
                </a:avLst>
              </a:prstGeom>
              <a:blipFill>
                <a:blip r:embed="rId23"/>
                <a:stretch>
                  <a:fillRect r="-1901"/>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4221781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35">
                                            <p:txEl>
                                              <p:pRg st="0" end="0"/>
                                            </p:txEl>
                                          </p:spTgt>
                                        </p:tgtEl>
                                        <p:attrNameLst>
                                          <p:attrName>style.visibility</p:attrName>
                                        </p:attrNameLst>
                                      </p:cBhvr>
                                      <p:to>
                                        <p:strVal val="visible"/>
                                      </p:to>
                                    </p:set>
                                    <p:animEffect transition="in" filter="fade">
                                      <p:cBhvr>
                                        <p:cTn id="10" dur="500"/>
                                        <p:tgtEl>
                                          <p:spTgt spid="35">
                                            <p:txEl>
                                              <p:pRg st="0" end="0"/>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81">
                                            <p:txEl>
                                              <p:pRg st="0" end="0"/>
                                            </p:txEl>
                                          </p:spTgt>
                                        </p:tgtEl>
                                        <p:attrNameLst>
                                          <p:attrName>style.visibility</p:attrName>
                                        </p:attrNameLst>
                                      </p:cBhvr>
                                      <p:to>
                                        <p:strVal val="visible"/>
                                      </p:to>
                                    </p:set>
                                    <p:animEffect transition="in" filter="fade">
                                      <p:cBhvr>
                                        <p:cTn id="14" dur="500"/>
                                        <p:tgtEl>
                                          <p:spTgt spid="81">
                                            <p:txEl>
                                              <p:pRg st="0" end="0"/>
                                            </p:txEl>
                                          </p:spTgt>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82">
                                            <p:txEl>
                                              <p:pRg st="0" end="0"/>
                                            </p:txEl>
                                          </p:spTgt>
                                        </p:tgtEl>
                                        <p:attrNameLst>
                                          <p:attrName>style.visibility</p:attrName>
                                        </p:attrNameLst>
                                      </p:cBhvr>
                                      <p:to>
                                        <p:strVal val="visible"/>
                                      </p:to>
                                    </p:set>
                                    <p:animEffect transition="in" filter="fade">
                                      <p:cBhvr>
                                        <p:cTn id="18" dur="500"/>
                                        <p:tgtEl>
                                          <p:spTgt spid="82">
                                            <p:txEl>
                                              <p:pRg st="0" end="0"/>
                                            </p:txEl>
                                          </p:spTgt>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83">
                                            <p:txEl>
                                              <p:pRg st="0" end="0"/>
                                            </p:txEl>
                                          </p:spTgt>
                                        </p:tgtEl>
                                        <p:attrNameLst>
                                          <p:attrName>style.visibility</p:attrName>
                                        </p:attrNameLst>
                                      </p:cBhvr>
                                      <p:to>
                                        <p:strVal val="visible"/>
                                      </p:to>
                                    </p:set>
                                    <p:animEffect transition="in" filter="fade">
                                      <p:cBhvr>
                                        <p:cTn id="22" dur="500"/>
                                        <p:tgtEl>
                                          <p:spTgt spid="83">
                                            <p:txEl>
                                              <p:pRg st="0" end="0"/>
                                            </p:txEl>
                                          </p:spTgt>
                                        </p:tgtEl>
                                      </p:cBhvr>
                                    </p:animEffect>
                                  </p:childTnLst>
                                </p:cTn>
                              </p:par>
                              <p:par>
                                <p:cTn id="23" presetID="31" presetClass="exit" presetSubtype="0" fill="hold" nodeType="withEffect">
                                  <p:stCondLst>
                                    <p:cond delay="33000"/>
                                  </p:stCondLst>
                                  <p:iterate type="lt">
                                    <p:tmPct val="5000"/>
                                  </p:iterate>
                                  <p:childTnLst>
                                    <p:anim calcmode="lin" valueType="num">
                                      <p:cBhvr>
                                        <p:cTn id="24" dur="1000"/>
                                        <p:tgtEl>
                                          <p:spTgt spid="29"/>
                                        </p:tgtEl>
                                        <p:attrNameLst>
                                          <p:attrName>ppt_w</p:attrName>
                                        </p:attrNameLst>
                                      </p:cBhvr>
                                      <p:tavLst>
                                        <p:tav tm="0">
                                          <p:val>
                                            <p:strVal val="ppt_w"/>
                                          </p:val>
                                        </p:tav>
                                        <p:tav tm="100000">
                                          <p:val>
                                            <p:fltVal val="0"/>
                                          </p:val>
                                        </p:tav>
                                      </p:tavLst>
                                    </p:anim>
                                    <p:anim calcmode="lin" valueType="num">
                                      <p:cBhvr>
                                        <p:cTn id="25" dur="1000"/>
                                        <p:tgtEl>
                                          <p:spTgt spid="29"/>
                                        </p:tgtEl>
                                        <p:attrNameLst>
                                          <p:attrName>ppt_h</p:attrName>
                                        </p:attrNameLst>
                                      </p:cBhvr>
                                      <p:tavLst>
                                        <p:tav tm="0">
                                          <p:val>
                                            <p:strVal val="ppt_h"/>
                                          </p:val>
                                        </p:tav>
                                        <p:tav tm="100000">
                                          <p:val>
                                            <p:fltVal val="0"/>
                                          </p:val>
                                        </p:tav>
                                      </p:tavLst>
                                    </p:anim>
                                    <p:anim calcmode="lin" valueType="num">
                                      <p:cBhvr>
                                        <p:cTn id="26" dur="1000"/>
                                        <p:tgtEl>
                                          <p:spTgt spid="29"/>
                                        </p:tgtEl>
                                        <p:attrNameLst>
                                          <p:attrName>style.rotation</p:attrName>
                                        </p:attrNameLst>
                                      </p:cBhvr>
                                      <p:tavLst>
                                        <p:tav tm="0">
                                          <p:val>
                                            <p:fltVal val="0"/>
                                          </p:val>
                                        </p:tav>
                                        <p:tav tm="100000">
                                          <p:val>
                                            <p:fltVal val="90"/>
                                          </p:val>
                                        </p:tav>
                                      </p:tavLst>
                                    </p:anim>
                                    <p:animEffect transition="out" filter="fade">
                                      <p:cBhvr>
                                        <p:cTn id="27" dur="1000"/>
                                        <p:tgtEl>
                                          <p:spTgt spid="29"/>
                                        </p:tgtEl>
                                      </p:cBhvr>
                                    </p:animEffect>
                                    <p:set>
                                      <p:cBhvr>
                                        <p:cTn id="28"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RINGIN.WAV"/>
                                        </p:tgtEl>
                                      </p:cMediaNode>
                                    </p:audio>
                                  </p:subTnLst>
                                </p:cTn>
                              </p:par>
                              <p:par>
                                <p:cTn id="29" presetID="1" presetClass="entr" presetSubtype="0" fill="hold" grpId="0" nodeType="withEffect">
                                  <p:stCondLst>
                                    <p:cond delay="3300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6"/>
                    </p:tgtEl>
                  </p:cond>
                </p:stCondLst>
                <p:endSync evt="end" delay="0">
                  <p:rtn val="all"/>
                </p:endSync>
                <p:childTnLst>
                  <p:par>
                    <p:cTn id="32" fill="hold">
                      <p:stCondLst>
                        <p:cond delay="0"/>
                      </p:stCondLst>
                      <p:childTnLst>
                        <p:par>
                          <p:cTn id="33" fill="hold">
                            <p:stCondLst>
                              <p:cond delay="0"/>
                            </p:stCondLst>
                            <p:childTnLst>
                              <p:par>
                                <p:cTn id="34" presetID="32" presetClass="emph" presetSubtype="0" fill="hold" nodeType="clickEffect">
                                  <p:stCondLst>
                                    <p:cond delay="0"/>
                                  </p:stCondLst>
                                  <p:childTnLst>
                                    <p:animRot by="120000">
                                      <p:cBhvr>
                                        <p:cTn id="35" dur="100" fill="hold">
                                          <p:stCondLst>
                                            <p:cond delay="0"/>
                                          </p:stCondLst>
                                        </p:cTn>
                                        <p:tgtEl>
                                          <p:spTgt spid="6"/>
                                        </p:tgtEl>
                                        <p:attrNameLst>
                                          <p:attrName>r</p:attrName>
                                        </p:attrNameLst>
                                      </p:cBhvr>
                                    </p:animRot>
                                    <p:animRot by="-240000">
                                      <p:cBhvr>
                                        <p:cTn id="36" dur="200" fill="hold">
                                          <p:stCondLst>
                                            <p:cond delay="200"/>
                                          </p:stCondLst>
                                        </p:cTn>
                                        <p:tgtEl>
                                          <p:spTgt spid="6"/>
                                        </p:tgtEl>
                                        <p:attrNameLst>
                                          <p:attrName>r</p:attrName>
                                        </p:attrNameLst>
                                      </p:cBhvr>
                                    </p:animRot>
                                    <p:animRot by="240000">
                                      <p:cBhvr>
                                        <p:cTn id="37" dur="200" fill="hold">
                                          <p:stCondLst>
                                            <p:cond delay="400"/>
                                          </p:stCondLst>
                                        </p:cTn>
                                        <p:tgtEl>
                                          <p:spTgt spid="6"/>
                                        </p:tgtEl>
                                        <p:attrNameLst>
                                          <p:attrName>r</p:attrName>
                                        </p:attrNameLst>
                                      </p:cBhvr>
                                    </p:animRot>
                                    <p:animRot by="-240000">
                                      <p:cBhvr>
                                        <p:cTn id="38" dur="200" fill="hold">
                                          <p:stCondLst>
                                            <p:cond delay="600"/>
                                          </p:stCondLst>
                                        </p:cTn>
                                        <p:tgtEl>
                                          <p:spTgt spid="6"/>
                                        </p:tgtEl>
                                        <p:attrNameLst>
                                          <p:attrName>r</p:attrName>
                                        </p:attrNameLst>
                                      </p:cBhvr>
                                    </p:animRot>
                                    <p:animRot by="120000">
                                      <p:cBhvr>
                                        <p:cTn id="39" dur="200" fill="hold">
                                          <p:stCondLst>
                                            <p:cond delay="800"/>
                                          </p:stCondLst>
                                        </p:cTn>
                                        <p:tgtEl>
                                          <p:spTgt spid="6"/>
                                        </p:tgtEl>
                                        <p:attrNameLst>
                                          <p:attrName>r</p:attrName>
                                        </p:attrNameLst>
                                      </p:cBhvr>
                                    </p:animRot>
                                  </p:childTnLst>
                                </p:cTn>
                              </p:par>
                            </p:childTnLst>
                          </p:cTn>
                        </p:par>
                        <p:par>
                          <p:cTn id="40" fill="hold">
                            <p:stCondLst>
                              <p:cond delay="1000"/>
                            </p:stCondLst>
                            <p:childTnLst>
                              <p:par>
                                <p:cTn id="41" presetID="10" presetClass="exit" presetSubtype="0" fill="hold" nodeType="afterEffect">
                                  <p:stCondLst>
                                    <p:cond delay="0"/>
                                  </p:stCondLst>
                                  <p:childTnLst>
                                    <p:animEffect transition="out" filter="fade">
                                      <p:cBhvr>
                                        <p:cTn id="42" dur="10"/>
                                        <p:tgtEl>
                                          <p:spTgt spid="16"/>
                                        </p:tgtEl>
                                      </p:cBhvr>
                                    </p:animEffect>
                                    <p:set>
                                      <p:cBhvr>
                                        <p:cTn id="43" dur="1" fill="hold">
                                          <p:stCondLst>
                                            <p:cond delay="9"/>
                                          </p:stCondLst>
                                        </p:cTn>
                                        <p:tgtEl>
                                          <p:spTgt spid="16"/>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10"/>
                                        <p:tgtEl>
                                          <p:spTgt spid="5"/>
                                        </p:tgtEl>
                                      </p:cBhvr>
                                    </p:animEffect>
                                  </p:childTnLst>
                                </p:cTn>
                              </p:par>
                            </p:childTnLst>
                          </p:cTn>
                        </p:par>
                        <p:par>
                          <p:cTn id="47" fill="hold">
                            <p:stCondLst>
                              <p:cond delay="1010"/>
                            </p:stCondLst>
                            <p:childTnLst>
                              <p:par>
                                <p:cTn id="48" presetID="63" presetClass="path" presetSubtype="0" accel="50000" decel="50000" fill="hold" nodeType="afterEffect">
                                  <p:stCondLst>
                                    <p:cond delay="0"/>
                                  </p:stCondLst>
                                  <p:childTnLst>
                                    <p:animMotion origin="layout" path="M 2.08333E-7 2.59259E-6 L 0.75677 0.30995 " pathEditMode="relative" rAng="0" ptsTypes="AA">
                                      <p:cBhvr>
                                        <p:cTn id="49" dur="3000" fill="hold"/>
                                        <p:tgtEl>
                                          <p:spTgt spid="5"/>
                                        </p:tgtEl>
                                        <p:attrNameLst>
                                          <p:attrName>ppt_x</p:attrName>
                                          <p:attrName>ppt_y</p:attrName>
                                        </p:attrNameLst>
                                      </p:cBhvr>
                                      <p:rCtr x="37839" y="15486"/>
                                    </p:animMotion>
                                  </p:childTnLst>
                                </p:cTn>
                              </p:par>
                            </p:childTnLst>
                          </p:cTn>
                        </p:par>
                        <p:par>
                          <p:cTn id="50" fill="hold">
                            <p:stCondLst>
                              <p:cond delay="4010"/>
                            </p:stCondLst>
                            <p:childTnLst>
                              <p:par>
                                <p:cTn id="51" presetID="10" presetClass="exit" presetSubtype="0" fill="hold" nodeType="afterEffect">
                                  <p:stCondLst>
                                    <p:cond delay="0"/>
                                  </p:stCondLst>
                                  <p:childTnLst>
                                    <p:animEffect transition="out" filter="fade">
                                      <p:cBhvr>
                                        <p:cTn id="52" dur="10"/>
                                        <p:tgtEl>
                                          <p:spTgt spid="5"/>
                                        </p:tgtEl>
                                      </p:cBhvr>
                                    </p:animEffect>
                                    <p:set>
                                      <p:cBhvr>
                                        <p:cTn id="53" dur="1" fill="hold">
                                          <p:stCondLst>
                                            <p:cond delay="9"/>
                                          </p:stCondLst>
                                        </p:cTn>
                                        <p:tgtEl>
                                          <p:spTgt spid="5"/>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10"/>
                                        <p:tgtEl>
                                          <p:spTgt spid="11"/>
                                        </p:tgtEl>
                                      </p:cBhvr>
                                    </p:animEffect>
                                  </p:childTnLst>
                                </p:cTn>
                              </p:par>
                            </p:childTnLst>
                          </p:cTn>
                        </p:par>
                        <p:par>
                          <p:cTn id="57" fill="hold">
                            <p:stCondLst>
                              <p:cond delay="4020"/>
                            </p:stCondLst>
                            <p:childTnLst>
                              <p:par>
                                <p:cTn id="58" presetID="32" presetClass="emph" presetSubtype="0" fill="hold" nodeType="afterEffect">
                                  <p:stCondLst>
                                    <p:cond delay="0"/>
                                  </p:stCondLst>
                                  <p:childTnLst>
                                    <p:animRot by="120000">
                                      <p:cBhvr>
                                        <p:cTn id="59" dur="200" fill="hold">
                                          <p:stCondLst>
                                            <p:cond delay="0"/>
                                          </p:stCondLst>
                                        </p:cTn>
                                        <p:tgtEl>
                                          <p:spTgt spid="11"/>
                                        </p:tgtEl>
                                        <p:attrNameLst>
                                          <p:attrName>r</p:attrName>
                                        </p:attrNameLst>
                                      </p:cBhvr>
                                    </p:animRot>
                                    <p:animRot by="-240000">
                                      <p:cBhvr>
                                        <p:cTn id="60" dur="400" fill="hold">
                                          <p:stCondLst>
                                            <p:cond delay="400"/>
                                          </p:stCondLst>
                                        </p:cTn>
                                        <p:tgtEl>
                                          <p:spTgt spid="11"/>
                                        </p:tgtEl>
                                        <p:attrNameLst>
                                          <p:attrName>r</p:attrName>
                                        </p:attrNameLst>
                                      </p:cBhvr>
                                    </p:animRot>
                                    <p:animRot by="240000">
                                      <p:cBhvr>
                                        <p:cTn id="61" dur="400" fill="hold">
                                          <p:stCondLst>
                                            <p:cond delay="800"/>
                                          </p:stCondLst>
                                        </p:cTn>
                                        <p:tgtEl>
                                          <p:spTgt spid="11"/>
                                        </p:tgtEl>
                                        <p:attrNameLst>
                                          <p:attrName>r</p:attrName>
                                        </p:attrNameLst>
                                      </p:cBhvr>
                                    </p:animRot>
                                    <p:animRot by="-240000">
                                      <p:cBhvr>
                                        <p:cTn id="62" dur="400" fill="hold">
                                          <p:stCondLst>
                                            <p:cond delay="1200"/>
                                          </p:stCondLst>
                                        </p:cTn>
                                        <p:tgtEl>
                                          <p:spTgt spid="11"/>
                                        </p:tgtEl>
                                        <p:attrNameLst>
                                          <p:attrName>r</p:attrName>
                                        </p:attrNameLst>
                                      </p:cBhvr>
                                    </p:animRot>
                                    <p:animRot by="120000">
                                      <p:cBhvr>
                                        <p:cTn id="63" dur="400" fill="hold">
                                          <p:stCondLst>
                                            <p:cond delay="1600"/>
                                          </p:stCondLst>
                                        </p:cTn>
                                        <p:tgtEl>
                                          <p:spTgt spid="11"/>
                                        </p:tgtEl>
                                        <p:attrNameLst>
                                          <p:attrName>r</p:attrName>
                                        </p:attrNameLst>
                                      </p:cBhvr>
                                    </p:animRot>
                                  </p:childTnLst>
                                </p:cTn>
                              </p:par>
                              <p:par>
                                <p:cTn id="64" presetID="32" presetClass="emph" presetSubtype="0" fill="hold" nodeType="withEffect">
                                  <p:stCondLst>
                                    <p:cond delay="0"/>
                                  </p:stCondLst>
                                  <p:childTnLst>
                                    <p:animRot by="120000">
                                      <p:cBhvr>
                                        <p:cTn id="65" dur="200" fill="hold">
                                          <p:stCondLst>
                                            <p:cond delay="0"/>
                                          </p:stCondLst>
                                        </p:cTn>
                                        <p:tgtEl>
                                          <p:spTgt spid="6"/>
                                        </p:tgtEl>
                                        <p:attrNameLst>
                                          <p:attrName>r</p:attrName>
                                        </p:attrNameLst>
                                      </p:cBhvr>
                                    </p:animRot>
                                    <p:animRot by="-240000">
                                      <p:cBhvr>
                                        <p:cTn id="66" dur="400" fill="hold">
                                          <p:stCondLst>
                                            <p:cond delay="400"/>
                                          </p:stCondLst>
                                        </p:cTn>
                                        <p:tgtEl>
                                          <p:spTgt spid="6"/>
                                        </p:tgtEl>
                                        <p:attrNameLst>
                                          <p:attrName>r</p:attrName>
                                        </p:attrNameLst>
                                      </p:cBhvr>
                                    </p:animRot>
                                    <p:animRot by="240000">
                                      <p:cBhvr>
                                        <p:cTn id="67" dur="400" fill="hold">
                                          <p:stCondLst>
                                            <p:cond delay="800"/>
                                          </p:stCondLst>
                                        </p:cTn>
                                        <p:tgtEl>
                                          <p:spTgt spid="6"/>
                                        </p:tgtEl>
                                        <p:attrNameLst>
                                          <p:attrName>r</p:attrName>
                                        </p:attrNameLst>
                                      </p:cBhvr>
                                    </p:animRot>
                                    <p:animRot by="-240000">
                                      <p:cBhvr>
                                        <p:cTn id="68" dur="400" fill="hold">
                                          <p:stCondLst>
                                            <p:cond delay="1200"/>
                                          </p:stCondLst>
                                        </p:cTn>
                                        <p:tgtEl>
                                          <p:spTgt spid="6"/>
                                        </p:tgtEl>
                                        <p:attrNameLst>
                                          <p:attrName>r</p:attrName>
                                        </p:attrNameLst>
                                      </p:cBhvr>
                                    </p:animRot>
                                    <p:animRot by="120000">
                                      <p:cBhvr>
                                        <p:cTn id="69" dur="400" fill="hold">
                                          <p:stCondLst>
                                            <p:cond delay="1600"/>
                                          </p:stCondLst>
                                        </p:cTn>
                                        <p:tgtEl>
                                          <p:spTgt spid="6"/>
                                        </p:tgtEl>
                                        <p:attrNameLst>
                                          <p:attrName>r</p:attrName>
                                        </p:attrNameLst>
                                      </p:cBhvr>
                                    </p:animRot>
                                  </p:childTnLst>
                                </p:cTn>
                              </p:par>
                            </p:childTnLst>
                          </p:cTn>
                        </p:par>
                        <p:par>
                          <p:cTn id="70" fill="hold">
                            <p:stCondLst>
                              <p:cond delay="6020"/>
                            </p:stCondLst>
                            <p:childTnLst>
                              <p:par>
                                <p:cTn id="71" presetID="10" presetClass="exit" presetSubtype="0" fill="hold" nodeType="afterEffect">
                                  <p:stCondLst>
                                    <p:cond delay="0"/>
                                  </p:stCondLst>
                                  <p:childTnLst>
                                    <p:animEffect transition="out" filter="fad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par>
                                <p:cTn id="74" presetID="10" presetClass="entr" presetSubtype="0" fill="hold" nodeType="with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fade">
                                      <p:cBhvr>
                                        <p:cTn id="76" dur="250"/>
                                        <p:tgtEl>
                                          <p:spTgt spid="12"/>
                                        </p:tgtEl>
                                      </p:cBhvr>
                                    </p:animEffect>
                                  </p:childTnLst>
                                  <p:subTnLst>
                                    <p:audio>
                                      <p:cMediaNode>
                                        <p:cTn display="0" masterRel="sameClick">
                                          <p:stCondLst>
                                            <p:cond evt="begin" delay="0">
                                              <p:tn val="74"/>
                                            </p:cond>
                                          </p:stCondLst>
                                          <p:endCondLst>
                                            <p:cond evt="onStopAudio" delay="0">
                                              <p:tgtEl>
                                                <p:sldTgt/>
                                              </p:tgtEl>
                                            </p:cond>
                                          </p:endCondLst>
                                        </p:cTn>
                                        <p:tgtEl>
                                          <p:sndTgt r:embed="rId3" name="oisairoi.wav"/>
                                        </p:tgtEl>
                                      </p:cMediaNode>
                                    </p:audio>
                                  </p:subTnLst>
                                </p:cTn>
                              </p:par>
                              <p:par>
                                <p:cTn id="77" presetID="10" presetClass="entr" presetSubtype="0" fill="hold" nodeType="with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fade">
                                      <p:cBhvr>
                                        <p:cTn id="79" dur="250"/>
                                        <p:tgtEl>
                                          <p:spTgt spid="14"/>
                                        </p:tgtEl>
                                      </p:cBhvr>
                                    </p:animEffect>
                                  </p:childTnLst>
                                </p:cTn>
                              </p:par>
                              <p:par>
                                <p:cTn id="80" presetID="10" presetClass="exit" presetSubtype="0" fill="hold" nodeType="withEffect">
                                  <p:stCondLst>
                                    <p:cond delay="0"/>
                                  </p:stCondLst>
                                  <p:childTnLst>
                                    <p:animEffect transition="out" filter="fade">
                                      <p:cBhvr>
                                        <p:cTn id="81" dur="250"/>
                                        <p:tgtEl>
                                          <p:spTgt spid="6"/>
                                        </p:tgtEl>
                                      </p:cBhvr>
                                    </p:animEffect>
                                    <p:set>
                                      <p:cBhvr>
                                        <p:cTn id="82"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3" restart="whenNotActive" fill="hold" evtFilter="cancelBubble" nodeType="interactiveSeq">
                <p:stCondLst>
                  <p:cond evt="onClick" delay="0">
                    <p:tgtEl>
                      <p:spTgt spid="22"/>
                    </p:tgtEl>
                  </p:cond>
                </p:stCondLst>
                <p:endSync evt="end" delay="0">
                  <p:rtn val="all"/>
                </p:endSync>
                <p:childTnLst>
                  <p:par>
                    <p:cTn id="84" fill="hold">
                      <p:stCondLst>
                        <p:cond delay="0"/>
                      </p:stCondLst>
                      <p:childTnLst>
                        <p:par>
                          <p:cTn id="85" fill="hold">
                            <p:stCondLst>
                              <p:cond delay="0"/>
                            </p:stCondLst>
                            <p:childTnLst>
                              <p:par>
                                <p:cTn id="86" presetID="32" presetClass="emph" presetSubtype="0" fill="hold" nodeType="clickEffect">
                                  <p:stCondLst>
                                    <p:cond delay="0"/>
                                  </p:stCondLst>
                                  <p:childTnLst>
                                    <p:animRot by="120000">
                                      <p:cBhvr>
                                        <p:cTn id="87" dur="100" fill="hold">
                                          <p:stCondLst>
                                            <p:cond delay="0"/>
                                          </p:stCondLst>
                                        </p:cTn>
                                        <p:tgtEl>
                                          <p:spTgt spid="22"/>
                                        </p:tgtEl>
                                        <p:attrNameLst>
                                          <p:attrName>r</p:attrName>
                                        </p:attrNameLst>
                                      </p:cBhvr>
                                    </p:animRot>
                                    <p:animRot by="-240000">
                                      <p:cBhvr>
                                        <p:cTn id="88" dur="200" fill="hold">
                                          <p:stCondLst>
                                            <p:cond delay="200"/>
                                          </p:stCondLst>
                                        </p:cTn>
                                        <p:tgtEl>
                                          <p:spTgt spid="22"/>
                                        </p:tgtEl>
                                        <p:attrNameLst>
                                          <p:attrName>r</p:attrName>
                                        </p:attrNameLst>
                                      </p:cBhvr>
                                    </p:animRot>
                                    <p:animRot by="240000">
                                      <p:cBhvr>
                                        <p:cTn id="89" dur="200" fill="hold">
                                          <p:stCondLst>
                                            <p:cond delay="400"/>
                                          </p:stCondLst>
                                        </p:cTn>
                                        <p:tgtEl>
                                          <p:spTgt spid="22"/>
                                        </p:tgtEl>
                                        <p:attrNameLst>
                                          <p:attrName>r</p:attrName>
                                        </p:attrNameLst>
                                      </p:cBhvr>
                                    </p:animRot>
                                    <p:animRot by="-240000">
                                      <p:cBhvr>
                                        <p:cTn id="90" dur="200" fill="hold">
                                          <p:stCondLst>
                                            <p:cond delay="600"/>
                                          </p:stCondLst>
                                        </p:cTn>
                                        <p:tgtEl>
                                          <p:spTgt spid="22"/>
                                        </p:tgtEl>
                                        <p:attrNameLst>
                                          <p:attrName>r</p:attrName>
                                        </p:attrNameLst>
                                      </p:cBhvr>
                                    </p:animRot>
                                    <p:animRot by="120000">
                                      <p:cBhvr>
                                        <p:cTn id="91" dur="200" fill="hold">
                                          <p:stCondLst>
                                            <p:cond delay="800"/>
                                          </p:stCondLst>
                                        </p:cTn>
                                        <p:tgtEl>
                                          <p:spTgt spid="22"/>
                                        </p:tgtEl>
                                        <p:attrNameLst>
                                          <p:attrName>r</p:attrName>
                                        </p:attrNameLst>
                                      </p:cBhvr>
                                    </p:animRot>
                                  </p:childTnLst>
                                </p:cTn>
                              </p:par>
                            </p:childTnLst>
                          </p:cTn>
                        </p:par>
                        <p:par>
                          <p:cTn id="92" fill="hold">
                            <p:stCondLst>
                              <p:cond delay="1000"/>
                            </p:stCondLst>
                            <p:childTnLst>
                              <p:par>
                                <p:cTn id="93" presetID="10" presetClass="exit" presetSubtype="0" fill="hold" nodeType="afterEffect">
                                  <p:stCondLst>
                                    <p:cond delay="0"/>
                                  </p:stCondLst>
                                  <p:childTnLst>
                                    <p:animEffect transition="out" filter="fade">
                                      <p:cBhvr>
                                        <p:cTn id="94" dur="250"/>
                                        <p:tgtEl>
                                          <p:spTgt spid="16"/>
                                        </p:tgtEl>
                                      </p:cBhvr>
                                    </p:animEffect>
                                    <p:set>
                                      <p:cBhvr>
                                        <p:cTn id="95" dur="1" fill="hold">
                                          <p:stCondLst>
                                            <p:cond delay="249"/>
                                          </p:stCondLst>
                                        </p:cTn>
                                        <p:tgtEl>
                                          <p:spTgt spid="16"/>
                                        </p:tgtEl>
                                        <p:attrNameLst>
                                          <p:attrName>style.visibility</p:attrName>
                                        </p:attrNameLst>
                                      </p:cBhvr>
                                      <p:to>
                                        <p:strVal val="hidden"/>
                                      </p:to>
                                    </p:set>
                                  </p:childTnLst>
                                </p:cTn>
                              </p:par>
                              <p:par>
                                <p:cTn id="96" presetID="10" presetClass="entr" presetSubtype="0" fill="hold" nodeType="withEffect">
                                  <p:stCondLst>
                                    <p:cond delay="0"/>
                                  </p:stCondLst>
                                  <p:childTnLst>
                                    <p:set>
                                      <p:cBhvr>
                                        <p:cTn id="97" dur="1" fill="hold">
                                          <p:stCondLst>
                                            <p:cond delay="0"/>
                                          </p:stCondLst>
                                        </p:cTn>
                                        <p:tgtEl>
                                          <p:spTgt spid="5"/>
                                        </p:tgtEl>
                                        <p:attrNameLst>
                                          <p:attrName>style.visibility</p:attrName>
                                        </p:attrNameLst>
                                      </p:cBhvr>
                                      <p:to>
                                        <p:strVal val="visible"/>
                                      </p:to>
                                    </p:set>
                                    <p:animEffect transition="in" filter="fade">
                                      <p:cBhvr>
                                        <p:cTn id="98" dur="250"/>
                                        <p:tgtEl>
                                          <p:spTgt spid="5"/>
                                        </p:tgtEl>
                                      </p:cBhvr>
                                    </p:animEffect>
                                  </p:childTnLst>
                                </p:cTn>
                              </p:par>
                            </p:childTnLst>
                          </p:cTn>
                        </p:par>
                        <p:par>
                          <p:cTn id="99" fill="hold">
                            <p:stCondLst>
                              <p:cond delay="1250"/>
                            </p:stCondLst>
                            <p:childTnLst>
                              <p:par>
                                <p:cTn id="100" presetID="63" presetClass="path" presetSubtype="0" accel="50000" decel="50000" fill="hold" nodeType="afterEffect">
                                  <p:stCondLst>
                                    <p:cond delay="0"/>
                                  </p:stCondLst>
                                  <p:childTnLst>
                                    <p:animMotion origin="layout" path="M 2.08333E-7 2.59259E-6 L 0.54805 0.30023 " pathEditMode="relative" rAng="0" ptsTypes="AA">
                                      <p:cBhvr>
                                        <p:cTn id="101" dur="2000" fill="hold"/>
                                        <p:tgtEl>
                                          <p:spTgt spid="5"/>
                                        </p:tgtEl>
                                        <p:attrNameLst>
                                          <p:attrName>ppt_x</p:attrName>
                                          <p:attrName>ppt_y</p:attrName>
                                        </p:attrNameLst>
                                      </p:cBhvr>
                                      <p:rCtr x="27396" y="15000"/>
                                    </p:animMotion>
                                  </p:childTnLst>
                                </p:cTn>
                              </p:par>
                            </p:childTnLst>
                          </p:cTn>
                        </p:par>
                        <p:par>
                          <p:cTn id="102" fill="hold">
                            <p:stCondLst>
                              <p:cond delay="3250"/>
                            </p:stCondLst>
                            <p:childTnLst>
                              <p:par>
                                <p:cTn id="103" presetID="10" presetClass="exit" presetSubtype="0" fill="hold" nodeType="afterEffect">
                                  <p:stCondLst>
                                    <p:cond delay="0"/>
                                  </p:stCondLst>
                                  <p:childTnLst>
                                    <p:animEffect transition="out" filter="fade">
                                      <p:cBhvr>
                                        <p:cTn id="104" dur="250"/>
                                        <p:tgtEl>
                                          <p:spTgt spid="5"/>
                                        </p:tgtEl>
                                      </p:cBhvr>
                                    </p:animEffect>
                                    <p:set>
                                      <p:cBhvr>
                                        <p:cTn id="105" dur="1" fill="hold">
                                          <p:stCondLst>
                                            <p:cond delay="249"/>
                                          </p:stCondLst>
                                        </p:cTn>
                                        <p:tgtEl>
                                          <p:spTgt spid="5"/>
                                        </p:tgtEl>
                                        <p:attrNameLst>
                                          <p:attrName>style.visibility</p:attrName>
                                        </p:attrNameLst>
                                      </p:cBhvr>
                                      <p:to>
                                        <p:strVal val="hidden"/>
                                      </p:to>
                                    </p:set>
                                  </p:childTnLst>
                                </p:cTn>
                              </p:par>
                              <p:par>
                                <p:cTn id="106" presetID="10" presetClass="entr" presetSubtype="0" fill="hold" nodeType="withEffect">
                                  <p:stCondLst>
                                    <p:cond delay="0"/>
                                  </p:stCondLst>
                                  <p:childTnLst>
                                    <p:set>
                                      <p:cBhvr>
                                        <p:cTn id="107" dur="1" fill="hold">
                                          <p:stCondLst>
                                            <p:cond delay="0"/>
                                          </p:stCondLst>
                                        </p:cTn>
                                        <p:tgtEl>
                                          <p:spTgt spid="19"/>
                                        </p:tgtEl>
                                        <p:attrNameLst>
                                          <p:attrName>style.visibility</p:attrName>
                                        </p:attrNameLst>
                                      </p:cBhvr>
                                      <p:to>
                                        <p:strVal val="visible"/>
                                      </p:to>
                                    </p:set>
                                    <p:animEffect transition="in" filter="fade">
                                      <p:cBhvr>
                                        <p:cTn id="108" dur="250"/>
                                        <p:tgtEl>
                                          <p:spTgt spid="19"/>
                                        </p:tgtEl>
                                      </p:cBhvr>
                                    </p:animEffect>
                                  </p:childTnLst>
                                </p:cTn>
                              </p:par>
                            </p:childTnLst>
                          </p:cTn>
                        </p:par>
                        <p:par>
                          <p:cTn id="109" fill="hold">
                            <p:stCondLst>
                              <p:cond delay="3500"/>
                            </p:stCondLst>
                            <p:childTnLst>
                              <p:par>
                                <p:cTn id="110" presetID="32" presetClass="emph" presetSubtype="0" fill="hold" nodeType="afterEffect">
                                  <p:stCondLst>
                                    <p:cond delay="0"/>
                                  </p:stCondLst>
                                  <p:childTnLst>
                                    <p:animRot by="120000">
                                      <p:cBhvr>
                                        <p:cTn id="111" dur="200" fill="hold">
                                          <p:stCondLst>
                                            <p:cond delay="0"/>
                                          </p:stCondLst>
                                        </p:cTn>
                                        <p:tgtEl>
                                          <p:spTgt spid="19"/>
                                        </p:tgtEl>
                                        <p:attrNameLst>
                                          <p:attrName>r</p:attrName>
                                        </p:attrNameLst>
                                      </p:cBhvr>
                                    </p:animRot>
                                    <p:animRot by="-240000">
                                      <p:cBhvr>
                                        <p:cTn id="112" dur="400" fill="hold">
                                          <p:stCondLst>
                                            <p:cond delay="400"/>
                                          </p:stCondLst>
                                        </p:cTn>
                                        <p:tgtEl>
                                          <p:spTgt spid="19"/>
                                        </p:tgtEl>
                                        <p:attrNameLst>
                                          <p:attrName>r</p:attrName>
                                        </p:attrNameLst>
                                      </p:cBhvr>
                                    </p:animRot>
                                    <p:animRot by="240000">
                                      <p:cBhvr>
                                        <p:cTn id="113" dur="400" fill="hold">
                                          <p:stCondLst>
                                            <p:cond delay="800"/>
                                          </p:stCondLst>
                                        </p:cTn>
                                        <p:tgtEl>
                                          <p:spTgt spid="19"/>
                                        </p:tgtEl>
                                        <p:attrNameLst>
                                          <p:attrName>r</p:attrName>
                                        </p:attrNameLst>
                                      </p:cBhvr>
                                    </p:animRot>
                                    <p:animRot by="-240000">
                                      <p:cBhvr>
                                        <p:cTn id="114" dur="400" fill="hold">
                                          <p:stCondLst>
                                            <p:cond delay="1200"/>
                                          </p:stCondLst>
                                        </p:cTn>
                                        <p:tgtEl>
                                          <p:spTgt spid="19"/>
                                        </p:tgtEl>
                                        <p:attrNameLst>
                                          <p:attrName>r</p:attrName>
                                        </p:attrNameLst>
                                      </p:cBhvr>
                                    </p:animRot>
                                    <p:animRot by="120000">
                                      <p:cBhvr>
                                        <p:cTn id="115" dur="400" fill="hold">
                                          <p:stCondLst>
                                            <p:cond delay="1600"/>
                                          </p:stCondLst>
                                        </p:cTn>
                                        <p:tgtEl>
                                          <p:spTgt spid="19"/>
                                        </p:tgtEl>
                                        <p:attrNameLst>
                                          <p:attrName>r</p:attrName>
                                        </p:attrNameLst>
                                      </p:cBhvr>
                                    </p:animRot>
                                  </p:childTnLst>
                                </p:cTn>
                              </p:par>
                              <p:par>
                                <p:cTn id="116" presetID="32" presetClass="emph" presetSubtype="0" fill="hold" nodeType="withEffect">
                                  <p:stCondLst>
                                    <p:cond delay="0"/>
                                  </p:stCondLst>
                                  <p:childTnLst>
                                    <p:animRot by="120000">
                                      <p:cBhvr>
                                        <p:cTn id="117" dur="200" fill="hold">
                                          <p:stCondLst>
                                            <p:cond delay="0"/>
                                          </p:stCondLst>
                                        </p:cTn>
                                        <p:tgtEl>
                                          <p:spTgt spid="22"/>
                                        </p:tgtEl>
                                        <p:attrNameLst>
                                          <p:attrName>r</p:attrName>
                                        </p:attrNameLst>
                                      </p:cBhvr>
                                    </p:animRot>
                                    <p:animRot by="-240000">
                                      <p:cBhvr>
                                        <p:cTn id="118" dur="400" fill="hold">
                                          <p:stCondLst>
                                            <p:cond delay="400"/>
                                          </p:stCondLst>
                                        </p:cTn>
                                        <p:tgtEl>
                                          <p:spTgt spid="22"/>
                                        </p:tgtEl>
                                        <p:attrNameLst>
                                          <p:attrName>r</p:attrName>
                                        </p:attrNameLst>
                                      </p:cBhvr>
                                    </p:animRot>
                                    <p:animRot by="240000">
                                      <p:cBhvr>
                                        <p:cTn id="119" dur="400" fill="hold">
                                          <p:stCondLst>
                                            <p:cond delay="800"/>
                                          </p:stCondLst>
                                        </p:cTn>
                                        <p:tgtEl>
                                          <p:spTgt spid="22"/>
                                        </p:tgtEl>
                                        <p:attrNameLst>
                                          <p:attrName>r</p:attrName>
                                        </p:attrNameLst>
                                      </p:cBhvr>
                                    </p:animRot>
                                    <p:animRot by="-240000">
                                      <p:cBhvr>
                                        <p:cTn id="120" dur="400" fill="hold">
                                          <p:stCondLst>
                                            <p:cond delay="1200"/>
                                          </p:stCondLst>
                                        </p:cTn>
                                        <p:tgtEl>
                                          <p:spTgt spid="22"/>
                                        </p:tgtEl>
                                        <p:attrNameLst>
                                          <p:attrName>r</p:attrName>
                                        </p:attrNameLst>
                                      </p:cBhvr>
                                    </p:animRot>
                                    <p:animRot by="120000">
                                      <p:cBhvr>
                                        <p:cTn id="121" dur="400" fill="hold">
                                          <p:stCondLst>
                                            <p:cond delay="1600"/>
                                          </p:stCondLst>
                                        </p:cTn>
                                        <p:tgtEl>
                                          <p:spTgt spid="22"/>
                                        </p:tgtEl>
                                        <p:attrNameLst>
                                          <p:attrName>r</p:attrName>
                                        </p:attrNameLst>
                                      </p:cBhvr>
                                    </p:animRot>
                                  </p:childTnLst>
                                </p:cTn>
                              </p:par>
                            </p:childTnLst>
                          </p:cTn>
                        </p:par>
                        <p:par>
                          <p:cTn id="122" fill="hold">
                            <p:stCondLst>
                              <p:cond delay="5500"/>
                            </p:stCondLst>
                            <p:childTnLst>
                              <p:par>
                                <p:cTn id="123" presetID="10" presetClass="exit" presetSubtype="0" fill="hold" nodeType="afterEffect">
                                  <p:stCondLst>
                                    <p:cond delay="0"/>
                                  </p:stCondLst>
                                  <p:childTnLst>
                                    <p:animEffect transition="out" filter="fade">
                                      <p:cBhvr>
                                        <p:cTn id="124" dur="250"/>
                                        <p:tgtEl>
                                          <p:spTgt spid="19"/>
                                        </p:tgtEl>
                                      </p:cBhvr>
                                    </p:animEffect>
                                    <p:set>
                                      <p:cBhvr>
                                        <p:cTn id="125" dur="1" fill="hold">
                                          <p:stCondLst>
                                            <p:cond delay="249"/>
                                          </p:stCondLst>
                                        </p:cTn>
                                        <p:tgtEl>
                                          <p:spTgt spid="19"/>
                                        </p:tgtEl>
                                        <p:attrNameLst>
                                          <p:attrName>style.visibility</p:attrName>
                                        </p:attrNameLst>
                                      </p:cBhvr>
                                      <p:to>
                                        <p:strVal val="hidden"/>
                                      </p:to>
                                    </p:set>
                                  </p:childTnLst>
                                </p:cTn>
                              </p:par>
                              <p:par>
                                <p:cTn id="126" presetID="10" presetClass="entr" presetSubtype="0" fill="hold" nodeType="withEffect">
                                  <p:stCondLst>
                                    <p:cond delay="0"/>
                                  </p:stCondLst>
                                  <p:childTnLst>
                                    <p:set>
                                      <p:cBhvr>
                                        <p:cTn id="127" dur="1" fill="hold">
                                          <p:stCondLst>
                                            <p:cond delay="0"/>
                                          </p:stCondLst>
                                        </p:cTn>
                                        <p:tgtEl>
                                          <p:spTgt spid="17"/>
                                        </p:tgtEl>
                                        <p:attrNameLst>
                                          <p:attrName>style.visibility</p:attrName>
                                        </p:attrNameLst>
                                      </p:cBhvr>
                                      <p:to>
                                        <p:strVal val="visible"/>
                                      </p:to>
                                    </p:set>
                                    <p:animEffect transition="in" filter="fade">
                                      <p:cBhvr>
                                        <p:cTn id="128" dur="250"/>
                                        <p:tgtEl>
                                          <p:spTgt spid="17"/>
                                        </p:tgtEl>
                                      </p:cBhvr>
                                    </p:animEffect>
                                  </p:childTnLst>
                                  <p:subTnLst>
                                    <p:audio>
                                      <p:cMediaNode>
                                        <p:cTn display="0" masterRel="sameClick">
                                          <p:stCondLst>
                                            <p:cond evt="begin" delay="0">
                                              <p:tn val="126"/>
                                            </p:cond>
                                          </p:stCondLst>
                                          <p:endCondLst>
                                            <p:cond evt="onStopAudio" delay="0">
                                              <p:tgtEl>
                                                <p:sldTgt/>
                                              </p:tgtEl>
                                            </p:cond>
                                          </p:endCondLst>
                                        </p:cTn>
                                        <p:tgtEl>
                                          <p:sndTgt r:embed="rId3" name="oisairoi.wav"/>
                                        </p:tgtEl>
                                      </p:cMediaNode>
                                    </p:audio>
                                  </p:subTnLst>
                                </p:cTn>
                              </p:par>
                              <p:par>
                                <p:cTn id="129" presetID="10" presetClass="entr" presetSubtype="0" fill="hold" nodeType="withEffect">
                                  <p:stCondLst>
                                    <p:cond delay="0"/>
                                  </p:stCondLst>
                                  <p:childTnLst>
                                    <p:set>
                                      <p:cBhvr>
                                        <p:cTn id="130" dur="1" fill="hold">
                                          <p:stCondLst>
                                            <p:cond delay="0"/>
                                          </p:stCondLst>
                                        </p:cTn>
                                        <p:tgtEl>
                                          <p:spTgt spid="21"/>
                                        </p:tgtEl>
                                        <p:attrNameLst>
                                          <p:attrName>style.visibility</p:attrName>
                                        </p:attrNameLst>
                                      </p:cBhvr>
                                      <p:to>
                                        <p:strVal val="visible"/>
                                      </p:to>
                                    </p:set>
                                    <p:animEffect transition="in" filter="fade">
                                      <p:cBhvr>
                                        <p:cTn id="131" dur="250"/>
                                        <p:tgtEl>
                                          <p:spTgt spid="21"/>
                                        </p:tgtEl>
                                      </p:cBhvr>
                                    </p:animEffect>
                                  </p:childTnLst>
                                </p:cTn>
                              </p:par>
                              <p:par>
                                <p:cTn id="132" presetID="10" presetClass="exit" presetSubtype="0" fill="hold" nodeType="withEffect">
                                  <p:stCondLst>
                                    <p:cond delay="0"/>
                                  </p:stCondLst>
                                  <p:childTnLst>
                                    <p:animEffect transition="out" filter="fade">
                                      <p:cBhvr>
                                        <p:cTn id="133" dur="250"/>
                                        <p:tgtEl>
                                          <p:spTgt spid="22"/>
                                        </p:tgtEl>
                                      </p:cBhvr>
                                    </p:animEffect>
                                    <p:set>
                                      <p:cBhvr>
                                        <p:cTn id="134"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5" restart="whenNotActive" fill="hold" evtFilter="cancelBubble" nodeType="interactiveSeq">
                <p:stCondLst>
                  <p:cond evt="onClick" delay="0">
                    <p:tgtEl>
                      <p:spTgt spid="26"/>
                    </p:tgtEl>
                  </p:cond>
                </p:stCondLst>
                <p:endSync evt="end" delay="0">
                  <p:rtn val="all"/>
                </p:endSync>
                <p:childTnLst>
                  <p:par>
                    <p:cTn id="136" fill="hold">
                      <p:stCondLst>
                        <p:cond delay="0"/>
                      </p:stCondLst>
                      <p:childTnLst>
                        <p:par>
                          <p:cTn id="137" fill="hold">
                            <p:stCondLst>
                              <p:cond delay="0"/>
                            </p:stCondLst>
                            <p:childTnLst>
                              <p:par>
                                <p:cTn id="138" presetID="32" presetClass="emph" presetSubtype="0" fill="hold" nodeType="clickEffect">
                                  <p:stCondLst>
                                    <p:cond delay="0"/>
                                  </p:stCondLst>
                                  <p:childTnLst>
                                    <p:animRot by="120000">
                                      <p:cBhvr>
                                        <p:cTn id="139" dur="100" fill="hold">
                                          <p:stCondLst>
                                            <p:cond delay="0"/>
                                          </p:stCondLst>
                                        </p:cTn>
                                        <p:tgtEl>
                                          <p:spTgt spid="26"/>
                                        </p:tgtEl>
                                        <p:attrNameLst>
                                          <p:attrName>r</p:attrName>
                                        </p:attrNameLst>
                                      </p:cBhvr>
                                    </p:animRot>
                                    <p:animRot by="-240000">
                                      <p:cBhvr>
                                        <p:cTn id="140" dur="200" fill="hold">
                                          <p:stCondLst>
                                            <p:cond delay="200"/>
                                          </p:stCondLst>
                                        </p:cTn>
                                        <p:tgtEl>
                                          <p:spTgt spid="26"/>
                                        </p:tgtEl>
                                        <p:attrNameLst>
                                          <p:attrName>r</p:attrName>
                                        </p:attrNameLst>
                                      </p:cBhvr>
                                    </p:animRot>
                                    <p:animRot by="240000">
                                      <p:cBhvr>
                                        <p:cTn id="141" dur="200" fill="hold">
                                          <p:stCondLst>
                                            <p:cond delay="400"/>
                                          </p:stCondLst>
                                        </p:cTn>
                                        <p:tgtEl>
                                          <p:spTgt spid="26"/>
                                        </p:tgtEl>
                                        <p:attrNameLst>
                                          <p:attrName>r</p:attrName>
                                        </p:attrNameLst>
                                      </p:cBhvr>
                                    </p:animRot>
                                    <p:animRot by="-240000">
                                      <p:cBhvr>
                                        <p:cTn id="142" dur="200" fill="hold">
                                          <p:stCondLst>
                                            <p:cond delay="600"/>
                                          </p:stCondLst>
                                        </p:cTn>
                                        <p:tgtEl>
                                          <p:spTgt spid="26"/>
                                        </p:tgtEl>
                                        <p:attrNameLst>
                                          <p:attrName>r</p:attrName>
                                        </p:attrNameLst>
                                      </p:cBhvr>
                                    </p:animRot>
                                    <p:animRot by="120000">
                                      <p:cBhvr>
                                        <p:cTn id="143" dur="200" fill="hold">
                                          <p:stCondLst>
                                            <p:cond delay="800"/>
                                          </p:stCondLst>
                                        </p:cTn>
                                        <p:tgtEl>
                                          <p:spTgt spid="26"/>
                                        </p:tgtEl>
                                        <p:attrNameLst>
                                          <p:attrName>r</p:attrName>
                                        </p:attrNameLst>
                                      </p:cBhvr>
                                    </p:animRot>
                                  </p:childTnLst>
                                </p:cTn>
                              </p:par>
                            </p:childTnLst>
                          </p:cTn>
                        </p:par>
                        <p:par>
                          <p:cTn id="144" fill="hold">
                            <p:stCondLst>
                              <p:cond delay="1000"/>
                            </p:stCondLst>
                            <p:childTnLst>
                              <p:par>
                                <p:cTn id="145" presetID="10" presetClass="exit" presetSubtype="0" fill="hold" nodeType="afterEffect">
                                  <p:stCondLst>
                                    <p:cond delay="0"/>
                                  </p:stCondLst>
                                  <p:childTnLst>
                                    <p:animEffect transition="out" filter="fade">
                                      <p:cBhvr>
                                        <p:cTn id="146" dur="250"/>
                                        <p:tgtEl>
                                          <p:spTgt spid="16"/>
                                        </p:tgtEl>
                                      </p:cBhvr>
                                    </p:animEffect>
                                    <p:set>
                                      <p:cBhvr>
                                        <p:cTn id="147" dur="1" fill="hold">
                                          <p:stCondLst>
                                            <p:cond delay="249"/>
                                          </p:stCondLst>
                                        </p:cTn>
                                        <p:tgtEl>
                                          <p:spTgt spid="16"/>
                                        </p:tgtEl>
                                        <p:attrNameLst>
                                          <p:attrName>style.visibility</p:attrName>
                                        </p:attrNameLst>
                                      </p:cBhvr>
                                      <p:to>
                                        <p:strVal val="hidden"/>
                                      </p:to>
                                    </p:set>
                                  </p:childTnLst>
                                </p:cTn>
                              </p:par>
                              <p:par>
                                <p:cTn id="148" presetID="10" presetClass="entr" presetSubtype="0" fill="hold" nodeType="withEffect">
                                  <p:stCondLst>
                                    <p:cond delay="0"/>
                                  </p:stCondLst>
                                  <p:childTnLst>
                                    <p:set>
                                      <p:cBhvr>
                                        <p:cTn id="149" dur="1" fill="hold">
                                          <p:stCondLst>
                                            <p:cond delay="0"/>
                                          </p:stCondLst>
                                        </p:cTn>
                                        <p:tgtEl>
                                          <p:spTgt spid="5"/>
                                        </p:tgtEl>
                                        <p:attrNameLst>
                                          <p:attrName>style.visibility</p:attrName>
                                        </p:attrNameLst>
                                      </p:cBhvr>
                                      <p:to>
                                        <p:strVal val="visible"/>
                                      </p:to>
                                    </p:set>
                                    <p:animEffect transition="in" filter="fade">
                                      <p:cBhvr>
                                        <p:cTn id="150" dur="250"/>
                                        <p:tgtEl>
                                          <p:spTgt spid="5"/>
                                        </p:tgtEl>
                                      </p:cBhvr>
                                    </p:animEffect>
                                  </p:childTnLst>
                                </p:cTn>
                              </p:par>
                            </p:childTnLst>
                          </p:cTn>
                        </p:par>
                        <p:par>
                          <p:cTn id="151" fill="hold">
                            <p:stCondLst>
                              <p:cond delay="1250"/>
                            </p:stCondLst>
                            <p:childTnLst>
                              <p:par>
                                <p:cTn id="152" presetID="63" presetClass="path" presetSubtype="0" accel="50000" decel="50000" fill="hold" nodeType="afterEffect">
                                  <p:stCondLst>
                                    <p:cond delay="0"/>
                                  </p:stCondLst>
                                  <p:childTnLst>
                                    <p:animMotion origin="layout" path="M 2.08333E-7 2.59259E-6 L 0.3332 0.30023 " pathEditMode="relative" rAng="0" ptsTypes="AA">
                                      <p:cBhvr>
                                        <p:cTn id="153" dur="2000" fill="hold"/>
                                        <p:tgtEl>
                                          <p:spTgt spid="5"/>
                                        </p:tgtEl>
                                        <p:attrNameLst>
                                          <p:attrName>ppt_x</p:attrName>
                                          <p:attrName>ppt_y</p:attrName>
                                        </p:attrNameLst>
                                      </p:cBhvr>
                                      <p:rCtr x="16654" y="15000"/>
                                    </p:animMotion>
                                  </p:childTnLst>
                                </p:cTn>
                              </p:par>
                            </p:childTnLst>
                          </p:cTn>
                        </p:par>
                        <p:par>
                          <p:cTn id="154" fill="hold">
                            <p:stCondLst>
                              <p:cond delay="3250"/>
                            </p:stCondLst>
                            <p:childTnLst>
                              <p:par>
                                <p:cTn id="155" presetID="10" presetClass="exit" presetSubtype="0" fill="hold" nodeType="afterEffect">
                                  <p:stCondLst>
                                    <p:cond delay="0"/>
                                  </p:stCondLst>
                                  <p:childTnLst>
                                    <p:animEffect transition="out" filter="fade">
                                      <p:cBhvr>
                                        <p:cTn id="156" dur="250"/>
                                        <p:tgtEl>
                                          <p:spTgt spid="5"/>
                                        </p:tgtEl>
                                      </p:cBhvr>
                                    </p:animEffect>
                                    <p:set>
                                      <p:cBhvr>
                                        <p:cTn id="157" dur="1" fill="hold">
                                          <p:stCondLst>
                                            <p:cond delay="249"/>
                                          </p:stCondLst>
                                        </p:cTn>
                                        <p:tgtEl>
                                          <p:spTgt spid="5"/>
                                        </p:tgtEl>
                                        <p:attrNameLst>
                                          <p:attrName>style.visibility</p:attrName>
                                        </p:attrNameLst>
                                      </p:cBhvr>
                                      <p:to>
                                        <p:strVal val="hidden"/>
                                      </p:to>
                                    </p:set>
                                  </p:childTnLst>
                                </p:cTn>
                              </p:par>
                              <p:par>
                                <p:cTn id="158" presetID="10" presetClass="entr" presetSubtype="0" fill="hold" nodeType="withEffect">
                                  <p:stCondLst>
                                    <p:cond delay="0"/>
                                  </p:stCondLst>
                                  <p:childTnLst>
                                    <p:set>
                                      <p:cBhvr>
                                        <p:cTn id="159" dur="1" fill="hold">
                                          <p:stCondLst>
                                            <p:cond delay="0"/>
                                          </p:stCondLst>
                                        </p:cTn>
                                        <p:tgtEl>
                                          <p:spTgt spid="24"/>
                                        </p:tgtEl>
                                        <p:attrNameLst>
                                          <p:attrName>style.visibility</p:attrName>
                                        </p:attrNameLst>
                                      </p:cBhvr>
                                      <p:to>
                                        <p:strVal val="visible"/>
                                      </p:to>
                                    </p:set>
                                    <p:animEffect transition="in" filter="fade">
                                      <p:cBhvr>
                                        <p:cTn id="160" dur="250"/>
                                        <p:tgtEl>
                                          <p:spTgt spid="24"/>
                                        </p:tgtEl>
                                      </p:cBhvr>
                                    </p:animEffect>
                                  </p:childTnLst>
                                </p:cTn>
                              </p:par>
                            </p:childTnLst>
                          </p:cTn>
                        </p:par>
                        <p:par>
                          <p:cTn id="161" fill="hold">
                            <p:stCondLst>
                              <p:cond delay="3500"/>
                            </p:stCondLst>
                            <p:childTnLst>
                              <p:par>
                                <p:cTn id="162" presetID="32" presetClass="emph" presetSubtype="0" fill="hold" nodeType="afterEffect">
                                  <p:stCondLst>
                                    <p:cond delay="0"/>
                                  </p:stCondLst>
                                  <p:childTnLst>
                                    <p:animRot by="120000">
                                      <p:cBhvr>
                                        <p:cTn id="163" dur="200" fill="hold">
                                          <p:stCondLst>
                                            <p:cond delay="0"/>
                                          </p:stCondLst>
                                        </p:cTn>
                                        <p:tgtEl>
                                          <p:spTgt spid="24"/>
                                        </p:tgtEl>
                                        <p:attrNameLst>
                                          <p:attrName>r</p:attrName>
                                        </p:attrNameLst>
                                      </p:cBhvr>
                                    </p:animRot>
                                    <p:animRot by="-240000">
                                      <p:cBhvr>
                                        <p:cTn id="164" dur="400" fill="hold">
                                          <p:stCondLst>
                                            <p:cond delay="400"/>
                                          </p:stCondLst>
                                        </p:cTn>
                                        <p:tgtEl>
                                          <p:spTgt spid="24"/>
                                        </p:tgtEl>
                                        <p:attrNameLst>
                                          <p:attrName>r</p:attrName>
                                        </p:attrNameLst>
                                      </p:cBhvr>
                                    </p:animRot>
                                    <p:animRot by="240000">
                                      <p:cBhvr>
                                        <p:cTn id="165" dur="400" fill="hold">
                                          <p:stCondLst>
                                            <p:cond delay="800"/>
                                          </p:stCondLst>
                                        </p:cTn>
                                        <p:tgtEl>
                                          <p:spTgt spid="24"/>
                                        </p:tgtEl>
                                        <p:attrNameLst>
                                          <p:attrName>r</p:attrName>
                                        </p:attrNameLst>
                                      </p:cBhvr>
                                    </p:animRot>
                                    <p:animRot by="-240000">
                                      <p:cBhvr>
                                        <p:cTn id="166" dur="400" fill="hold">
                                          <p:stCondLst>
                                            <p:cond delay="1200"/>
                                          </p:stCondLst>
                                        </p:cTn>
                                        <p:tgtEl>
                                          <p:spTgt spid="24"/>
                                        </p:tgtEl>
                                        <p:attrNameLst>
                                          <p:attrName>r</p:attrName>
                                        </p:attrNameLst>
                                      </p:cBhvr>
                                    </p:animRot>
                                    <p:animRot by="120000">
                                      <p:cBhvr>
                                        <p:cTn id="167" dur="400" fill="hold">
                                          <p:stCondLst>
                                            <p:cond delay="1600"/>
                                          </p:stCondLst>
                                        </p:cTn>
                                        <p:tgtEl>
                                          <p:spTgt spid="24"/>
                                        </p:tgtEl>
                                        <p:attrNameLst>
                                          <p:attrName>r</p:attrName>
                                        </p:attrNameLst>
                                      </p:cBhvr>
                                    </p:animRot>
                                  </p:childTnLst>
                                </p:cTn>
                              </p:par>
                              <p:par>
                                <p:cTn id="168" presetID="32" presetClass="emph" presetSubtype="0" fill="hold" nodeType="withEffect">
                                  <p:stCondLst>
                                    <p:cond delay="0"/>
                                  </p:stCondLst>
                                  <p:childTnLst>
                                    <p:animRot by="120000">
                                      <p:cBhvr>
                                        <p:cTn id="169" dur="200" fill="hold">
                                          <p:stCondLst>
                                            <p:cond delay="0"/>
                                          </p:stCondLst>
                                        </p:cTn>
                                        <p:tgtEl>
                                          <p:spTgt spid="26"/>
                                        </p:tgtEl>
                                        <p:attrNameLst>
                                          <p:attrName>r</p:attrName>
                                        </p:attrNameLst>
                                      </p:cBhvr>
                                    </p:animRot>
                                    <p:animRot by="-240000">
                                      <p:cBhvr>
                                        <p:cTn id="170" dur="400" fill="hold">
                                          <p:stCondLst>
                                            <p:cond delay="400"/>
                                          </p:stCondLst>
                                        </p:cTn>
                                        <p:tgtEl>
                                          <p:spTgt spid="26"/>
                                        </p:tgtEl>
                                        <p:attrNameLst>
                                          <p:attrName>r</p:attrName>
                                        </p:attrNameLst>
                                      </p:cBhvr>
                                    </p:animRot>
                                    <p:animRot by="240000">
                                      <p:cBhvr>
                                        <p:cTn id="171" dur="400" fill="hold">
                                          <p:stCondLst>
                                            <p:cond delay="800"/>
                                          </p:stCondLst>
                                        </p:cTn>
                                        <p:tgtEl>
                                          <p:spTgt spid="26"/>
                                        </p:tgtEl>
                                        <p:attrNameLst>
                                          <p:attrName>r</p:attrName>
                                        </p:attrNameLst>
                                      </p:cBhvr>
                                    </p:animRot>
                                    <p:animRot by="-240000">
                                      <p:cBhvr>
                                        <p:cTn id="172" dur="400" fill="hold">
                                          <p:stCondLst>
                                            <p:cond delay="1200"/>
                                          </p:stCondLst>
                                        </p:cTn>
                                        <p:tgtEl>
                                          <p:spTgt spid="26"/>
                                        </p:tgtEl>
                                        <p:attrNameLst>
                                          <p:attrName>r</p:attrName>
                                        </p:attrNameLst>
                                      </p:cBhvr>
                                    </p:animRot>
                                    <p:animRot by="120000">
                                      <p:cBhvr>
                                        <p:cTn id="173" dur="400" fill="hold">
                                          <p:stCondLst>
                                            <p:cond delay="1600"/>
                                          </p:stCondLst>
                                        </p:cTn>
                                        <p:tgtEl>
                                          <p:spTgt spid="26"/>
                                        </p:tgtEl>
                                        <p:attrNameLst>
                                          <p:attrName>r</p:attrName>
                                        </p:attrNameLst>
                                      </p:cBhvr>
                                    </p:animRot>
                                  </p:childTnLst>
                                </p:cTn>
                              </p:par>
                            </p:childTnLst>
                          </p:cTn>
                        </p:par>
                        <p:par>
                          <p:cTn id="174" fill="hold">
                            <p:stCondLst>
                              <p:cond delay="5500"/>
                            </p:stCondLst>
                            <p:childTnLst>
                              <p:par>
                                <p:cTn id="175" presetID="10" presetClass="exit" presetSubtype="0" fill="hold" nodeType="afterEffect">
                                  <p:stCondLst>
                                    <p:cond delay="0"/>
                                  </p:stCondLst>
                                  <p:childTnLst>
                                    <p:animEffect transition="out" filter="fade">
                                      <p:cBhvr>
                                        <p:cTn id="176" dur="250"/>
                                        <p:tgtEl>
                                          <p:spTgt spid="24"/>
                                        </p:tgtEl>
                                      </p:cBhvr>
                                    </p:animEffect>
                                    <p:set>
                                      <p:cBhvr>
                                        <p:cTn id="177" dur="1" fill="hold">
                                          <p:stCondLst>
                                            <p:cond delay="249"/>
                                          </p:stCondLst>
                                        </p:cTn>
                                        <p:tgtEl>
                                          <p:spTgt spid="24"/>
                                        </p:tgtEl>
                                        <p:attrNameLst>
                                          <p:attrName>style.visibility</p:attrName>
                                        </p:attrNameLst>
                                      </p:cBhvr>
                                      <p:to>
                                        <p:strVal val="hidden"/>
                                      </p:to>
                                    </p:set>
                                  </p:childTnLst>
                                </p:cTn>
                              </p:par>
                              <p:par>
                                <p:cTn id="178" presetID="10" presetClass="entr" presetSubtype="0" fill="hold" nodeType="withEffect">
                                  <p:stCondLst>
                                    <p:cond delay="0"/>
                                  </p:stCondLst>
                                  <p:childTnLst>
                                    <p:set>
                                      <p:cBhvr>
                                        <p:cTn id="179" dur="1" fill="hold">
                                          <p:stCondLst>
                                            <p:cond delay="0"/>
                                          </p:stCondLst>
                                        </p:cTn>
                                        <p:tgtEl>
                                          <p:spTgt spid="23"/>
                                        </p:tgtEl>
                                        <p:attrNameLst>
                                          <p:attrName>style.visibility</p:attrName>
                                        </p:attrNameLst>
                                      </p:cBhvr>
                                      <p:to>
                                        <p:strVal val="visible"/>
                                      </p:to>
                                    </p:set>
                                    <p:animEffect transition="in" filter="fade">
                                      <p:cBhvr>
                                        <p:cTn id="180" dur="250"/>
                                        <p:tgtEl>
                                          <p:spTgt spid="23"/>
                                        </p:tgtEl>
                                      </p:cBhvr>
                                    </p:animEffect>
                                  </p:childTnLst>
                                  <p:subTnLst>
                                    <p:audio>
                                      <p:cMediaNode>
                                        <p:cTn display="0" masterRel="sameClick">
                                          <p:stCondLst>
                                            <p:cond evt="begin" delay="0">
                                              <p:tn val="178"/>
                                            </p:cond>
                                          </p:stCondLst>
                                          <p:endCondLst>
                                            <p:cond evt="onStopAudio" delay="0">
                                              <p:tgtEl>
                                                <p:sldTgt/>
                                              </p:tgtEl>
                                            </p:cond>
                                          </p:endCondLst>
                                        </p:cTn>
                                        <p:tgtEl>
                                          <p:sndTgt r:embed="rId4" name="oisairoi.wav"/>
                                        </p:tgtEl>
                                      </p:cMediaNode>
                                    </p:audio>
                                  </p:subTnLst>
                                </p:cTn>
                              </p:par>
                              <p:par>
                                <p:cTn id="181" presetID="10" presetClass="entr" presetSubtype="0" fill="hold" nodeType="withEffect">
                                  <p:stCondLst>
                                    <p:cond delay="0"/>
                                  </p:stCondLst>
                                  <p:childTnLst>
                                    <p:set>
                                      <p:cBhvr>
                                        <p:cTn id="182" dur="1" fill="hold">
                                          <p:stCondLst>
                                            <p:cond delay="0"/>
                                          </p:stCondLst>
                                        </p:cTn>
                                        <p:tgtEl>
                                          <p:spTgt spid="25"/>
                                        </p:tgtEl>
                                        <p:attrNameLst>
                                          <p:attrName>style.visibility</p:attrName>
                                        </p:attrNameLst>
                                      </p:cBhvr>
                                      <p:to>
                                        <p:strVal val="visible"/>
                                      </p:to>
                                    </p:set>
                                    <p:animEffect transition="in" filter="fade">
                                      <p:cBhvr>
                                        <p:cTn id="183" dur="250"/>
                                        <p:tgtEl>
                                          <p:spTgt spid="25"/>
                                        </p:tgtEl>
                                      </p:cBhvr>
                                    </p:animEffect>
                                  </p:childTnLst>
                                  <p:subTnLst>
                                    <p:audio>
                                      <p:cMediaNode>
                                        <p:cTn display="0" masterRel="sameClick">
                                          <p:stCondLst>
                                            <p:cond evt="begin" delay="0">
                                              <p:tn val="181"/>
                                            </p:cond>
                                          </p:stCondLst>
                                          <p:endCondLst>
                                            <p:cond evt="onStopAudio" delay="0">
                                              <p:tgtEl>
                                                <p:sldTgt/>
                                              </p:tgtEl>
                                            </p:cond>
                                          </p:endCondLst>
                                        </p:cTn>
                                        <p:tgtEl>
                                          <p:sndTgt r:embed="rId3" name="oisairoi.wav"/>
                                        </p:tgtEl>
                                      </p:cMediaNode>
                                    </p:audio>
                                  </p:subTnLst>
                                </p:cTn>
                              </p:par>
                              <p:par>
                                <p:cTn id="184" presetID="10" presetClass="exit" presetSubtype="0" fill="hold" nodeType="withEffect">
                                  <p:stCondLst>
                                    <p:cond delay="0"/>
                                  </p:stCondLst>
                                  <p:childTnLst>
                                    <p:animEffect transition="out" filter="fade">
                                      <p:cBhvr>
                                        <p:cTn id="185" dur="250"/>
                                        <p:tgtEl>
                                          <p:spTgt spid="26"/>
                                        </p:tgtEl>
                                      </p:cBhvr>
                                    </p:animEffect>
                                    <p:set>
                                      <p:cBhvr>
                                        <p:cTn id="186"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7" restart="whenNotActive" fill="hold" evtFilter="cancelBubble" nodeType="interactiveSeq">
                <p:stCondLst>
                  <p:cond evt="onClick" delay="0">
                    <p:tgtEl>
                      <p:spTgt spid="30"/>
                    </p:tgtEl>
                  </p:cond>
                </p:stCondLst>
                <p:endSync evt="end" delay="0">
                  <p:rtn val="all"/>
                </p:endSync>
                <p:childTnLst>
                  <p:par>
                    <p:cTn id="188" fill="hold">
                      <p:stCondLst>
                        <p:cond delay="0"/>
                      </p:stCondLst>
                      <p:childTnLst>
                        <p:par>
                          <p:cTn id="189" fill="hold">
                            <p:stCondLst>
                              <p:cond delay="0"/>
                            </p:stCondLst>
                            <p:childTnLst>
                              <p:par>
                                <p:cTn id="190" presetID="32" presetClass="emph" presetSubtype="0" fill="hold" nodeType="clickEffect">
                                  <p:stCondLst>
                                    <p:cond delay="0"/>
                                  </p:stCondLst>
                                  <p:childTnLst>
                                    <p:animRot by="120000">
                                      <p:cBhvr>
                                        <p:cTn id="191" dur="100" fill="hold">
                                          <p:stCondLst>
                                            <p:cond delay="0"/>
                                          </p:stCondLst>
                                        </p:cTn>
                                        <p:tgtEl>
                                          <p:spTgt spid="30"/>
                                        </p:tgtEl>
                                        <p:attrNameLst>
                                          <p:attrName>r</p:attrName>
                                        </p:attrNameLst>
                                      </p:cBhvr>
                                    </p:animRot>
                                    <p:animRot by="-240000">
                                      <p:cBhvr>
                                        <p:cTn id="192" dur="200" fill="hold">
                                          <p:stCondLst>
                                            <p:cond delay="200"/>
                                          </p:stCondLst>
                                        </p:cTn>
                                        <p:tgtEl>
                                          <p:spTgt spid="30"/>
                                        </p:tgtEl>
                                        <p:attrNameLst>
                                          <p:attrName>r</p:attrName>
                                        </p:attrNameLst>
                                      </p:cBhvr>
                                    </p:animRot>
                                    <p:animRot by="240000">
                                      <p:cBhvr>
                                        <p:cTn id="193" dur="200" fill="hold">
                                          <p:stCondLst>
                                            <p:cond delay="400"/>
                                          </p:stCondLst>
                                        </p:cTn>
                                        <p:tgtEl>
                                          <p:spTgt spid="30"/>
                                        </p:tgtEl>
                                        <p:attrNameLst>
                                          <p:attrName>r</p:attrName>
                                        </p:attrNameLst>
                                      </p:cBhvr>
                                    </p:animRot>
                                    <p:animRot by="-240000">
                                      <p:cBhvr>
                                        <p:cTn id="194" dur="200" fill="hold">
                                          <p:stCondLst>
                                            <p:cond delay="600"/>
                                          </p:stCondLst>
                                        </p:cTn>
                                        <p:tgtEl>
                                          <p:spTgt spid="30"/>
                                        </p:tgtEl>
                                        <p:attrNameLst>
                                          <p:attrName>r</p:attrName>
                                        </p:attrNameLst>
                                      </p:cBhvr>
                                    </p:animRot>
                                    <p:animRot by="120000">
                                      <p:cBhvr>
                                        <p:cTn id="195" dur="200" fill="hold">
                                          <p:stCondLst>
                                            <p:cond delay="800"/>
                                          </p:stCondLst>
                                        </p:cTn>
                                        <p:tgtEl>
                                          <p:spTgt spid="30"/>
                                        </p:tgtEl>
                                        <p:attrNameLst>
                                          <p:attrName>r</p:attrName>
                                        </p:attrNameLst>
                                      </p:cBhvr>
                                    </p:animRot>
                                  </p:childTnLst>
                                </p:cTn>
                              </p:par>
                            </p:childTnLst>
                          </p:cTn>
                        </p:par>
                        <p:par>
                          <p:cTn id="196" fill="hold">
                            <p:stCondLst>
                              <p:cond delay="1000"/>
                            </p:stCondLst>
                            <p:childTnLst>
                              <p:par>
                                <p:cTn id="197" presetID="10" presetClass="exit" presetSubtype="0" fill="hold" nodeType="afterEffect">
                                  <p:stCondLst>
                                    <p:cond delay="0"/>
                                  </p:stCondLst>
                                  <p:childTnLst>
                                    <p:animEffect transition="out" filter="fade">
                                      <p:cBhvr>
                                        <p:cTn id="198" dur="250"/>
                                        <p:tgtEl>
                                          <p:spTgt spid="16"/>
                                        </p:tgtEl>
                                      </p:cBhvr>
                                    </p:animEffect>
                                    <p:set>
                                      <p:cBhvr>
                                        <p:cTn id="199" dur="1" fill="hold">
                                          <p:stCondLst>
                                            <p:cond delay="249"/>
                                          </p:stCondLst>
                                        </p:cTn>
                                        <p:tgtEl>
                                          <p:spTgt spid="16"/>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5"/>
                                        </p:tgtEl>
                                        <p:attrNameLst>
                                          <p:attrName>style.visibility</p:attrName>
                                        </p:attrNameLst>
                                      </p:cBhvr>
                                      <p:to>
                                        <p:strVal val="visible"/>
                                      </p:to>
                                    </p:set>
                                    <p:animEffect transition="in" filter="fade">
                                      <p:cBhvr>
                                        <p:cTn id="202" dur="250"/>
                                        <p:tgtEl>
                                          <p:spTgt spid="5"/>
                                        </p:tgtEl>
                                      </p:cBhvr>
                                    </p:animEffect>
                                  </p:childTnLst>
                                </p:cTn>
                              </p:par>
                            </p:childTnLst>
                          </p:cTn>
                        </p:par>
                        <p:par>
                          <p:cTn id="203" fill="hold">
                            <p:stCondLst>
                              <p:cond delay="1250"/>
                            </p:stCondLst>
                            <p:childTnLst>
                              <p:par>
                                <p:cTn id="204" presetID="49" presetClass="path" presetSubtype="0" accel="50000" decel="50000" fill="hold" nodeType="afterEffect">
                                  <p:stCondLst>
                                    <p:cond delay="0"/>
                                  </p:stCondLst>
                                  <p:childTnLst>
                                    <p:animMotion origin="layout" path="M -0.00573 0.02893 L 0.07917 0.32916 " pathEditMode="relative" rAng="0" ptsTypes="AA">
                                      <p:cBhvr>
                                        <p:cTn id="205" dur="2000" fill="hold"/>
                                        <p:tgtEl>
                                          <p:spTgt spid="5"/>
                                        </p:tgtEl>
                                        <p:attrNameLst>
                                          <p:attrName>ppt_x</p:attrName>
                                          <p:attrName>ppt_y</p:attrName>
                                        </p:attrNameLst>
                                      </p:cBhvr>
                                      <p:rCtr x="4245" y="15000"/>
                                    </p:animMotion>
                                  </p:childTnLst>
                                </p:cTn>
                              </p:par>
                            </p:childTnLst>
                          </p:cTn>
                        </p:par>
                        <p:par>
                          <p:cTn id="206" fill="hold">
                            <p:stCondLst>
                              <p:cond delay="3250"/>
                            </p:stCondLst>
                            <p:childTnLst>
                              <p:par>
                                <p:cTn id="207" presetID="10" presetClass="exit" presetSubtype="0" fill="hold" nodeType="afterEffect">
                                  <p:stCondLst>
                                    <p:cond delay="0"/>
                                  </p:stCondLst>
                                  <p:childTnLst>
                                    <p:animEffect transition="out" filter="fade">
                                      <p:cBhvr>
                                        <p:cTn id="208" dur="250"/>
                                        <p:tgtEl>
                                          <p:spTgt spid="5"/>
                                        </p:tgtEl>
                                      </p:cBhvr>
                                    </p:animEffect>
                                    <p:set>
                                      <p:cBhvr>
                                        <p:cTn id="209" dur="1" fill="hold">
                                          <p:stCondLst>
                                            <p:cond delay="249"/>
                                          </p:stCondLst>
                                        </p:cTn>
                                        <p:tgtEl>
                                          <p:spTgt spid="5"/>
                                        </p:tgtEl>
                                        <p:attrNameLst>
                                          <p:attrName>style.visibility</p:attrName>
                                        </p:attrNameLst>
                                      </p:cBhvr>
                                      <p:to>
                                        <p:strVal val="hidden"/>
                                      </p:to>
                                    </p:set>
                                  </p:childTnLst>
                                </p:cTn>
                              </p:par>
                              <p:par>
                                <p:cTn id="210" presetID="10" presetClass="entr" presetSubtype="0" fill="hold" nodeType="withEffect">
                                  <p:stCondLst>
                                    <p:cond delay="0"/>
                                  </p:stCondLst>
                                  <p:childTnLst>
                                    <p:set>
                                      <p:cBhvr>
                                        <p:cTn id="211" dur="1" fill="hold">
                                          <p:stCondLst>
                                            <p:cond delay="0"/>
                                          </p:stCondLst>
                                        </p:cTn>
                                        <p:tgtEl>
                                          <p:spTgt spid="28"/>
                                        </p:tgtEl>
                                        <p:attrNameLst>
                                          <p:attrName>style.visibility</p:attrName>
                                        </p:attrNameLst>
                                      </p:cBhvr>
                                      <p:to>
                                        <p:strVal val="visible"/>
                                      </p:to>
                                    </p:set>
                                    <p:animEffect transition="in" filter="fade">
                                      <p:cBhvr>
                                        <p:cTn id="212" dur="250"/>
                                        <p:tgtEl>
                                          <p:spTgt spid="28"/>
                                        </p:tgtEl>
                                      </p:cBhvr>
                                    </p:animEffect>
                                  </p:childTnLst>
                                </p:cTn>
                              </p:par>
                            </p:childTnLst>
                          </p:cTn>
                        </p:par>
                        <p:par>
                          <p:cTn id="213" fill="hold">
                            <p:stCondLst>
                              <p:cond delay="3500"/>
                            </p:stCondLst>
                            <p:childTnLst>
                              <p:par>
                                <p:cTn id="214" presetID="32" presetClass="emph" presetSubtype="0" fill="hold" nodeType="afterEffect">
                                  <p:stCondLst>
                                    <p:cond delay="0"/>
                                  </p:stCondLst>
                                  <p:childTnLst>
                                    <p:animRot by="120000">
                                      <p:cBhvr>
                                        <p:cTn id="215" dur="200" fill="hold">
                                          <p:stCondLst>
                                            <p:cond delay="0"/>
                                          </p:stCondLst>
                                        </p:cTn>
                                        <p:tgtEl>
                                          <p:spTgt spid="28"/>
                                        </p:tgtEl>
                                        <p:attrNameLst>
                                          <p:attrName>r</p:attrName>
                                        </p:attrNameLst>
                                      </p:cBhvr>
                                    </p:animRot>
                                    <p:animRot by="-240000">
                                      <p:cBhvr>
                                        <p:cTn id="216" dur="400" fill="hold">
                                          <p:stCondLst>
                                            <p:cond delay="400"/>
                                          </p:stCondLst>
                                        </p:cTn>
                                        <p:tgtEl>
                                          <p:spTgt spid="28"/>
                                        </p:tgtEl>
                                        <p:attrNameLst>
                                          <p:attrName>r</p:attrName>
                                        </p:attrNameLst>
                                      </p:cBhvr>
                                    </p:animRot>
                                    <p:animRot by="240000">
                                      <p:cBhvr>
                                        <p:cTn id="217" dur="400" fill="hold">
                                          <p:stCondLst>
                                            <p:cond delay="800"/>
                                          </p:stCondLst>
                                        </p:cTn>
                                        <p:tgtEl>
                                          <p:spTgt spid="28"/>
                                        </p:tgtEl>
                                        <p:attrNameLst>
                                          <p:attrName>r</p:attrName>
                                        </p:attrNameLst>
                                      </p:cBhvr>
                                    </p:animRot>
                                    <p:animRot by="-240000">
                                      <p:cBhvr>
                                        <p:cTn id="218" dur="400" fill="hold">
                                          <p:stCondLst>
                                            <p:cond delay="1200"/>
                                          </p:stCondLst>
                                        </p:cTn>
                                        <p:tgtEl>
                                          <p:spTgt spid="28"/>
                                        </p:tgtEl>
                                        <p:attrNameLst>
                                          <p:attrName>r</p:attrName>
                                        </p:attrNameLst>
                                      </p:cBhvr>
                                    </p:animRot>
                                    <p:animRot by="120000">
                                      <p:cBhvr>
                                        <p:cTn id="219" dur="400" fill="hold">
                                          <p:stCondLst>
                                            <p:cond delay="1600"/>
                                          </p:stCondLst>
                                        </p:cTn>
                                        <p:tgtEl>
                                          <p:spTgt spid="28"/>
                                        </p:tgtEl>
                                        <p:attrNameLst>
                                          <p:attrName>r</p:attrName>
                                        </p:attrNameLst>
                                      </p:cBhvr>
                                    </p:animRot>
                                  </p:childTnLst>
                                </p:cTn>
                              </p:par>
                              <p:par>
                                <p:cTn id="220" presetID="32" presetClass="emph" presetSubtype="0" fill="hold" nodeType="withEffect">
                                  <p:stCondLst>
                                    <p:cond delay="0"/>
                                  </p:stCondLst>
                                  <p:childTnLst>
                                    <p:animRot by="120000">
                                      <p:cBhvr>
                                        <p:cTn id="221" dur="200" fill="hold">
                                          <p:stCondLst>
                                            <p:cond delay="0"/>
                                          </p:stCondLst>
                                        </p:cTn>
                                        <p:tgtEl>
                                          <p:spTgt spid="30"/>
                                        </p:tgtEl>
                                        <p:attrNameLst>
                                          <p:attrName>r</p:attrName>
                                        </p:attrNameLst>
                                      </p:cBhvr>
                                    </p:animRot>
                                    <p:animRot by="-240000">
                                      <p:cBhvr>
                                        <p:cTn id="222" dur="400" fill="hold">
                                          <p:stCondLst>
                                            <p:cond delay="400"/>
                                          </p:stCondLst>
                                        </p:cTn>
                                        <p:tgtEl>
                                          <p:spTgt spid="30"/>
                                        </p:tgtEl>
                                        <p:attrNameLst>
                                          <p:attrName>r</p:attrName>
                                        </p:attrNameLst>
                                      </p:cBhvr>
                                    </p:animRot>
                                    <p:animRot by="240000">
                                      <p:cBhvr>
                                        <p:cTn id="223" dur="400" fill="hold">
                                          <p:stCondLst>
                                            <p:cond delay="800"/>
                                          </p:stCondLst>
                                        </p:cTn>
                                        <p:tgtEl>
                                          <p:spTgt spid="30"/>
                                        </p:tgtEl>
                                        <p:attrNameLst>
                                          <p:attrName>r</p:attrName>
                                        </p:attrNameLst>
                                      </p:cBhvr>
                                    </p:animRot>
                                    <p:animRot by="-240000">
                                      <p:cBhvr>
                                        <p:cTn id="224" dur="400" fill="hold">
                                          <p:stCondLst>
                                            <p:cond delay="1200"/>
                                          </p:stCondLst>
                                        </p:cTn>
                                        <p:tgtEl>
                                          <p:spTgt spid="30"/>
                                        </p:tgtEl>
                                        <p:attrNameLst>
                                          <p:attrName>r</p:attrName>
                                        </p:attrNameLst>
                                      </p:cBhvr>
                                    </p:animRot>
                                    <p:animRot by="120000">
                                      <p:cBhvr>
                                        <p:cTn id="225" dur="400" fill="hold">
                                          <p:stCondLst>
                                            <p:cond delay="1600"/>
                                          </p:stCondLst>
                                        </p:cTn>
                                        <p:tgtEl>
                                          <p:spTgt spid="30"/>
                                        </p:tgtEl>
                                        <p:attrNameLst>
                                          <p:attrName>r</p:attrName>
                                        </p:attrNameLst>
                                      </p:cBhvr>
                                    </p:animRot>
                                  </p:childTnLst>
                                </p:cTn>
                              </p:par>
                            </p:childTnLst>
                          </p:cTn>
                        </p:par>
                        <p:par>
                          <p:cTn id="226" fill="hold">
                            <p:stCondLst>
                              <p:cond delay="5500"/>
                            </p:stCondLst>
                            <p:childTnLst>
                              <p:par>
                                <p:cTn id="227" presetID="10" presetClass="exit" presetSubtype="0" fill="hold" nodeType="afterEffect">
                                  <p:stCondLst>
                                    <p:cond delay="0"/>
                                  </p:stCondLst>
                                  <p:childTnLst>
                                    <p:animEffect transition="out" filter="fade">
                                      <p:cBhvr>
                                        <p:cTn id="228" dur="250"/>
                                        <p:tgtEl>
                                          <p:spTgt spid="28"/>
                                        </p:tgtEl>
                                      </p:cBhvr>
                                    </p:animEffect>
                                    <p:set>
                                      <p:cBhvr>
                                        <p:cTn id="229" dur="1" fill="hold">
                                          <p:stCondLst>
                                            <p:cond delay="249"/>
                                          </p:stCondLst>
                                        </p:cTn>
                                        <p:tgtEl>
                                          <p:spTgt spid="28"/>
                                        </p:tgtEl>
                                        <p:attrNameLst>
                                          <p:attrName>style.visibility</p:attrName>
                                        </p:attrNameLst>
                                      </p:cBhvr>
                                      <p:to>
                                        <p:strVal val="hidden"/>
                                      </p:to>
                                    </p:set>
                                  </p:childTnLst>
                                </p:cTn>
                              </p:par>
                              <p:par>
                                <p:cTn id="230" presetID="10" presetClass="entr" presetSubtype="0" fill="hold" nodeType="withEffect">
                                  <p:stCondLst>
                                    <p:cond delay="0"/>
                                  </p:stCondLst>
                                  <p:childTnLst>
                                    <p:set>
                                      <p:cBhvr>
                                        <p:cTn id="231" dur="1" fill="hold">
                                          <p:stCondLst>
                                            <p:cond delay="0"/>
                                          </p:stCondLst>
                                        </p:cTn>
                                        <p:tgtEl>
                                          <p:spTgt spid="27"/>
                                        </p:tgtEl>
                                        <p:attrNameLst>
                                          <p:attrName>style.visibility</p:attrName>
                                        </p:attrNameLst>
                                      </p:cBhvr>
                                      <p:to>
                                        <p:strVal val="visible"/>
                                      </p:to>
                                    </p:set>
                                    <p:animEffect transition="in" filter="fade">
                                      <p:cBhvr>
                                        <p:cTn id="232" dur="250"/>
                                        <p:tgtEl>
                                          <p:spTgt spid="27"/>
                                        </p:tgtEl>
                                      </p:cBhvr>
                                    </p:animEffect>
                                  </p:childTnLst>
                                  <p:subTnLst>
                                    <p:audio>
                                      <p:cMediaNode>
                                        <p:cTn display="0" masterRel="sameClick">
                                          <p:stCondLst>
                                            <p:cond evt="begin" delay="0">
                                              <p:tn val="230"/>
                                            </p:cond>
                                          </p:stCondLst>
                                          <p:endCondLst>
                                            <p:cond evt="onStopAudio" delay="0">
                                              <p:tgtEl>
                                                <p:sldTgt/>
                                              </p:tgtEl>
                                            </p:cond>
                                          </p:endCondLst>
                                        </p:cTn>
                                        <p:tgtEl>
                                          <p:sndTgt r:embed="rId5" name="congioilam.wav"/>
                                        </p:tgtEl>
                                      </p:cMediaNode>
                                    </p:audio>
                                  </p:subTnLst>
                                </p:cTn>
                              </p:par>
                              <p:par>
                                <p:cTn id="233" presetID="10" presetClass="exit" presetSubtype="0" fill="hold" nodeType="withEffect">
                                  <p:stCondLst>
                                    <p:cond delay="0"/>
                                  </p:stCondLst>
                                  <p:childTnLst>
                                    <p:animEffect transition="out" filter="fade">
                                      <p:cBhvr>
                                        <p:cTn id="234" dur="250"/>
                                        <p:tgtEl>
                                          <p:spTgt spid="30"/>
                                        </p:tgtEl>
                                      </p:cBhvr>
                                    </p:animEffect>
                                    <p:set>
                                      <p:cBhvr>
                                        <p:cTn id="235" dur="1" fill="hold">
                                          <p:stCondLst>
                                            <p:cond delay="249"/>
                                          </p:stCondLst>
                                        </p:cTn>
                                        <p:tgtEl>
                                          <p:spTgt spid="30"/>
                                        </p:tgtEl>
                                        <p:attrNameLst>
                                          <p:attrName>style.visibility</p:attrName>
                                        </p:attrNameLst>
                                      </p:cBhvr>
                                      <p:to>
                                        <p:strVal val="hidden"/>
                                      </p:to>
                                    </p:set>
                                  </p:childTnLst>
                                </p:cTn>
                              </p:par>
                              <p:par>
                                <p:cTn id="236" presetID="10" presetClass="entr" presetSubtype="0" fill="hold" grpId="0" nodeType="withEffect">
                                  <p:stCondLst>
                                    <p:cond delay="0"/>
                                  </p:stCondLst>
                                  <p:childTnLst>
                                    <p:set>
                                      <p:cBhvr>
                                        <p:cTn id="237" dur="1" fill="hold">
                                          <p:stCondLst>
                                            <p:cond delay="0"/>
                                          </p:stCondLst>
                                        </p:cTn>
                                        <p:tgtEl>
                                          <p:spTgt spid="77"/>
                                        </p:tgtEl>
                                        <p:attrNameLst>
                                          <p:attrName>style.visibility</p:attrName>
                                        </p:attrNameLst>
                                      </p:cBhvr>
                                      <p:to>
                                        <p:strVal val="visible"/>
                                      </p:to>
                                    </p:set>
                                    <p:animEffect transition="in" filter="fade">
                                      <p:cBhvr>
                                        <p:cTn id="238" dur="500"/>
                                        <p:tgtEl>
                                          <p:spTgt spid="77"/>
                                        </p:tgtEl>
                                      </p:cBhvr>
                                    </p:animEffect>
                                  </p:childTnLst>
                                </p:cTn>
                              </p:par>
                              <p:par>
                                <p:cTn id="239" presetID="8" presetClass="emph" presetSubtype="0" repeatCount="indefinite" fill="hold" grpId="1" nodeType="withEffect">
                                  <p:stCondLst>
                                    <p:cond delay="0"/>
                                  </p:stCondLst>
                                  <p:childTnLst>
                                    <p:animRot by="21600000">
                                      <p:cBhvr>
                                        <p:cTn id="240"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41" restart="whenNotActive" fill="hold" evtFilter="cancelBubble" nodeType="interactiveSeq">
                <p:stCondLst>
                  <p:cond evt="onClick" delay="0">
                    <p:tgtEl>
                      <p:spTgt spid="33"/>
                    </p:tgtEl>
                  </p:cond>
                </p:stCondLst>
                <p:endSync evt="end" delay="0">
                  <p:rtn val="all"/>
                </p:endSync>
                <p:childTnLst>
                  <p:par>
                    <p:cTn id="242" fill="hold">
                      <p:stCondLst>
                        <p:cond delay="0"/>
                      </p:stCondLst>
                      <p:childTnLst>
                        <p:par>
                          <p:cTn id="243" fill="hold">
                            <p:stCondLst>
                              <p:cond delay="0"/>
                            </p:stCondLst>
                            <p:childTnLst>
                              <p:par>
                                <p:cTn id="244" presetID="32" presetClass="emph" presetSubtype="0" fill="hold" nodeType="clickEffect">
                                  <p:stCondLst>
                                    <p:cond delay="0"/>
                                  </p:stCondLst>
                                  <p:childTnLst>
                                    <p:animRot by="120000">
                                      <p:cBhvr>
                                        <p:cTn id="245" dur="100" fill="hold">
                                          <p:stCondLst>
                                            <p:cond delay="0"/>
                                          </p:stCondLst>
                                        </p:cTn>
                                        <p:tgtEl>
                                          <p:spTgt spid="33"/>
                                        </p:tgtEl>
                                        <p:attrNameLst>
                                          <p:attrName>r</p:attrName>
                                        </p:attrNameLst>
                                      </p:cBhvr>
                                    </p:animRot>
                                    <p:animRot by="-240000">
                                      <p:cBhvr>
                                        <p:cTn id="246" dur="200" fill="hold">
                                          <p:stCondLst>
                                            <p:cond delay="200"/>
                                          </p:stCondLst>
                                        </p:cTn>
                                        <p:tgtEl>
                                          <p:spTgt spid="33"/>
                                        </p:tgtEl>
                                        <p:attrNameLst>
                                          <p:attrName>r</p:attrName>
                                        </p:attrNameLst>
                                      </p:cBhvr>
                                    </p:animRot>
                                    <p:animRot by="240000">
                                      <p:cBhvr>
                                        <p:cTn id="247" dur="200" fill="hold">
                                          <p:stCondLst>
                                            <p:cond delay="400"/>
                                          </p:stCondLst>
                                        </p:cTn>
                                        <p:tgtEl>
                                          <p:spTgt spid="33"/>
                                        </p:tgtEl>
                                        <p:attrNameLst>
                                          <p:attrName>r</p:attrName>
                                        </p:attrNameLst>
                                      </p:cBhvr>
                                    </p:animRot>
                                    <p:animRot by="-240000">
                                      <p:cBhvr>
                                        <p:cTn id="248" dur="200" fill="hold">
                                          <p:stCondLst>
                                            <p:cond delay="600"/>
                                          </p:stCondLst>
                                        </p:cTn>
                                        <p:tgtEl>
                                          <p:spTgt spid="33"/>
                                        </p:tgtEl>
                                        <p:attrNameLst>
                                          <p:attrName>r</p:attrName>
                                        </p:attrNameLst>
                                      </p:cBhvr>
                                    </p:animRot>
                                    <p:animRot by="120000">
                                      <p:cBhvr>
                                        <p:cTn id="249" dur="200" fill="hold">
                                          <p:stCondLst>
                                            <p:cond delay="800"/>
                                          </p:stCondLst>
                                        </p:cTn>
                                        <p:tgtEl>
                                          <p:spTgt spid="33"/>
                                        </p:tgtEl>
                                        <p:attrNameLst>
                                          <p:attrName>r</p:attrName>
                                        </p:attrNameLst>
                                      </p:cBhvr>
                                    </p:animRot>
                                  </p:childTnLst>
                                  <p:subTnLst>
                                    <p:audio>
                                      <p:cMediaNode>
                                        <p:cTn display="0" masterRel="sameClick">
                                          <p:stCondLst>
                                            <p:cond evt="begin" delay="0">
                                              <p:tn val="244"/>
                                            </p:cond>
                                          </p:stCondLst>
                                          <p:endCondLst>
                                            <p:cond evt="onStopAudio" delay="0">
                                              <p:tgtEl>
                                                <p:sldTgt/>
                                              </p:tgtEl>
                                            </p:cond>
                                          </p:endCondLst>
                                        </p:cTn>
                                        <p:tgtEl>
                                          <p:sndTgt r:embed="rId6" name="wind.wav"/>
                                        </p:tgtEl>
                                      </p:cMediaNode>
                                    </p:audio>
                                  </p:subTnLst>
                                </p:cTn>
                              </p:par>
                              <p:par>
                                <p:cTn id="250" presetID="24" presetClass="emph" presetSubtype="0" fill="hold" grpId="0" nodeType="withEffect">
                                  <p:stCondLst>
                                    <p:cond delay="0"/>
                                  </p:stCondLst>
                                  <p:childTnLst>
                                    <p:animClr clrSpc="hsl" dir="cw">
                                      <p:cBhvr override="childStyle">
                                        <p:cTn id="251" dur="500" fill="hold"/>
                                        <p:tgtEl>
                                          <p:spTgt spid="81">
                                            <p:txEl>
                                              <p:pRg st="0" end="0"/>
                                            </p:txEl>
                                          </p:spTgt>
                                        </p:tgtEl>
                                        <p:attrNameLst>
                                          <p:attrName>style.color</p:attrName>
                                        </p:attrNameLst>
                                      </p:cBhvr>
                                      <p:by>
                                        <p:hsl h="0" s="-12549" l="-25098"/>
                                      </p:by>
                                    </p:animClr>
                                    <p:animClr clrSpc="hsl" dir="cw">
                                      <p:cBhvr>
                                        <p:cTn id="252" dur="500" fill="hold"/>
                                        <p:tgtEl>
                                          <p:spTgt spid="81">
                                            <p:txEl>
                                              <p:pRg st="0" end="0"/>
                                            </p:txEl>
                                          </p:spTgt>
                                        </p:tgtEl>
                                        <p:attrNameLst>
                                          <p:attrName>fillcolor</p:attrName>
                                        </p:attrNameLst>
                                      </p:cBhvr>
                                      <p:by>
                                        <p:hsl h="0" s="-12549" l="-25098"/>
                                      </p:by>
                                    </p:animClr>
                                    <p:animClr clrSpc="hsl" dir="cw">
                                      <p:cBhvr>
                                        <p:cTn id="253" dur="500" fill="hold"/>
                                        <p:tgtEl>
                                          <p:spTgt spid="81">
                                            <p:txEl>
                                              <p:pRg st="0" end="0"/>
                                            </p:txEl>
                                          </p:spTgt>
                                        </p:tgtEl>
                                        <p:attrNameLst>
                                          <p:attrName>stroke.color</p:attrName>
                                        </p:attrNameLst>
                                      </p:cBhvr>
                                      <p:by>
                                        <p:hsl h="0" s="-12549" l="-25098"/>
                                      </p:by>
                                    </p:animClr>
                                    <p:set>
                                      <p:cBhvr>
                                        <p:cTn id="254" dur="500" fill="hold"/>
                                        <p:tgtEl>
                                          <p:spTgt spid="81">
                                            <p:txEl>
                                              <p:pRg st="0" end="0"/>
                                            </p:txEl>
                                          </p:spTgt>
                                        </p:tgtEl>
                                        <p:attrNameLst>
                                          <p:attrName>fill.type</p:attrName>
                                        </p:attrNameLst>
                                      </p:cBhvr>
                                      <p:to>
                                        <p:strVal val="solid"/>
                                      </p:to>
                                    </p:set>
                                  </p:childTnLst>
                                </p:cTn>
                              </p:par>
                              <p:par>
                                <p:cTn id="255" presetID="24" presetClass="emph" presetSubtype="0" fill="hold" grpId="0" nodeType="withEffect">
                                  <p:stCondLst>
                                    <p:cond delay="0"/>
                                  </p:stCondLst>
                                  <p:childTnLst>
                                    <p:animClr clrSpc="hsl" dir="cw">
                                      <p:cBhvr override="childStyle">
                                        <p:cTn id="256" dur="500" fill="hold"/>
                                        <p:tgtEl>
                                          <p:spTgt spid="82">
                                            <p:txEl>
                                              <p:pRg st="0" end="0"/>
                                            </p:txEl>
                                          </p:spTgt>
                                        </p:tgtEl>
                                        <p:attrNameLst>
                                          <p:attrName>style.color</p:attrName>
                                        </p:attrNameLst>
                                      </p:cBhvr>
                                      <p:by>
                                        <p:hsl h="0" s="-12549" l="-25098"/>
                                      </p:by>
                                    </p:animClr>
                                    <p:animClr clrSpc="hsl" dir="cw">
                                      <p:cBhvr>
                                        <p:cTn id="257" dur="500" fill="hold"/>
                                        <p:tgtEl>
                                          <p:spTgt spid="82">
                                            <p:txEl>
                                              <p:pRg st="0" end="0"/>
                                            </p:txEl>
                                          </p:spTgt>
                                        </p:tgtEl>
                                        <p:attrNameLst>
                                          <p:attrName>fillcolor</p:attrName>
                                        </p:attrNameLst>
                                      </p:cBhvr>
                                      <p:by>
                                        <p:hsl h="0" s="-12549" l="-25098"/>
                                      </p:by>
                                    </p:animClr>
                                    <p:animClr clrSpc="hsl" dir="cw">
                                      <p:cBhvr>
                                        <p:cTn id="258" dur="500" fill="hold"/>
                                        <p:tgtEl>
                                          <p:spTgt spid="82">
                                            <p:txEl>
                                              <p:pRg st="0" end="0"/>
                                            </p:txEl>
                                          </p:spTgt>
                                        </p:tgtEl>
                                        <p:attrNameLst>
                                          <p:attrName>stroke.color</p:attrName>
                                        </p:attrNameLst>
                                      </p:cBhvr>
                                      <p:by>
                                        <p:hsl h="0" s="-12549" l="-25098"/>
                                      </p:by>
                                    </p:animClr>
                                    <p:set>
                                      <p:cBhvr>
                                        <p:cTn id="259" dur="500" fill="hold"/>
                                        <p:tgtEl>
                                          <p:spTgt spid="82">
                                            <p:txEl>
                                              <p:pRg st="0" end="0"/>
                                            </p:txEl>
                                          </p:spTgt>
                                        </p:tgtEl>
                                        <p:attrNameLst>
                                          <p:attrName>fill.type</p:attrName>
                                        </p:attrNameLst>
                                      </p:cBhvr>
                                      <p:to>
                                        <p:strVal val="solid"/>
                                      </p:to>
                                    </p:set>
                                  </p:childTnLst>
                                </p:cTn>
                              </p:par>
                              <p:par>
                                <p:cTn id="260" presetID="24" presetClass="emph" presetSubtype="0" fill="hold" grpId="0" nodeType="withEffect">
                                  <p:stCondLst>
                                    <p:cond delay="0"/>
                                  </p:stCondLst>
                                  <p:childTnLst>
                                    <p:animClr clrSpc="hsl" dir="cw">
                                      <p:cBhvr override="childStyle">
                                        <p:cTn id="261" dur="500" fill="hold"/>
                                        <p:tgtEl>
                                          <p:spTgt spid="83">
                                            <p:txEl>
                                              <p:pRg st="0" end="0"/>
                                            </p:txEl>
                                          </p:spTgt>
                                        </p:tgtEl>
                                        <p:attrNameLst>
                                          <p:attrName>style.color</p:attrName>
                                        </p:attrNameLst>
                                      </p:cBhvr>
                                      <p:by>
                                        <p:hsl h="0" s="-12549" l="-25098"/>
                                      </p:by>
                                    </p:animClr>
                                    <p:animClr clrSpc="hsl" dir="cw">
                                      <p:cBhvr>
                                        <p:cTn id="262" dur="500" fill="hold"/>
                                        <p:tgtEl>
                                          <p:spTgt spid="83">
                                            <p:txEl>
                                              <p:pRg st="0" end="0"/>
                                            </p:txEl>
                                          </p:spTgt>
                                        </p:tgtEl>
                                        <p:attrNameLst>
                                          <p:attrName>fillcolor</p:attrName>
                                        </p:attrNameLst>
                                      </p:cBhvr>
                                      <p:by>
                                        <p:hsl h="0" s="-12549" l="-25098"/>
                                      </p:by>
                                    </p:animClr>
                                    <p:animClr clrSpc="hsl" dir="cw">
                                      <p:cBhvr>
                                        <p:cTn id="263" dur="500" fill="hold"/>
                                        <p:tgtEl>
                                          <p:spTgt spid="83">
                                            <p:txEl>
                                              <p:pRg st="0" end="0"/>
                                            </p:txEl>
                                          </p:spTgt>
                                        </p:tgtEl>
                                        <p:attrNameLst>
                                          <p:attrName>stroke.color</p:attrName>
                                        </p:attrNameLst>
                                      </p:cBhvr>
                                      <p:by>
                                        <p:hsl h="0" s="-12549" l="-25098"/>
                                      </p:by>
                                    </p:animClr>
                                    <p:set>
                                      <p:cBhvr>
                                        <p:cTn id="264"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P spid="3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OPL20U25GSXzBJYl68kk8uQGfFKzs7yb1M4KJWUiLk6ZEvGF+qCIPSnY57AbBFCvTW$2023.18.30$30+K4lPs7H94VUqPe2XwIsfPRnrXQE//QTEXxb8/8N4CNc6FpgZahzpTjFhMzSA7T/nHJa11DE8Ng2TP3iAmRczFlmslSuUNOgUeb6yRvs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descr="OPL20U25GSXzBJYl68kk8uQGfFKzs7yb1M4KJWUiLk6ZEvGF+qCIPSnY57AbBFCvTW$2023.18.30$30+K4lPs7H94VUqPe2XwIsfPRnrXQE//QTEXxb8/8N4CNc6FpgZahzpTjFhMzSA7T/nHJa11DE8Ng2TP3iAmRczFlmslSuUNOgUeb6yRvs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24" name="Picture 23" descr="OPL20U25GSXzBJYl68kk8uQGfFKzs7yb1M4KJWUiLk6ZEvGF+qCIPSnY57AbBFCvTW$2023.18.30$30+K4lPs7H94VUqPe2XwIsfPRnrXQE//QTEXxb8/8N4CNc6FpgZahzpTjFhMzSA7T/nHJa11DE8Ng2TP3iAmRczFlmslSuUNOgUeb6yRvs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75" name="Picture 74" descr="OPL20U25GSXzBJYl68kk8uQGfFKzs7yb1M4KJWUiLk6ZEvGF+qCIPSnY57AbBFCvTW$2023.18.30$30+K4lPs7H94VUqPe2XwIsfPRnrXQE//QTEXxb8/8N4CNc6FpgZahzpTjFhMzSA7T/nHJa11DE8Ng2TP3iAmRczFlmslSuUNOgUeb6yRvs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descr="OPL20U25GSXzBJYl68kk8uQGfFKzs7yb1M4KJWUiLk6ZEvGF+qCIPSnY57AbBFCvTW$2023.18.30$30+K4lPs7H94VUqPe2XwIsfPRnrXQE//QTEXxb8/8N4CNc6FpgZahzpTjFhMzSA7T/nHJa11DE8Ng2TP3iAmRczFlmslSuUNOgUeb6yRvs0="/>
          <p:cNvSpPr/>
          <p:nvPr/>
        </p:nvSpPr>
        <p:spPr>
          <a:xfrm>
            <a:off x="3879399" y="3960547"/>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32" descr="OPL20U25GSXzBJYl68kk8uQGfFKzs7yb1M4KJWUiLk6ZEvGF+qCIPSnY57AbBFCvTW$2023.18.30$30+K4lPs7H94VUqPe2XwIsfPRnrXQE//QTEXxb8/8N4CNc6FpgZahzpTjFhMzSA7T/nHJa11DE8Ng2TP3iAmRczFlmslSuUNOgUeb6yRvs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36601" y="268453"/>
            <a:ext cx="1661009" cy="3236104"/>
          </a:xfrm>
          <a:prstGeom prst="rect">
            <a:avLst/>
          </a:prstGeom>
        </p:spPr>
      </p:pic>
      <p:pic>
        <p:nvPicPr>
          <p:cNvPr id="5" name="Picture 4" descr="OPL20U25GSXzBJYl68kk8uQGfFKzs7yb1M4KJWUiLk6ZEvGF+qCIPSnY57AbBFCvTW$2023.18.30$30+K4lPs7H94VUqPe2XwIsfPRnrXQE//QTEXxb8/8N4CNc6FpgZahzpTjFhMzSA7T/nHJa11DE8Ng2TP3iAmRczFlmslSuUNOgUeb6yRvs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62482" y="2147413"/>
            <a:ext cx="1958679" cy="1871627"/>
          </a:xfrm>
          <a:prstGeom prst="rect">
            <a:avLst/>
          </a:prstGeom>
        </p:spPr>
      </p:pic>
      <p:pic>
        <p:nvPicPr>
          <p:cNvPr id="16" name="Picture 15" descr="OPL20U25GSXzBJYl68kk8uQGfFKzs7yb1M4KJWUiLk6ZEvGF+qCIPSnY57AbBFCvTW$2023.18.30$30+K4lPs7H94VUqPe2XwIsfPRnrXQE//QTEXxb8/8N4CNc6FpgZahzpTjFhMzSA7T/nHJa11DE8Ng2TP3iAmRczFlmslSuUNOgUeb6yRvs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8000" y="2343256"/>
            <a:ext cx="1060934" cy="1267227"/>
          </a:xfrm>
          <a:prstGeom prst="rect">
            <a:avLst/>
          </a:prstGeom>
        </p:spPr>
      </p:pic>
      <p:pic>
        <p:nvPicPr>
          <p:cNvPr id="28" name="Picture 27" descr="OPL20U25GSXzBJYl68kk8uQGfFKzs7yb1M4KJWUiLk6ZEvGF+qCIPSnY57AbBFCvTW$2023.18.30$30+K4lPs7H94VUqPe2XwIsfPRnrXQE//QTEXxb8/8N4CNc6FpgZahzpTjFhMzSA7T/nHJa11DE8Ng2TP3iAmRczFlmslSuUNOgUeb6yRvs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2" name="Picture 11" descr="OPL20U25GSXzBJYl68kk8uQGfFKzs7yb1M4KJWUiLk6ZEvGF+qCIPSnY57AbBFCvTW$2023.18.30$30+K4lPs7H94VUqPe2XwIsfPRnrXQE//QTEXxb8/8N4CNc6FpgZahzpTjFhMzSA7T/nHJa11DE8Ng2TP3iAmRczFlmslSuUNOgUeb6yRvs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27175" y="5413804"/>
            <a:ext cx="823031" cy="612530"/>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429719" y="4347069"/>
            <a:ext cx="1061850" cy="1310075"/>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mc:AlternateContent xmlns:mc="http://schemas.openxmlformats.org/markup-compatibility/2006" xmlns:a14="http://schemas.microsoft.com/office/drawing/2010/main">
        <mc:Choice Requires="a14">
          <p:sp>
            <p:nvSpPr>
              <p:cNvPr id="45" name="Rounded Rectangular Callout 44"/>
              <p:cNvSpPr/>
              <p:nvPr/>
            </p:nvSpPr>
            <p:spPr>
              <a:xfrm>
                <a:off x="2121161" y="-53094"/>
                <a:ext cx="9054839"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2. G</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iá trị của biểu thức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𝑨</m:t>
                    </m:r>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𝟖</m:t>
                    </m:r>
                    <m:sSup>
                      <m:sSupPr>
                        <m:ctrlP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𝒙</m:t>
                        </m:r>
                      </m:e>
                      <m:sup>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𝟓</m:t>
                        </m:r>
                      </m:sup>
                    </m:sSup>
                    <m:sSup>
                      <m:sSupPr>
                        <m:ctrlP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𝒚</m:t>
                        </m:r>
                      </m:e>
                      <m:sup>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𝟒</m:t>
                        </m:r>
                      </m:sup>
                    </m:sSup>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𝟒</m:t>
                    </m:r>
                    <m:sSup>
                      <m:sSupPr>
                        <m:ctrlP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𝒙</m:t>
                        </m:r>
                      </m:e>
                      <m:sup>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𝟐</m:t>
                        </m:r>
                      </m:sup>
                    </m:sSup>
                    <m:sSup>
                      <m:sSupPr>
                        <m:ctrlP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𝒚</m:t>
                        </m:r>
                      </m:e>
                      <m:sup>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𝟐</m:t>
                        </m:r>
                      </m:sup>
                    </m:sSup>
                  </m:oMath>
                </a14:m>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tại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𝒙</m:t>
                    </m:r>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𝟏</m:t>
                    </m:r>
                  </m:oMath>
                </a14:m>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𝒚</m:t>
                    </m:r>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𝟑</m:t>
                    </m:r>
                  </m:oMath>
                </a14:m>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là</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45" name="Rounded Rectangular Callout 44"/>
              <p:cNvSpPr>
                <a:spLocks noRot="1" noChangeAspect="1" noMove="1" noResize="1" noEditPoints="1" noAdjustHandles="1" noChangeArrowheads="1" noChangeShapeType="1" noTextEdit="1"/>
              </p:cNvSpPr>
              <p:nvPr/>
            </p:nvSpPr>
            <p:spPr>
              <a:xfrm>
                <a:off x="2121161" y="-53094"/>
                <a:ext cx="9054839" cy="1394582"/>
              </a:xfrm>
              <a:prstGeom prst="wedgeRoundRectCallout">
                <a:avLst>
                  <a:gd name="adj1" fmla="val -58471"/>
                  <a:gd name="adj2" fmla="val 22449"/>
                  <a:gd name="adj3" fmla="val 16667"/>
                </a:avLst>
              </a:prstGeom>
              <a:blipFill>
                <a:blip r:embed="rId16"/>
                <a:stretch>
                  <a:fillRect r="-683" b="-3057"/>
                </a:stretch>
              </a:blipFill>
              <a:ln>
                <a:noFill/>
              </a:ln>
            </p:spPr>
            <p:txBody>
              <a:bodyPr/>
              <a:lstStyle/>
              <a:p>
                <a:r>
                  <a:rPr lang="en-US">
                    <a:noFill/>
                  </a:rPr>
                  <a:t> </a:t>
                </a:r>
              </a:p>
            </p:txBody>
          </p:sp>
        </mc:Fallback>
      </mc:AlternateContent>
      <p:sp>
        <p:nvSpPr>
          <p:cNvPr id="55" name="Rectangle 54"/>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                   B                   C                   D</a:t>
            </a:r>
          </a:p>
        </p:txBody>
      </p:sp>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mc:AlternateContent xmlns:mc="http://schemas.openxmlformats.org/markup-compatibility/2006" xmlns:a14="http://schemas.microsoft.com/office/drawing/2010/main">
        <mc:Choice Requires="a14">
          <p:sp>
            <p:nvSpPr>
              <p:cNvPr id="29" name="Rectangle 28"/>
              <p:cNvSpPr/>
              <p:nvPr/>
            </p:nvSpPr>
            <p:spPr>
              <a:xfrm>
                <a:off x="4817219" y="1368950"/>
                <a:ext cx="524680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14:m>
                  <m:oMath xmlns:m="http://schemas.openxmlformats.org/officeDocument/2006/math">
                    <m:r>
                      <a:rPr kumimoji="0" lang="en-US" sz="32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𝟑</m:t>
                    </m:r>
                  </m:oMath>
                </a14:m>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mc:Choice>
        <mc:Fallback xmlns="">
          <p:sp>
            <p:nvSpPr>
              <p:cNvPr id="29" name="Rectangle 28"/>
              <p:cNvSpPr>
                <a:spLocks noRot="1" noChangeAspect="1" noMove="1" noResize="1" noEditPoints="1" noAdjustHandles="1" noChangeArrowheads="1" noChangeShapeType="1" noTextEdit="1"/>
              </p:cNvSpPr>
              <p:nvPr/>
            </p:nvSpPr>
            <p:spPr>
              <a:xfrm>
                <a:off x="4817219" y="1368950"/>
                <a:ext cx="5246804" cy="584775"/>
              </a:xfrm>
              <a:prstGeom prst="rect">
                <a:avLst/>
              </a:prstGeom>
              <a:blipFill rotWithShape="0">
                <a:blip r:embed="rId17"/>
                <a:stretch>
                  <a:fillRect l="-2904" t="-14737" b="-336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p:cNvSpPr/>
              <p:nvPr/>
            </p:nvSpPr>
            <p:spPr>
              <a:xfrm>
                <a:off x="4812606" y="1836474"/>
                <a:ext cx="524680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a:t>
                </a:r>
                <a14:m>
                  <m:oMath xmlns:m="http://schemas.openxmlformats.org/officeDocument/2006/math">
                    <m:r>
                      <a:rPr kumimoji="0" lang="en-US" sz="32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𝟏𝟖</m:t>
                    </m:r>
                  </m:oMath>
                </a14:m>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mc:Choice>
        <mc:Fallback xmlns="">
          <p:sp>
            <p:nvSpPr>
              <p:cNvPr id="31" name="Rectangle 30"/>
              <p:cNvSpPr>
                <a:spLocks noRot="1" noChangeAspect="1" noMove="1" noResize="1" noEditPoints="1" noAdjustHandles="1" noChangeArrowheads="1" noChangeShapeType="1" noTextEdit="1"/>
              </p:cNvSpPr>
              <p:nvPr/>
            </p:nvSpPr>
            <p:spPr>
              <a:xfrm>
                <a:off x="4812606" y="1836474"/>
                <a:ext cx="5246804" cy="584775"/>
              </a:xfrm>
              <a:prstGeom prst="rect">
                <a:avLst/>
              </a:prstGeom>
              <a:blipFill rotWithShape="0">
                <a:blip r:embed="rId18"/>
                <a:stretch>
                  <a:fillRect l="-2904" t="-14583" b="-322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4806902" y="2314513"/>
                <a:ext cx="524680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a:t>
                </a:r>
                <a14:m>
                  <m:oMath xmlns:m="http://schemas.openxmlformats.org/officeDocument/2006/math">
                    <m:r>
                      <a:rPr kumimoji="0" lang="en-US" sz="3200" b="1" i="0"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m:t>
                    </m:r>
                    <m:r>
                      <a:rPr kumimoji="0" lang="en-US" sz="3200" b="1" i="0"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𝟒</m:t>
                    </m:r>
                    <m:r>
                      <a:rPr kumimoji="0" lang="en-US" sz="32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 </m:t>
                    </m:r>
                  </m:oMath>
                </a14:m>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mc:Choice>
        <mc:Fallback xmlns="">
          <p:sp>
            <p:nvSpPr>
              <p:cNvPr id="32" name="Rectangle 31"/>
              <p:cNvSpPr>
                <a:spLocks noRot="1" noChangeAspect="1" noMove="1" noResize="1" noEditPoints="1" noAdjustHandles="1" noChangeArrowheads="1" noChangeShapeType="1" noTextEdit="1"/>
              </p:cNvSpPr>
              <p:nvPr/>
            </p:nvSpPr>
            <p:spPr>
              <a:xfrm>
                <a:off x="4806902" y="2314513"/>
                <a:ext cx="5246804" cy="584775"/>
              </a:xfrm>
              <a:prstGeom prst="rect">
                <a:avLst/>
              </a:prstGeom>
              <a:blipFill rotWithShape="0">
                <a:blip r:embed="rId19"/>
                <a:stretch>
                  <a:fillRect l="-3023" t="-14583" b="-322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p:cNvSpPr/>
              <p:nvPr/>
            </p:nvSpPr>
            <p:spPr>
              <a:xfrm>
                <a:off x="4801198" y="2795771"/>
                <a:ext cx="524680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 </a:t>
                </a:r>
                <a14:m>
                  <m:oMath xmlns:m="http://schemas.openxmlformats.org/officeDocument/2006/math">
                    <m:r>
                      <a:rPr kumimoji="0" lang="en-US" sz="3200" b="1" i="0"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𝟒</m:t>
                    </m:r>
                    <m:r>
                      <a:rPr kumimoji="0" lang="en-US" sz="3200" b="1" i="1" u="none" strike="noStrike" kern="1200" cap="none" spc="0" normalizeH="0" baseline="0" noProof="0">
                        <a:ln>
                          <a:noFill/>
                        </a:ln>
                        <a:solidFill>
                          <a:prstClr val="white"/>
                        </a:solidFill>
                        <a:effectLst/>
                        <a:uLnTx/>
                        <a:uFillTx/>
                        <a:latin typeface="Cambria Math" panose="02040503050406030204" pitchFamily="18" charset="0"/>
                        <a:ea typeface="+mn-ea"/>
                        <a:cs typeface="Times New Roman" panose="02020603050405020304" pitchFamily="18" charset="0"/>
                      </a:rPr>
                      <m:t> </m:t>
                    </m:r>
                  </m:oMath>
                </a14:m>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mc:Choice>
        <mc:Fallback xmlns="">
          <p:sp>
            <p:nvSpPr>
              <p:cNvPr id="34" name="Rectangle 33"/>
              <p:cNvSpPr>
                <a:spLocks noRot="1" noChangeAspect="1" noMove="1" noResize="1" noEditPoints="1" noAdjustHandles="1" noChangeArrowheads="1" noChangeShapeType="1" noTextEdit="1"/>
              </p:cNvSpPr>
              <p:nvPr/>
            </p:nvSpPr>
            <p:spPr>
              <a:xfrm>
                <a:off x="4801198" y="2795771"/>
                <a:ext cx="5246804" cy="584775"/>
              </a:xfrm>
              <a:prstGeom prst="rect">
                <a:avLst/>
              </a:prstGeom>
              <a:blipFill rotWithShape="0">
                <a:blip r:embed="rId20"/>
                <a:stretch>
                  <a:fillRect l="-3023" t="-14583" b="-32292"/>
                </a:stretch>
              </a:blipFill>
            </p:spPr>
            <p:txBody>
              <a:bodyPr/>
              <a:lstStyle/>
              <a:p>
                <a:r>
                  <a:rPr lang="en-US">
                    <a:noFill/>
                  </a:rPr>
                  <a:t> </a:t>
                </a:r>
              </a:p>
            </p:txBody>
          </p:sp>
        </mc:Fallback>
      </mc:AlternateContent>
      <p:pic>
        <p:nvPicPr>
          <p:cNvPr id="35" name="Picture 11" descr="Digit 30">
            <a:extLst>
              <a:ext uri="{FF2B5EF4-FFF2-40B4-BE49-F238E27FC236}">
                <a16:creationId xmlns:a16="http://schemas.microsoft.com/office/drawing/2014/main" id="{F278D9A3-CE02-41A4-8248-FEE01D548F76}"/>
              </a:ext>
            </a:extLst>
          </p:cNvPr>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11201573" y="5891688"/>
            <a:ext cx="1016126" cy="857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6" name="Rounded Rectangular Callout 35"/>
              <p:cNvSpPr/>
              <p:nvPr/>
            </p:nvSpPr>
            <p:spPr>
              <a:xfrm>
                <a:off x="6461042" y="1468520"/>
                <a:ext cx="5201075" cy="296314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Giải: </a:t>
                </a:r>
                <a14:m>
                  <m:oMath xmlns:m="http://schemas.openxmlformats.org/officeDocument/2006/math">
                    <m:r>
                      <a:rPr kumimoji="0" lang="en-US" sz="28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𝑨</m:t>
                    </m:r>
                    <m:r>
                      <a:rPr kumimoji="0" lang="en-US" sz="28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m:t>
                    </m:r>
                    <m:r>
                      <a:rPr kumimoji="0" lang="en-US" sz="28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𝟖</m:t>
                    </m:r>
                    <m:sSup>
                      <m:sSupPr>
                        <m:ctrlPr>
                          <a:rPr kumimoji="0" lang="en-US" sz="2800" b="1"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2800" b="1"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𝒙</m:t>
                        </m:r>
                      </m:e>
                      <m:sup>
                        <m:r>
                          <a:rPr kumimoji="0" lang="en-US" sz="2800" b="1"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𝟓</m:t>
                        </m:r>
                      </m:sup>
                    </m:sSup>
                    <m:sSup>
                      <m:sSupPr>
                        <m:ctrlPr>
                          <a:rPr kumimoji="0" lang="en-US" sz="2800" b="1"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2800" b="1"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𝒚</m:t>
                        </m:r>
                      </m:e>
                      <m:sup>
                        <m:r>
                          <a:rPr kumimoji="0" lang="en-US" sz="2800" b="1"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𝟒</m:t>
                        </m:r>
                      </m:sup>
                    </m:sSup>
                    <m:r>
                      <a:rPr kumimoji="0" lang="en-US" sz="2800" b="1"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m:t>
                    </m:r>
                    <m:r>
                      <a:rPr kumimoji="0" lang="en-US" sz="2800" b="1"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𝟒</m:t>
                    </m:r>
                    <m:sSup>
                      <m:sSupPr>
                        <m:ctrlPr>
                          <a:rPr kumimoji="0" lang="en-US" sz="2800" b="1"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2800" b="1"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𝒙</m:t>
                        </m:r>
                      </m:e>
                      <m:sup>
                        <m:r>
                          <a:rPr kumimoji="0" lang="en-US" sz="2800" b="1"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𝟐</m:t>
                        </m:r>
                      </m:sup>
                    </m:sSup>
                    <m:sSup>
                      <m:sSupPr>
                        <m:ctrlPr>
                          <a:rPr kumimoji="0" lang="en-US" sz="2800" b="1"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2800" b="1"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𝒚</m:t>
                        </m:r>
                      </m:e>
                      <m:sup>
                        <m:r>
                          <a:rPr kumimoji="0" lang="en-US" sz="2800" b="1"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𝟐</m:t>
                        </m:r>
                      </m:sup>
                    </m:sSup>
                  </m:oMath>
                </a14:m>
                <a:endParaRPr kumimoji="0" lang="en-US" sz="2800" b="1" i="1"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2</a:t>
                </a:r>
                <a14:m>
                  <m:oMath xmlns:m="http://schemas.openxmlformats.org/officeDocument/2006/math">
                    <m:sSup>
                      <m:sSupPr>
                        <m:ctrlPr>
                          <a:rPr kumimoji="0" lang="en-US" sz="28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28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𝒙</m:t>
                        </m:r>
                      </m:e>
                      <m:sup>
                        <m:r>
                          <a:rPr kumimoji="0" lang="en-US" sz="28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𝟑</m:t>
                        </m:r>
                      </m:sup>
                    </m:sSup>
                    <m:sSup>
                      <m:sSupPr>
                        <m:ctrlPr>
                          <a:rPr kumimoji="0" lang="en-US" sz="28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28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𝒚</m:t>
                        </m:r>
                      </m:e>
                      <m:sup>
                        <m:r>
                          <a:rPr kumimoji="0" lang="en-US" sz="28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𝟐</m:t>
                        </m:r>
                      </m:sup>
                    </m:sSup>
                  </m:oMath>
                </a14:m>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Khi  </a:t>
                </a:r>
                <a14:m>
                  <m:oMath xmlns:m="http://schemas.openxmlformats.org/officeDocument/2006/math">
                    <m:r>
                      <a:rPr kumimoji="0" lang="en-US" sz="28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𝒙</m:t>
                    </m:r>
                    <m:r>
                      <a:rPr kumimoji="0" lang="en-US" sz="28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m:t>
                    </m:r>
                    <m:r>
                      <a:rPr kumimoji="0" lang="en-US" sz="28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𝟏</m:t>
                    </m:r>
                  </m:oMath>
                </a14:m>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và</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28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𝒚</m:t>
                    </m:r>
                    <m:r>
                      <a:rPr kumimoji="0" lang="en-US" sz="28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m:t>
                    </m:r>
                    <m:r>
                      <a:rPr kumimoji="0" lang="en-US" sz="28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𝟑</m:t>
                    </m:r>
                  </m:oMath>
                </a14:m>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thì:</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A = </a:t>
                </a:r>
                <a14:m>
                  <m:oMath xmlns:m="http://schemas.openxmlformats.org/officeDocument/2006/math">
                    <m:r>
                      <a:rPr kumimoji="0" lang="en-US" sz="2800" b="1" i="0"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𝟐</m:t>
                    </m:r>
                    <m:sSup>
                      <m:sSupPr>
                        <m:ctrlPr>
                          <a:rPr kumimoji="0" lang="en-US" sz="2800" b="1"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28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m:t>
                        </m:r>
                        <m:r>
                          <a:rPr kumimoji="0" lang="en-US" sz="28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𝟏</m:t>
                        </m:r>
                      </m:e>
                      <m:sup>
                        <m:r>
                          <a:rPr kumimoji="0" lang="en-US" sz="2800" b="1"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𝟑</m:t>
                        </m:r>
                      </m:sup>
                    </m:sSup>
                    <m:r>
                      <a:rPr kumimoji="0" lang="en-US" sz="28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m:t>
                    </m:r>
                    <m:sSup>
                      <m:sSupPr>
                        <m:ctrlPr>
                          <a:rPr kumimoji="0" lang="en-US" sz="2800" b="1"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28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𝟑</m:t>
                        </m:r>
                      </m:e>
                      <m:sup>
                        <m:r>
                          <a:rPr kumimoji="0" lang="en-US" sz="2800" b="1"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𝟐</m:t>
                        </m:r>
                      </m:sup>
                    </m:sSup>
                  </m:oMath>
                </a14:m>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18</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36" name="Rounded Rectangular Callout 35"/>
              <p:cNvSpPr>
                <a:spLocks noRot="1" noChangeAspect="1" noMove="1" noResize="1" noEditPoints="1" noAdjustHandles="1" noChangeArrowheads="1" noChangeShapeType="1" noTextEdit="1"/>
              </p:cNvSpPr>
              <p:nvPr/>
            </p:nvSpPr>
            <p:spPr>
              <a:xfrm>
                <a:off x="6461042" y="1468520"/>
                <a:ext cx="5201075" cy="2963142"/>
              </a:xfrm>
              <a:prstGeom prst="wedgeRoundRectCallout">
                <a:avLst>
                  <a:gd name="adj1" fmla="val -58471"/>
                  <a:gd name="adj2" fmla="val 22449"/>
                  <a:gd name="adj3" fmla="val 16667"/>
                </a:avLst>
              </a:prstGeom>
              <a:blipFill>
                <a:blip r:embed="rId22"/>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3143363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29">
                                            <p:txEl>
                                              <p:pRg st="0" end="0"/>
                                            </p:txEl>
                                          </p:spTgt>
                                        </p:tgtEl>
                                        <p:attrNameLst>
                                          <p:attrName>style.visibility</p:attrName>
                                        </p:attrNameLst>
                                      </p:cBhvr>
                                      <p:to>
                                        <p:strVal val="visible"/>
                                      </p:to>
                                    </p:set>
                                    <p:animEffect transition="in" filter="fade">
                                      <p:cBhvr>
                                        <p:cTn id="10" dur="500"/>
                                        <p:tgtEl>
                                          <p:spTgt spid="29">
                                            <p:txEl>
                                              <p:pRg st="0" end="0"/>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1">
                                            <p:txEl>
                                              <p:pRg st="0" end="0"/>
                                            </p:txEl>
                                          </p:spTgt>
                                        </p:tgtEl>
                                        <p:attrNameLst>
                                          <p:attrName>style.visibility</p:attrName>
                                        </p:attrNameLst>
                                      </p:cBhvr>
                                      <p:to>
                                        <p:strVal val="visible"/>
                                      </p:to>
                                    </p:set>
                                    <p:animEffect transition="in" filter="fade">
                                      <p:cBhvr>
                                        <p:cTn id="14" dur="500"/>
                                        <p:tgtEl>
                                          <p:spTgt spid="31">
                                            <p:txEl>
                                              <p:pRg st="0" end="0"/>
                                            </p:txEl>
                                          </p:spTgt>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2">
                                            <p:txEl>
                                              <p:pRg st="0" end="0"/>
                                            </p:txEl>
                                          </p:spTgt>
                                        </p:tgtEl>
                                        <p:attrNameLst>
                                          <p:attrName>style.visibility</p:attrName>
                                        </p:attrNameLst>
                                      </p:cBhvr>
                                      <p:to>
                                        <p:strVal val="visible"/>
                                      </p:to>
                                    </p:set>
                                    <p:animEffect transition="in" filter="fade">
                                      <p:cBhvr>
                                        <p:cTn id="18" dur="500"/>
                                        <p:tgtEl>
                                          <p:spTgt spid="32">
                                            <p:txEl>
                                              <p:pRg st="0" end="0"/>
                                            </p:txEl>
                                          </p:spTgt>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34">
                                            <p:txEl>
                                              <p:pRg st="0" end="0"/>
                                            </p:txEl>
                                          </p:spTgt>
                                        </p:tgtEl>
                                        <p:attrNameLst>
                                          <p:attrName>style.visibility</p:attrName>
                                        </p:attrNameLst>
                                      </p:cBhvr>
                                      <p:to>
                                        <p:strVal val="visible"/>
                                      </p:to>
                                    </p:set>
                                    <p:animEffect transition="in" filter="fade">
                                      <p:cBhvr>
                                        <p:cTn id="22" dur="500"/>
                                        <p:tgtEl>
                                          <p:spTgt spid="34">
                                            <p:txEl>
                                              <p:pRg st="0" end="0"/>
                                            </p:txEl>
                                          </p:spTgt>
                                        </p:tgtEl>
                                      </p:cBhvr>
                                    </p:animEffect>
                                  </p:childTnLst>
                                </p:cTn>
                              </p:par>
                              <p:par>
                                <p:cTn id="23" presetID="31" presetClass="exit" presetSubtype="0" fill="hold" nodeType="withEffect">
                                  <p:stCondLst>
                                    <p:cond delay="33000"/>
                                  </p:stCondLst>
                                  <p:iterate type="lt">
                                    <p:tmPct val="5000"/>
                                  </p:iterate>
                                  <p:childTnLst>
                                    <p:anim calcmode="lin" valueType="num">
                                      <p:cBhvr>
                                        <p:cTn id="24" dur="1000"/>
                                        <p:tgtEl>
                                          <p:spTgt spid="35"/>
                                        </p:tgtEl>
                                        <p:attrNameLst>
                                          <p:attrName>ppt_w</p:attrName>
                                        </p:attrNameLst>
                                      </p:cBhvr>
                                      <p:tavLst>
                                        <p:tav tm="0">
                                          <p:val>
                                            <p:strVal val="ppt_w"/>
                                          </p:val>
                                        </p:tav>
                                        <p:tav tm="100000">
                                          <p:val>
                                            <p:fltVal val="0"/>
                                          </p:val>
                                        </p:tav>
                                      </p:tavLst>
                                    </p:anim>
                                    <p:anim calcmode="lin" valueType="num">
                                      <p:cBhvr>
                                        <p:cTn id="25" dur="1000"/>
                                        <p:tgtEl>
                                          <p:spTgt spid="35"/>
                                        </p:tgtEl>
                                        <p:attrNameLst>
                                          <p:attrName>ppt_h</p:attrName>
                                        </p:attrNameLst>
                                      </p:cBhvr>
                                      <p:tavLst>
                                        <p:tav tm="0">
                                          <p:val>
                                            <p:strVal val="ppt_h"/>
                                          </p:val>
                                        </p:tav>
                                        <p:tav tm="100000">
                                          <p:val>
                                            <p:fltVal val="0"/>
                                          </p:val>
                                        </p:tav>
                                      </p:tavLst>
                                    </p:anim>
                                    <p:anim calcmode="lin" valueType="num">
                                      <p:cBhvr>
                                        <p:cTn id="26" dur="1000"/>
                                        <p:tgtEl>
                                          <p:spTgt spid="35"/>
                                        </p:tgtEl>
                                        <p:attrNameLst>
                                          <p:attrName>style.rotation</p:attrName>
                                        </p:attrNameLst>
                                      </p:cBhvr>
                                      <p:tavLst>
                                        <p:tav tm="0">
                                          <p:val>
                                            <p:fltVal val="0"/>
                                          </p:val>
                                        </p:tav>
                                        <p:tav tm="100000">
                                          <p:val>
                                            <p:fltVal val="90"/>
                                          </p:val>
                                        </p:tav>
                                      </p:tavLst>
                                    </p:anim>
                                    <p:animEffect transition="out" filter="fade">
                                      <p:cBhvr>
                                        <p:cTn id="27" dur="1000"/>
                                        <p:tgtEl>
                                          <p:spTgt spid="35"/>
                                        </p:tgtEl>
                                      </p:cBhvr>
                                    </p:animEffect>
                                    <p:set>
                                      <p:cBhvr>
                                        <p:cTn id="28"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RINGIN.WAV"/>
                                        </p:tgtEl>
                                      </p:cMediaNode>
                                    </p:audio>
                                  </p:subTnLst>
                                </p:cTn>
                              </p:par>
                              <p:par>
                                <p:cTn id="29" presetID="2" presetClass="entr" presetSubtype="4" fill="hold" grpId="0" nodeType="withEffect">
                                  <p:stCondLst>
                                    <p:cond delay="3300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ppt_x"/>
                                          </p:val>
                                        </p:tav>
                                        <p:tav tm="100000">
                                          <p:val>
                                            <p:strVal val="#ppt_x"/>
                                          </p:val>
                                        </p:tav>
                                      </p:tavLst>
                                    </p:anim>
                                    <p:anim calcmode="lin" valueType="num">
                                      <p:cBhvr additive="base">
                                        <p:cTn id="32" dur="500" fill="hold"/>
                                        <p:tgtEl>
                                          <p:spTgt spid="3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33000"/>
                                  </p:stCondLst>
                                  <p:childTnLst>
                                    <p:set>
                                      <p:cBhvr>
                                        <p:cTn id="34" dur="1" fill="hold">
                                          <p:stCondLst>
                                            <p:cond delay="0"/>
                                          </p:stCondLst>
                                        </p:cTn>
                                        <p:tgtEl>
                                          <p:spTgt spid="77"/>
                                        </p:tgtEl>
                                        <p:attrNameLst>
                                          <p:attrName>style.visibility</p:attrName>
                                        </p:attrNameLst>
                                      </p:cBhvr>
                                      <p:to>
                                        <p:strVal val="visible"/>
                                      </p:to>
                                    </p:set>
                                    <p:anim calcmode="lin" valueType="num">
                                      <p:cBhvr additive="base">
                                        <p:cTn id="35" dur="500" fill="hold"/>
                                        <p:tgtEl>
                                          <p:spTgt spid="77"/>
                                        </p:tgtEl>
                                        <p:attrNameLst>
                                          <p:attrName>ppt_x</p:attrName>
                                        </p:attrNameLst>
                                      </p:cBhvr>
                                      <p:tavLst>
                                        <p:tav tm="0">
                                          <p:val>
                                            <p:strVal val="#ppt_x"/>
                                          </p:val>
                                        </p:tav>
                                        <p:tav tm="100000">
                                          <p:val>
                                            <p:strVal val="#ppt_x"/>
                                          </p:val>
                                        </p:tav>
                                      </p:tavLst>
                                    </p:anim>
                                    <p:anim calcmode="lin" valueType="num">
                                      <p:cBhvr additive="base">
                                        <p:cTn id="36"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32" presetClass="emph" presetSubtype="0" fill="hold" nodeType="clickEffect">
                                  <p:stCondLst>
                                    <p:cond delay="0"/>
                                  </p:stCondLst>
                                  <p:childTnLst>
                                    <p:animRot by="120000">
                                      <p:cBhvr>
                                        <p:cTn id="41" dur="100" fill="hold">
                                          <p:stCondLst>
                                            <p:cond delay="0"/>
                                          </p:stCondLst>
                                        </p:cTn>
                                        <p:tgtEl>
                                          <p:spTgt spid="6"/>
                                        </p:tgtEl>
                                        <p:attrNameLst>
                                          <p:attrName>r</p:attrName>
                                        </p:attrNameLst>
                                      </p:cBhvr>
                                    </p:animRot>
                                    <p:animRot by="-240000">
                                      <p:cBhvr>
                                        <p:cTn id="42" dur="200" fill="hold">
                                          <p:stCondLst>
                                            <p:cond delay="200"/>
                                          </p:stCondLst>
                                        </p:cTn>
                                        <p:tgtEl>
                                          <p:spTgt spid="6"/>
                                        </p:tgtEl>
                                        <p:attrNameLst>
                                          <p:attrName>r</p:attrName>
                                        </p:attrNameLst>
                                      </p:cBhvr>
                                    </p:animRot>
                                    <p:animRot by="240000">
                                      <p:cBhvr>
                                        <p:cTn id="43" dur="200" fill="hold">
                                          <p:stCondLst>
                                            <p:cond delay="400"/>
                                          </p:stCondLst>
                                        </p:cTn>
                                        <p:tgtEl>
                                          <p:spTgt spid="6"/>
                                        </p:tgtEl>
                                        <p:attrNameLst>
                                          <p:attrName>r</p:attrName>
                                        </p:attrNameLst>
                                      </p:cBhvr>
                                    </p:animRot>
                                    <p:animRot by="-240000">
                                      <p:cBhvr>
                                        <p:cTn id="44" dur="200" fill="hold">
                                          <p:stCondLst>
                                            <p:cond delay="600"/>
                                          </p:stCondLst>
                                        </p:cTn>
                                        <p:tgtEl>
                                          <p:spTgt spid="6"/>
                                        </p:tgtEl>
                                        <p:attrNameLst>
                                          <p:attrName>r</p:attrName>
                                        </p:attrNameLst>
                                      </p:cBhvr>
                                    </p:animRot>
                                    <p:animRot by="120000">
                                      <p:cBhvr>
                                        <p:cTn id="45" dur="200" fill="hold">
                                          <p:stCondLst>
                                            <p:cond delay="800"/>
                                          </p:stCondLst>
                                        </p:cTn>
                                        <p:tgtEl>
                                          <p:spTgt spid="6"/>
                                        </p:tgtEl>
                                        <p:attrNameLst>
                                          <p:attrName>r</p:attrName>
                                        </p:attrNameLst>
                                      </p:cBhvr>
                                    </p:animRot>
                                  </p:childTnLst>
                                </p:cTn>
                              </p:par>
                            </p:childTnLst>
                          </p:cTn>
                        </p:par>
                        <p:par>
                          <p:cTn id="46" fill="hold">
                            <p:stCondLst>
                              <p:cond delay="1000"/>
                            </p:stCondLst>
                            <p:childTnLst>
                              <p:par>
                                <p:cTn id="47" presetID="10" presetClass="exit" presetSubtype="0" fill="hold" nodeType="afterEffect">
                                  <p:stCondLst>
                                    <p:cond delay="0"/>
                                  </p:stCondLst>
                                  <p:childTnLst>
                                    <p:animEffect transition="out" filter="fade">
                                      <p:cBhvr>
                                        <p:cTn id="48" dur="250"/>
                                        <p:tgtEl>
                                          <p:spTgt spid="16"/>
                                        </p:tgtEl>
                                      </p:cBhvr>
                                    </p:animEffect>
                                    <p:set>
                                      <p:cBhvr>
                                        <p:cTn id="49" dur="1" fill="hold">
                                          <p:stCondLst>
                                            <p:cond delay="249"/>
                                          </p:stCondLst>
                                        </p:cTn>
                                        <p:tgtEl>
                                          <p:spTgt spid="16"/>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250"/>
                                        <p:tgtEl>
                                          <p:spTgt spid="5"/>
                                        </p:tgtEl>
                                      </p:cBhvr>
                                    </p:animEffect>
                                  </p:childTnLst>
                                </p:cTn>
                              </p:par>
                            </p:childTnLst>
                          </p:cTn>
                        </p:par>
                        <p:par>
                          <p:cTn id="53" fill="hold">
                            <p:stCondLst>
                              <p:cond delay="1250"/>
                            </p:stCondLst>
                            <p:childTnLst>
                              <p:par>
                                <p:cTn id="54" presetID="63" presetClass="path" presetSubtype="0" accel="50000" decel="50000" fill="hold" nodeType="afterEffect">
                                  <p:stCondLst>
                                    <p:cond delay="0"/>
                                  </p:stCondLst>
                                  <p:childTnLst>
                                    <p:animMotion origin="layout" path="M 2.08333E-7 2.96296E-6 L 0.75677 0.30995 " pathEditMode="relative" rAng="0" ptsTypes="AA">
                                      <p:cBhvr>
                                        <p:cTn id="55" dur="3000" fill="hold"/>
                                        <p:tgtEl>
                                          <p:spTgt spid="5"/>
                                        </p:tgtEl>
                                        <p:attrNameLst>
                                          <p:attrName>ppt_x</p:attrName>
                                          <p:attrName>ppt_y</p:attrName>
                                        </p:attrNameLst>
                                      </p:cBhvr>
                                      <p:rCtr x="37839" y="15486"/>
                                    </p:animMotion>
                                  </p:childTnLst>
                                </p:cTn>
                              </p:par>
                            </p:childTnLst>
                          </p:cTn>
                        </p:par>
                        <p:par>
                          <p:cTn id="56" fill="hold">
                            <p:stCondLst>
                              <p:cond delay="4250"/>
                            </p:stCondLst>
                            <p:childTnLst>
                              <p:par>
                                <p:cTn id="57" presetID="10" presetClass="exit" presetSubtype="0" fill="hold" nodeType="afterEffect">
                                  <p:stCondLst>
                                    <p:cond delay="0"/>
                                  </p:stCondLst>
                                  <p:childTnLst>
                                    <p:animEffect transition="out" filter="fade">
                                      <p:cBhvr>
                                        <p:cTn id="58" dur="250"/>
                                        <p:tgtEl>
                                          <p:spTgt spid="5"/>
                                        </p:tgtEl>
                                      </p:cBhvr>
                                    </p:animEffect>
                                    <p:set>
                                      <p:cBhvr>
                                        <p:cTn id="59" dur="1" fill="hold">
                                          <p:stCondLst>
                                            <p:cond delay="249"/>
                                          </p:stCondLst>
                                        </p:cTn>
                                        <p:tgtEl>
                                          <p:spTgt spid="5"/>
                                        </p:tgtEl>
                                        <p:attrNameLst>
                                          <p:attrName>style.visibility</p:attrName>
                                        </p:attrNameLst>
                                      </p:cBhvr>
                                      <p:to>
                                        <p:strVal val="hidden"/>
                                      </p:to>
                                    </p:set>
                                  </p:childTnLst>
                                </p:cTn>
                              </p:par>
                              <p:par>
                                <p:cTn id="60" presetID="10" presetClass="entr" presetSubtype="0" fill="hold" nodeType="with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250"/>
                                        <p:tgtEl>
                                          <p:spTgt spid="11"/>
                                        </p:tgtEl>
                                      </p:cBhvr>
                                    </p:animEffect>
                                  </p:childTnLst>
                                </p:cTn>
                              </p:par>
                            </p:childTnLst>
                          </p:cTn>
                        </p:par>
                        <p:par>
                          <p:cTn id="63" fill="hold">
                            <p:stCondLst>
                              <p:cond delay="4500"/>
                            </p:stCondLst>
                            <p:childTnLst>
                              <p:par>
                                <p:cTn id="64" presetID="32" presetClass="emph" presetSubtype="0" fill="hold" nodeType="afterEffect">
                                  <p:stCondLst>
                                    <p:cond delay="0"/>
                                  </p:stCondLst>
                                  <p:childTnLst>
                                    <p:animRot by="120000">
                                      <p:cBhvr>
                                        <p:cTn id="65" dur="200" fill="hold">
                                          <p:stCondLst>
                                            <p:cond delay="0"/>
                                          </p:stCondLst>
                                        </p:cTn>
                                        <p:tgtEl>
                                          <p:spTgt spid="11"/>
                                        </p:tgtEl>
                                        <p:attrNameLst>
                                          <p:attrName>r</p:attrName>
                                        </p:attrNameLst>
                                      </p:cBhvr>
                                    </p:animRot>
                                    <p:animRot by="-240000">
                                      <p:cBhvr>
                                        <p:cTn id="66" dur="400" fill="hold">
                                          <p:stCondLst>
                                            <p:cond delay="400"/>
                                          </p:stCondLst>
                                        </p:cTn>
                                        <p:tgtEl>
                                          <p:spTgt spid="11"/>
                                        </p:tgtEl>
                                        <p:attrNameLst>
                                          <p:attrName>r</p:attrName>
                                        </p:attrNameLst>
                                      </p:cBhvr>
                                    </p:animRot>
                                    <p:animRot by="240000">
                                      <p:cBhvr>
                                        <p:cTn id="67" dur="400" fill="hold">
                                          <p:stCondLst>
                                            <p:cond delay="800"/>
                                          </p:stCondLst>
                                        </p:cTn>
                                        <p:tgtEl>
                                          <p:spTgt spid="11"/>
                                        </p:tgtEl>
                                        <p:attrNameLst>
                                          <p:attrName>r</p:attrName>
                                        </p:attrNameLst>
                                      </p:cBhvr>
                                    </p:animRot>
                                    <p:animRot by="-240000">
                                      <p:cBhvr>
                                        <p:cTn id="68" dur="400" fill="hold">
                                          <p:stCondLst>
                                            <p:cond delay="1200"/>
                                          </p:stCondLst>
                                        </p:cTn>
                                        <p:tgtEl>
                                          <p:spTgt spid="11"/>
                                        </p:tgtEl>
                                        <p:attrNameLst>
                                          <p:attrName>r</p:attrName>
                                        </p:attrNameLst>
                                      </p:cBhvr>
                                    </p:animRot>
                                    <p:animRot by="120000">
                                      <p:cBhvr>
                                        <p:cTn id="69" dur="400" fill="hold">
                                          <p:stCondLst>
                                            <p:cond delay="1600"/>
                                          </p:stCondLst>
                                        </p:cTn>
                                        <p:tgtEl>
                                          <p:spTgt spid="11"/>
                                        </p:tgtEl>
                                        <p:attrNameLst>
                                          <p:attrName>r</p:attrName>
                                        </p:attrNameLst>
                                      </p:cBhvr>
                                    </p:animRot>
                                  </p:childTnLst>
                                </p:cTn>
                              </p:par>
                              <p:par>
                                <p:cTn id="70" presetID="32" presetClass="emph" presetSubtype="0" fill="hold" nodeType="withEffect">
                                  <p:stCondLst>
                                    <p:cond delay="0"/>
                                  </p:stCondLst>
                                  <p:childTnLst>
                                    <p:animRot by="120000">
                                      <p:cBhvr>
                                        <p:cTn id="71" dur="200" fill="hold">
                                          <p:stCondLst>
                                            <p:cond delay="0"/>
                                          </p:stCondLst>
                                        </p:cTn>
                                        <p:tgtEl>
                                          <p:spTgt spid="6"/>
                                        </p:tgtEl>
                                        <p:attrNameLst>
                                          <p:attrName>r</p:attrName>
                                        </p:attrNameLst>
                                      </p:cBhvr>
                                    </p:animRot>
                                    <p:animRot by="-240000">
                                      <p:cBhvr>
                                        <p:cTn id="72" dur="400" fill="hold">
                                          <p:stCondLst>
                                            <p:cond delay="400"/>
                                          </p:stCondLst>
                                        </p:cTn>
                                        <p:tgtEl>
                                          <p:spTgt spid="6"/>
                                        </p:tgtEl>
                                        <p:attrNameLst>
                                          <p:attrName>r</p:attrName>
                                        </p:attrNameLst>
                                      </p:cBhvr>
                                    </p:animRot>
                                    <p:animRot by="240000">
                                      <p:cBhvr>
                                        <p:cTn id="73" dur="400" fill="hold">
                                          <p:stCondLst>
                                            <p:cond delay="800"/>
                                          </p:stCondLst>
                                        </p:cTn>
                                        <p:tgtEl>
                                          <p:spTgt spid="6"/>
                                        </p:tgtEl>
                                        <p:attrNameLst>
                                          <p:attrName>r</p:attrName>
                                        </p:attrNameLst>
                                      </p:cBhvr>
                                    </p:animRot>
                                    <p:animRot by="-240000">
                                      <p:cBhvr>
                                        <p:cTn id="74" dur="400" fill="hold">
                                          <p:stCondLst>
                                            <p:cond delay="1200"/>
                                          </p:stCondLst>
                                        </p:cTn>
                                        <p:tgtEl>
                                          <p:spTgt spid="6"/>
                                        </p:tgtEl>
                                        <p:attrNameLst>
                                          <p:attrName>r</p:attrName>
                                        </p:attrNameLst>
                                      </p:cBhvr>
                                    </p:animRot>
                                    <p:animRot by="120000">
                                      <p:cBhvr>
                                        <p:cTn id="75" dur="400" fill="hold">
                                          <p:stCondLst>
                                            <p:cond delay="1600"/>
                                          </p:stCondLst>
                                        </p:cTn>
                                        <p:tgtEl>
                                          <p:spTgt spid="6"/>
                                        </p:tgtEl>
                                        <p:attrNameLst>
                                          <p:attrName>r</p:attrName>
                                        </p:attrNameLst>
                                      </p:cBhvr>
                                    </p:animRot>
                                  </p:childTnLst>
                                </p:cTn>
                              </p:par>
                            </p:childTnLst>
                          </p:cTn>
                        </p:par>
                        <p:par>
                          <p:cTn id="76" fill="hold">
                            <p:stCondLst>
                              <p:cond delay="6500"/>
                            </p:stCondLst>
                            <p:childTnLst>
                              <p:par>
                                <p:cTn id="77" presetID="10" presetClass="exit" presetSubtype="0" fill="hold" nodeType="afterEffect">
                                  <p:stCondLst>
                                    <p:cond delay="0"/>
                                  </p:stCondLst>
                                  <p:childTnLst>
                                    <p:animEffect transition="out" filter="fade">
                                      <p:cBhvr>
                                        <p:cTn id="78" dur="250"/>
                                        <p:tgtEl>
                                          <p:spTgt spid="11"/>
                                        </p:tgtEl>
                                      </p:cBhvr>
                                    </p:animEffect>
                                    <p:set>
                                      <p:cBhvr>
                                        <p:cTn id="79" dur="1" fill="hold">
                                          <p:stCondLst>
                                            <p:cond delay="249"/>
                                          </p:stCondLst>
                                        </p:cTn>
                                        <p:tgtEl>
                                          <p:spTgt spid="11"/>
                                        </p:tgtEl>
                                        <p:attrNameLst>
                                          <p:attrName>style.visibility</p:attrName>
                                        </p:attrNameLst>
                                      </p:cBhvr>
                                      <p:to>
                                        <p:strVal val="hidden"/>
                                      </p:to>
                                    </p:set>
                                  </p:childTnLst>
                                </p:cTn>
                              </p:par>
                              <p:par>
                                <p:cTn id="80" presetID="10" presetClass="entr" presetSubtype="0" fill="hold" nodeType="with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fade">
                                      <p:cBhvr>
                                        <p:cTn id="82" dur="250"/>
                                        <p:tgtEl>
                                          <p:spTgt spid="12"/>
                                        </p:tgtEl>
                                      </p:cBhvr>
                                    </p:animEffect>
                                  </p:childTnLst>
                                  <p:subTnLst>
                                    <p:audio>
                                      <p:cMediaNode>
                                        <p:cTn display="0" masterRel="sameClick">
                                          <p:stCondLst>
                                            <p:cond evt="begin" delay="0">
                                              <p:tn val="80"/>
                                            </p:cond>
                                          </p:stCondLst>
                                          <p:endCondLst>
                                            <p:cond evt="onStopAudio" delay="0">
                                              <p:tgtEl>
                                                <p:sldTgt/>
                                              </p:tgtEl>
                                            </p:cond>
                                          </p:endCondLst>
                                        </p:cTn>
                                        <p:tgtEl>
                                          <p:sndTgt r:embed="rId3" name="oisairoi.wav"/>
                                        </p:tgtEl>
                                      </p:cMediaNode>
                                    </p:audio>
                                  </p:subTnLst>
                                </p:cTn>
                              </p:par>
                              <p:par>
                                <p:cTn id="83" presetID="10" presetClass="entr" presetSubtype="0" fill="hold" nodeType="with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fade">
                                      <p:cBhvr>
                                        <p:cTn id="85" dur="250"/>
                                        <p:tgtEl>
                                          <p:spTgt spid="14"/>
                                        </p:tgtEl>
                                      </p:cBhvr>
                                    </p:animEffect>
                                  </p:childTnLst>
                                </p:cTn>
                              </p:par>
                              <p:par>
                                <p:cTn id="86" presetID="10" presetClass="exit" presetSubtype="0" fill="hold" nodeType="withEffect">
                                  <p:stCondLst>
                                    <p:cond delay="0"/>
                                  </p:stCondLst>
                                  <p:childTnLst>
                                    <p:animEffect transition="out" filter="fade">
                                      <p:cBhvr>
                                        <p:cTn id="87" dur="250"/>
                                        <p:tgtEl>
                                          <p:spTgt spid="6"/>
                                        </p:tgtEl>
                                      </p:cBhvr>
                                    </p:animEffect>
                                    <p:set>
                                      <p:cBhvr>
                                        <p:cTn id="88"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9" restart="whenNotActive" fill="hold" evtFilter="cancelBubble" nodeType="interactiveSeq">
                <p:stCondLst>
                  <p:cond evt="onClick" delay="0">
                    <p:tgtEl>
                      <p:spTgt spid="22"/>
                    </p:tgtEl>
                  </p:cond>
                </p:stCondLst>
                <p:endSync evt="end" delay="0">
                  <p:rtn val="all"/>
                </p:endSync>
                <p:childTnLst>
                  <p:par>
                    <p:cTn id="90" fill="hold">
                      <p:stCondLst>
                        <p:cond delay="0"/>
                      </p:stCondLst>
                      <p:childTnLst>
                        <p:par>
                          <p:cTn id="91" fill="hold">
                            <p:stCondLst>
                              <p:cond delay="0"/>
                            </p:stCondLst>
                            <p:childTnLst>
                              <p:par>
                                <p:cTn id="92" presetID="32" presetClass="emph" presetSubtype="0" fill="hold" nodeType="clickEffect">
                                  <p:stCondLst>
                                    <p:cond delay="0"/>
                                  </p:stCondLst>
                                  <p:childTnLst>
                                    <p:animRot by="120000">
                                      <p:cBhvr>
                                        <p:cTn id="93" dur="100" fill="hold">
                                          <p:stCondLst>
                                            <p:cond delay="0"/>
                                          </p:stCondLst>
                                        </p:cTn>
                                        <p:tgtEl>
                                          <p:spTgt spid="22"/>
                                        </p:tgtEl>
                                        <p:attrNameLst>
                                          <p:attrName>r</p:attrName>
                                        </p:attrNameLst>
                                      </p:cBhvr>
                                    </p:animRot>
                                    <p:animRot by="-240000">
                                      <p:cBhvr>
                                        <p:cTn id="94" dur="200" fill="hold">
                                          <p:stCondLst>
                                            <p:cond delay="200"/>
                                          </p:stCondLst>
                                        </p:cTn>
                                        <p:tgtEl>
                                          <p:spTgt spid="22"/>
                                        </p:tgtEl>
                                        <p:attrNameLst>
                                          <p:attrName>r</p:attrName>
                                        </p:attrNameLst>
                                      </p:cBhvr>
                                    </p:animRot>
                                    <p:animRot by="240000">
                                      <p:cBhvr>
                                        <p:cTn id="95" dur="200" fill="hold">
                                          <p:stCondLst>
                                            <p:cond delay="400"/>
                                          </p:stCondLst>
                                        </p:cTn>
                                        <p:tgtEl>
                                          <p:spTgt spid="22"/>
                                        </p:tgtEl>
                                        <p:attrNameLst>
                                          <p:attrName>r</p:attrName>
                                        </p:attrNameLst>
                                      </p:cBhvr>
                                    </p:animRot>
                                    <p:animRot by="-240000">
                                      <p:cBhvr>
                                        <p:cTn id="96" dur="200" fill="hold">
                                          <p:stCondLst>
                                            <p:cond delay="600"/>
                                          </p:stCondLst>
                                        </p:cTn>
                                        <p:tgtEl>
                                          <p:spTgt spid="22"/>
                                        </p:tgtEl>
                                        <p:attrNameLst>
                                          <p:attrName>r</p:attrName>
                                        </p:attrNameLst>
                                      </p:cBhvr>
                                    </p:animRot>
                                    <p:animRot by="120000">
                                      <p:cBhvr>
                                        <p:cTn id="97" dur="200" fill="hold">
                                          <p:stCondLst>
                                            <p:cond delay="800"/>
                                          </p:stCondLst>
                                        </p:cTn>
                                        <p:tgtEl>
                                          <p:spTgt spid="22"/>
                                        </p:tgtEl>
                                        <p:attrNameLst>
                                          <p:attrName>r</p:attrName>
                                        </p:attrNameLst>
                                      </p:cBhvr>
                                    </p:animRot>
                                  </p:childTnLst>
                                </p:cTn>
                              </p:par>
                            </p:childTnLst>
                          </p:cTn>
                        </p:par>
                        <p:par>
                          <p:cTn id="98" fill="hold">
                            <p:stCondLst>
                              <p:cond delay="1000"/>
                            </p:stCondLst>
                            <p:childTnLst>
                              <p:par>
                                <p:cTn id="99" presetID="10" presetClass="exit" presetSubtype="0" fill="hold" nodeType="afterEffect">
                                  <p:stCondLst>
                                    <p:cond delay="0"/>
                                  </p:stCondLst>
                                  <p:childTnLst>
                                    <p:animEffect transition="out" filter="fade">
                                      <p:cBhvr>
                                        <p:cTn id="100" dur="250"/>
                                        <p:tgtEl>
                                          <p:spTgt spid="16"/>
                                        </p:tgtEl>
                                      </p:cBhvr>
                                    </p:animEffect>
                                    <p:set>
                                      <p:cBhvr>
                                        <p:cTn id="101" dur="1" fill="hold">
                                          <p:stCondLst>
                                            <p:cond delay="249"/>
                                          </p:stCondLst>
                                        </p:cTn>
                                        <p:tgtEl>
                                          <p:spTgt spid="16"/>
                                        </p:tgtEl>
                                        <p:attrNameLst>
                                          <p:attrName>style.visibility</p:attrName>
                                        </p:attrNameLst>
                                      </p:cBhvr>
                                      <p:to>
                                        <p:strVal val="hidden"/>
                                      </p:to>
                                    </p:set>
                                  </p:childTnLst>
                                </p:cTn>
                              </p:par>
                              <p:par>
                                <p:cTn id="102" presetID="10" presetClass="entr" presetSubtype="0" fill="hold" nodeType="withEffect">
                                  <p:stCondLst>
                                    <p:cond delay="0"/>
                                  </p:stCondLst>
                                  <p:childTnLst>
                                    <p:set>
                                      <p:cBhvr>
                                        <p:cTn id="103" dur="1" fill="hold">
                                          <p:stCondLst>
                                            <p:cond delay="0"/>
                                          </p:stCondLst>
                                        </p:cTn>
                                        <p:tgtEl>
                                          <p:spTgt spid="5"/>
                                        </p:tgtEl>
                                        <p:attrNameLst>
                                          <p:attrName>style.visibility</p:attrName>
                                        </p:attrNameLst>
                                      </p:cBhvr>
                                      <p:to>
                                        <p:strVal val="visible"/>
                                      </p:to>
                                    </p:set>
                                    <p:animEffect transition="in" filter="fade">
                                      <p:cBhvr>
                                        <p:cTn id="104" dur="250"/>
                                        <p:tgtEl>
                                          <p:spTgt spid="5"/>
                                        </p:tgtEl>
                                      </p:cBhvr>
                                    </p:animEffect>
                                  </p:childTnLst>
                                </p:cTn>
                              </p:par>
                            </p:childTnLst>
                          </p:cTn>
                        </p:par>
                        <p:par>
                          <p:cTn id="105" fill="hold">
                            <p:stCondLst>
                              <p:cond delay="1250"/>
                            </p:stCondLst>
                            <p:childTnLst>
                              <p:par>
                                <p:cTn id="106" presetID="63" presetClass="path" presetSubtype="0" accel="50000" decel="50000" fill="hold" nodeType="afterEffect">
                                  <p:stCondLst>
                                    <p:cond delay="0"/>
                                  </p:stCondLst>
                                  <p:childTnLst>
                                    <p:animMotion origin="layout" path="M 2.08333E-7 2.96296E-6 L 0.54805 0.30023 " pathEditMode="relative" rAng="0" ptsTypes="AA">
                                      <p:cBhvr>
                                        <p:cTn id="107" dur="2000" fill="hold"/>
                                        <p:tgtEl>
                                          <p:spTgt spid="5"/>
                                        </p:tgtEl>
                                        <p:attrNameLst>
                                          <p:attrName>ppt_x</p:attrName>
                                          <p:attrName>ppt_y</p:attrName>
                                        </p:attrNameLst>
                                      </p:cBhvr>
                                      <p:rCtr x="27396" y="15000"/>
                                    </p:animMotion>
                                  </p:childTnLst>
                                </p:cTn>
                              </p:par>
                            </p:childTnLst>
                          </p:cTn>
                        </p:par>
                        <p:par>
                          <p:cTn id="108" fill="hold">
                            <p:stCondLst>
                              <p:cond delay="3250"/>
                            </p:stCondLst>
                            <p:childTnLst>
                              <p:par>
                                <p:cTn id="109" presetID="10" presetClass="exit" presetSubtype="0" fill="hold" nodeType="afterEffect">
                                  <p:stCondLst>
                                    <p:cond delay="0"/>
                                  </p:stCondLst>
                                  <p:childTnLst>
                                    <p:animEffect transition="out" filter="fade">
                                      <p:cBhvr>
                                        <p:cTn id="110" dur="250"/>
                                        <p:tgtEl>
                                          <p:spTgt spid="5"/>
                                        </p:tgtEl>
                                      </p:cBhvr>
                                    </p:animEffect>
                                    <p:set>
                                      <p:cBhvr>
                                        <p:cTn id="111" dur="1" fill="hold">
                                          <p:stCondLst>
                                            <p:cond delay="249"/>
                                          </p:stCondLst>
                                        </p:cTn>
                                        <p:tgtEl>
                                          <p:spTgt spid="5"/>
                                        </p:tgtEl>
                                        <p:attrNameLst>
                                          <p:attrName>style.visibility</p:attrName>
                                        </p:attrNameLst>
                                      </p:cBhvr>
                                      <p:to>
                                        <p:strVal val="hidden"/>
                                      </p:to>
                                    </p:set>
                                  </p:childTnLst>
                                </p:cTn>
                              </p:par>
                              <p:par>
                                <p:cTn id="112" presetID="10" presetClass="entr" presetSubtype="0" fill="hold" nodeType="withEffect">
                                  <p:stCondLst>
                                    <p:cond delay="0"/>
                                  </p:stCondLst>
                                  <p:childTnLst>
                                    <p:set>
                                      <p:cBhvr>
                                        <p:cTn id="113" dur="1" fill="hold">
                                          <p:stCondLst>
                                            <p:cond delay="0"/>
                                          </p:stCondLst>
                                        </p:cTn>
                                        <p:tgtEl>
                                          <p:spTgt spid="19"/>
                                        </p:tgtEl>
                                        <p:attrNameLst>
                                          <p:attrName>style.visibility</p:attrName>
                                        </p:attrNameLst>
                                      </p:cBhvr>
                                      <p:to>
                                        <p:strVal val="visible"/>
                                      </p:to>
                                    </p:set>
                                    <p:animEffect transition="in" filter="fade">
                                      <p:cBhvr>
                                        <p:cTn id="114" dur="250"/>
                                        <p:tgtEl>
                                          <p:spTgt spid="19"/>
                                        </p:tgtEl>
                                      </p:cBhvr>
                                    </p:animEffect>
                                  </p:childTnLst>
                                </p:cTn>
                              </p:par>
                            </p:childTnLst>
                          </p:cTn>
                        </p:par>
                        <p:par>
                          <p:cTn id="115" fill="hold">
                            <p:stCondLst>
                              <p:cond delay="3500"/>
                            </p:stCondLst>
                            <p:childTnLst>
                              <p:par>
                                <p:cTn id="116" presetID="32" presetClass="emph" presetSubtype="0" fill="hold" nodeType="afterEffect">
                                  <p:stCondLst>
                                    <p:cond delay="0"/>
                                  </p:stCondLst>
                                  <p:childTnLst>
                                    <p:animRot by="120000">
                                      <p:cBhvr>
                                        <p:cTn id="117" dur="200" fill="hold">
                                          <p:stCondLst>
                                            <p:cond delay="0"/>
                                          </p:stCondLst>
                                        </p:cTn>
                                        <p:tgtEl>
                                          <p:spTgt spid="19"/>
                                        </p:tgtEl>
                                        <p:attrNameLst>
                                          <p:attrName>r</p:attrName>
                                        </p:attrNameLst>
                                      </p:cBhvr>
                                    </p:animRot>
                                    <p:animRot by="-240000">
                                      <p:cBhvr>
                                        <p:cTn id="118" dur="400" fill="hold">
                                          <p:stCondLst>
                                            <p:cond delay="400"/>
                                          </p:stCondLst>
                                        </p:cTn>
                                        <p:tgtEl>
                                          <p:spTgt spid="19"/>
                                        </p:tgtEl>
                                        <p:attrNameLst>
                                          <p:attrName>r</p:attrName>
                                        </p:attrNameLst>
                                      </p:cBhvr>
                                    </p:animRot>
                                    <p:animRot by="240000">
                                      <p:cBhvr>
                                        <p:cTn id="119" dur="400" fill="hold">
                                          <p:stCondLst>
                                            <p:cond delay="800"/>
                                          </p:stCondLst>
                                        </p:cTn>
                                        <p:tgtEl>
                                          <p:spTgt spid="19"/>
                                        </p:tgtEl>
                                        <p:attrNameLst>
                                          <p:attrName>r</p:attrName>
                                        </p:attrNameLst>
                                      </p:cBhvr>
                                    </p:animRot>
                                    <p:animRot by="-240000">
                                      <p:cBhvr>
                                        <p:cTn id="120" dur="400" fill="hold">
                                          <p:stCondLst>
                                            <p:cond delay="1200"/>
                                          </p:stCondLst>
                                        </p:cTn>
                                        <p:tgtEl>
                                          <p:spTgt spid="19"/>
                                        </p:tgtEl>
                                        <p:attrNameLst>
                                          <p:attrName>r</p:attrName>
                                        </p:attrNameLst>
                                      </p:cBhvr>
                                    </p:animRot>
                                    <p:animRot by="120000">
                                      <p:cBhvr>
                                        <p:cTn id="121" dur="400" fill="hold">
                                          <p:stCondLst>
                                            <p:cond delay="1600"/>
                                          </p:stCondLst>
                                        </p:cTn>
                                        <p:tgtEl>
                                          <p:spTgt spid="19"/>
                                        </p:tgtEl>
                                        <p:attrNameLst>
                                          <p:attrName>r</p:attrName>
                                        </p:attrNameLst>
                                      </p:cBhvr>
                                    </p:animRot>
                                  </p:childTnLst>
                                </p:cTn>
                              </p:par>
                              <p:par>
                                <p:cTn id="122" presetID="32" presetClass="emph" presetSubtype="0" fill="hold" nodeType="withEffect">
                                  <p:stCondLst>
                                    <p:cond delay="0"/>
                                  </p:stCondLst>
                                  <p:childTnLst>
                                    <p:animRot by="120000">
                                      <p:cBhvr>
                                        <p:cTn id="123" dur="200" fill="hold">
                                          <p:stCondLst>
                                            <p:cond delay="0"/>
                                          </p:stCondLst>
                                        </p:cTn>
                                        <p:tgtEl>
                                          <p:spTgt spid="22"/>
                                        </p:tgtEl>
                                        <p:attrNameLst>
                                          <p:attrName>r</p:attrName>
                                        </p:attrNameLst>
                                      </p:cBhvr>
                                    </p:animRot>
                                    <p:animRot by="-240000">
                                      <p:cBhvr>
                                        <p:cTn id="124" dur="400" fill="hold">
                                          <p:stCondLst>
                                            <p:cond delay="400"/>
                                          </p:stCondLst>
                                        </p:cTn>
                                        <p:tgtEl>
                                          <p:spTgt spid="22"/>
                                        </p:tgtEl>
                                        <p:attrNameLst>
                                          <p:attrName>r</p:attrName>
                                        </p:attrNameLst>
                                      </p:cBhvr>
                                    </p:animRot>
                                    <p:animRot by="240000">
                                      <p:cBhvr>
                                        <p:cTn id="125" dur="400" fill="hold">
                                          <p:stCondLst>
                                            <p:cond delay="800"/>
                                          </p:stCondLst>
                                        </p:cTn>
                                        <p:tgtEl>
                                          <p:spTgt spid="22"/>
                                        </p:tgtEl>
                                        <p:attrNameLst>
                                          <p:attrName>r</p:attrName>
                                        </p:attrNameLst>
                                      </p:cBhvr>
                                    </p:animRot>
                                    <p:animRot by="-240000">
                                      <p:cBhvr>
                                        <p:cTn id="126" dur="400" fill="hold">
                                          <p:stCondLst>
                                            <p:cond delay="1200"/>
                                          </p:stCondLst>
                                        </p:cTn>
                                        <p:tgtEl>
                                          <p:spTgt spid="22"/>
                                        </p:tgtEl>
                                        <p:attrNameLst>
                                          <p:attrName>r</p:attrName>
                                        </p:attrNameLst>
                                      </p:cBhvr>
                                    </p:animRot>
                                    <p:animRot by="120000">
                                      <p:cBhvr>
                                        <p:cTn id="127" dur="400" fill="hold">
                                          <p:stCondLst>
                                            <p:cond delay="1600"/>
                                          </p:stCondLst>
                                        </p:cTn>
                                        <p:tgtEl>
                                          <p:spTgt spid="22"/>
                                        </p:tgtEl>
                                        <p:attrNameLst>
                                          <p:attrName>r</p:attrName>
                                        </p:attrNameLst>
                                      </p:cBhvr>
                                    </p:animRot>
                                  </p:childTnLst>
                                </p:cTn>
                              </p:par>
                            </p:childTnLst>
                          </p:cTn>
                        </p:par>
                        <p:par>
                          <p:cTn id="128" fill="hold">
                            <p:stCondLst>
                              <p:cond delay="5500"/>
                            </p:stCondLst>
                            <p:childTnLst>
                              <p:par>
                                <p:cTn id="129" presetID="10" presetClass="exit" presetSubtype="0" fill="hold" nodeType="afterEffect">
                                  <p:stCondLst>
                                    <p:cond delay="0"/>
                                  </p:stCondLst>
                                  <p:childTnLst>
                                    <p:animEffect transition="out" filter="fade">
                                      <p:cBhvr>
                                        <p:cTn id="130" dur="250"/>
                                        <p:tgtEl>
                                          <p:spTgt spid="19"/>
                                        </p:tgtEl>
                                      </p:cBhvr>
                                    </p:animEffect>
                                    <p:set>
                                      <p:cBhvr>
                                        <p:cTn id="131" dur="1" fill="hold">
                                          <p:stCondLst>
                                            <p:cond delay="249"/>
                                          </p:stCondLst>
                                        </p:cTn>
                                        <p:tgtEl>
                                          <p:spTgt spid="19"/>
                                        </p:tgtEl>
                                        <p:attrNameLst>
                                          <p:attrName>style.visibility</p:attrName>
                                        </p:attrNameLst>
                                      </p:cBhvr>
                                      <p:to>
                                        <p:strVal val="hidden"/>
                                      </p:to>
                                    </p:set>
                                  </p:childTnLst>
                                </p:cTn>
                              </p:par>
                              <p:par>
                                <p:cTn id="132" presetID="10" presetClass="entr" presetSubtype="0" fill="hold" nodeType="withEffect">
                                  <p:stCondLst>
                                    <p:cond delay="0"/>
                                  </p:stCondLst>
                                  <p:childTnLst>
                                    <p:set>
                                      <p:cBhvr>
                                        <p:cTn id="133" dur="1" fill="hold">
                                          <p:stCondLst>
                                            <p:cond delay="0"/>
                                          </p:stCondLst>
                                        </p:cTn>
                                        <p:tgtEl>
                                          <p:spTgt spid="17"/>
                                        </p:tgtEl>
                                        <p:attrNameLst>
                                          <p:attrName>style.visibility</p:attrName>
                                        </p:attrNameLst>
                                      </p:cBhvr>
                                      <p:to>
                                        <p:strVal val="visible"/>
                                      </p:to>
                                    </p:set>
                                    <p:animEffect transition="in" filter="fade">
                                      <p:cBhvr>
                                        <p:cTn id="134" dur="250"/>
                                        <p:tgtEl>
                                          <p:spTgt spid="17"/>
                                        </p:tgtEl>
                                      </p:cBhvr>
                                    </p:animEffect>
                                  </p:childTnLst>
                                  <p:subTnLst>
                                    <p:audio>
                                      <p:cMediaNode>
                                        <p:cTn display="0" masterRel="sameClick">
                                          <p:stCondLst>
                                            <p:cond evt="begin" delay="0">
                                              <p:tn val="132"/>
                                            </p:cond>
                                          </p:stCondLst>
                                          <p:endCondLst>
                                            <p:cond evt="onStopAudio" delay="0">
                                              <p:tgtEl>
                                                <p:sldTgt/>
                                              </p:tgtEl>
                                            </p:cond>
                                          </p:endCondLst>
                                        </p:cTn>
                                        <p:tgtEl>
                                          <p:sndTgt r:embed="rId3" name="oisairoi.wav"/>
                                        </p:tgtEl>
                                      </p:cMediaNode>
                                    </p:audio>
                                  </p:subTnLst>
                                </p:cTn>
                              </p:par>
                              <p:par>
                                <p:cTn id="135" presetID="10" presetClass="entr" presetSubtype="0" fill="hold" nodeType="withEffect">
                                  <p:stCondLst>
                                    <p:cond delay="0"/>
                                  </p:stCondLst>
                                  <p:childTnLst>
                                    <p:set>
                                      <p:cBhvr>
                                        <p:cTn id="136" dur="1" fill="hold">
                                          <p:stCondLst>
                                            <p:cond delay="0"/>
                                          </p:stCondLst>
                                        </p:cTn>
                                        <p:tgtEl>
                                          <p:spTgt spid="21"/>
                                        </p:tgtEl>
                                        <p:attrNameLst>
                                          <p:attrName>style.visibility</p:attrName>
                                        </p:attrNameLst>
                                      </p:cBhvr>
                                      <p:to>
                                        <p:strVal val="visible"/>
                                      </p:to>
                                    </p:set>
                                    <p:animEffect transition="in" filter="fade">
                                      <p:cBhvr>
                                        <p:cTn id="137" dur="250"/>
                                        <p:tgtEl>
                                          <p:spTgt spid="21"/>
                                        </p:tgtEl>
                                      </p:cBhvr>
                                    </p:animEffect>
                                  </p:childTnLst>
                                </p:cTn>
                              </p:par>
                              <p:par>
                                <p:cTn id="138" presetID="10" presetClass="exit" presetSubtype="0" fill="hold" nodeType="withEffect">
                                  <p:stCondLst>
                                    <p:cond delay="0"/>
                                  </p:stCondLst>
                                  <p:childTnLst>
                                    <p:animEffect transition="out" filter="fade">
                                      <p:cBhvr>
                                        <p:cTn id="139" dur="250"/>
                                        <p:tgtEl>
                                          <p:spTgt spid="22"/>
                                        </p:tgtEl>
                                      </p:cBhvr>
                                    </p:animEffect>
                                    <p:set>
                                      <p:cBhvr>
                                        <p:cTn id="140"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1" restart="whenNotActive" fill="hold" evtFilter="cancelBubble" nodeType="interactiveSeq">
                <p:stCondLst>
                  <p:cond evt="onClick" delay="0">
                    <p:tgtEl>
                      <p:spTgt spid="26"/>
                    </p:tgtEl>
                  </p:cond>
                </p:stCondLst>
                <p:endSync evt="end" delay="0">
                  <p:rtn val="all"/>
                </p:endSync>
                <p:childTnLst>
                  <p:par>
                    <p:cTn id="142" fill="hold">
                      <p:stCondLst>
                        <p:cond delay="0"/>
                      </p:stCondLst>
                      <p:childTnLst>
                        <p:par>
                          <p:cTn id="143" fill="hold">
                            <p:stCondLst>
                              <p:cond delay="0"/>
                            </p:stCondLst>
                            <p:childTnLst>
                              <p:par>
                                <p:cTn id="144" presetID="32" presetClass="emph" presetSubtype="0" fill="hold" nodeType="clickEffect">
                                  <p:stCondLst>
                                    <p:cond delay="0"/>
                                  </p:stCondLst>
                                  <p:childTnLst>
                                    <p:animRot by="120000">
                                      <p:cBhvr>
                                        <p:cTn id="145" dur="100" fill="hold">
                                          <p:stCondLst>
                                            <p:cond delay="0"/>
                                          </p:stCondLst>
                                        </p:cTn>
                                        <p:tgtEl>
                                          <p:spTgt spid="26"/>
                                        </p:tgtEl>
                                        <p:attrNameLst>
                                          <p:attrName>r</p:attrName>
                                        </p:attrNameLst>
                                      </p:cBhvr>
                                    </p:animRot>
                                    <p:animRot by="-240000">
                                      <p:cBhvr>
                                        <p:cTn id="146" dur="200" fill="hold">
                                          <p:stCondLst>
                                            <p:cond delay="200"/>
                                          </p:stCondLst>
                                        </p:cTn>
                                        <p:tgtEl>
                                          <p:spTgt spid="26"/>
                                        </p:tgtEl>
                                        <p:attrNameLst>
                                          <p:attrName>r</p:attrName>
                                        </p:attrNameLst>
                                      </p:cBhvr>
                                    </p:animRot>
                                    <p:animRot by="240000">
                                      <p:cBhvr>
                                        <p:cTn id="147" dur="200" fill="hold">
                                          <p:stCondLst>
                                            <p:cond delay="400"/>
                                          </p:stCondLst>
                                        </p:cTn>
                                        <p:tgtEl>
                                          <p:spTgt spid="26"/>
                                        </p:tgtEl>
                                        <p:attrNameLst>
                                          <p:attrName>r</p:attrName>
                                        </p:attrNameLst>
                                      </p:cBhvr>
                                    </p:animRot>
                                    <p:animRot by="-240000">
                                      <p:cBhvr>
                                        <p:cTn id="148" dur="200" fill="hold">
                                          <p:stCondLst>
                                            <p:cond delay="600"/>
                                          </p:stCondLst>
                                        </p:cTn>
                                        <p:tgtEl>
                                          <p:spTgt spid="26"/>
                                        </p:tgtEl>
                                        <p:attrNameLst>
                                          <p:attrName>r</p:attrName>
                                        </p:attrNameLst>
                                      </p:cBhvr>
                                    </p:animRot>
                                    <p:animRot by="120000">
                                      <p:cBhvr>
                                        <p:cTn id="149" dur="200" fill="hold">
                                          <p:stCondLst>
                                            <p:cond delay="800"/>
                                          </p:stCondLst>
                                        </p:cTn>
                                        <p:tgtEl>
                                          <p:spTgt spid="26"/>
                                        </p:tgtEl>
                                        <p:attrNameLst>
                                          <p:attrName>r</p:attrName>
                                        </p:attrNameLst>
                                      </p:cBhvr>
                                    </p:animRot>
                                  </p:childTnLst>
                                </p:cTn>
                              </p:par>
                            </p:childTnLst>
                          </p:cTn>
                        </p:par>
                        <p:par>
                          <p:cTn id="150" fill="hold">
                            <p:stCondLst>
                              <p:cond delay="1000"/>
                            </p:stCondLst>
                            <p:childTnLst>
                              <p:par>
                                <p:cTn id="151" presetID="10" presetClass="exit" presetSubtype="0" fill="hold" nodeType="afterEffect">
                                  <p:stCondLst>
                                    <p:cond delay="0"/>
                                  </p:stCondLst>
                                  <p:childTnLst>
                                    <p:animEffect transition="out" filter="fade">
                                      <p:cBhvr>
                                        <p:cTn id="152" dur="250"/>
                                        <p:tgtEl>
                                          <p:spTgt spid="16"/>
                                        </p:tgtEl>
                                      </p:cBhvr>
                                    </p:animEffect>
                                    <p:set>
                                      <p:cBhvr>
                                        <p:cTn id="153" dur="1" fill="hold">
                                          <p:stCondLst>
                                            <p:cond delay="249"/>
                                          </p:stCondLst>
                                        </p:cTn>
                                        <p:tgtEl>
                                          <p:spTgt spid="16"/>
                                        </p:tgtEl>
                                        <p:attrNameLst>
                                          <p:attrName>style.visibility</p:attrName>
                                        </p:attrNameLst>
                                      </p:cBhvr>
                                      <p:to>
                                        <p:strVal val="hidden"/>
                                      </p:to>
                                    </p:set>
                                  </p:childTnLst>
                                </p:cTn>
                              </p:par>
                              <p:par>
                                <p:cTn id="154" presetID="10" presetClass="entr" presetSubtype="0" fill="hold" nodeType="withEffect">
                                  <p:stCondLst>
                                    <p:cond delay="0"/>
                                  </p:stCondLst>
                                  <p:childTnLst>
                                    <p:set>
                                      <p:cBhvr>
                                        <p:cTn id="155" dur="1" fill="hold">
                                          <p:stCondLst>
                                            <p:cond delay="0"/>
                                          </p:stCondLst>
                                        </p:cTn>
                                        <p:tgtEl>
                                          <p:spTgt spid="5"/>
                                        </p:tgtEl>
                                        <p:attrNameLst>
                                          <p:attrName>style.visibility</p:attrName>
                                        </p:attrNameLst>
                                      </p:cBhvr>
                                      <p:to>
                                        <p:strVal val="visible"/>
                                      </p:to>
                                    </p:set>
                                    <p:animEffect transition="in" filter="fade">
                                      <p:cBhvr>
                                        <p:cTn id="156" dur="250"/>
                                        <p:tgtEl>
                                          <p:spTgt spid="5"/>
                                        </p:tgtEl>
                                      </p:cBhvr>
                                    </p:animEffect>
                                  </p:childTnLst>
                                </p:cTn>
                              </p:par>
                            </p:childTnLst>
                          </p:cTn>
                        </p:par>
                        <p:par>
                          <p:cTn id="157" fill="hold">
                            <p:stCondLst>
                              <p:cond delay="1250"/>
                            </p:stCondLst>
                            <p:childTnLst>
                              <p:par>
                                <p:cTn id="158" presetID="63" presetClass="path" presetSubtype="0" accel="50000" decel="50000" fill="hold" nodeType="afterEffect">
                                  <p:stCondLst>
                                    <p:cond delay="0"/>
                                  </p:stCondLst>
                                  <p:childTnLst>
                                    <p:animMotion origin="layout" path="M 2.08333E-7 2.96296E-6 L 0.3332 0.30023 " pathEditMode="relative" rAng="0" ptsTypes="AA">
                                      <p:cBhvr>
                                        <p:cTn id="159" dur="2000" fill="hold"/>
                                        <p:tgtEl>
                                          <p:spTgt spid="5"/>
                                        </p:tgtEl>
                                        <p:attrNameLst>
                                          <p:attrName>ppt_x</p:attrName>
                                          <p:attrName>ppt_y</p:attrName>
                                        </p:attrNameLst>
                                      </p:cBhvr>
                                      <p:rCtr x="16654" y="15000"/>
                                    </p:animMotion>
                                  </p:childTnLst>
                                </p:cTn>
                              </p:par>
                            </p:childTnLst>
                          </p:cTn>
                        </p:par>
                        <p:par>
                          <p:cTn id="160" fill="hold">
                            <p:stCondLst>
                              <p:cond delay="3250"/>
                            </p:stCondLst>
                            <p:childTnLst>
                              <p:par>
                                <p:cTn id="161" presetID="10" presetClass="exit" presetSubtype="0" fill="hold" nodeType="afterEffect">
                                  <p:stCondLst>
                                    <p:cond delay="0"/>
                                  </p:stCondLst>
                                  <p:childTnLst>
                                    <p:animEffect transition="out" filter="fade">
                                      <p:cBhvr>
                                        <p:cTn id="162" dur="250"/>
                                        <p:tgtEl>
                                          <p:spTgt spid="5"/>
                                        </p:tgtEl>
                                      </p:cBhvr>
                                    </p:animEffect>
                                    <p:set>
                                      <p:cBhvr>
                                        <p:cTn id="163" dur="1" fill="hold">
                                          <p:stCondLst>
                                            <p:cond delay="249"/>
                                          </p:stCondLst>
                                        </p:cTn>
                                        <p:tgtEl>
                                          <p:spTgt spid="5"/>
                                        </p:tgtEl>
                                        <p:attrNameLst>
                                          <p:attrName>style.visibility</p:attrName>
                                        </p:attrNameLst>
                                      </p:cBhvr>
                                      <p:to>
                                        <p:strVal val="hidden"/>
                                      </p:to>
                                    </p:set>
                                  </p:childTnLst>
                                </p:cTn>
                              </p:par>
                              <p:par>
                                <p:cTn id="164" presetID="10" presetClass="entr" presetSubtype="0" fill="hold" nodeType="withEffect">
                                  <p:stCondLst>
                                    <p:cond delay="0"/>
                                  </p:stCondLst>
                                  <p:childTnLst>
                                    <p:set>
                                      <p:cBhvr>
                                        <p:cTn id="165" dur="1" fill="hold">
                                          <p:stCondLst>
                                            <p:cond delay="0"/>
                                          </p:stCondLst>
                                        </p:cTn>
                                        <p:tgtEl>
                                          <p:spTgt spid="24"/>
                                        </p:tgtEl>
                                        <p:attrNameLst>
                                          <p:attrName>style.visibility</p:attrName>
                                        </p:attrNameLst>
                                      </p:cBhvr>
                                      <p:to>
                                        <p:strVal val="visible"/>
                                      </p:to>
                                    </p:set>
                                    <p:animEffect transition="in" filter="fade">
                                      <p:cBhvr>
                                        <p:cTn id="166" dur="250"/>
                                        <p:tgtEl>
                                          <p:spTgt spid="24"/>
                                        </p:tgtEl>
                                      </p:cBhvr>
                                    </p:animEffect>
                                  </p:childTnLst>
                                </p:cTn>
                              </p:par>
                            </p:childTnLst>
                          </p:cTn>
                        </p:par>
                        <p:par>
                          <p:cTn id="167" fill="hold">
                            <p:stCondLst>
                              <p:cond delay="3500"/>
                            </p:stCondLst>
                            <p:childTnLst>
                              <p:par>
                                <p:cTn id="168" presetID="32" presetClass="emph" presetSubtype="0" fill="hold" nodeType="afterEffect">
                                  <p:stCondLst>
                                    <p:cond delay="0"/>
                                  </p:stCondLst>
                                  <p:childTnLst>
                                    <p:animRot by="120000">
                                      <p:cBhvr>
                                        <p:cTn id="169" dur="200" fill="hold">
                                          <p:stCondLst>
                                            <p:cond delay="0"/>
                                          </p:stCondLst>
                                        </p:cTn>
                                        <p:tgtEl>
                                          <p:spTgt spid="24"/>
                                        </p:tgtEl>
                                        <p:attrNameLst>
                                          <p:attrName>r</p:attrName>
                                        </p:attrNameLst>
                                      </p:cBhvr>
                                    </p:animRot>
                                    <p:animRot by="-240000">
                                      <p:cBhvr>
                                        <p:cTn id="170" dur="400" fill="hold">
                                          <p:stCondLst>
                                            <p:cond delay="400"/>
                                          </p:stCondLst>
                                        </p:cTn>
                                        <p:tgtEl>
                                          <p:spTgt spid="24"/>
                                        </p:tgtEl>
                                        <p:attrNameLst>
                                          <p:attrName>r</p:attrName>
                                        </p:attrNameLst>
                                      </p:cBhvr>
                                    </p:animRot>
                                    <p:animRot by="240000">
                                      <p:cBhvr>
                                        <p:cTn id="171" dur="400" fill="hold">
                                          <p:stCondLst>
                                            <p:cond delay="800"/>
                                          </p:stCondLst>
                                        </p:cTn>
                                        <p:tgtEl>
                                          <p:spTgt spid="24"/>
                                        </p:tgtEl>
                                        <p:attrNameLst>
                                          <p:attrName>r</p:attrName>
                                        </p:attrNameLst>
                                      </p:cBhvr>
                                    </p:animRot>
                                    <p:animRot by="-240000">
                                      <p:cBhvr>
                                        <p:cTn id="172" dur="400" fill="hold">
                                          <p:stCondLst>
                                            <p:cond delay="1200"/>
                                          </p:stCondLst>
                                        </p:cTn>
                                        <p:tgtEl>
                                          <p:spTgt spid="24"/>
                                        </p:tgtEl>
                                        <p:attrNameLst>
                                          <p:attrName>r</p:attrName>
                                        </p:attrNameLst>
                                      </p:cBhvr>
                                    </p:animRot>
                                    <p:animRot by="120000">
                                      <p:cBhvr>
                                        <p:cTn id="173" dur="400" fill="hold">
                                          <p:stCondLst>
                                            <p:cond delay="1600"/>
                                          </p:stCondLst>
                                        </p:cTn>
                                        <p:tgtEl>
                                          <p:spTgt spid="24"/>
                                        </p:tgtEl>
                                        <p:attrNameLst>
                                          <p:attrName>r</p:attrName>
                                        </p:attrNameLst>
                                      </p:cBhvr>
                                    </p:animRot>
                                  </p:childTnLst>
                                </p:cTn>
                              </p:par>
                              <p:par>
                                <p:cTn id="174" presetID="32" presetClass="emph" presetSubtype="0" fill="hold" nodeType="withEffect">
                                  <p:stCondLst>
                                    <p:cond delay="0"/>
                                  </p:stCondLst>
                                  <p:childTnLst>
                                    <p:animRot by="120000">
                                      <p:cBhvr>
                                        <p:cTn id="175" dur="200" fill="hold">
                                          <p:stCondLst>
                                            <p:cond delay="0"/>
                                          </p:stCondLst>
                                        </p:cTn>
                                        <p:tgtEl>
                                          <p:spTgt spid="26"/>
                                        </p:tgtEl>
                                        <p:attrNameLst>
                                          <p:attrName>r</p:attrName>
                                        </p:attrNameLst>
                                      </p:cBhvr>
                                    </p:animRot>
                                    <p:animRot by="-240000">
                                      <p:cBhvr>
                                        <p:cTn id="176" dur="400" fill="hold">
                                          <p:stCondLst>
                                            <p:cond delay="400"/>
                                          </p:stCondLst>
                                        </p:cTn>
                                        <p:tgtEl>
                                          <p:spTgt spid="26"/>
                                        </p:tgtEl>
                                        <p:attrNameLst>
                                          <p:attrName>r</p:attrName>
                                        </p:attrNameLst>
                                      </p:cBhvr>
                                    </p:animRot>
                                    <p:animRot by="240000">
                                      <p:cBhvr>
                                        <p:cTn id="177" dur="400" fill="hold">
                                          <p:stCondLst>
                                            <p:cond delay="800"/>
                                          </p:stCondLst>
                                        </p:cTn>
                                        <p:tgtEl>
                                          <p:spTgt spid="26"/>
                                        </p:tgtEl>
                                        <p:attrNameLst>
                                          <p:attrName>r</p:attrName>
                                        </p:attrNameLst>
                                      </p:cBhvr>
                                    </p:animRot>
                                    <p:animRot by="-240000">
                                      <p:cBhvr>
                                        <p:cTn id="178" dur="400" fill="hold">
                                          <p:stCondLst>
                                            <p:cond delay="1200"/>
                                          </p:stCondLst>
                                        </p:cTn>
                                        <p:tgtEl>
                                          <p:spTgt spid="26"/>
                                        </p:tgtEl>
                                        <p:attrNameLst>
                                          <p:attrName>r</p:attrName>
                                        </p:attrNameLst>
                                      </p:cBhvr>
                                    </p:animRot>
                                    <p:animRot by="120000">
                                      <p:cBhvr>
                                        <p:cTn id="179" dur="400" fill="hold">
                                          <p:stCondLst>
                                            <p:cond delay="1600"/>
                                          </p:stCondLst>
                                        </p:cTn>
                                        <p:tgtEl>
                                          <p:spTgt spid="26"/>
                                        </p:tgtEl>
                                        <p:attrNameLst>
                                          <p:attrName>r</p:attrName>
                                        </p:attrNameLst>
                                      </p:cBhvr>
                                    </p:animRot>
                                  </p:childTnLst>
                                </p:cTn>
                              </p:par>
                            </p:childTnLst>
                          </p:cTn>
                        </p:par>
                        <p:par>
                          <p:cTn id="180" fill="hold">
                            <p:stCondLst>
                              <p:cond delay="5500"/>
                            </p:stCondLst>
                            <p:childTnLst>
                              <p:par>
                                <p:cTn id="181" presetID="10" presetClass="exit" presetSubtype="0" fill="hold" nodeType="afterEffect">
                                  <p:stCondLst>
                                    <p:cond delay="0"/>
                                  </p:stCondLst>
                                  <p:childTnLst>
                                    <p:animEffect transition="out" filter="fade">
                                      <p:cBhvr>
                                        <p:cTn id="182" dur="250"/>
                                        <p:tgtEl>
                                          <p:spTgt spid="24"/>
                                        </p:tgtEl>
                                      </p:cBhvr>
                                    </p:animEffect>
                                    <p:set>
                                      <p:cBhvr>
                                        <p:cTn id="183" dur="1" fill="hold">
                                          <p:stCondLst>
                                            <p:cond delay="249"/>
                                          </p:stCondLst>
                                        </p:cTn>
                                        <p:tgtEl>
                                          <p:spTgt spid="24"/>
                                        </p:tgtEl>
                                        <p:attrNameLst>
                                          <p:attrName>style.visibility</p:attrName>
                                        </p:attrNameLst>
                                      </p:cBhvr>
                                      <p:to>
                                        <p:strVal val="hidden"/>
                                      </p:to>
                                    </p:set>
                                  </p:childTnLst>
                                </p:cTn>
                              </p:par>
                              <p:par>
                                <p:cTn id="184" presetID="10" presetClass="entr" presetSubtype="0" fill="hold" nodeType="withEffect">
                                  <p:stCondLst>
                                    <p:cond delay="0"/>
                                  </p:stCondLst>
                                  <p:childTnLst>
                                    <p:set>
                                      <p:cBhvr>
                                        <p:cTn id="185" dur="1" fill="hold">
                                          <p:stCondLst>
                                            <p:cond delay="0"/>
                                          </p:stCondLst>
                                        </p:cTn>
                                        <p:tgtEl>
                                          <p:spTgt spid="23"/>
                                        </p:tgtEl>
                                        <p:attrNameLst>
                                          <p:attrName>style.visibility</p:attrName>
                                        </p:attrNameLst>
                                      </p:cBhvr>
                                      <p:to>
                                        <p:strVal val="visible"/>
                                      </p:to>
                                    </p:set>
                                    <p:animEffect transition="in" filter="fade">
                                      <p:cBhvr>
                                        <p:cTn id="186" dur="250"/>
                                        <p:tgtEl>
                                          <p:spTgt spid="23"/>
                                        </p:tgtEl>
                                      </p:cBhvr>
                                    </p:animEffect>
                                  </p:childTnLst>
                                  <p:subTnLst>
                                    <p:audio>
                                      <p:cMediaNode>
                                        <p:cTn display="0" masterRel="sameClick">
                                          <p:stCondLst>
                                            <p:cond evt="begin" delay="0">
                                              <p:tn val="184"/>
                                            </p:cond>
                                          </p:stCondLst>
                                          <p:endCondLst>
                                            <p:cond evt="onStopAudio" delay="0">
                                              <p:tgtEl>
                                                <p:sldTgt/>
                                              </p:tgtEl>
                                            </p:cond>
                                          </p:endCondLst>
                                        </p:cTn>
                                        <p:tgtEl>
                                          <p:sndTgt r:embed="rId4" name="congioilam.wav"/>
                                        </p:tgtEl>
                                      </p:cMediaNode>
                                    </p:audio>
                                  </p:subTnLst>
                                </p:cTn>
                              </p:par>
                              <p:par>
                                <p:cTn id="187" presetID="10" presetClass="exit" presetSubtype="0" fill="hold" nodeType="withEffect">
                                  <p:stCondLst>
                                    <p:cond delay="0"/>
                                  </p:stCondLst>
                                  <p:childTnLst>
                                    <p:animEffect transition="out" filter="fade">
                                      <p:cBhvr>
                                        <p:cTn id="188" dur="250"/>
                                        <p:tgtEl>
                                          <p:spTgt spid="26"/>
                                        </p:tgtEl>
                                      </p:cBhvr>
                                    </p:animEffect>
                                    <p:set>
                                      <p:cBhvr>
                                        <p:cTn id="189"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90" restart="whenNotActive" fill="hold" evtFilter="cancelBubble" nodeType="interactiveSeq">
                <p:stCondLst>
                  <p:cond evt="onClick" delay="0">
                    <p:tgtEl>
                      <p:spTgt spid="30"/>
                    </p:tgtEl>
                  </p:cond>
                </p:stCondLst>
                <p:endSync evt="end" delay="0">
                  <p:rtn val="all"/>
                </p:endSync>
                <p:childTnLst>
                  <p:par>
                    <p:cTn id="191" fill="hold">
                      <p:stCondLst>
                        <p:cond delay="0"/>
                      </p:stCondLst>
                      <p:childTnLst>
                        <p:par>
                          <p:cTn id="192" fill="hold">
                            <p:stCondLst>
                              <p:cond delay="0"/>
                            </p:stCondLst>
                            <p:childTnLst>
                              <p:par>
                                <p:cTn id="193" presetID="32" presetClass="emph" presetSubtype="0" fill="hold" nodeType="clickEffect">
                                  <p:stCondLst>
                                    <p:cond delay="0"/>
                                  </p:stCondLst>
                                  <p:childTnLst>
                                    <p:animRot by="120000">
                                      <p:cBhvr>
                                        <p:cTn id="194" dur="100" fill="hold">
                                          <p:stCondLst>
                                            <p:cond delay="0"/>
                                          </p:stCondLst>
                                        </p:cTn>
                                        <p:tgtEl>
                                          <p:spTgt spid="30"/>
                                        </p:tgtEl>
                                        <p:attrNameLst>
                                          <p:attrName>r</p:attrName>
                                        </p:attrNameLst>
                                      </p:cBhvr>
                                    </p:animRot>
                                    <p:animRot by="-240000">
                                      <p:cBhvr>
                                        <p:cTn id="195" dur="200" fill="hold">
                                          <p:stCondLst>
                                            <p:cond delay="200"/>
                                          </p:stCondLst>
                                        </p:cTn>
                                        <p:tgtEl>
                                          <p:spTgt spid="30"/>
                                        </p:tgtEl>
                                        <p:attrNameLst>
                                          <p:attrName>r</p:attrName>
                                        </p:attrNameLst>
                                      </p:cBhvr>
                                    </p:animRot>
                                    <p:animRot by="240000">
                                      <p:cBhvr>
                                        <p:cTn id="196" dur="200" fill="hold">
                                          <p:stCondLst>
                                            <p:cond delay="400"/>
                                          </p:stCondLst>
                                        </p:cTn>
                                        <p:tgtEl>
                                          <p:spTgt spid="30"/>
                                        </p:tgtEl>
                                        <p:attrNameLst>
                                          <p:attrName>r</p:attrName>
                                        </p:attrNameLst>
                                      </p:cBhvr>
                                    </p:animRot>
                                    <p:animRot by="-240000">
                                      <p:cBhvr>
                                        <p:cTn id="197" dur="200" fill="hold">
                                          <p:stCondLst>
                                            <p:cond delay="600"/>
                                          </p:stCondLst>
                                        </p:cTn>
                                        <p:tgtEl>
                                          <p:spTgt spid="30"/>
                                        </p:tgtEl>
                                        <p:attrNameLst>
                                          <p:attrName>r</p:attrName>
                                        </p:attrNameLst>
                                      </p:cBhvr>
                                    </p:animRot>
                                    <p:animRot by="120000">
                                      <p:cBhvr>
                                        <p:cTn id="198" dur="200" fill="hold">
                                          <p:stCondLst>
                                            <p:cond delay="800"/>
                                          </p:stCondLst>
                                        </p:cTn>
                                        <p:tgtEl>
                                          <p:spTgt spid="30"/>
                                        </p:tgtEl>
                                        <p:attrNameLst>
                                          <p:attrName>r</p:attrName>
                                        </p:attrNameLst>
                                      </p:cBhvr>
                                    </p:animRot>
                                  </p:childTnLst>
                                </p:cTn>
                              </p:par>
                            </p:childTnLst>
                          </p:cTn>
                        </p:par>
                        <p:par>
                          <p:cTn id="199" fill="hold">
                            <p:stCondLst>
                              <p:cond delay="1000"/>
                            </p:stCondLst>
                            <p:childTnLst>
                              <p:par>
                                <p:cTn id="200" presetID="10" presetClass="exit" presetSubtype="0" fill="hold" nodeType="afterEffect">
                                  <p:stCondLst>
                                    <p:cond delay="0"/>
                                  </p:stCondLst>
                                  <p:childTnLst>
                                    <p:animEffect transition="out" filter="fade">
                                      <p:cBhvr>
                                        <p:cTn id="201" dur="250"/>
                                        <p:tgtEl>
                                          <p:spTgt spid="16"/>
                                        </p:tgtEl>
                                      </p:cBhvr>
                                    </p:animEffect>
                                    <p:set>
                                      <p:cBhvr>
                                        <p:cTn id="202" dur="1" fill="hold">
                                          <p:stCondLst>
                                            <p:cond delay="249"/>
                                          </p:stCondLst>
                                        </p:cTn>
                                        <p:tgtEl>
                                          <p:spTgt spid="16"/>
                                        </p:tgtEl>
                                        <p:attrNameLst>
                                          <p:attrName>style.visibility</p:attrName>
                                        </p:attrNameLst>
                                      </p:cBhvr>
                                      <p:to>
                                        <p:strVal val="hidden"/>
                                      </p:to>
                                    </p:set>
                                  </p:childTnLst>
                                </p:cTn>
                              </p:par>
                              <p:par>
                                <p:cTn id="203" presetID="10" presetClass="entr" presetSubtype="0" fill="hold" nodeType="withEffect">
                                  <p:stCondLst>
                                    <p:cond delay="0"/>
                                  </p:stCondLst>
                                  <p:childTnLst>
                                    <p:set>
                                      <p:cBhvr>
                                        <p:cTn id="204" dur="1" fill="hold">
                                          <p:stCondLst>
                                            <p:cond delay="0"/>
                                          </p:stCondLst>
                                        </p:cTn>
                                        <p:tgtEl>
                                          <p:spTgt spid="5"/>
                                        </p:tgtEl>
                                        <p:attrNameLst>
                                          <p:attrName>style.visibility</p:attrName>
                                        </p:attrNameLst>
                                      </p:cBhvr>
                                      <p:to>
                                        <p:strVal val="visible"/>
                                      </p:to>
                                    </p:set>
                                    <p:animEffect transition="in" filter="fade">
                                      <p:cBhvr>
                                        <p:cTn id="205" dur="250"/>
                                        <p:tgtEl>
                                          <p:spTgt spid="5"/>
                                        </p:tgtEl>
                                      </p:cBhvr>
                                    </p:animEffect>
                                  </p:childTnLst>
                                </p:cTn>
                              </p:par>
                            </p:childTnLst>
                          </p:cTn>
                        </p:par>
                        <p:par>
                          <p:cTn id="206" fill="hold">
                            <p:stCondLst>
                              <p:cond delay="1250"/>
                            </p:stCondLst>
                            <p:childTnLst>
                              <p:par>
                                <p:cTn id="207" presetID="49" presetClass="path" presetSubtype="0" accel="50000" decel="50000" fill="hold" nodeType="afterEffect">
                                  <p:stCondLst>
                                    <p:cond delay="0"/>
                                  </p:stCondLst>
                                  <p:childTnLst>
                                    <p:animMotion origin="layout" path="M -0.00573 0.02893 L 0.07917 0.32916 " pathEditMode="relative" rAng="0" ptsTypes="AA">
                                      <p:cBhvr>
                                        <p:cTn id="208" dur="2000" fill="hold"/>
                                        <p:tgtEl>
                                          <p:spTgt spid="5"/>
                                        </p:tgtEl>
                                        <p:attrNameLst>
                                          <p:attrName>ppt_x</p:attrName>
                                          <p:attrName>ppt_y</p:attrName>
                                        </p:attrNameLst>
                                      </p:cBhvr>
                                      <p:rCtr x="4245" y="15000"/>
                                    </p:animMotion>
                                  </p:childTnLst>
                                </p:cTn>
                              </p:par>
                            </p:childTnLst>
                          </p:cTn>
                        </p:par>
                        <p:par>
                          <p:cTn id="209" fill="hold">
                            <p:stCondLst>
                              <p:cond delay="3250"/>
                            </p:stCondLst>
                            <p:childTnLst>
                              <p:par>
                                <p:cTn id="210" presetID="10" presetClass="exit" presetSubtype="0" fill="hold" nodeType="afterEffect">
                                  <p:stCondLst>
                                    <p:cond delay="0"/>
                                  </p:stCondLst>
                                  <p:childTnLst>
                                    <p:animEffect transition="out" filter="fade">
                                      <p:cBhvr>
                                        <p:cTn id="211" dur="250"/>
                                        <p:tgtEl>
                                          <p:spTgt spid="5"/>
                                        </p:tgtEl>
                                      </p:cBhvr>
                                    </p:animEffect>
                                    <p:set>
                                      <p:cBhvr>
                                        <p:cTn id="212" dur="1" fill="hold">
                                          <p:stCondLst>
                                            <p:cond delay="249"/>
                                          </p:stCondLst>
                                        </p:cTn>
                                        <p:tgtEl>
                                          <p:spTgt spid="5"/>
                                        </p:tgtEl>
                                        <p:attrNameLst>
                                          <p:attrName>style.visibility</p:attrName>
                                        </p:attrNameLst>
                                      </p:cBhvr>
                                      <p:to>
                                        <p:strVal val="hidden"/>
                                      </p:to>
                                    </p:set>
                                  </p:childTnLst>
                                </p:cTn>
                              </p:par>
                              <p:par>
                                <p:cTn id="213" presetID="10" presetClass="entr" presetSubtype="0" fill="hold" nodeType="withEffect">
                                  <p:stCondLst>
                                    <p:cond delay="0"/>
                                  </p:stCondLst>
                                  <p:childTnLst>
                                    <p:set>
                                      <p:cBhvr>
                                        <p:cTn id="214" dur="1" fill="hold">
                                          <p:stCondLst>
                                            <p:cond delay="0"/>
                                          </p:stCondLst>
                                        </p:cTn>
                                        <p:tgtEl>
                                          <p:spTgt spid="28"/>
                                        </p:tgtEl>
                                        <p:attrNameLst>
                                          <p:attrName>style.visibility</p:attrName>
                                        </p:attrNameLst>
                                      </p:cBhvr>
                                      <p:to>
                                        <p:strVal val="visible"/>
                                      </p:to>
                                    </p:set>
                                    <p:animEffect transition="in" filter="fade">
                                      <p:cBhvr>
                                        <p:cTn id="215" dur="250"/>
                                        <p:tgtEl>
                                          <p:spTgt spid="28"/>
                                        </p:tgtEl>
                                      </p:cBhvr>
                                    </p:animEffect>
                                  </p:childTnLst>
                                </p:cTn>
                              </p:par>
                            </p:childTnLst>
                          </p:cTn>
                        </p:par>
                        <p:par>
                          <p:cTn id="216" fill="hold">
                            <p:stCondLst>
                              <p:cond delay="3500"/>
                            </p:stCondLst>
                            <p:childTnLst>
                              <p:par>
                                <p:cTn id="217" presetID="32" presetClass="emph" presetSubtype="0" fill="hold" nodeType="afterEffect">
                                  <p:stCondLst>
                                    <p:cond delay="0"/>
                                  </p:stCondLst>
                                  <p:childTnLst>
                                    <p:animRot by="120000">
                                      <p:cBhvr>
                                        <p:cTn id="218" dur="200" fill="hold">
                                          <p:stCondLst>
                                            <p:cond delay="0"/>
                                          </p:stCondLst>
                                        </p:cTn>
                                        <p:tgtEl>
                                          <p:spTgt spid="28"/>
                                        </p:tgtEl>
                                        <p:attrNameLst>
                                          <p:attrName>r</p:attrName>
                                        </p:attrNameLst>
                                      </p:cBhvr>
                                    </p:animRot>
                                    <p:animRot by="-240000">
                                      <p:cBhvr>
                                        <p:cTn id="219" dur="400" fill="hold">
                                          <p:stCondLst>
                                            <p:cond delay="400"/>
                                          </p:stCondLst>
                                        </p:cTn>
                                        <p:tgtEl>
                                          <p:spTgt spid="28"/>
                                        </p:tgtEl>
                                        <p:attrNameLst>
                                          <p:attrName>r</p:attrName>
                                        </p:attrNameLst>
                                      </p:cBhvr>
                                    </p:animRot>
                                    <p:animRot by="240000">
                                      <p:cBhvr>
                                        <p:cTn id="220" dur="400" fill="hold">
                                          <p:stCondLst>
                                            <p:cond delay="800"/>
                                          </p:stCondLst>
                                        </p:cTn>
                                        <p:tgtEl>
                                          <p:spTgt spid="28"/>
                                        </p:tgtEl>
                                        <p:attrNameLst>
                                          <p:attrName>r</p:attrName>
                                        </p:attrNameLst>
                                      </p:cBhvr>
                                    </p:animRot>
                                    <p:animRot by="-240000">
                                      <p:cBhvr>
                                        <p:cTn id="221" dur="400" fill="hold">
                                          <p:stCondLst>
                                            <p:cond delay="1200"/>
                                          </p:stCondLst>
                                        </p:cTn>
                                        <p:tgtEl>
                                          <p:spTgt spid="28"/>
                                        </p:tgtEl>
                                        <p:attrNameLst>
                                          <p:attrName>r</p:attrName>
                                        </p:attrNameLst>
                                      </p:cBhvr>
                                    </p:animRot>
                                    <p:animRot by="120000">
                                      <p:cBhvr>
                                        <p:cTn id="222" dur="400" fill="hold">
                                          <p:stCondLst>
                                            <p:cond delay="1600"/>
                                          </p:stCondLst>
                                        </p:cTn>
                                        <p:tgtEl>
                                          <p:spTgt spid="28"/>
                                        </p:tgtEl>
                                        <p:attrNameLst>
                                          <p:attrName>r</p:attrName>
                                        </p:attrNameLst>
                                      </p:cBhvr>
                                    </p:animRot>
                                  </p:childTnLst>
                                </p:cTn>
                              </p:par>
                              <p:par>
                                <p:cTn id="223" presetID="32" presetClass="emph" presetSubtype="0" fill="hold" nodeType="withEffect">
                                  <p:stCondLst>
                                    <p:cond delay="0"/>
                                  </p:stCondLst>
                                  <p:childTnLst>
                                    <p:animRot by="120000">
                                      <p:cBhvr>
                                        <p:cTn id="224" dur="200" fill="hold">
                                          <p:stCondLst>
                                            <p:cond delay="0"/>
                                          </p:stCondLst>
                                        </p:cTn>
                                        <p:tgtEl>
                                          <p:spTgt spid="30"/>
                                        </p:tgtEl>
                                        <p:attrNameLst>
                                          <p:attrName>r</p:attrName>
                                        </p:attrNameLst>
                                      </p:cBhvr>
                                    </p:animRot>
                                    <p:animRot by="-240000">
                                      <p:cBhvr>
                                        <p:cTn id="225" dur="400" fill="hold">
                                          <p:stCondLst>
                                            <p:cond delay="400"/>
                                          </p:stCondLst>
                                        </p:cTn>
                                        <p:tgtEl>
                                          <p:spTgt spid="30"/>
                                        </p:tgtEl>
                                        <p:attrNameLst>
                                          <p:attrName>r</p:attrName>
                                        </p:attrNameLst>
                                      </p:cBhvr>
                                    </p:animRot>
                                    <p:animRot by="240000">
                                      <p:cBhvr>
                                        <p:cTn id="226" dur="400" fill="hold">
                                          <p:stCondLst>
                                            <p:cond delay="800"/>
                                          </p:stCondLst>
                                        </p:cTn>
                                        <p:tgtEl>
                                          <p:spTgt spid="30"/>
                                        </p:tgtEl>
                                        <p:attrNameLst>
                                          <p:attrName>r</p:attrName>
                                        </p:attrNameLst>
                                      </p:cBhvr>
                                    </p:animRot>
                                    <p:animRot by="-240000">
                                      <p:cBhvr>
                                        <p:cTn id="227" dur="400" fill="hold">
                                          <p:stCondLst>
                                            <p:cond delay="1200"/>
                                          </p:stCondLst>
                                        </p:cTn>
                                        <p:tgtEl>
                                          <p:spTgt spid="30"/>
                                        </p:tgtEl>
                                        <p:attrNameLst>
                                          <p:attrName>r</p:attrName>
                                        </p:attrNameLst>
                                      </p:cBhvr>
                                    </p:animRot>
                                    <p:animRot by="120000">
                                      <p:cBhvr>
                                        <p:cTn id="228" dur="400" fill="hold">
                                          <p:stCondLst>
                                            <p:cond delay="1600"/>
                                          </p:stCondLst>
                                        </p:cTn>
                                        <p:tgtEl>
                                          <p:spTgt spid="30"/>
                                        </p:tgtEl>
                                        <p:attrNameLst>
                                          <p:attrName>r</p:attrName>
                                        </p:attrNameLst>
                                      </p:cBhvr>
                                    </p:animRot>
                                  </p:childTnLst>
                                </p:cTn>
                              </p:par>
                            </p:childTnLst>
                          </p:cTn>
                        </p:par>
                        <p:par>
                          <p:cTn id="229" fill="hold">
                            <p:stCondLst>
                              <p:cond delay="5500"/>
                            </p:stCondLst>
                            <p:childTnLst>
                              <p:par>
                                <p:cTn id="230" presetID="10" presetClass="exit" presetSubtype="0" fill="hold" nodeType="afterEffect">
                                  <p:stCondLst>
                                    <p:cond delay="0"/>
                                  </p:stCondLst>
                                  <p:childTnLst>
                                    <p:animEffect transition="out" filter="fade">
                                      <p:cBhvr>
                                        <p:cTn id="231" dur="250"/>
                                        <p:tgtEl>
                                          <p:spTgt spid="28"/>
                                        </p:tgtEl>
                                      </p:cBhvr>
                                    </p:animEffect>
                                    <p:set>
                                      <p:cBhvr>
                                        <p:cTn id="232" dur="1" fill="hold">
                                          <p:stCondLst>
                                            <p:cond delay="249"/>
                                          </p:stCondLst>
                                        </p:cTn>
                                        <p:tgtEl>
                                          <p:spTgt spid="28"/>
                                        </p:tgtEl>
                                        <p:attrNameLst>
                                          <p:attrName>style.visibility</p:attrName>
                                        </p:attrNameLst>
                                      </p:cBhvr>
                                      <p:to>
                                        <p:strVal val="hidden"/>
                                      </p:to>
                                    </p:set>
                                  </p:childTnLst>
                                </p:cTn>
                              </p:par>
                              <p:par>
                                <p:cTn id="233" presetID="10" presetClass="entr" presetSubtype="0" fill="hold" nodeType="withEffect">
                                  <p:stCondLst>
                                    <p:cond delay="0"/>
                                  </p:stCondLst>
                                  <p:childTnLst>
                                    <p:set>
                                      <p:cBhvr>
                                        <p:cTn id="234" dur="1" fill="hold">
                                          <p:stCondLst>
                                            <p:cond delay="0"/>
                                          </p:stCondLst>
                                        </p:cTn>
                                        <p:tgtEl>
                                          <p:spTgt spid="27"/>
                                        </p:tgtEl>
                                        <p:attrNameLst>
                                          <p:attrName>style.visibility</p:attrName>
                                        </p:attrNameLst>
                                      </p:cBhvr>
                                      <p:to>
                                        <p:strVal val="visible"/>
                                      </p:to>
                                    </p:set>
                                    <p:animEffect transition="in" filter="fade">
                                      <p:cBhvr>
                                        <p:cTn id="235" dur="250"/>
                                        <p:tgtEl>
                                          <p:spTgt spid="27"/>
                                        </p:tgtEl>
                                      </p:cBhvr>
                                    </p:animEffect>
                                  </p:childTnLst>
                                  <p:subTnLst>
                                    <p:audio>
                                      <p:cMediaNode>
                                        <p:cTn display="0" masterRel="sameClick">
                                          <p:stCondLst>
                                            <p:cond evt="begin" delay="0">
                                              <p:tn val="233"/>
                                            </p:cond>
                                          </p:stCondLst>
                                          <p:endCondLst>
                                            <p:cond evt="onStopAudio" delay="0">
                                              <p:tgtEl>
                                                <p:sldTgt/>
                                              </p:tgtEl>
                                            </p:cond>
                                          </p:endCondLst>
                                        </p:cTn>
                                        <p:tgtEl>
                                          <p:sndTgt r:embed="rId3" name="oisairoi.wav"/>
                                        </p:tgtEl>
                                      </p:cMediaNode>
                                    </p:audio>
                                  </p:subTnLst>
                                </p:cTn>
                              </p:par>
                              <p:par>
                                <p:cTn id="236" presetID="10" presetClass="entr" presetSubtype="0" fill="hold" nodeType="withEffect">
                                  <p:stCondLst>
                                    <p:cond delay="0"/>
                                  </p:stCondLst>
                                  <p:childTnLst>
                                    <p:set>
                                      <p:cBhvr>
                                        <p:cTn id="237" dur="1" fill="hold">
                                          <p:stCondLst>
                                            <p:cond delay="0"/>
                                          </p:stCondLst>
                                        </p:cTn>
                                        <p:tgtEl>
                                          <p:spTgt spid="25"/>
                                        </p:tgtEl>
                                        <p:attrNameLst>
                                          <p:attrName>style.visibility</p:attrName>
                                        </p:attrNameLst>
                                      </p:cBhvr>
                                      <p:to>
                                        <p:strVal val="visible"/>
                                      </p:to>
                                    </p:set>
                                    <p:animEffect transition="in" filter="fade">
                                      <p:cBhvr>
                                        <p:cTn id="238" dur="250"/>
                                        <p:tgtEl>
                                          <p:spTgt spid="25"/>
                                        </p:tgtEl>
                                      </p:cBhvr>
                                    </p:animEffect>
                                  </p:childTnLst>
                                </p:cTn>
                              </p:par>
                              <p:par>
                                <p:cTn id="239" presetID="10" presetClass="exit" presetSubtype="0" fill="hold" nodeType="withEffect">
                                  <p:stCondLst>
                                    <p:cond delay="0"/>
                                  </p:stCondLst>
                                  <p:childTnLst>
                                    <p:animEffect transition="out" filter="fade">
                                      <p:cBhvr>
                                        <p:cTn id="240" dur="250"/>
                                        <p:tgtEl>
                                          <p:spTgt spid="30"/>
                                        </p:tgtEl>
                                      </p:cBhvr>
                                    </p:animEffect>
                                    <p:set>
                                      <p:cBhvr>
                                        <p:cTn id="241"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42" restart="whenNotActive" fill="hold" evtFilter="cancelBubble" nodeType="interactiveSeq">
                <p:stCondLst>
                  <p:cond evt="onClick" delay="0">
                    <p:tgtEl>
                      <p:spTgt spid="33"/>
                    </p:tgtEl>
                  </p:cond>
                </p:stCondLst>
                <p:endSync evt="end" delay="0">
                  <p:rtn val="all"/>
                </p:endSync>
                <p:childTnLst>
                  <p:par>
                    <p:cTn id="243" fill="hold">
                      <p:stCondLst>
                        <p:cond delay="0"/>
                      </p:stCondLst>
                      <p:childTnLst>
                        <p:par>
                          <p:cTn id="244" fill="hold">
                            <p:stCondLst>
                              <p:cond delay="0"/>
                            </p:stCondLst>
                            <p:childTnLst>
                              <p:par>
                                <p:cTn id="245" presetID="32" presetClass="emph" presetSubtype="0" fill="hold" nodeType="clickEffect">
                                  <p:stCondLst>
                                    <p:cond delay="0"/>
                                  </p:stCondLst>
                                  <p:childTnLst>
                                    <p:animRot by="120000">
                                      <p:cBhvr>
                                        <p:cTn id="246" dur="100" fill="hold">
                                          <p:stCondLst>
                                            <p:cond delay="0"/>
                                          </p:stCondLst>
                                        </p:cTn>
                                        <p:tgtEl>
                                          <p:spTgt spid="33"/>
                                        </p:tgtEl>
                                        <p:attrNameLst>
                                          <p:attrName>r</p:attrName>
                                        </p:attrNameLst>
                                      </p:cBhvr>
                                    </p:animRot>
                                    <p:animRot by="-240000">
                                      <p:cBhvr>
                                        <p:cTn id="247" dur="200" fill="hold">
                                          <p:stCondLst>
                                            <p:cond delay="200"/>
                                          </p:stCondLst>
                                        </p:cTn>
                                        <p:tgtEl>
                                          <p:spTgt spid="33"/>
                                        </p:tgtEl>
                                        <p:attrNameLst>
                                          <p:attrName>r</p:attrName>
                                        </p:attrNameLst>
                                      </p:cBhvr>
                                    </p:animRot>
                                    <p:animRot by="240000">
                                      <p:cBhvr>
                                        <p:cTn id="248" dur="200" fill="hold">
                                          <p:stCondLst>
                                            <p:cond delay="400"/>
                                          </p:stCondLst>
                                        </p:cTn>
                                        <p:tgtEl>
                                          <p:spTgt spid="33"/>
                                        </p:tgtEl>
                                        <p:attrNameLst>
                                          <p:attrName>r</p:attrName>
                                        </p:attrNameLst>
                                      </p:cBhvr>
                                    </p:animRot>
                                    <p:animRot by="-240000">
                                      <p:cBhvr>
                                        <p:cTn id="249" dur="200" fill="hold">
                                          <p:stCondLst>
                                            <p:cond delay="600"/>
                                          </p:stCondLst>
                                        </p:cTn>
                                        <p:tgtEl>
                                          <p:spTgt spid="33"/>
                                        </p:tgtEl>
                                        <p:attrNameLst>
                                          <p:attrName>r</p:attrName>
                                        </p:attrNameLst>
                                      </p:cBhvr>
                                    </p:animRot>
                                    <p:animRot by="120000">
                                      <p:cBhvr>
                                        <p:cTn id="250" dur="200" fill="hold">
                                          <p:stCondLst>
                                            <p:cond delay="800"/>
                                          </p:stCondLst>
                                        </p:cTn>
                                        <p:tgtEl>
                                          <p:spTgt spid="33"/>
                                        </p:tgtEl>
                                        <p:attrNameLst>
                                          <p:attrName>r</p:attrName>
                                        </p:attrNameLst>
                                      </p:cBhvr>
                                    </p:animRot>
                                  </p:childTnLst>
                                  <p:subTnLst>
                                    <p:audio>
                                      <p:cMediaNode>
                                        <p:cTn display="0" masterRel="sameClick">
                                          <p:stCondLst>
                                            <p:cond evt="begin" delay="0">
                                              <p:tn val="245"/>
                                            </p:cond>
                                          </p:stCondLst>
                                          <p:endCondLst>
                                            <p:cond evt="onStopAudio" delay="0">
                                              <p:tgtEl>
                                                <p:sldTgt/>
                                              </p:tgtEl>
                                            </p:cond>
                                          </p:endCondLst>
                                        </p:cTn>
                                        <p:tgtEl>
                                          <p:sndTgt r:embed="rId5" name="wind.wav"/>
                                        </p:tgtEl>
                                      </p:cMediaNode>
                                    </p:audio>
                                  </p:subTnLst>
                                </p:cTn>
                              </p:par>
                              <p:par>
                                <p:cTn id="251" presetID="24" presetClass="emph" presetSubtype="0" fill="hold" grpId="0" nodeType="withEffect">
                                  <p:stCondLst>
                                    <p:cond delay="0"/>
                                  </p:stCondLst>
                                  <p:childTnLst>
                                    <p:animClr clrSpc="hsl" dir="cw">
                                      <p:cBhvr override="childStyle">
                                        <p:cTn id="252" dur="500" fill="hold"/>
                                        <p:tgtEl>
                                          <p:spTgt spid="32">
                                            <p:txEl>
                                              <p:pRg st="0" end="0"/>
                                            </p:txEl>
                                          </p:spTgt>
                                        </p:tgtEl>
                                        <p:attrNameLst>
                                          <p:attrName>style.color</p:attrName>
                                        </p:attrNameLst>
                                      </p:cBhvr>
                                      <p:by>
                                        <p:hsl h="0" s="-12549" l="-25098"/>
                                      </p:by>
                                    </p:animClr>
                                    <p:animClr clrSpc="hsl" dir="cw">
                                      <p:cBhvr>
                                        <p:cTn id="253" dur="500" fill="hold"/>
                                        <p:tgtEl>
                                          <p:spTgt spid="32">
                                            <p:txEl>
                                              <p:pRg st="0" end="0"/>
                                            </p:txEl>
                                          </p:spTgt>
                                        </p:tgtEl>
                                        <p:attrNameLst>
                                          <p:attrName>fillcolor</p:attrName>
                                        </p:attrNameLst>
                                      </p:cBhvr>
                                      <p:by>
                                        <p:hsl h="0" s="-12549" l="-25098"/>
                                      </p:by>
                                    </p:animClr>
                                    <p:animClr clrSpc="hsl" dir="cw">
                                      <p:cBhvr>
                                        <p:cTn id="254" dur="500" fill="hold"/>
                                        <p:tgtEl>
                                          <p:spTgt spid="32">
                                            <p:txEl>
                                              <p:pRg st="0" end="0"/>
                                            </p:txEl>
                                          </p:spTgt>
                                        </p:tgtEl>
                                        <p:attrNameLst>
                                          <p:attrName>stroke.color</p:attrName>
                                        </p:attrNameLst>
                                      </p:cBhvr>
                                      <p:by>
                                        <p:hsl h="0" s="-12549" l="-25098"/>
                                      </p:by>
                                    </p:animClr>
                                    <p:set>
                                      <p:cBhvr>
                                        <p:cTn id="255" dur="500" fill="hold"/>
                                        <p:tgtEl>
                                          <p:spTgt spid="32">
                                            <p:txEl>
                                              <p:pRg st="0" end="0"/>
                                            </p:txEl>
                                          </p:spTgt>
                                        </p:tgtEl>
                                        <p:attrNameLst>
                                          <p:attrName>fill.type</p:attrName>
                                        </p:attrNameLst>
                                      </p:cBhvr>
                                      <p:to>
                                        <p:strVal val="solid"/>
                                      </p:to>
                                    </p:set>
                                  </p:childTnLst>
                                </p:cTn>
                              </p:par>
                              <p:par>
                                <p:cTn id="256" presetID="24" presetClass="emph" presetSubtype="0" fill="hold" grpId="0" nodeType="withEffect">
                                  <p:stCondLst>
                                    <p:cond delay="0"/>
                                  </p:stCondLst>
                                  <p:childTnLst>
                                    <p:animClr clrSpc="hsl" dir="cw">
                                      <p:cBhvr override="childStyle">
                                        <p:cTn id="257" dur="500" fill="hold"/>
                                        <p:tgtEl>
                                          <p:spTgt spid="34">
                                            <p:txEl>
                                              <p:pRg st="0" end="0"/>
                                            </p:txEl>
                                          </p:spTgt>
                                        </p:tgtEl>
                                        <p:attrNameLst>
                                          <p:attrName>style.color</p:attrName>
                                        </p:attrNameLst>
                                      </p:cBhvr>
                                      <p:by>
                                        <p:hsl h="0" s="-12549" l="-25098"/>
                                      </p:by>
                                    </p:animClr>
                                    <p:animClr clrSpc="hsl" dir="cw">
                                      <p:cBhvr>
                                        <p:cTn id="258" dur="500" fill="hold"/>
                                        <p:tgtEl>
                                          <p:spTgt spid="34">
                                            <p:txEl>
                                              <p:pRg st="0" end="0"/>
                                            </p:txEl>
                                          </p:spTgt>
                                        </p:tgtEl>
                                        <p:attrNameLst>
                                          <p:attrName>fillcolor</p:attrName>
                                        </p:attrNameLst>
                                      </p:cBhvr>
                                      <p:by>
                                        <p:hsl h="0" s="-12549" l="-25098"/>
                                      </p:by>
                                    </p:animClr>
                                    <p:animClr clrSpc="hsl" dir="cw">
                                      <p:cBhvr>
                                        <p:cTn id="259" dur="500" fill="hold"/>
                                        <p:tgtEl>
                                          <p:spTgt spid="34">
                                            <p:txEl>
                                              <p:pRg st="0" end="0"/>
                                            </p:txEl>
                                          </p:spTgt>
                                        </p:tgtEl>
                                        <p:attrNameLst>
                                          <p:attrName>stroke.color</p:attrName>
                                        </p:attrNameLst>
                                      </p:cBhvr>
                                      <p:by>
                                        <p:hsl h="0" s="-12549" l="-25098"/>
                                      </p:by>
                                    </p:animClr>
                                    <p:set>
                                      <p:cBhvr>
                                        <p:cTn id="260" dur="500" fill="hold"/>
                                        <p:tgtEl>
                                          <p:spTgt spid="34">
                                            <p:txEl>
                                              <p:pRg st="0" end="0"/>
                                            </p:txEl>
                                          </p:spTgt>
                                        </p:tgtEl>
                                        <p:attrNameLst>
                                          <p:attrName>fill.type</p:attrName>
                                        </p:attrNameLst>
                                      </p:cBhvr>
                                      <p:to>
                                        <p:strVal val="solid"/>
                                      </p:to>
                                    </p:set>
                                  </p:childTnLst>
                                </p:cTn>
                              </p:par>
                              <p:par>
                                <p:cTn id="261" presetID="24" presetClass="emph" presetSubtype="0" fill="hold" grpId="0" nodeType="withEffect">
                                  <p:stCondLst>
                                    <p:cond delay="0"/>
                                  </p:stCondLst>
                                  <p:childTnLst>
                                    <p:animClr clrSpc="hsl" dir="cw">
                                      <p:cBhvr override="childStyle">
                                        <p:cTn id="262" dur="500" fill="hold"/>
                                        <p:tgtEl>
                                          <p:spTgt spid="29">
                                            <p:txEl>
                                              <p:pRg st="0" end="0"/>
                                            </p:txEl>
                                          </p:spTgt>
                                        </p:tgtEl>
                                        <p:attrNameLst>
                                          <p:attrName>style.color</p:attrName>
                                        </p:attrNameLst>
                                      </p:cBhvr>
                                      <p:by>
                                        <p:hsl h="0" s="-12549" l="-25098"/>
                                      </p:by>
                                    </p:animClr>
                                    <p:animClr clrSpc="hsl" dir="cw">
                                      <p:cBhvr>
                                        <p:cTn id="263" dur="500" fill="hold"/>
                                        <p:tgtEl>
                                          <p:spTgt spid="29">
                                            <p:txEl>
                                              <p:pRg st="0" end="0"/>
                                            </p:txEl>
                                          </p:spTgt>
                                        </p:tgtEl>
                                        <p:attrNameLst>
                                          <p:attrName>fillcolor</p:attrName>
                                        </p:attrNameLst>
                                      </p:cBhvr>
                                      <p:by>
                                        <p:hsl h="0" s="-12549" l="-25098"/>
                                      </p:by>
                                    </p:animClr>
                                    <p:animClr clrSpc="hsl" dir="cw">
                                      <p:cBhvr>
                                        <p:cTn id="264" dur="500" fill="hold"/>
                                        <p:tgtEl>
                                          <p:spTgt spid="29">
                                            <p:txEl>
                                              <p:pRg st="0" end="0"/>
                                            </p:txEl>
                                          </p:spTgt>
                                        </p:tgtEl>
                                        <p:attrNameLst>
                                          <p:attrName>stroke.color</p:attrName>
                                        </p:attrNameLst>
                                      </p:cBhvr>
                                      <p:by>
                                        <p:hsl h="0" s="-12549" l="-25098"/>
                                      </p:by>
                                    </p:animClr>
                                    <p:set>
                                      <p:cBhvr>
                                        <p:cTn id="265"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45" grpId="0" animBg="1"/>
      <p:bldP spid="29" grpId="0" build="allAtOnce"/>
      <p:bldP spid="32" grpId="0" build="allAtOnce"/>
      <p:bldP spid="34" grpId="0" build="allAtOnce"/>
      <p:bldP spid="3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OPL20U25GSXzBJYl68kk8uQGfFKzs7yb1M4KJWUiLk6ZEvGF+qCIPSnY57AbBFCvTW$2023.18.30$30+K4lPs7H94VUqPe2XwIsfPRnrXQE//QTEXxb8/8N4CNc6FpgZahzpTjFhMzSA7T/nHJa11DE8Ng2TP3iAmRczFlmslSuUNOgUeb6yRvs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8" name="Picture 27" descr="OPL20U25GSXzBJYl68kk8uQGfFKzs7yb1M4KJWUiLk6ZEvGF+qCIPSnY57AbBFCvTW$2023.18.30$30+K4lPs7H94VUqPe2XwIsfPRnrXQE//QTEXxb8/8N4CNc6FpgZahzpTjFhMzSA7T/nHJa11DE8Ng2TP3iAmRczFlmslSuUNOgUeb6yRvs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23" name="Picture 22" descr="OPL20U25GSXzBJYl68kk8uQGfFKzs7yb1M4KJWUiLk6ZEvGF+qCIPSnY57AbBFCvTW$2023.18.30$30+K4lPs7H94VUqPe2XwIsfPRnrXQE//QTEXxb8/8N4CNc6FpgZahzpTjFhMzSA7T/nHJa11DE8Ng2TP3iAmRczFlmslSuUNOgUeb6yRvs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26468" y="4392304"/>
            <a:ext cx="1580781" cy="1435608"/>
          </a:xfrm>
          <a:prstGeom prst="rect">
            <a:avLst/>
          </a:prstGeom>
        </p:spPr>
      </p:pic>
      <p:pic>
        <p:nvPicPr>
          <p:cNvPr id="27" name="Picture 26" descr="OPL20U25GSXzBJYl68kk8uQGfFKzs7yb1M4KJWUiLk6ZEvGF+qCIPSnY57AbBFCvTW$2023.18.30$30+K4lPs7H94VUqPe2XwIsfPRnrXQE//QTEXxb8/8N4CNc6FpgZahzpTjFhMzSA7T/nHJa11DE8Ng2TP3iAmRczFlmslSuUNOgUeb6yRvs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11" name="Picture 10" descr="OPL20U25GSXzBJYl68kk8uQGfFKzs7yb1M4KJWUiLk6ZEvGF+qCIPSnY57AbBFCvTW$2023.18.30$30+K4lPs7H94VUqPe2XwIsfPRnrXQE//QTEXxb8/8N4CNc6FpgZahzpTjFhMzSA7T/nHJa11DE8Ng2TP3iAmRczFlmslSuUNOgUeb6yRvs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descr="OPL20U25GSXzBJYl68kk8uQGfFKzs7yb1M4KJWUiLk6ZEvGF+qCIPSnY57AbBFCvTW$2023.18.30$30+K4lPs7H94VUqPe2XwIsfPRnrXQE//QTEXxb8/8N4CNc6FpgZahzpTjFhMzSA7T/nHJa11DE8Ng2TP3iAmRczFlmslSuUNOgUeb6yRvs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75" name="Picture 74" descr="OPL20U25GSXzBJYl68kk8uQGfFKzs7yb1M4KJWUiLk6ZEvGF+qCIPSnY57AbBFCvTW$2023.18.30$30+K4lPs7H94VUqPe2XwIsfPRnrXQE//QTEXxb8/8N4CNc6FpgZahzpTjFhMzSA7T/nHJa11DE8Ng2TP3iAmRczFlmslSuUNOgUeb6yRvs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descr="OPL20U25GSXzBJYl68kk8uQGfFKzs7yb1M4KJWUiLk6ZEvGF+qCIPSnY57AbBFCvTW$2023.18.30$30+K4lPs7H94VUqPe2XwIsfPRnrXQE//QTEXxb8/8N4CNc6FpgZahzpTjFhMzSA7T/nHJa11DE8Ng2TP3iAmRczFlmslSuUNOgUeb6yRvs0="/>
          <p:cNvSpPr/>
          <p:nvPr/>
        </p:nvSpPr>
        <p:spPr>
          <a:xfrm>
            <a:off x="6079635" y="3952202"/>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32" descr="OPL20U25GSXzBJYl68kk8uQGfFKzs7yb1M4KJWUiLk6ZEvGF+qCIPSnY57AbBFCvTW$2023.18.30$30+K4lPs7H94VUqPe2XwIsfPRnrXQE//QTEXxb8/8N4CNc6FpgZahzpTjFhMzSA7T/nHJa11DE8Ng2TP3iAmRczFlmslSuUNOgUeb6yRvs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descr="OPL20U25GSXzBJYl68kk8uQGfFKzs7yb1M4KJWUiLk6ZEvGF+qCIPSnY57AbBFCvTW$2023.18.30$30+K4lPs7H94VUqPe2XwIsfPRnrXQE//QTEXxb8/8N4CNc6FpgZahzpTjFhMzSA7T/nHJa11DE8Ng2TP3iAmRczFlmslSuUNOgUeb6yRvs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624307" y="4338724"/>
            <a:ext cx="1073146" cy="1310075"/>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mc:AlternateContent xmlns:mc="http://schemas.openxmlformats.org/markup-compatibility/2006" xmlns:a14="http://schemas.microsoft.com/office/drawing/2010/main">
        <mc:Choice Requires="a14">
          <p:sp>
            <p:nvSpPr>
              <p:cNvPr id="45" name="Rounded Rectangular Callout 44"/>
              <p:cNvSpPr/>
              <p:nvPr/>
            </p:nvSpPr>
            <p:spPr>
              <a:xfrm>
                <a:off x="3137161" y="8859"/>
                <a:ext cx="9154988"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3.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trị</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nguyên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𝒏</m:t>
                    </m:r>
                  </m:oMath>
                </a14:m>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𝑨</m:t>
                    </m:r>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𝟏𝟐</m:t>
                    </m:r>
                    <m:sSup>
                      <m:sSupPr>
                        <m:ctrlP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𝒙</m:t>
                        </m:r>
                      </m:e>
                      <m:sup>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𝒏</m:t>
                        </m:r>
                      </m:sup>
                    </m:sSup>
                    <m:sSup>
                      <m:sSupPr>
                        <m:ctrlP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𝒚</m:t>
                        </m:r>
                      </m:e>
                      <m:sup>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𝟖</m:t>
                        </m:r>
                      </m:sup>
                    </m:sSup>
                  </m:oMath>
                </a14:m>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chia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hết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𝐁</m:t>
                    </m:r>
                    <m:r>
                      <a:rPr kumimoji="0" lang="en-US" sz="3200" b="1"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𝟑</m:t>
                    </m:r>
                    <m:sSup>
                      <m:sSupPr>
                        <m:ctrlPr>
                          <a:rPr kumimoji="0" lang="en-US" sz="3200" b="1"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3200" b="1"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𝒙</m:t>
                        </m:r>
                      </m:e>
                      <m:sup>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𝟓</m:t>
                        </m:r>
                      </m:sup>
                    </m:sSup>
                    <m:sSup>
                      <m:sSupPr>
                        <m:ctrlPr>
                          <a:rPr kumimoji="0" lang="en-US" sz="3200" b="1"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3200" b="1"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𝒚</m:t>
                        </m:r>
                      </m:e>
                      <m:sup>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𝟐</m:t>
                        </m:r>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𝒏</m:t>
                        </m:r>
                      </m:sup>
                    </m:sSup>
                  </m:oMath>
                </a14:m>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là</a:t>
                </a:r>
              </a:p>
            </p:txBody>
          </p:sp>
        </mc:Choice>
        <mc:Fallback xmlns="">
          <p:sp>
            <p:nvSpPr>
              <p:cNvPr id="45" name="Rounded Rectangular Callout 44"/>
              <p:cNvSpPr>
                <a:spLocks noRot="1" noChangeAspect="1" noMove="1" noResize="1" noEditPoints="1" noAdjustHandles="1" noChangeArrowheads="1" noChangeShapeType="1" noTextEdit="1"/>
              </p:cNvSpPr>
              <p:nvPr/>
            </p:nvSpPr>
            <p:spPr>
              <a:xfrm>
                <a:off x="3137161" y="8859"/>
                <a:ext cx="9154988" cy="1394582"/>
              </a:xfrm>
              <a:prstGeom prst="wedgeRoundRectCallout">
                <a:avLst>
                  <a:gd name="adj1" fmla="val -58471"/>
                  <a:gd name="adj2" fmla="val 22449"/>
                  <a:gd name="adj3" fmla="val 16667"/>
                </a:avLst>
              </a:prstGeom>
              <a:blipFill>
                <a:blip r:embed="rId16"/>
                <a:stretch>
                  <a:fillRect b="-3493"/>
                </a:stretch>
              </a:blipFill>
              <a:ln>
                <a:noFill/>
              </a:ln>
            </p:spPr>
            <p:txBody>
              <a:bodyPr/>
              <a:lstStyle/>
              <a:p>
                <a:r>
                  <a:rPr lang="en-US">
                    <a:noFill/>
                  </a:rPr>
                  <a:t> </a:t>
                </a:r>
              </a:p>
            </p:txBody>
          </p:sp>
        </mc:Fallback>
      </mc:AlternateContent>
      <p:sp>
        <p:nvSpPr>
          <p:cNvPr id="55" name="Rectangle 54"/>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                   B                   C                   D</a:t>
            </a:r>
          </a:p>
        </p:txBody>
      </p:sp>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363181" y="5400358"/>
            <a:ext cx="823031" cy="612530"/>
          </a:xfrm>
          <a:prstGeom prst="rect">
            <a:avLst/>
          </a:prstGeom>
        </p:spPr>
      </p:pic>
      <mc:AlternateContent xmlns:mc="http://schemas.openxmlformats.org/markup-compatibility/2006" xmlns:a14="http://schemas.microsoft.com/office/drawing/2010/main">
        <mc:Choice Requires="a14">
          <p:sp>
            <p:nvSpPr>
              <p:cNvPr id="29" name="Rectangle 28"/>
              <p:cNvSpPr/>
              <p:nvPr/>
            </p:nvSpPr>
            <p:spPr>
              <a:xfrm>
                <a:off x="4751601" y="1468768"/>
                <a:ext cx="524680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14:m>
                  <m:oMath xmlns:m="http://schemas.openxmlformats.org/officeDocument/2006/math">
                    <m:r>
                      <a:rPr kumimoji="0" lang="en-US" sz="3200" b="1" i="0"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Times New Roman" panose="02020603050405020304" pitchFamily="18" charset="0"/>
                      </a:rPr>
                      <m:t>𝐧</m:t>
                    </m:r>
                    <m:r>
                      <a:rPr kumimoji="0" lang="en-US" sz="3200" b="1" i="1" u="none" strike="noStrike" kern="1200" cap="none" spc="0" normalizeH="0" baseline="0" noProof="0" dirty="0" smtClean="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d>
                      <m:dPr>
                        <m:begChr m:val="{"/>
                        <m:endChr m:val="}"/>
                        <m:ctrlPr>
                          <a:rPr kumimoji="0" lang="en-US" sz="3200" b="1" i="1" u="none" strike="noStrike" kern="1200" cap="none" spc="0" normalizeH="0" baseline="0" noProof="0" dirty="0" smtClean="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3200" b="1" i="1" u="none" strike="noStrike" kern="1200" cap="none" spc="0" normalizeH="0" baseline="0" noProof="0" dirty="0" smtClean="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𝟓</m:t>
                        </m:r>
                      </m:e>
                    </m:d>
                    <m:r>
                      <a:rPr kumimoji="0" lang="en-US" sz="3200" b="1"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Times New Roman" panose="02020603050405020304" pitchFamily="18" charset="0"/>
                      </a:rPr>
                      <m:t> .</m:t>
                    </m:r>
                  </m:oMath>
                </a14:m>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4751601" y="1468768"/>
                <a:ext cx="5246804" cy="584775"/>
              </a:xfrm>
              <a:prstGeom prst="rect">
                <a:avLst/>
              </a:prstGeom>
              <a:blipFill rotWithShape="0">
                <a:blip r:embed="rId17"/>
                <a:stretch>
                  <a:fillRect l="-2904" t="-14583" b="-322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p:cNvSpPr/>
              <p:nvPr/>
            </p:nvSpPr>
            <p:spPr>
              <a:xfrm>
                <a:off x="4751601" y="2004722"/>
                <a:ext cx="524680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a:t>
                </a:r>
                <a14:m>
                  <m:oMath xmlns:m="http://schemas.openxmlformats.org/officeDocument/2006/math">
                    <m:r>
                      <a:rPr kumimoji="0" lang="en-US" sz="32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𝒏</m:t>
                    </m:r>
                    <m:r>
                      <a:rPr kumimoji="0" lang="en-US" sz="3200" b="1"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d>
                      <m:dPr>
                        <m:begChr m:val="{"/>
                        <m:endChr m:val="}"/>
                        <m:ctrlPr>
                          <a:rPr kumimoji="0" lang="en-US" sz="3200" b="1"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3200" b="1"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200" b="1"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𝟓</m:t>
                        </m:r>
                        <m:r>
                          <a:rPr kumimoji="0" lang="en-US" sz="3200" b="1"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200" b="1"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𝟔</m:t>
                        </m:r>
                      </m:e>
                    </m:d>
                  </m:oMath>
                </a14:m>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mc:Choice>
        <mc:Fallback xmlns="">
          <p:sp>
            <p:nvSpPr>
              <p:cNvPr id="31" name="Rectangle 30"/>
              <p:cNvSpPr>
                <a:spLocks noRot="1" noChangeAspect="1" noMove="1" noResize="1" noEditPoints="1" noAdjustHandles="1" noChangeArrowheads="1" noChangeShapeType="1" noTextEdit="1"/>
              </p:cNvSpPr>
              <p:nvPr/>
            </p:nvSpPr>
            <p:spPr>
              <a:xfrm>
                <a:off x="4751601" y="2004722"/>
                <a:ext cx="5246804" cy="584775"/>
              </a:xfrm>
              <a:prstGeom prst="rect">
                <a:avLst/>
              </a:prstGeom>
              <a:blipFill rotWithShape="0">
                <a:blip r:embed="rId18"/>
                <a:stretch>
                  <a:fillRect l="-2904" t="-14583" b="-322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4751601" y="2466483"/>
                <a:ext cx="524680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a:t>
                </a:r>
                <a14:m>
                  <m:oMath xmlns:m="http://schemas.openxmlformats.org/officeDocument/2006/math">
                    <m:r>
                      <a:rPr kumimoji="0" lang="en-US" sz="32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𝒏</m:t>
                    </m:r>
                    <m:r>
                      <a:rPr kumimoji="0" lang="en-US" sz="3200" b="1"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d>
                      <m:dPr>
                        <m:begChr m:val="{"/>
                        <m:endChr m:val="}"/>
                        <m:ctrlPr>
                          <a:rPr kumimoji="0" lang="en-US" sz="3200" b="1"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3200" b="1"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𝟓</m:t>
                        </m:r>
                        <m:r>
                          <a:rPr kumimoji="0" lang="en-US" sz="3200" b="1"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200" b="1"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𝟔</m:t>
                        </m:r>
                      </m:e>
                    </m:d>
                  </m:oMath>
                </a14:m>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mc:Choice>
        <mc:Fallback xmlns="">
          <p:sp>
            <p:nvSpPr>
              <p:cNvPr id="32" name="Rectangle 31"/>
              <p:cNvSpPr>
                <a:spLocks noRot="1" noChangeAspect="1" noMove="1" noResize="1" noEditPoints="1" noAdjustHandles="1" noChangeArrowheads="1" noChangeShapeType="1" noTextEdit="1"/>
              </p:cNvSpPr>
              <p:nvPr/>
            </p:nvSpPr>
            <p:spPr>
              <a:xfrm>
                <a:off x="4751601" y="2466483"/>
                <a:ext cx="5246804" cy="584775"/>
              </a:xfrm>
              <a:prstGeom prst="rect">
                <a:avLst/>
              </a:prstGeom>
              <a:blipFill rotWithShape="0">
                <a:blip r:embed="rId19"/>
                <a:stretch>
                  <a:fillRect l="-2904" t="-14583" b="-322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p:cNvSpPr/>
              <p:nvPr/>
            </p:nvSpPr>
            <p:spPr>
              <a:xfrm>
                <a:off x="4751601" y="2921339"/>
                <a:ext cx="524680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 </a:t>
                </a:r>
                <a14:m>
                  <m:oMath xmlns:m="http://schemas.openxmlformats.org/officeDocument/2006/math">
                    <m:r>
                      <a:rPr kumimoji="0" lang="en-US" sz="32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𝒏</m:t>
                    </m:r>
                    <m:r>
                      <a:rPr kumimoji="0" lang="en-US" sz="3200" b="1"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d>
                      <m:dPr>
                        <m:begChr m:val="{"/>
                        <m:endChr m:val="}"/>
                        <m:ctrlPr>
                          <a:rPr kumimoji="0" lang="en-US" sz="3200" b="1"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3200" b="1"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200" b="1"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𝟓</m:t>
                        </m:r>
                        <m:r>
                          <a:rPr kumimoji="0" lang="en-US" sz="3200" b="1"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200" b="1"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𝟔</m:t>
                        </m:r>
                      </m:e>
                    </m:d>
                    <m:r>
                      <a:rPr kumimoji="0" lang="en-US" sz="3200" b="1"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2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 </m:t>
                    </m:r>
                  </m:oMath>
                </a14:m>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mc:Choice>
        <mc:Fallback xmlns="">
          <p:sp>
            <p:nvSpPr>
              <p:cNvPr id="34" name="Rectangle 33"/>
              <p:cNvSpPr>
                <a:spLocks noRot="1" noChangeAspect="1" noMove="1" noResize="1" noEditPoints="1" noAdjustHandles="1" noChangeArrowheads="1" noChangeShapeType="1" noTextEdit="1"/>
              </p:cNvSpPr>
              <p:nvPr/>
            </p:nvSpPr>
            <p:spPr>
              <a:xfrm>
                <a:off x="4751601" y="2921339"/>
                <a:ext cx="5246804" cy="584775"/>
              </a:xfrm>
              <a:prstGeom prst="rect">
                <a:avLst/>
              </a:prstGeom>
              <a:blipFill rotWithShape="0">
                <a:blip r:embed="rId20"/>
                <a:stretch>
                  <a:fillRect l="-2904" t="-14583" b="-32292"/>
                </a:stretch>
              </a:blipFill>
            </p:spPr>
            <p:txBody>
              <a:bodyPr/>
              <a:lstStyle/>
              <a:p>
                <a:r>
                  <a:rPr lang="en-US">
                    <a:noFill/>
                  </a:rPr>
                  <a:t> </a:t>
                </a:r>
              </a:p>
            </p:txBody>
          </p:sp>
        </mc:Fallback>
      </mc:AlternateContent>
      <p:pic>
        <p:nvPicPr>
          <p:cNvPr id="35" name="Picture 11" descr="Digit 30">
            <a:extLst>
              <a:ext uri="{FF2B5EF4-FFF2-40B4-BE49-F238E27FC236}">
                <a16:creationId xmlns:a16="http://schemas.microsoft.com/office/drawing/2014/main" id="{137B64AD-D07E-4FC0-86E5-352E2780E471}"/>
              </a:ext>
            </a:extLst>
          </p:cNvPr>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11201573" y="5821352"/>
            <a:ext cx="1016126" cy="927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6" name="Rounded Rectangular Callout 35"/>
              <p:cNvSpPr/>
              <p:nvPr/>
            </p:nvSpPr>
            <p:spPr>
              <a:xfrm>
                <a:off x="7962475" y="1418460"/>
                <a:ext cx="4204803" cy="270581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Giải: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Để A chia hết cho B thì:</a:t>
                </a: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28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𝒏</m:t>
                    </m:r>
                    <m:r>
                      <a:rPr kumimoji="0" lang="en-US" sz="2800" b="1"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2800" b="1"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cs typeface="Times New Roman" panose="02020603050405020304" pitchFamily="18" charset="0"/>
                      </a:rPr>
                      <m:t>𝟓</m:t>
                    </m:r>
                  </m:oMath>
                </a14:m>
                <a:r>
                  <a:rPr kumimoji="0" lang="en-US" sz="2800" b="1" i="1" u="none" strike="noStrike" kern="1200" cap="none" spc="0" normalizeH="0" baseline="0" noProof="0">
                    <a:ln>
                      <a:noFill/>
                    </a:ln>
                    <a:solidFill>
                      <a:srgbClr val="002060"/>
                    </a:solidFill>
                    <a:effectLst/>
                    <a:uLnTx/>
                    <a:uFillTx/>
                    <a:latin typeface="Times New Roman" panose="02020603050405020304" pitchFamily="18" charset="0"/>
                    <a:ea typeface="Cambria Math" panose="02040503050406030204" pitchFamily="18" charset="0"/>
                    <a:cs typeface="Times New Roman" panose="02020603050405020304" pitchFamily="18" charset="0"/>
                  </a:rPr>
                  <a:t>  và </a:t>
                </a:r>
                <a14:m>
                  <m:oMath xmlns:m="http://schemas.openxmlformats.org/officeDocument/2006/math">
                    <m:r>
                      <a:rPr kumimoji="0" lang="en-US" sz="2800" b="1"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a:rPr kumimoji="0" lang="en-US" sz="2800" b="1" i="1" u="none" strike="noStrike" kern="1200" cap="none" spc="0" normalizeH="0" baseline="0" noProof="0">
                        <a:ln>
                          <a:noFill/>
                        </a:ln>
                        <a:solidFill>
                          <a:srgbClr val="002060"/>
                        </a:solidFill>
                        <a:effectLst/>
                        <a:uLnTx/>
                        <a:uFillTx/>
                        <a:latin typeface="Cambria Math" panose="02040503050406030204" pitchFamily="18" charset="0"/>
                        <a:ea typeface="Cambria Math" panose="02040503050406030204" pitchFamily="18" charset="0"/>
                        <a:cs typeface="Times New Roman" panose="02020603050405020304" pitchFamily="18" charset="0"/>
                      </a:rPr>
                      <m:t>𝟖</m:t>
                    </m:r>
                    <m:r>
                      <a:rPr kumimoji="0" lang="en-US" sz="2800" b="1" i="1" u="none" strike="noStrike" kern="1200" cap="none" spc="0" normalizeH="0" baseline="0" noProof="0">
                        <a:ln>
                          <a:noFill/>
                        </a:ln>
                        <a:solidFill>
                          <a:srgbClr val="002060"/>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2800" b="1" i="1" u="none" strike="noStrike" kern="1200" cap="none" spc="0" normalizeH="0" baseline="0" noProof="0">
                        <a:ln>
                          <a:noFill/>
                        </a:ln>
                        <a:solidFill>
                          <a:srgbClr val="002060"/>
                        </a:solidFill>
                        <a:effectLst/>
                        <a:uLnTx/>
                        <a:uFillTx/>
                        <a:latin typeface="Cambria Math" panose="02040503050406030204" pitchFamily="18" charset="0"/>
                        <a:ea typeface="Cambria Math" panose="02040503050406030204" pitchFamily="18" charset="0"/>
                        <a:cs typeface="Times New Roman" panose="02020603050405020304" pitchFamily="18" charset="0"/>
                      </a:rPr>
                      <m:t>𝟐</m:t>
                    </m:r>
                    <m:r>
                      <a:rPr kumimoji="0" lang="en-US" sz="2800" b="1" i="1" u="none" strike="noStrike" kern="1200" cap="none" spc="0" normalizeH="0" baseline="0" noProof="0">
                        <a:ln>
                          <a:noFill/>
                        </a:ln>
                        <a:solidFill>
                          <a:srgbClr val="002060"/>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2800" b="1" i="1" u="none" strike="noStrike" kern="1200" cap="none" spc="0" normalizeH="0" baseline="0" noProof="0">
                        <a:ln>
                          <a:noFill/>
                        </a:ln>
                        <a:solidFill>
                          <a:srgbClr val="002060"/>
                        </a:solidFill>
                        <a:effectLst/>
                        <a:uLnTx/>
                        <a:uFillTx/>
                        <a:latin typeface="Cambria Math" panose="02040503050406030204" pitchFamily="18" charset="0"/>
                        <a:ea typeface="Cambria Math" panose="02040503050406030204" pitchFamily="18" charset="0"/>
                        <a:cs typeface="Times New Roman" panose="02020603050405020304" pitchFamily="18" charset="0"/>
                      </a:rPr>
                      <m:t>𝒏</m:t>
                    </m:r>
                    <m:r>
                      <a:rPr kumimoji="0" lang="en-US" sz="2800" b="1" i="1" u="none" strike="noStrike" kern="1200" cap="none" spc="0" normalizeH="0" baseline="0" noProof="0">
                        <a:ln>
                          <a:noFill/>
                        </a:ln>
                        <a:solidFill>
                          <a:srgbClr val="002060"/>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oMath>
                </a14:m>
                <a:endParaRPr kumimoji="0" lang="en-US" sz="2800" b="1" i="1" u="none" strike="noStrike" kern="1200" cap="none" spc="0" normalizeH="0" baseline="0" noProof="0">
                  <a:ln>
                    <a:noFill/>
                  </a:ln>
                  <a:solidFill>
                    <a:srgbClr val="002060"/>
                  </a:solidFill>
                  <a:effectLst/>
                  <a:uLnTx/>
                  <a:uFillTx/>
                  <a:latin typeface="Times New Roman" panose="02020603050405020304" pitchFamily="18" charset="0"/>
                  <a:ea typeface="Cambria Math" panose="020405030504060302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do đó: </a:t>
                </a:r>
                <a14:m>
                  <m:oMath xmlns:m="http://schemas.openxmlformats.org/officeDocument/2006/math">
                    <m:r>
                      <a:rPr kumimoji="0" lang="en-US" sz="28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𝒏</m:t>
                    </m:r>
                    <m:r>
                      <a:rPr kumimoji="0" lang="en-US" sz="2800" b="1" i="1" u="none" strike="noStrike" kern="1200" cap="none" spc="0" normalizeH="0" baseline="0" noProof="0">
                        <a:ln>
                          <a:noFill/>
                        </a:ln>
                        <a:solidFill>
                          <a:srgbClr val="002060"/>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d>
                      <m:dPr>
                        <m:begChr m:val="{"/>
                        <m:endChr m:val="}"/>
                        <m:ctrlPr>
                          <a:rPr kumimoji="0" lang="en-US" sz="2800" b="1" i="1" u="none" strike="noStrike" kern="1200" cap="none" spc="0" normalizeH="0" baseline="0" noProof="0">
                            <a:ln>
                              <a:noFill/>
                            </a:ln>
                            <a:solidFill>
                              <a:srgbClr val="002060"/>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2800" b="1" i="1" u="none" strike="noStrike" kern="1200" cap="none" spc="0" normalizeH="0" baseline="0" noProof="0">
                            <a:ln>
                              <a:noFill/>
                            </a:ln>
                            <a:solidFill>
                              <a:srgbClr val="002060"/>
                            </a:solidFill>
                            <a:effectLst/>
                            <a:uLnTx/>
                            <a:uFillTx/>
                            <a:latin typeface="Cambria Math" panose="02040503050406030204" pitchFamily="18" charset="0"/>
                            <a:ea typeface="Cambria Math" panose="02040503050406030204" pitchFamily="18" charset="0"/>
                            <a:cs typeface="Times New Roman" panose="02020603050405020304" pitchFamily="18" charset="0"/>
                          </a:rPr>
                          <m:t>𝟓</m:t>
                        </m:r>
                        <m:r>
                          <a:rPr kumimoji="0" lang="en-US" sz="2800" b="1" i="1" u="none" strike="noStrike" kern="1200" cap="none" spc="0" normalizeH="0" baseline="0" noProof="0">
                            <a:ln>
                              <a:noFill/>
                            </a:ln>
                            <a:solidFill>
                              <a:srgbClr val="002060"/>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2800" b="1" i="1" u="none" strike="noStrike" kern="1200" cap="none" spc="0" normalizeH="0" baseline="0" noProof="0">
                            <a:ln>
                              <a:noFill/>
                            </a:ln>
                            <a:solidFill>
                              <a:srgbClr val="002060"/>
                            </a:solidFill>
                            <a:effectLst/>
                            <a:uLnTx/>
                            <a:uFillTx/>
                            <a:latin typeface="Cambria Math" panose="02040503050406030204" pitchFamily="18" charset="0"/>
                            <a:ea typeface="Cambria Math" panose="02040503050406030204" pitchFamily="18" charset="0"/>
                            <a:cs typeface="Times New Roman" panose="02020603050405020304" pitchFamily="18" charset="0"/>
                          </a:rPr>
                          <m:t>𝟔</m:t>
                        </m:r>
                      </m:e>
                    </m:d>
                  </m:oMath>
                </a14:m>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36" name="Rounded Rectangular Callout 35"/>
              <p:cNvSpPr>
                <a:spLocks noRot="1" noChangeAspect="1" noMove="1" noResize="1" noEditPoints="1" noAdjustHandles="1" noChangeArrowheads="1" noChangeShapeType="1" noTextEdit="1"/>
              </p:cNvSpPr>
              <p:nvPr/>
            </p:nvSpPr>
            <p:spPr>
              <a:xfrm>
                <a:off x="7962475" y="1418460"/>
                <a:ext cx="4204803" cy="2705812"/>
              </a:xfrm>
              <a:prstGeom prst="wedgeRoundRectCallout">
                <a:avLst>
                  <a:gd name="adj1" fmla="val -58471"/>
                  <a:gd name="adj2" fmla="val 22449"/>
                  <a:gd name="adj3" fmla="val 16667"/>
                </a:avLst>
              </a:prstGeom>
              <a:blipFill>
                <a:blip r:embed="rId22"/>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704915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29">
                                            <p:txEl>
                                              <p:pRg st="0" end="0"/>
                                            </p:txEl>
                                          </p:spTgt>
                                        </p:tgtEl>
                                        <p:attrNameLst>
                                          <p:attrName>style.visibility</p:attrName>
                                        </p:attrNameLst>
                                      </p:cBhvr>
                                      <p:to>
                                        <p:strVal val="visible"/>
                                      </p:to>
                                    </p:set>
                                    <p:animEffect transition="in" filter="fade">
                                      <p:cBhvr>
                                        <p:cTn id="10" dur="500"/>
                                        <p:tgtEl>
                                          <p:spTgt spid="29">
                                            <p:txEl>
                                              <p:pRg st="0" end="0"/>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1">
                                            <p:txEl>
                                              <p:pRg st="0" end="0"/>
                                            </p:txEl>
                                          </p:spTgt>
                                        </p:tgtEl>
                                        <p:attrNameLst>
                                          <p:attrName>style.visibility</p:attrName>
                                        </p:attrNameLst>
                                      </p:cBhvr>
                                      <p:to>
                                        <p:strVal val="visible"/>
                                      </p:to>
                                    </p:set>
                                    <p:animEffect transition="in" filter="fade">
                                      <p:cBhvr>
                                        <p:cTn id="14" dur="500"/>
                                        <p:tgtEl>
                                          <p:spTgt spid="31">
                                            <p:txEl>
                                              <p:pRg st="0" end="0"/>
                                            </p:txEl>
                                          </p:spTgt>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2">
                                            <p:txEl>
                                              <p:pRg st="0" end="0"/>
                                            </p:txEl>
                                          </p:spTgt>
                                        </p:tgtEl>
                                        <p:attrNameLst>
                                          <p:attrName>style.visibility</p:attrName>
                                        </p:attrNameLst>
                                      </p:cBhvr>
                                      <p:to>
                                        <p:strVal val="visible"/>
                                      </p:to>
                                    </p:set>
                                    <p:animEffect transition="in" filter="fade">
                                      <p:cBhvr>
                                        <p:cTn id="18" dur="500"/>
                                        <p:tgtEl>
                                          <p:spTgt spid="32">
                                            <p:txEl>
                                              <p:pRg st="0" end="0"/>
                                            </p:txEl>
                                          </p:spTgt>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34">
                                            <p:txEl>
                                              <p:pRg st="0" end="0"/>
                                            </p:txEl>
                                          </p:spTgt>
                                        </p:tgtEl>
                                        <p:attrNameLst>
                                          <p:attrName>style.visibility</p:attrName>
                                        </p:attrNameLst>
                                      </p:cBhvr>
                                      <p:to>
                                        <p:strVal val="visible"/>
                                      </p:to>
                                    </p:set>
                                    <p:animEffect transition="in" filter="fade">
                                      <p:cBhvr>
                                        <p:cTn id="22" dur="500"/>
                                        <p:tgtEl>
                                          <p:spTgt spid="34">
                                            <p:txEl>
                                              <p:pRg st="0" end="0"/>
                                            </p:txEl>
                                          </p:spTgt>
                                        </p:tgtEl>
                                      </p:cBhvr>
                                    </p:animEffect>
                                  </p:childTnLst>
                                </p:cTn>
                              </p:par>
                              <p:par>
                                <p:cTn id="23" presetID="31" presetClass="exit" presetSubtype="0" fill="hold" nodeType="withEffect">
                                  <p:stCondLst>
                                    <p:cond delay="33000"/>
                                  </p:stCondLst>
                                  <p:iterate type="lt">
                                    <p:tmPct val="5000"/>
                                  </p:iterate>
                                  <p:childTnLst>
                                    <p:anim calcmode="lin" valueType="num">
                                      <p:cBhvr>
                                        <p:cTn id="24" dur="1000"/>
                                        <p:tgtEl>
                                          <p:spTgt spid="35"/>
                                        </p:tgtEl>
                                        <p:attrNameLst>
                                          <p:attrName>ppt_w</p:attrName>
                                        </p:attrNameLst>
                                      </p:cBhvr>
                                      <p:tavLst>
                                        <p:tav tm="0">
                                          <p:val>
                                            <p:strVal val="ppt_w"/>
                                          </p:val>
                                        </p:tav>
                                        <p:tav tm="100000">
                                          <p:val>
                                            <p:fltVal val="0"/>
                                          </p:val>
                                        </p:tav>
                                      </p:tavLst>
                                    </p:anim>
                                    <p:anim calcmode="lin" valueType="num">
                                      <p:cBhvr>
                                        <p:cTn id="25" dur="1000"/>
                                        <p:tgtEl>
                                          <p:spTgt spid="35"/>
                                        </p:tgtEl>
                                        <p:attrNameLst>
                                          <p:attrName>ppt_h</p:attrName>
                                        </p:attrNameLst>
                                      </p:cBhvr>
                                      <p:tavLst>
                                        <p:tav tm="0">
                                          <p:val>
                                            <p:strVal val="ppt_h"/>
                                          </p:val>
                                        </p:tav>
                                        <p:tav tm="100000">
                                          <p:val>
                                            <p:fltVal val="0"/>
                                          </p:val>
                                        </p:tav>
                                      </p:tavLst>
                                    </p:anim>
                                    <p:anim calcmode="lin" valueType="num">
                                      <p:cBhvr>
                                        <p:cTn id="26" dur="1000"/>
                                        <p:tgtEl>
                                          <p:spTgt spid="35"/>
                                        </p:tgtEl>
                                        <p:attrNameLst>
                                          <p:attrName>style.rotation</p:attrName>
                                        </p:attrNameLst>
                                      </p:cBhvr>
                                      <p:tavLst>
                                        <p:tav tm="0">
                                          <p:val>
                                            <p:fltVal val="0"/>
                                          </p:val>
                                        </p:tav>
                                        <p:tav tm="100000">
                                          <p:val>
                                            <p:fltVal val="90"/>
                                          </p:val>
                                        </p:tav>
                                      </p:tavLst>
                                    </p:anim>
                                    <p:animEffect transition="out" filter="fade">
                                      <p:cBhvr>
                                        <p:cTn id="27" dur="1000"/>
                                        <p:tgtEl>
                                          <p:spTgt spid="35"/>
                                        </p:tgtEl>
                                      </p:cBhvr>
                                    </p:animEffect>
                                    <p:set>
                                      <p:cBhvr>
                                        <p:cTn id="28"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RINGIN.WAV"/>
                                        </p:tgtEl>
                                      </p:cMediaNode>
                                    </p:audio>
                                  </p:subTnLst>
                                </p:cTn>
                              </p:par>
                              <p:par>
                                <p:cTn id="29" presetID="2" presetClass="entr" presetSubtype="4" fill="hold" grpId="0" nodeType="withEffect">
                                  <p:stCondLst>
                                    <p:cond delay="3300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ppt_x"/>
                                          </p:val>
                                        </p:tav>
                                        <p:tav tm="100000">
                                          <p:val>
                                            <p:strVal val="#ppt_x"/>
                                          </p:val>
                                        </p:tav>
                                      </p:tavLst>
                                    </p:anim>
                                    <p:anim calcmode="lin" valueType="num">
                                      <p:cBhvr additive="base">
                                        <p:cTn id="3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6"/>
                    </p:tgtEl>
                  </p:cond>
                </p:stCondLst>
                <p:endSync evt="end" delay="0">
                  <p:rtn val="all"/>
                </p:endSync>
                <p:childTnLst>
                  <p:par>
                    <p:cTn id="34" fill="hold">
                      <p:stCondLst>
                        <p:cond delay="0"/>
                      </p:stCondLst>
                      <p:childTnLst>
                        <p:par>
                          <p:cTn id="35" fill="hold">
                            <p:stCondLst>
                              <p:cond delay="0"/>
                            </p:stCondLst>
                            <p:childTnLst>
                              <p:par>
                                <p:cTn id="36" presetID="32" presetClass="emph" presetSubtype="0" fill="hold" nodeType="clickEffect">
                                  <p:stCondLst>
                                    <p:cond delay="0"/>
                                  </p:stCondLst>
                                  <p:childTnLst>
                                    <p:animRot by="120000">
                                      <p:cBhvr>
                                        <p:cTn id="37" dur="100" fill="hold">
                                          <p:stCondLst>
                                            <p:cond delay="0"/>
                                          </p:stCondLst>
                                        </p:cTn>
                                        <p:tgtEl>
                                          <p:spTgt spid="6"/>
                                        </p:tgtEl>
                                        <p:attrNameLst>
                                          <p:attrName>r</p:attrName>
                                        </p:attrNameLst>
                                      </p:cBhvr>
                                    </p:animRot>
                                    <p:animRot by="-240000">
                                      <p:cBhvr>
                                        <p:cTn id="38" dur="200" fill="hold">
                                          <p:stCondLst>
                                            <p:cond delay="200"/>
                                          </p:stCondLst>
                                        </p:cTn>
                                        <p:tgtEl>
                                          <p:spTgt spid="6"/>
                                        </p:tgtEl>
                                        <p:attrNameLst>
                                          <p:attrName>r</p:attrName>
                                        </p:attrNameLst>
                                      </p:cBhvr>
                                    </p:animRot>
                                    <p:animRot by="240000">
                                      <p:cBhvr>
                                        <p:cTn id="39" dur="200" fill="hold">
                                          <p:stCondLst>
                                            <p:cond delay="400"/>
                                          </p:stCondLst>
                                        </p:cTn>
                                        <p:tgtEl>
                                          <p:spTgt spid="6"/>
                                        </p:tgtEl>
                                        <p:attrNameLst>
                                          <p:attrName>r</p:attrName>
                                        </p:attrNameLst>
                                      </p:cBhvr>
                                    </p:animRot>
                                    <p:animRot by="-240000">
                                      <p:cBhvr>
                                        <p:cTn id="40" dur="200" fill="hold">
                                          <p:stCondLst>
                                            <p:cond delay="600"/>
                                          </p:stCondLst>
                                        </p:cTn>
                                        <p:tgtEl>
                                          <p:spTgt spid="6"/>
                                        </p:tgtEl>
                                        <p:attrNameLst>
                                          <p:attrName>r</p:attrName>
                                        </p:attrNameLst>
                                      </p:cBhvr>
                                    </p:animRot>
                                    <p:animRot by="120000">
                                      <p:cBhvr>
                                        <p:cTn id="41" dur="200" fill="hold">
                                          <p:stCondLst>
                                            <p:cond delay="800"/>
                                          </p:stCondLst>
                                        </p:cTn>
                                        <p:tgtEl>
                                          <p:spTgt spid="6"/>
                                        </p:tgtEl>
                                        <p:attrNameLst>
                                          <p:attrName>r</p:attrName>
                                        </p:attrNameLst>
                                      </p:cBhvr>
                                    </p:animRot>
                                  </p:childTnLst>
                                </p:cTn>
                              </p:par>
                            </p:childTnLst>
                          </p:cTn>
                        </p:par>
                        <p:par>
                          <p:cTn id="42" fill="hold">
                            <p:stCondLst>
                              <p:cond delay="1000"/>
                            </p:stCondLst>
                            <p:childTnLst>
                              <p:par>
                                <p:cTn id="43" presetID="10" presetClass="exit" presetSubtype="0" fill="hold" nodeType="afterEffect">
                                  <p:stCondLst>
                                    <p:cond delay="0"/>
                                  </p:stCondLst>
                                  <p:childTnLst>
                                    <p:animEffect transition="out" filter="fade">
                                      <p:cBhvr>
                                        <p:cTn id="44" dur="250"/>
                                        <p:tgtEl>
                                          <p:spTgt spid="16"/>
                                        </p:tgtEl>
                                      </p:cBhvr>
                                    </p:animEffect>
                                    <p:set>
                                      <p:cBhvr>
                                        <p:cTn id="45" dur="1" fill="hold">
                                          <p:stCondLst>
                                            <p:cond delay="249"/>
                                          </p:stCondLst>
                                        </p:cTn>
                                        <p:tgtEl>
                                          <p:spTgt spid="16"/>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250"/>
                                        <p:tgtEl>
                                          <p:spTgt spid="5"/>
                                        </p:tgtEl>
                                      </p:cBhvr>
                                    </p:animEffect>
                                  </p:childTnLst>
                                </p:cTn>
                              </p:par>
                            </p:childTnLst>
                          </p:cTn>
                        </p:par>
                        <p:par>
                          <p:cTn id="49" fill="hold">
                            <p:stCondLst>
                              <p:cond delay="1250"/>
                            </p:stCondLst>
                            <p:childTnLst>
                              <p:par>
                                <p:cTn id="50" presetID="63" presetClass="path" presetSubtype="0" accel="50000" decel="50000" fill="hold" nodeType="afterEffect">
                                  <p:stCondLst>
                                    <p:cond delay="0"/>
                                  </p:stCondLst>
                                  <p:childTnLst>
                                    <p:animMotion origin="layout" path="M -8.33333E-7 -4.81481E-6 L 0.75677 0.30996 " pathEditMode="relative" rAng="0" ptsTypes="AA">
                                      <p:cBhvr>
                                        <p:cTn id="51" dur="3000" fill="hold"/>
                                        <p:tgtEl>
                                          <p:spTgt spid="5"/>
                                        </p:tgtEl>
                                        <p:attrNameLst>
                                          <p:attrName>ppt_x</p:attrName>
                                          <p:attrName>ppt_y</p:attrName>
                                        </p:attrNameLst>
                                      </p:cBhvr>
                                      <p:rCtr x="37830" y="15486"/>
                                    </p:animMotion>
                                  </p:childTnLst>
                                </p:cTn>
                              </p:par>
                            </p:childTnLst>
                          </p:cTn>
                        </p:par>
                        <p:par>
                          <p:cTn id="52" fill="hold">
                            <p:stCondLst>
                              <p:cond delay="4250"/>
                            </p:stCondLst>
                            <p:childTnLst>
                              <p:par>
                                <p:cTn id="53" presetID="10" presetClass="exit" presetSubtype="0" fill="hold" nodeType="afterEffect">
                                  <p:stCondLst>
                                    <p:cond delay="0"/>
                                  </p:stCondLst>
                                  <p:childTnLst>
                                    <p:animEffect transition="out" filter="fade">
                                      <p:cBhvr>
                                        <p:cTn id="54" dur="250"/>
                                        <p:tgtEl>
                                          <p:spTgt spid="5"/>
                                        </p:tgtEl>
                                      </p:cBhvr>
                                    </p:animEffect>
                                    <p:set>
                                      <p:cBhvr>
                                        <p:cTn id="55" dur="1" fill="hold">
                                          <p:stCondLst>
                                            <p:cond delay="249"/>
                                          </p:stCondLst>
                                        </p:cTn>
                                        <p:tgtEl>
                                          <p:spTgt spid="5"/>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250"/>
                                        <p:tgtEl>
                                          <p:spTgt spid="11"/>
                                        </p:tgtEl>
                                      </p:cBhvr>
                                    </p:animEffect>
                                  </p:childTnLst>
                                </p:cTn>
                              </p:par>
                            </p:childTnLst>
                          </p:cTn>
                        </p:par>
                        <p:par>
                          <p:cTn id="59" fill="hold">
                            <p:stCondLst>
                              <p:cond delay="4500"/>
                            </p:stCondLst>
                            <p:childTnLst>
                              <p:par>
                                <p:cTn id="60" presetID="32" presetClass="emph" presetSubtype="0" fill="hold" nodeType="afterEffect">
                                  <p:stCondLst>
                                    <p:cond delay="0"/>
                                  </p:stCondLst>
                                  <p:childTnLst>
                                    <p:animRot by="120000">
                                      <p:cBhvr>
                                        <p:cTn id="61" dur="200" fill="hold">
                                          <p:stCondLst>
                                            <p:cond delay="0"/>
                                          </p:stCondLst>
                                        </p:cTn>
                                        <p:tgtEl>
                                          <p:spTgt spid="11"/>
                                        </p:tgtEl>
                                        <p:attrNameLst>
                                          <p:attrName>r</p:attrName>
                                        </p:attrNameLst>
                                      </p:cBhvr>
                                    </p:animRot>
                                    <p:animRot by="-240000">
                                      <p:cBhvr>
                                        <p:cTn id="62" dur="400" fill="hold">
                                          <p:stCondLst>
                                            <p:cond delay="400"/>
                                          </p:stCondLst>
                                        </p:cTn>
                                        <p:tgtEl>
                                          <p:spTgt spid="11"/>
                                        </p:tgtEl>
                                        <p:attrNameLst>
                                          <p:attrName>r</p:attrName>
                                        </p:attrNameLst>
                                      </p:cBhvr>
                                    </p:animRot>
                                    <p:animRot by="240000">
                                      <p:cBhvr>
                                        <p:cTn id="63" dur="400" fill="hold">
                                          <p:stCondLst>
                                            <p:cond delay="800"/>
                                          </p:stCondLst>
                                        </p:cTn>
                                        <p:tgtEl>
                                          <p:spTgt spid="11"/>
                                        </p:tgtEl>
                                        <p:attrNameLst>
                                          <p:attrName>r</p:attrName>
                                        </p:attrNameLst>
                                      </p:cBhvr>
                                    </p:animRot>
                                    <p:animRot by="-240000">
                                      <p:cBhvr>
                                        <p:cTn id="64" dur="400" fill="hold">
                                          <p:stCondLst>
                                            <p:cond delay="1200"/>
                                          </p:stCondLst>
                                        </p:cTn>
                                        <p:tgtEl>
                                          <p:spTgt spid="11"/>
                                        </p:tgtEl>
                                        <p:attrNameLst>
                                          <p:attrName>r</p:attrName>
                                        </p:attrNameLst>
                                      </p:cBhvr>
                                    </p:animRot>
                                    <p:animRot by="120000">
                                      <p:cBhvr>
                                        <p:cTn id="65" dur="400" fill="hold">
                                          <p:stCondLst>
                                            <p:cond delay="1600"/>
                                          </p:stCondLst>
                                        </p:cTn>
                                        <p:tgtEl>
                                          <p:spTgt spid="11"/>
                                        </p:tgtEl>
                                        <p:attrNameLst>
                                          <p:attrName>r</p:attrName>
                                        </p:attrNameLst>
                                      </p:cBhvr>
                                    </p:animRot>
                                  </p:childTnLst>
                                </p:cTn>
                              </p:par>
                              <p:par>
                                <p:cTn id="66" presetID="32" presetClass="emph" presetSubtype="0" fill="hold" nodeType="withEffect">
                                  <p:stCondLst>
                                    <p:cond delay="0"/>
                                  </p:stCondLst>
                                  <p:childTnLst>
                                    <p:animRot by="120000">
                                      <p:cBhvr>
                                        <p:cTn id="67" dur="200" fill="hold">
                                          <p:stCondLst>
                                            <p:cond delay="0"/>
                                          </p:stCondLst>
                                        </p:cTn>
                                        <p:tgtEl>
                                          <p:spTgt spid="6"/>
                                        </p:tgtEl>
                                        <p:attrNameLst>
                                          <p:attrName>r</p:attrName>
                                        </p:attrNameLst>
                                      </p:cBhvr>
                                    </p:animRot>
                                    <p:animRot by="-240000">
                                      <p:cBhvr>
                                        <p:cTn id="68" dur="400" fill="hold">
                                          <p:stCondLst>
                                            <p:cond delay="400"/>
                                          </p:stCondLst>
                                        </p:cTn>
                                        <p:tgtEl>
                                          <p:spTgt spid="6"/>
                                        </p:tgtEl>
                                        <p:attrNameLst>
                                          <p:attrName>r</p:attrName>
                                        </p:attrNameLst>
                                      </p:cBhvr>
                                    </p:animRot>
                                    <p:animRot by="240000">
                                      <p:cBhvr>
                                        <p:cTn id="69" dur="400" fill="hold">
                                          <p:stCondLst>
                                            <p:cond delay="800"/>
                                          </p:stCondLst>
                                        </p:cTn>
                                        <p:tgtEl>
                                          <p:spTgt spid="6"/>
                                        </p:tgtEl>
                                        <p:attrNameLst>
                                          <p:attrName>r</p:attrName>
                                        </p:attrNameLst>
                                      </p:cBhvr>
                                    </p:animRot>
                                    <p:animRot by="-240000">
                                      <p:cBhvr>
                                        <p:cTn id="70" dur="400" fill="hold">
                                          <p:stCondLst>
                                            <p:cond delay="1200"/>
                                          </p:stCondLst>
                                        </p:cTn>
                                        <p:tgtEl>
                                          <p:spTgt spid="6"/>
                                        </p:tgtEl>
                                        <p:attrNameLst>
                                          <p:attrName>r</p:attrName>
                                        </p:attrNameLst>
                                      </p:cBhvr>
                                    </p:animRot>
                                    <p:animRot by="120000">
                                      <p:cBhvr>
                                        <p:cTn id="71" dur="400" fill="hold">
                                          <p:stCondLst>
                                            <p:cond delay="1600"/>
                                          </p:stCondLst>
                                        </p:cTn>
                                        <p:tgtEl>
                                          <p:spTgt spid="6"/>
                                        </p:tgtEl>
                                        <p:attrNameLst>
                                          <p:attrName>r</p:attrName>
                                        </p:attrNameLst>
                                      </p:cBhvr>
                                    </p:animRot>
                                  </p:childTnLst>
                                </p:cTn>
                              </p:par>
                            </p:childTnLst>
                          </p:cTn>
                        </p:par>
                        <p:par>
                          <p:cTn id="72" fill="hold">
                            <p:stCondLst>
                              <p:cond delay="6500"/>
                            </p:stCondLst>
                            <p:childTnLst>
                              <p:par>
                                <p:cTn id="73" presetID="10" presetClass="exit" presetSubtype="0" fill="hold" nodeType="afterEffect">
                                  <p:stCondLst>
                                    <p:cond delay="0"/>
                                  </p:stCondLst>
                                  <p:childTnLst>
                                    <p:animEffect transition="out" filter="fade">
                                      <p:cBhvr>
                                        <p:cTn id="74" dur="250"/>
                                        <p:tgtEl>
                                          <p:spTgt spid="11"/>
                                        </p:tgtEl>
                                      </p:cBhvr>
                                    </p:animEffect>
                                    <p:set>
                                      <p:cBhvr>
                                        <p:cTn id="75" dur="1" fill="hold">
                                          <p:stCondLst>
                                            <p:cond delay="249"/>
                                          </p:stCondLst>
                                        </p:cTn>
                                        <p:tgtEl>
                                          <p:spTgt spid="11"/>
                                        </p:tgtEl>
                                        <p:attrNameLst>
                                          <p:attrName>style.visibility</p:attrName>
                                        </p:attrNameLst>
                                      </p:cBhvr>
                                      <p:to>
                                        <p:strVal val="hidden"/>
                                      </p:to>
                                    </p:set>
                                  </p:childTnLst>
                                </p:cTn>
                              </p:par>
                              <p:par>
                                <p:cTn id="76" presetID="10" presetClass="entr" presetSubtype="0" fill="hold"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250"/>
                                        <p:tgtEl>
                                          <p:spTgt spid="12"/>
                                        </p:tgtEl>
                                      </p:cBhvr>
                                    </p:animEffect>
                                  </p:childTnLst>
                                  <p:subTnLst>
                                    <p:audio>
                                      <p:cMediaNode>
                                        <p:cTn display="0" masterRel="sameClick">
                                          <p:stCondLst>
                                            <p:cond evt="begin" delay="0">
                                              <p:tn val="76"/>
                                            </p:cond>
                                          </p:stCondLst>
                                          <p:endCondLst>
                                            <p:cond evt="onStopAudio" delay="0">
                                              <p:tgtEl>
                                                <p:sldTgt/>
                                              </p:tgtEl>
                                            </p:cond>
                                          </p:endCondLst>
                                        </p:cTn>
                                        <p:tgtEl>
                                          <p:sndTgt r:embed="rId3" name="oisairoi.wav"/>
                                        </p:tgtEl>
                                      </p:cMediaNode>
                                    </p:audio>
                                  </p:subTnLst>
                                </p:cTn>
                              </p:par>
                              <p:par>
                                <p:cTn id="79" presetID="10" presetClass="entr" presetSubtype="0" fill="hold" nodeType="with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fade">
                                      <p:cBhvr>
                                        <p:cTn id="81" dur="250"/>
                                        <p:tgtEl>
                                          <p:spTgt spid="14"/>
                                        </p:tgtEl>
                                      </p:cBhvr>
                                    </p:animEffect>
                                  </p:childTnLst>
                                </p:cTn>
                              </p:par>
                              <p:par>
                                <p:cTn id="82" presetID="10" presetClass="exit" presetSubtype="0" fill="hold" nodeType="withEffect">
                                  <p:stCondLst>
                                    <p:cond delay="0"/>
                                  </p:stCondLst>
                                  <p:childTnLst>
                                    <p:animEffect transition="out" filter="fade">
                                      <p:cBhvr>
                                        <p:cTn id="83" dur="250"/>
                                        <p:tgtEl>
                                          <p:spTgt spid="6"/>
                                        </p:tgtEl>
                                      </p:cBhvr>
                                    </p:animEffect>
                                    <p:set>
                                      <p:cBhvr>
                                        <p:cTn id="84"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5" restart="whenNotActive" fill="hold" evtFilter="cancelBubble" nodeType="interactiveSeq">
                <p:stCondLst>
                  <p:cond evt="onClick" delay="0">
                    <p:tgtEl>
                      <p:spTgt spid="22"/>
                    </p:tgtEl>
                  </p:cond>
                </p:stCondLst>
                <p:endSync evt="end" delay="0">
                  <p:rtn val="all"/>
                </p:endSync>
                <p:childTnLst>
                  <p:par>
                    <p:cTn id="86" fill="hold">
                      <p:stCondLst>
                        <p:cond delay="0"/>
                      </p:stCondLst>
                      <p:childTnLst>
                        <p:par>
                          <p:cTn id="87" fill="hold">
                            <p:stCondLst>
                              <p:cond delay="0"/>
                            </p:stCondLst>
                            <p:childTnLst>
                              <p:par>
                                <p:cTn id="88" presetID="32" presetClass="emph" presetSubtype="0" fill="hold" nodeType="clickEffect">
                                  <p:stCondLst>
                                    <p:cond delay="0"/>
                                  </p:stCondLst>
                                  <p:childTnLst>
                                    <p:animRot by="120000">
                                      <p:cBhvr>
                                        <p:cTn id="89" dur="100" fill="hold">
                                          <p:stCondLst>
                                            <p:cond delay="0"/>
                                          </p:stCondLst>
                                        </p:cTn>
                                        <p:tgtEl>
                                          <p:spTgt spid="22"/>
                                        </p:tgtEl>
                                        <p:attrNameLst>
                                          <p:attrName>r</p:attrName>
                                        </p:attrNameLst>
                                      </p:cBhvr>
                                    </p:animRot>
                                    <p:animRot by="-240000">
                                      <p:cBhvr>
                                        <p:cTn id="90" dur="200" fill="hold">
                                          <p:stCondLst>
                                            <p:cond delay="200"/>
                                          </p:stCondLst>
                                        </p:cTn>
                                        <p:tgtEl>
                                          <p:spTgt spid="22"/>
                                        </p:tgtEl>
                                        <p:attrNameLst>
                                          <p:attrName>r</p:attrName>
                                        </p:attrNameLst>
                                      </p:cBhvr>
                                    </p:animRot>
                                    <p:animRot by="240000">
                                      <p:cBhvr>
                                        <p:cTn id="91" dur="200" fill="hold">
                                          <p:stCondLst>
                                            <p:cond delay="400"/>
                                          </p:stCondLst>
                                        </p:cTn>
                                        <p:tgtEl>
                                          <p:spTgt spid="22"/>
                                        </p:tgtEl>
                                        <p:attrNameLst>
                                          <p:attrName>r</p:attrName>
                                        </p:attrNameLst>
                                      </p:cBhvr>
                                    </p:animRot>
                                    <p:animRot by="-240000">
                                      <p:cBhvr>
                                        <p:cTn id="92" dur="200" fill="hold">
                                          <p:stCondLst>
                                            <p:cond delay="600"/>
                                          </p:stCondLst>
                                        </p:cTn>
                                        <p:tgtEl>
                                          <p:spTgt spid="22"/>
                                        </p:tgtEl>
                                        <p:attrNameLst>
                                          <p:attrName>r</p:attrName>
                                        </p:attrNameLst>
                                      </p:cBhvr>
                                    </p:animRot>
                                    <p:animRot by="120000">
                                      <p:cBhvr>
                                        <p:cTn id="93" dur="200" fill="hold">
                                          <p:stCondLst>
                                            <p:cond delay="800"/>
                                          </p:stCondLst>
                                        </p:cTn>
                                        <p:tgtEl>
                                          <p:spTgt spid="22"/>
                                        </p:tgtEl>
                                        <p:attrNameLst>
                                          <p:attrName>r</p:attrName>
                                        </p:attrNameLst>
                                      </p:cBhvr>
                                    </p:animRot>
                                  </p:childTnLst>
                                </p:cTn>
                              </p:par>
                            </p:childTnLst>
                          </p:cTn>
                        </p:par>
                        <p:par>
                          <p:cTn id="94" fill="hold">
                            <p:stCondLst>
                              <p:cond delay="1000"/>
                            </p:stCondLst>
                            <p:childTnLst>
                              <p:par>
                                <p:cTn id="95" presetID="10" presetClass="exit" presetSubtype="0" fill="hold" nodeType="afterEffect">
                                  <p:stCondLst>
                                    <p:cond delay="0"/>
                                  </p:stCondLst>
                                  <p:childTnLst>
                                    <p:animEffect transition="out" filter="fade">
                                      <p:cBhvr>
                                        <p:cTn id="96" dur="250"/>
                                        <p:tgtEl>
                                          <p:spTgt spid="16"/>
                                        </p:tgtEl>
                                      </p:cBhvr>
                                    </p:animEffect>
                                    <p:set>
                                      <p:cBhvr>
                                        <p:cTn id="97" dur="1" fill="hold">
                                          <p:stCondLst>
                                            <p:cond delay="249"/>
                                          </p:stCondLst>
                                        </p:cTn>
                                        <p:tgtEl>
                                          <p:spTgt spid="16"/>
                                        </p:tgtEl>
                                        <p:attrNameLst>
                                          <p:attrName>style.visibility</p:attrName>
                                        </p:attrNameLst>
                                      </p:cBhvr>
                                      <p:to>
                                        <p:strVal val="hidden"/>
                                      </p:to>
                                    </p:set>
                                  </p:childTnLst>
                                </p:cTn>
                              </p:par>
                              <p:par>
                                <p:cTn id="98" presetID="10" presetClass="entr" presetSubtype="0" fill="hold" nodeType="withEffect">
                                  <p:stCondLst>
                                    <p:cond delay="0"/>
                                  </p:stCondLst>
                                  <p:childTnLst>
                                    <p:set>
                                      <p:cBhvr>
                                        <p:cTn id="99" dur="1" fill="hold">
                                          <p:stCondLst>
                                            <p:cond delay="0"/>
                                          </p:stCondLst>
                                        </p:cTn>
                                        <p:tgtEl>
                                          <p:spTgt spid="5"/>
                                        </p:tgtEl>
                                        <p:attrNameLst>
                                          <p:attrName>style.visibility</p:attrName>
                                        </p:attrNameLst>
                                      </p:cBhvr>
                                      <p:to>
                                        <p:strVal val="visible"/>
                                      </p:to>
                                    </p:set>
                                    <p:animEffect transition="in" filter="fade">
                                      <p:cBhvr>
                                        <p:cTn id="100" dur="250"/>
                                        <p:tgtEl>
                                          <p:spTgt spid="5"/>
                                        </p:tgtEl>
                                      </p:cBhvr>
                                    </p:animEffect>
                                  </p:childTnLst>
                                </p:cTn>
                              </p:par>
                            </p:childTnLst>
                          </p:cTn>
                        </p:par>
                        <p:par>
                          <p:cTn id="101" fill="hold">
                            <p:stCondLst>
                              <p:cond delay="1250"/>
                            </p:stCondLst>
                            <p:childTnLst>
                              <p:par>
                                <p:cTn id="102" presetID="63" presetClass="path" presetSubtype="0" accel="50000" decel="50000" fill="hold" nodeType="afterEffect">
                                  <p:stCondLst>
                                    <p:cond delay="0"/>
                                  </p:stCondLst>
                                  <p:childTnLst>
                                    <p:animMotion origin="layout" path="M -8.33333E-7 -4.81481E-6 L 0.54809 0.30024 " pathEditMode="relative" rAng="0" ptsTypes="AA">
                                      <p:cBhvr>
                                        <p:cTn id="103" dur="2000" fill="hold"/>
                                        <p:tgtEl>
                                          <p:spTgt spid="5"/>
                                        </p:tgtEl>
                                        <p:attrNameLst>
                                          <p:attrName>ppt_x</p:attrName>
                                          <p:attrName>ppt_y</p:attrName>
                                        </p:attrNameLst>
                                      </p:cBhvr>
                                      <p:rCtr x="27396" y="15000"/>
                                    </p:animMotion>
                                  </p:childTnLst>
                                </p:cTn>
                              </p:par>
                            </p:childTnLst>
                          </p:cTn>
                        </p:par>
                        <p:par>
                          <p:cTn id="104" fill="hold">
                            <p:stCondLst>
                              <p:cond delay="3250"/>
                            </p:stCondLst>
                            <p:childTnLst>
                              <p:par>
                                <p:cTn id="105" presetID="10" presetClass="exit" presetSubtype="0" fill="hold" nodeType="afterEffect">
                                  <p:stCondLst>
                                    <p:cond delay="0"/>
                                  </p:stCondLst>
                                  <p:childTnLst>
                                    <p:animEffect transition="out" filter="fade">
                                      <p:cBhvr>
                                        <p:cTn id="106" dur="250"/>
                                        <p:tgtEl>
                                          <p:spTgt spid="5"/>
                                        </p:tgtEl>
                                      </p:cBhvr>
                                    </p:animEffect>
                                    <p:set>
                                      <p:cBhvr>
                                        <p:cTn id="107" dur="1" fill="hold">
                                          <p:stCondLst>
                                            <p:cond delay="249"/>
                                          </p:stCondLst>
                                        </p:cTn>
                                        <p:tgtEl>
                                          <p:spTgt spid="5"/>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19"/>
                                        </p:tgtEl>
                                        <p:attrNameLst>
                                          <p:attrName>style.visibility</p:attrName>
                                        </p:attrNameLst>
                                      </p:cBhvr>
                                      <p:to>
                                        <p:strVal val="visible"/>
                                      </p:to>
                                    </p:set>
                                    <p:animEffect transition="in" filter="fade">
                                      <p:cBhvr>
                                        <p:cTn id="110" dur="250"/>
                                        <p:tgtEl>
                                          <p:spTgt spid="19"/>
                                        </p:tgtEl>
                                      </p:cBhvr>
                                    </p:animEffect>
                                  </p:childTnLst>
                                </p:cTn>
                              </p:par>
                            </p:childTnLst>
                          </p:cTn>
                        </p:par>
                        <p:par>
                          <p:cTn id="111" fill="hold">
                            <p:stCondLst>
                              <p:cond delay="3500"/>
                            </p:stCondLst>
                            <p:childTnLst>
                              <p:par>
                                <p:cTn id="112" presetID="32" presetClass="emph" presetSubtype="0" fill="hold" nodeType="afterEffect">
                                  <p:stCondLst>
                                    <p:cond delay="0"/>
                                  </p:stCondLst>
                                  <p:childTnLst>
                                    <p:animRot by="120000">
                                      <p:cBhvr>
                                        <p:cTn id="113" dur="200" fill="hold">
                                          <p:stCondLst>
                                            <p:cond delay="0"/>
                                          </p:stCondLst>
                                        </p:cTn>
                                        <p:tgtEl>
                                          <p:spTgt spid="19"/>
                                        </p:tgtEl>
                                        <p:attrNameLst>
                                          <p:attrName>r</p:attrName>
                                        </p:attrNameLst>
                                      </p:cBhvr>
                                    </p:animRot>
                                    <p:animRot by="-240000">
                                      <p:cBhvr>
                                        <p:cTn id="114" dur="400" fill="hold">
                                          <p:stCondLst>
                                            <p:cond delay="400"/>
                                          </p:stCondLst>
                                        </p:cTn>
                                        <p:tgtEl>
                                          <p:spTgt spid="19"/>
                                        </p:tgtEl>
                                        <p:attrNameLst>
                                          <p:attrName>r</p:attrName>
                                        </p:attrNameLst>
                                      </p:cBhvr>
                                    </p:animRot>
                                    <p:animRot by="240000">
                                      <p:cBhvr>
                                        <p:cTn id="115" dur="400" fill="hold">
                                          <p:stCondLst>
                                            <p:cond delay="800"/>
                                          </p:stCondLst>
                                        </p:cTn>
                                        <p:tgtEl>
                                          <p:spTgt spid="19"/>
                                        </p:tgtEl>
                                        <p:attrNameLst>
                                          <p:attrName>r</p:attrName>
                                        </p:attrNameLst>
                                      </p:cBhvr>
                                    </p:animRot>
                                    <p:animRot by="-240000">
                                      <p:cBhvr>
                                        <p:cTn id="116" dur="400" fill="hold">
                                          <p:stCondLst>
                                            <p:cond delay="1200"/>
                                          </p:stCondLst>
                                        </p:cTn>
                                        <p:tgtEl>
                                          <p:spTgt spid="19"/>
                                        </p:tgtEl>
                                        <p:attrNameLst>
                                          <p:attrName>r</p:attrName>
                                        </p:attrNameLst>
                                      </p:cBhvr>
                                    </p:animRot>
                                    <p:animRot by="120000">
                                      <p:cBhvr>
                                        <p:cTn id="117" dur="400" fill="hold">
                                          <p:stCondLst>
                                            <p:cond delay="1600"/>
                                          </p:stCondLst>
                                        </p:cTn>
                                        <p:tgtEl>
                                          <p:spTgt spid="19"/>
                                        </p:tgtEl>
                                        <p:attrNameLst>
                                          <p:attrName>r</p:attrName>
                                        </p:attrNameLst>
                                      </p:cBhvr>
                                    </p:animRot>
                                  </p:childTnLst>
                                </p:cTn>
                              </p:par>
                              <p:par>
                                <p:cTn id="118" presetID="32" presetClass="emph" presetSubtype="0" fill="hold" nodeType="withEffect">
                                  <p:stCondLst>
                                    <p:cond delay="0"/>
                                  </p:stCondLst>
                                  <p:childTnLst>
                                    <p:animRot by="120000">
                                      <p:cBhvr>
                                        <p:cTn id="119" dur="200" fill="hold">
                                          <p:stCondLst>
                                            <p:cond delay="0"/>
                                          </p:stCondLst>
                                        </p:cTn>
                                        <p:tgtEl>
                                          <p:spTgt spid="22"/>
                                        </p:tgtEl>
                                        <p:attrNameLst>
                                          <p:attrName>r</p:attrName>
                                        </p:attrNameLst>
                                      </p:cBhvr>
                                    </p:animRot>
                                    <p:animRot by="-240000">
                                      <p:cBhvr>
                                        <p:cTn id="120" dur="400" fill="hold">
                                          <p:stCondLst>
                                            <p:cond delay="400"/>
                                          </p:stCondLst>
                                        </p:cTn>
                                        <p:tgtEl>
                                          <p:spTgt spid="22"/>
                                        </p:tgtEl>
                                        <p:attrNameLst>
                                          <p:attrName>r</p:attrName>
                                        </p:attrNameLst>
                                      </p:cBhvr>
                                    </p:animRot>
                                    <p:animRot by="240000">
                                      <p:cBhvr>
                                        <p:cTn id="121" dur="400" fill="hold">
                                          <p:stCondLst>
                                            <p:cond delay="800"/>
                                          </p:stCondLst>
                                        </p:cTn>
                                        <p:tgtEl>
                                          <p:spTgt spid="22"/>
                                        </p:tgtEl>
                                        <p:attrNameLst>
                                          <p:attrName>r</p:attrName>
                                        </p:attrNameLst>
                                      </p:cBhvr>
                                    </p:animRot>
                                    <p:animRot by="-240000">
                                      <p:cBhvr>
                                        <p:cTn id="122" dur="400" fill="hold">
                                          <p:stCondLst>
                                            <p:cond delay="1200"/>
                                          </p:stCondLst>
                                        </p:cTn>
                                        <p:tgtEl>
                                          <p:spTgt spid="22"/>
                                        </p:tgtEl>
                                        <p:attrNameLst>
                                          <p:attrName>r</p:attrName>
                                        </p:attrNameLst>
                                      </p:cBhvr>
                                    </p:animRot>
                                    <p:animRot by="120000">
                                      <p:cBhvr>
                                        <p:cTn id="123" dur="400" fill="hold">
                                          <p:stCondLst>
                                            <p:cond delay="1600"/>
                                          </p:stCondLst>
                                        </p:cTn>
                                        <p:tgtEl>
                                          <p:spTgt spid="22"/>
                                        </p:tgtEl>
                                        <p:attrNameLst>
                                          <p:attrName>r</p:attrName>
                                        </p:attrNameLst>
                                      </p:cBhvr>
                                    </p:animRot>
                                  </p:childTnLst>
                                </p:cTn>
                              </p:par>
                            </p:childTnLst>
                          </p:cTn>
                        </p:par>
                        <p:par>
                          <p:cTn id="124" fill="hold">
                            <p:stCondLst>
                              <p:cond delay="5500"/>
                            </p:stCondLst>
                            <p:childTnLst>
                              <p:par>
                                <p:cTn id="125" presetID="10" presetClass="exit" presetSubtype="0" fill="hold" nodeType="afterEffect">
                                  <p:stCondLst>
                                    <p:cond delay="0"/>
                                  </p:stCondLst>
                                  <p:childTnLst>
                                    <p:animEffect transition="out" filter="fade">
                                      <p:cBhvr>
                                        <p:cTn id="126" dur="250"/>
                                        <p:tgtEl>
                                          <p:spTgt spid="19"/>
                                        </p:tgtEl>
                                      </p:cBhvr>
                                    </p:animEffect>
                                    <p:set>
                                      <p:cBhvr>
                                        <p:cTn id="127" dur="1" fill="hold">
                                          <p:stCondLst>
                                            <p:cond delay="249"/>
                                          </p:stCondLst>
                                        </p:cTn>
                                        <p:tgtEl>
                                          <p:spTgt spid="19"/>
                                        </p:tgtEl>
                                        <p:attrNameLst>
                                          <p:attrName>style.visibility</p:attrName>
                                        </p:attrNameLst>
                                      </p:cBhvr>
                                      <p:to>
                                        <p:strVal val="hidden"/>
                                      </p:to>
                                    </p:set>
                                  </p:childTnLst>
                                </p:cTn>
                              </p:par>
                              <p:par>
                                <p:cTn id="128" presetID="10" presetClass="entr" presetSubtype="0" fill="hold" nodeType="with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fade">
                                      <p:cBhvr>
                                        <p:cTn id="130" dur="250"/>
                                        <p:tgtEl>
                                          <p:spTgt spid="17"/>
                                        </p:tgtEl>
                                      </p:cBhvr>
                                    </p:animEffect>
                                  </p:childTnLst>
                                  <p:subTnLst>
                                    <p:audio>
                                      <p:cMediaNode>
                                        <p:cTn display="0" masterRel="sameClick">
                                          <p:stCondLst>
                                            <p:cond evt="begin" delay="0">
                                              <p:tn val="128"/>
                                            </p:cond>
                                          </p:stCondLst>
                                          <p:endCondLst>
                                            <p:cond evt="onStopAudio" delay="0">
                                              <p:tgtEl>
                                                <p:sldTgt/>
                                              </p:tgtEl>
                                            </p:cond>
                                          </p:endCondLst>
                                        </p:cTn>
                                        <p:tgtEl>
                                          <p:sndTgt r:embed="rId4" name="congioilam.wav"/>
                                        </p:tgtEl>
                                      </p:cMediaNode>
                                    </p:audio>
                                  </p:subTnLst>
                                </p:cTn>
                              </p:par>
                              <p:par>
                                <p:cTn id="131" presetID="10" presetClass="exit" presetSubtype="0" fill="hold" nodeType="withEffect">
                                  <p:stCondLst>
                                    <p:cond delay="0"/>
                                  </p:stCondLst>
                                  <p:childTnLst>
                                    <p:animEffect transition="out" filter="fade">
                                      <p:cBhvr>
                                        <p:cTn id="132" dur="250"/>
                                        <p:tgtEl>
                                          <p:spTgt spid="22"/>
                                        </p:tgtEl>
                                      </p:cBhvr>
                                    </p:animEffect>
                                    <p:set>
                                      <p:cBhvr>
                                        <p:cTn id="133" dur="1" fill="hold">
                                          <p:stCondLst>
                                            <p:cond delay="249"/>
                                          </p:stCondLst>
                                        </p:cTn>
                                        <p:tgtEl>
                                          <p:spTgt spid="22"/>
                                        </p:tgtEl>
                                        <p:attrNameLst>
                                          <p:attrName>style.visibility</p:attrName>
                                        </p:attrNameLst>
                                      </p:cBhvr>
                                      <p:to>
                                        <p:strVal val="hidden"/>
                                      </p:to>
                                    </p:set>
                                  </p:childTnLst>
                                </p:cTn>
                              </p:par>
                              <p:par>
                                <p:cTn id="134" presetID="10" presetClass="entr" presetSubtype="0" fill="hold" grpId="0" nodeType="withEffect">
                                  <p:stCondLst>
                                    <p:cond delay="0"/>
                                  </p:stCondLst>
                                  <p:childTnLst>
                                    <p:set>
                                      <p:cBhvr>
                                        <p:cTn id="135" dur="1" fill="hold">
                                          <p:stCondLst>
                                            <p:cond delay="0"/>
                                          </p:stCondLst>
                                        </p:cTn>
                                        <p:tgtEl>
                                          <p:spTgt spid="77"/>
                                        </p:tgtEl>
                                        <p:attrNameLst>
                                          <p:attrName>style.visibility</p:attrName>
                                        </p:attrNameLst>
                                      </p:cBhvr>
                                      <p:to>
                                        <p:strVal val="visible"/>
                                      </p:to>
                                    </p:set>
                                    <p:animEffect transition="in" filter="fade">
                                      <p:cBhvr>
                                        <p:cTn id="136" dur="250"/>
                                        <p:tgtEl>
                                          <p:spTgt spid="77"/>
                                        </p:tgtEl>
                                      </p:cBhvr>
                                    </p:animEffect>
                                  </p:childTnLst>
                                </p:cTn>
                              </p:par>
                              <p:par>
                                <p:cTn id="137" presetID="8" presetClass="emph" presetSubtype="0" repeatCount="indefinite" fill="hold" grpId="1" nodeType="withEffect">
                                  <p:stCondLst>
                                    <p:cond delay="0"/>
                                  </p:stCondLst>
                                  <p:childTnLst>
                                    <p:animRot by="21600000">
                                      <p:cBhvr>
                                        <p:cTn id="138"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39" restart="whenNotActive" fill="hold" evtFilter="cancelBubble" nodeType="interactiveSeq">
                <p:stCondLst>
                  <p:cond evt="onClick" delay="0">
                    <p:tgtEl>
                      <p:spTgt spid="26"/>
                    </p:tgtEl>
                  </p:cond>
                </p:stCondLst>
                <p:endSync evt="end" delay="0">
                  <p:rtn val="all"/>
                </p:endSync>
                <p:childTnLst>
                  <p:par>
                    <p:cTn id="140" fill="hold">
                      <p:stCondLst>
                        <p:cond delay="0"/>
                      </p:stCondLst>
                      <p:childTnLst>
                        <p:par>
                          <p:cTn id="141" fill="hold">
                            <p:stCondLst>
                              <p:cond delay="0"/>
                            </p:stCondLst>
                            <p:childTnLst>
                              <p:par>
                                <p:cTn id="142" presetID="32" presetClass="emph" presetSubtype="0" fill="hold" nodeType="clickEffect">
                                  <p:stCondLst>
                                    <p:cond delay="0"/>
                                  </p:stCondLst>
                                  <p:childTnLst>
                                    <p:animRot by="120000">
                                      <p:cBhvr>
                                        <p:cTn id="143" dur="100" fill="hold">
                                          <p:stCondLst>
                                            <p:cond delay="0"/>
                                          </p:stCondLst>
                                        </p:cTn>
                                        <p:tgtEl>
                                          <p:spTgt spid="26"/>
                                        </p:tgtEl>
                                        <p:attrNameLst>
                                          <p:attrName>r</p:attrName>
                                        </p:attrNameLst>
                                      </p:cBhvr>
                                    </p:animRot>
                                    <p:animRot by="-240000">
                                      <p:cBhvr>
                                        <p:cTn id="144" dur="200" fill="hold">
                                          <p:stCondLst>
                                            <p:cond delay="200"/>
                                          </p:stCondLst>
                                        </p:cTn>
                                        <p:tgtEl>
                                          <p:spTgt spid="26"/>
                                        </p:tgtEl>
                                        <p:attrNameLst>
                                          <p:attrName>r</p:attrName>
                                        </p:attrNameLst>
                                      </p:cBhvr>
                                    </p:animRot>
                                    <p:animRot by="240000">
                                      <p:cBhvr>
                                        <p:cTn id="145" dur="200" fill="hold">
                                          <p:stCondLst>
                                            <p:cond delay="400"/>
                                          </p:stCondLst>
                                        </p:cTn>
                                        <p:tgtEl>
                                          <p:spTgt spid="26"/>
                                        </p:tgtEl>
                                        <p:attrNameLst>
                                          <p:attrName>r</p:attrName>
                                        </p:attrNameLst>
                                      </p:cBhvr>
                                    </p:animRot>
                                    <p:animRot by="-240000">
                                      <p:cBhvr>
                                        <p:cTn id="146" dur="200" fill="hold">
                                          <p:stCondLst>
                                            <p:cond delay="600"/>
                                          </p:stCondLst>
                                        </p:cTn>
                                        <p:tgtEl>
                                          <p:spTgt spid="26"/>
                                        </p:tgtEl>
                                        <p:attrNameLst>
                                          <p:attrName>r</p:attrName>
                                        </p:attrNameLst>
                                      </p:cBhvr>
                                    </p:animRot>
                                    <p:animRot by="120000">
                                      <p:cBhvr>
                                        <p:cTn id="147" dur="200" fill="hold">
                                          <p:stCondLst>
                                            <p:cond delay="800"/>
                                          </p:stCondLst>
                                        </p:cTn>
                                        <p:tgtEl>
                                          <p:spTgt spid="26"/>
                                        </p:tgtEl>
                                        <p:attrNameLst>
                                          <p:attrName>r</p:attrName>
                                        </p:attrNameLst>
                                      </p:cBhvr>
                                    </p:animRot>
                                  </p:childTnLst>
                                </p:cTn>
                              </p:par>
                            </p:childTnLst>
                          </p:cTn>
                        </p:par>
                        <p:par>
                          <p:cTn id="148" fill="hold">
                            <p:stCondLst>
                              <p:cond delay="1000"/>
                            </p:stCondLst>
                            <p:childTnLst>
                              <p:par>
                                <p:cTn id="149" presetID="10" presetClass="exit" presetSubtype="0" fill="hold" nodeType="afterEffect">
                                  <p:stCondLst>
                                    <p:cond delay="0"/>
                                  </p:stCondLst>
                                  <p:childTnLst>
                                    <p:animEffect transition="out" filter="fade">
                                      <p:cBhvr>
                                        <p:cTn id="150" dur="250"/>
                                        <p:tgtEl>
                                          <p:spTgt spid="16"/>
                                        </p:tgtEl>
                                      </p:cBhvr>
                                    </p:animEffect>
                                    <p:set>
                                      <p:cBhvr>
                                        <p:cTn id="151" dur="1" fill="hold">
                                          <p:stCondLst>
                                            <p:cond delay="249"/>
                                          </p:stCondLst>
                                        </p:cTn>
                                        <p:tgtEl>
                                          <p:spTgt spid="16"/>
                                        </p:tgtEl>
                                        <p:attrNameLst>
                                          <p:attrName>style.visibility</p:attrName>
                                        </p:attrNameLst>
                                      </p:cBhvr>
                                      <p:to>
                                        <p:strVal val="hidden"/>
                                      </p:to>
                                    </p:set>
                                  </p:childTnLst>
                                </p:cTn>
                              </p:par>
                              <p:par>
                                <p:cTn id="152" presetID="10" presetClass="entr" presetSubtype="0" fill="hold" nodeType="withEffect">
                                  <p:stCondLst>
                                    <p:cond delay="0"/>
                                  </p:stCondLst>
                                  <p:childTnLst>
                                    <p:set>
                                      <p:cBhvr>
                                        <p:cTn id="153" dur="1" fill="hold">
                                          <p:stCondLst>
                                            <p:cond delay="0"/>
                                          </p:stCondLst>
                                        </p:cTn>
                                        <p:tgtEl>
                                          <p:spTgt spid="5"/>
                                        </p:tgtEl>
                                        <p:attrNameLst>
                                          <p:attrName>style.visibility</p:attrName>
                                        </p:attrNameLst>
                                      </p:cBhvr>
                                      <p:to>
                                        <p:strVal val="visible"/>
                                      </p:to>
                                    </p:set>
                                    <p:animEffect transition="in" filter="fade">
                                      <p:cBhvr>
                                        <p:cTn id="154" dur="250"/>
                                        <p:tgtEl>
                                          <p:spTgt spid="5"/>
                                        </p:tgtEl>
                                      </p:cBhvr>
                                    </p:animEffect>
                                  </p:childTnLst>
                                </p:cTn>
                              </p:par>
                            </p:childTnLst>
                          </p:cTn>
                        </p:par>
                        <p:par>
                          <p:cTn id="155" fill="hold">
                            <p:stCondLst>
                              <p:cond delay="1250"/>
                            </p:stCondLst>
                            <p:childTnLst>
                              <p:par>
                                <p:cTn id="156" presetID="63" presetClass="path" presetSubtype="0" accel="50000" decel="50000" fill="hold" nodeType="afterEffect">
                                  <p:stCondLst>
                                    <p:cond delay="0"/>
                                  </p:stCondLst>
                                  <p:childTnLst>
                                    <p:animMotion origin="layout" path="M -8.33333E-7 -4.81481E-6 L 0.33316 0.30024 " pathEditMode="relative" rAng="0" ptsTypes="AA">
                                      <p:cBhvr>
                                        <p:cTn id="157" dur="2000" fill="hold"/>
                                        <p:tgtEl>
                                          <p:spTgt spid="5"/>
                                        </p:tgtEl>
                                        <p:attrNameLst>
                                          <p:attrName>ppt_x</p:attrName>
                                          <p:attrName>ppt_y</p:attrName>
                                        </p:attrNameLst>
                                      </p:cBhvr>
                                      <p:rCtr x="16649" y="15000"/>
                                    </p:animMotion>
                                  </p:childTnLst>
                                </p:cTn>
                              </p:par>
                            </p:childTnLst>
                          </p:cTn>
                        </p:par>
                        <p:par>
                          <p:cTn id="158" fill="hold">
                            <p:stCondLst>
                              <p:cond delay="3250"/>
                            </p:stCondLst>
                            <p:childTnLst>
                              <p:par>
                                <p:cTn id="159" presetID="10" presetClass="exit" presetSubtype="0" fill="hold" nodeType="afterEffect">
                                  <p:stCondLst>
                                    <p:cond delay="0"/>
                                  </p:stCondLst>
                                  <p:childTnLst>
                                    <p:animEffect transition="out" filter="fade">
                                      <p:cBhvr>
                                        <p:cTn id="160" dur="250"/>
                                        <p:tgtEl>
                                          <p:spTgt spid="5"/>
                                        </p:tgtEl>
                                      </p:cBhvr>
                                    </p:animEffect>
                                    <p:set>
                                      <p:cBhvr>
                                        <p:cTn id="161" dur="1" fill="hold">
                                          <p:stCondLst>
                                            <p:cond delay="249"/>
                                          </p:stCondLst>
                                        </p:cTn>
                                        <p:tgtEl>
                                          <p:spTgt spid="5"/>
                                        </p:tgtEl>
                                        <p:attrNameLst>
                                          <p:attrName>style.visibility</p:attrName>
                                        </p:attrNameLst>
                                      </p:cBhvr>
                                      <p:to>
                                        <p:strVal val="hidden"/>
                                      </p:to>
                                    </p:set>
                                  </p:childTnLst>
                                </p:cTn>
                              </p:par>
                              <p:par>
                                <p:cTn id="162" presetID="10" presetClass="entr" presetSubtype="0" fill="hold" nodeType="withEffect">
                                  <p:stCondLst>
                                    <p:cond delay="0"/>
                                  </p:stCondLst>
                                  <p:childTnLst>
                                    <p:set>
                                      <p:cBhvr>
                                        <p:cTn id="163" dur="1" fill="hold">
                                          <p:stCondLst>
                                            <p:cond delay="0"/>
                                          </p:stCondLst>
                                        </p:cTn>
                                        <p:tgtEl>
                                          <p:spTgt spid="24"/>
                                        </p:tgtEl>
                                        <p:attrNameLst>
                                          <p:attrName>style.visibility</p:attrName>
                                        </p:attrNameLst>
                                      </p:cBhvr>
                                      <p:to>
                                        <p:strVal val="visible"/>
                                      </p:to>
                                    </p:set>
                                    <p:animEffect transition="in" filter="fade">
                                      <p:cBhvr>
                                        <p:cTn id="164" dur="250"/>
                                        <p:tgtEl>
                                          <p:spTgt spid="24"/>
                                        </p:tgtEl>
                                      </p:cBhvr>
                                    </p:animEffect>
                                  </p:childTnLst>
                                </p:cTn>
                              </p:par>
                            </p:childTnLst>
                          </p:cTn>
                        </p:par>
                        <p:par>
                          <p:cTn id="165" fill="hold">
                            <p:stCondLst>
                              <p:cond delay="3500"/>
                            </p:stCondLst>
                            <p:childTnLst>
                              <p:par>
                                <p:cTn id="166" presetID="32" presetClass="emph" presetSubtype="0" fill="hold" nodeType="afterEffect">
                                  <p:stCondLst>
                                    <p:cond delay="0"/>
                                  </p:stCondLst>
                                  <p:childTnLst>
                                    <p:animRot by="120000">
                                      <p:cBhvr>
                                        <p:cTn id="167" dur="200" fill="hold">
                                          <p:stCondLst>
                                            <p:cond delay="0"/>
                                          </p:stCondLst>
                                        </p:cTn>
                                        <p:tgtEl>
                                          <p:spTgt spid="24"/>
                                        </p:tgtEl>
                                        <p:attrNameLst>
                                          <p:attrName>r</p:attrName>
                                        </p:attrNameLst>
                                      </p:cBhvr>
                                    </p:animRot>
                                    <p:animRot by="-240000">
                                      <p:cBhvr>
                                        <p:cTn id="168" dur="400" fill="hold">
                                          <p:stCondLst>
                                            <p:cond delay="400"/>
                                          </p:stCondLst>
                                        </p:cTn>
                                        <p:tgtEl>
                                          <p:spTgt spid="24"/>
                                        </p:tgtEl>
                                        <p:attrNameLst>
                                          <p:attrName>r</p:attrName>
                                        </p:attrNameLst>
                                      </p:cBhvr>
                                    </p:animRot>
                                    <p:animRot by="240000">
                                      <p:cBhvr>
                                        <p:cTn id="169" dur="400" fill="hold">
                                          <p:stCondLst>
                                            <p:cond delay="800"/>
                                          </p:stCondLst>
                                        </p:cTn>
                                        <p:tgtEl>
                                          <p:spTgt spid="24"/>
                                        </p:tgtEl>
                                        <p:attrNameLst>
                                          <p:attrName>r</p:attrName>
                                        </p:attrNameLst>
                                      </p:cBhvr>
                                    </p:animRot>
                                    <p:animRot by="-240000">
                                      <p:cBhvr>
                                        <p:cTn id="170" dur="400" fill="hold">
                                          <p:stCondLst>
                                            <p:cond delay="1200"/>
                                          </p:stCondLst>
                                        </p:cTn>
                                        <p:tgtEl>
                                          <p:spTgt spid="24"/>
                                        </p:tgtEl>
                                        <p:attrNameLst>
                                          <p:attrName>r</p:attrName>
                                        </p:attrNameLst>
                                      </p:cBhvr>
                                    </p:animRot>
                                    <p:animRot by="120000">
                                      <p:cBhvr>
                                        <p:cTn id="171" dur="400" fill="hold">
                                          <p:stCondLst>
                                            <p:cond delay="1600"/>
                                          </p:stCondLst>
                                        </p:cTn>
                                        <p:tgtEl>
                                          <p:spTgt spid="24"/>
                                        </p:tgtEl>
                                        <p:attrNameLst>
                                          <p:attrName>r</p:attrName>
                                        </p:attrNameLst>
                                      </p:cBhvr>
                                    </p:animRot>
                                  </p:childTnLst>
                                </p:cTn>
                              </p:par>
                              <p:par>
                                <p:cTn id="172" presetID="32" presetClass="emph" presetSubtype="0" fill="hold" nodeType="withEffect">
                                  <p:stCondLst>
                                    <p:cond delay="0"/>
                                  </p:stCondLst>
                                  <p:childTnLst>
                                    <p:animRot by="120000">
                                      <p:cBhvr>
                                        <p:cTn id="173" dur="200" fill="hold">
                                          <p:stCondLst>
                                            <p:cond delay="0"/>
                                          </p:stCondLst>
                                        </p:cTn>
                                        <p:tgtEl>
                                          <p:spTgt spid="26"/>
                                        </p:tgtEl>
                                        <p:attrNameLst>
                                          <p:attrName>r</p:attrName>
                                        </p:attrNameLst>
                                      </p:cBhvr>
                                    </p:animRot>
                                    <p:animRot by="-240000">
                                      <p:cBhvr>
                                        <p:cTn id="174" dur="400" fill="hold">
                                          <p:stCondLst>
                                            <p:cond delay="400"/>
                                          </p:stCondLst>
                                        </p:cTn>
                                        <p:tgtEl>
                                          <p:spTgt spid="26"/>
                                        </p:tgtEl>
                                        <p:attrNameLst>
                                          <p:attrName>r</p:attrName>
                                        </p:attrNameLst>
                                      </p:cBhvr>
                                    </p:animRot>
                                    <p:animRot by="240000">
                                      <p:cBhvr>
                                        <p:cTn id="175" dur="400" fill="hold">
                                          <p:stCondLst>
                                            <p:cond delay="800"/>
                                          </p:stCondLst>
                                        </p:cTn>
                                        <p:tgtEl>
                                          <p:spTgt spid="26"/>
                                        </p:tgtEl>
                                        <p:attrNameLst>
                                          <p:attrName>r</p:attrName>
                                        </p:attrNameLst>
                                      </p:cBhvr>
                                    </p:animRot>
                                    <p:animRot by="-240000">
                                      <p:cBhvr>
                                        <p:cTn id="176" dur="400" fill="hold">
                                          <p:stCondLst>
                                            <p:cond delay="1200"/>
                                          </p:stCondLst>
                                        </p:cTn>
                                        <p:tgtEl>
                                          <p:spTgt spid="26"/>
                                        </p:tgtEl>
                                        <p:attrNameLst>
                                          <p:attrName>r</p:attrName>
                                        </p:attrNameLst>
                                      </p:cBhvr>
                                    </p:animRot>
                                    <p:animRot by="120000">
                                      <p:cBhvr>
                                        <p:cTn id="177" dur="400" fill="hold">
                                          <p:stCondLst>
                                            <p:cond delay="1600"/>
                                          </p:stCondLst>
                                        </p:cTn>
                                        <p:tgtEl>
                                          <p:spTgt spid="26"/>
                                        </p:tgtEl>
                                        <p:attrNameLst>
                                          <p:attrName>r</p:attrName>
                                        </p:attrNameLst>
                                      </p:cBhvr>
                                    </p:animRot>
                                  </p:childTnLst>
                                </p:cTn>
                              </p:par>
                            </p:childTnLst>
                          </p:cTn>
                        </p:par>
                        <p:par>
                          <p:cTn id="178" fill="hold">
                            <p:stCondLst>
                              <p:cond delay="5500"/>
                            </p:stCondLst>
                            <p:childTnLst>
                              <p:par>
                                <p:cTn id="179" presetID="10" presetClass="exit" presetSubtype="0" fill="hold" nodeType="afterEffect">
                                  <p:stCondLst>
                                    <p:cond delay="0"/>
                                  </p:stCondLst>
                                  <p:childTnLst>
                                    <p:animEffect transition="out" filter="fade">
                                      <p:cBhvr>
                                        <p:cTn id="180" dur="250"/>
                                        <p:tgtEl>
                                          <p:spTgt spid="24"/>
                                        </p:tgtEl>
                                      </p:cBhvr>
                                    </p:animEffect>
                                    <p:set>
                                      <p:cBhvr>
                                        <p:cTn id="181" dur="1" fill="hold">
                                          <p:stCondLst>
                                            <p:cond delay="249"/>
                                          </p:stCondLst>
                                        </p:cTn>
                                        <p:tgtEl>
                                          <p:spTgt spid="24"/>
                                        </p:tgtEl>
                                        <p:attrNameLst>
                                          <p:attrName>style.visibility</p:attrName>
                                        </p:attrNameLst>
                                      </p:cBhvr>
                                      <p:to>
                                        <p:strVal val="hidden"/>
                                      </p:to>
                                    </p:set>
                                  </p:childTnLst>
                                </p:cTn>
                              </p:par>
                              <p:par>
                                <p:cTn id="182" presetID="10" presetClass="entr" presetSubtype="0" fill="hold" nodeType="withEffect">
                                  <p:stCondLst>
                                    <p:cond delay="0"/>
                                  </p:stCondLst>
                                  <p:childTnLst>
                                    <p:set>
                                      <p:cBhvr>
                                        <p:cTn id="183" dur="1" fill="hold">
                                          <p:stCondLst>
                                            <p:cond delay="0"/>
                                          </p:stCondLst>
                                        </p:cTn>
                                        <p:tgtEl>
                                          <p:spTgt spid="23"/>
                                        </p:tgtEl>
                                        <p:attrNameLst>
                                          <p:attrName>style.visibility</p:attrName>
                                        </p:attrNameLst>
                                      </p:cBhvr>
                                      <p:to>
                                        <p:strVal val="visible"/>
                                      </p:to>
                                    </p:set>
                                    <p:animEffect transition="in" filter="fade">
                                      <p:cBhvr>
                                        <p:cTn id="184" dur="250"/>
                                        <p:tgtEl>
                                          <p:spTgt spid="23"/>
                                        </p:tgtEl>
                                      </p:cBhvr>
                                    </p:animEffect>
                                  </p:childTnLst>
                                  <p:subTnLst>
                                    <p:audio>
                                      <p:cMediaNode>
                                        <p:cTn display="0" masterRel="sameClick">
                                          <p:stCondLst>
                                            <p:cond evt="begin" delay="0">
                                              <p:tn val="182"/>
                                            </p:cond>
                                          </p:stCondLst>
                                          <p:endCondLst>
                                            <p:cond evt="onStopAudio" delay="0">
                                              <p:tgtEl>
                                                <p:sldTgt/>
                                              </p:tgtEl>
                                            </p:cond>
                                          </p:endCondLst>
                                        </p:cTn>
                                        <p:tgtEl>
                                          <p:sndTgt r:embed="rId3" name="oisairoi.wav"/>
                                        </p:tgtEl>
                                      </p:cMediaNode>
                                    </p:audio>
                                  </p:subTnLst>
                                </p:cTn>
                              </p:par>
                              <p:par>
                                <p:cTn id="185" presetID="10" presetClass="entr" presetSubtype="0" fill="hold" nodeType="withEffect">
                                  <p:stCondLst>
                                    <p:cond delay="0"/>
                                  </p:stCondLst>
                                  <p:childTnLst>
                                    <p:set>
                                      <p:cBhvr>
                                        <p:cTn id="186" dur="1" fill="hold">
                                          <p:stCondLst>
                                            <p:cond delay="0"/>
                                          </p:stCondLst>
                                        </p:cTn>
                                        <p:tgtEl>
                                          <p:spTgt spid="21"/>
                                        </p:tgtEl>
                                        <p:attrNameLst>
                                          <p:attrName>style.visibility</p:attrName>
                                        </p:attrNameLst>
                                      </p:cBhvr>
                                      <p:to>
                                        <p:strVal val="visible"/>
                                      </p:to>
                                    </p:set>
                                    <p:animEffect transition="in" filter="fade">
                                      <p:cBhvr>
                                        <p:cTn id="187" dur="250"/>
                                        <p:tgtEl>
                                          <p:spTgt spid="21"/>
                                        </p:tgtEl>
                                      </p:cBhvr>
                                    </p:animEffect>
                                  </p:childTnLst>
                                </p:cTn>
                              </p:par>
                              <p:par>
                                <p:cTn id="188" presetID="10" presetClass="exit" presetSubtype="0" fill="hold" nodeType="withEffect">
                                  <p:stCondLst>
                                    <p:cond delay="0"/>
                                  </p:stCondLst>
                                  <p:childTnLst>
                                    <p:animEffect transition="out" filter="fade">
                                      <p:cBhvr>
                                        <p:cTn id="189" dur="250"/>
                                        <p:tgtEl>
                                          <p:spTgt spid="26"/>
                                        </p:tgtEl>
                                      </p:cBhvr>
                                    </p:animEffect>
                                    <p:set>
                                      <p:cBhvr>
                                        <p:cTn id="190"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91" restart="whenNotActive" fill="hold" evtFilter="cancelBubble" nodeType="interactiveSeq">
                <p:stCondLst>
                  <p:cond evt="onClick" delay="0">
                    <p:tgtEl>
                      <p:spTgt spid="30"/>
                    </p:tgtEl>
                  </p:cond>
                </p:stCondLst>
                <p:endSync evt="end" delay="0">
                  <p:rtn val="all"/>
                </p:endSync>
                <p:childTnLst>
                  <p:par>
                    <p:cTn id="192" fill="hold">
                      <p:stCondLst>
                        <p:cond delay="0"/>
                      </p:stCondLst>
                      <p:childTnLst>
                        <p:par>
                          <p:cTn id="193" fill="hold">
                            <p:stCondLst>
                              <p:cond delay="0"/>
                            </p:stCondLst>
                            <p:childTnLst>
                              <p:par>
                                <p:cTn id="194" presetID="32" presetClass="emph" presetSubtype="0" fill="hold" nodeType="clickEffect">
                                  <p:stCondLst>
                                    <p:cond delay="0"/>
                                  </p:stCondLst>
                                  <p:childTnLst>
                                    <p:animRot by="120000">
                                      <p:cBhvr>
                                        <p:cTn id="195" dur="100" fill="hold">
                                          <p:stCondLst>
                                            <p:cond delay="0"/>
                                          </p:stCondLst>
                                        </p:cTn>
                                        <p:tgtEl>
                                          <p:spTgt spid="30"/>
                                        </p:tgtEl>
                                        <p:attrNameLst>
                                          <p:attrName>r</p:attrName>
                                        </p:attrNameLst>
                                      </p:cBhvr>
                                    </p:animRot>
                                    <p:animRot by="-240000">
                                      <p:cBhvr>
                                        <p:cTn id="196" dur="200" fill="hold">
                                          <p:stCondLst>
                                            <p:cond delay="200"/>
                                          </p:stCondLst>
                                        </p:cTn>
                                        <p:tgtEl>
                                          <p:spTgt spid="30"/>
                                        </p:tgtEl>
                                        <p:attrNameLst>
                                          <p:attrName>r</p:attrName>
                                        </p:attrNameLst>
                                      </p:cBhvr>
                                    </p:animRot>
                                    <p:animRot by="240000">
                                      <p:cBhvr>
                                        <p:cTn id="197" dur="200" fill="hold">
                                          <p:stCondLst>
                                            <p:cond delay="400"/>
                                          </p:stCondLst>
                                        </p:cTn>
                                        <p:tgtEl>
                                          <p:spTgt spid="30"/>
                                        </p:tgtEl>
                                        <p:attrNameLst>
                                          <p:attrName>r</p:attrName>
                                        </p:attrNameLst>
                                      </p:cBhvr>
                                    </p:animRot>
                                    <p:animRot by="-240000">
                                      <p:cBhvr>
                                        <p:cTn id="198" dur="200" fill="hold">
                                          <p:stCondLst>
                                            <p:cond delay="600"/>
                                          </p:stCondLst>
                                        </p:cTn>
                                        <p:tgtEl>
                                          <p:spTgt spid="30"/>
                                        </p:tgtEl>
                                        <p:attrNameLst>
                                          <p:attrName>r</p:attrName>
                                        </p:attrNameLst>
                                      </p:cBhvr>
                                    </p:animRot>
                                    <p:animRot by="120000">
                                      <p:cBhvr>
                                        <p:cTn id="199" dur="200" fill="hold">
                                          <p:stCondLst>
                                            <p:cond delay="800"/>
                                          </p:stCondLst>
                                        </p:cTn>
                                        <p:tgtEl>
                                          <p:spTgt spid="30"/>
                                        </p:tgtEl>
                                        <p:attrNameLst>
                                          <p:attrName>r</p:attrName>
                                        </p:attrNameLst>
                                      </p:cBhvr>
                                    </p:animRot>
                                  </p:childTnLst>
                                </p:cTn>
                              </p:par>
                            </p:childTnLst>
                          </p:cTn>
                        </p:par>
                        <p:par>
                          <p:cTn id="200" fill="hold">
                            <p:stCondLst>
                              <p:cond delay="1000"/>
                            </p:stCondLst>
                            <p:childTnLst>
                              <p:par>
                                <p:cTn id="201" presetID="10" presetClass="exit" presetSubtype="0" fill="hold" nodeType="afterEffect">
                                  <p:stCondLst>
                                    <p:cond delay="0"/>
                                  </p:stCondLst>
                                  <p:childTnLst>
                                    <p:animEffect transition="out" filter="fade">
                                      <p:cBhvr>
                                        <p:cTn id="202" dur="250"/>
                                        <p:tgtEl>
                                          <p:spTgt spid="16"/>
                                        </p:tgtEl>
                                      </p:cBhvr>
                                    </p:animEffect>
                                    <p:set>
                                      <p:cBhvr>
                                        <p:cTn id="203" dur="1" fill="hold">
                                          <p:stCondLst>
                                            <p:cond delay="249"/>
                                          </p:stCondLst>
                                        </p:cTn>
                                        <p:tgtEl>
                                          <p:spTgt spid="16"/>
                                        </p:tgtEl>
                                        <p:attrNameLst>
                                          <p:attrName>style.visibility</p:attrName>
                                        </p:attrNameLst>
                                      </p:cBhvr>
                                      <p:to>
                                        <p:strVal val="hidden"/>
                                      </p:to>
                                    </p:set>
                                  </p:childTnLst>
                                </p:cTn>
                              </p:par>
                              <p:par>
                                <p:cTn id="204" presetID="10" presetClass="entr" presetSubtype="0" fill="hold" nodeType="withEffect">
                                  <p:stCondLst>
                                    <p:cond delay="0"/>
                                  </p:stCondLst>
                                  <p:childTnLst>
                                    <p:set>
                                      <p:cBhvr>
                                        <p:cTn id="205" dur="1" fill="hold">
                                          <p:stCondLst>
                                            <p:cond delay="0"/>
                                          </p:stCondLst>
                                        </p:cTn>
                                        <p:tgtEl>
                                          <p:spTgt spid="5"/>
                                        </p:tgtEl>
                                        <p:attrNameLst>
                                          <p:attrName>style.visibility</p:attrName>
                                        </p:attrNameLst>
                                      </p:cBhvr>
                                      <p:to>
                                        <p:strVal val="visible"/>
                                      </p:to>
                                    </p:set>
                                    <p:animEffect transition="in" filter="fade">
                                      <p:cBhvr>
                                        <p:cTn id="206" dur="250"/>
                                        <p:tgtEl>
                                          <p:spTgt spid="5"/>
                                        </p:tgtEl>
                                      </p:cBhvr>
                                    </p:animEffect>
                                  </p:childTnLst>
                                </p:cTn>
                              </p:par>
                            </p:childTnLst>
                          </p:cTn>
                        </p:par>
                        <p:par>
                          <p:cTn id="207" fill="hold">
                            <p:stCondLst>
                              <p:cond delay="1250"/>
                            </p:stCondLst>
                            <p:childTnLst>
                              <p:par>
                                <p:cTn id="208" presetID="49" presetClass="path" presetSubtype="0" accel="50000" decel="50000" fill="hold" nodeType="afterEffect">
                                  <p:stCondLst>
                                    <p:cond delay="0"/>
                                  </p:stCondLst>
                                  <p:childTnLst>
                                    <p:animMotion origin="layout" path="M -0.00573 0.02894 L 0.07917 0.32917 " pathEditMode="relative" rAng="0" ptsTypes="AA">
                                      <p:cBhvr>
                                        <p:cTn id="209" dur="2000" fill="hold"/>
                                        <p:tgtEl>
                                          <p:spTgt spid="5"/>
                                        </p:tgtEl>
                                        <p:attrNameLst>
                                          <p:attrName>ppt_x</p:attrName>
                                          <p:attrName>ppt_y</p:attrName>
                                        </p:attrNameLst>
                                      </p:cBhvr>
                                      <p:rCtr x="4236" y="15000"/>
                                    </p:animMotion>
                                  </p:childTnLst>
                                </p:cTn>
                              </p:par>
                            </p:childTnLst>
                          </p:cTn>
                        </p:par>
                        <p:par>
                          <p:cTn id="210" fill="hold">
                            <p:stCondLst>
                              <p:cond delay="3250"/>
                            </p:stCondLst>
                            <p:childTnLst>
                              <p:par>
                                <p:cTn id="211" presetID="10" presetClass="exit" presetSubtype="0" fill="hold" nodeType="afterEffect">
                                  <p:stCondLst>
                                    <p:cond delay="0"/>
                                  </p:stCondLst>
                                  <p:childTnLst>
                                    <p:animEffect transition="out" filter="fade">
                                      <p:cBhvr>
                                        <p:cTn id="212" dur="250"/>
                                        <p:tgtEl>
                                          <p:spTgt spid="5"/>
                                        </p:tgtEl>
                                      </p:cBhvr>
                                    </p:animEffect>
                                    <p:set>
                                      <p:cBhvr>
                                        <p:cTn id="213" dur="1" fill="hold">
                                          <p:stCondLst>
                                            <p:cond delay="249"/>
                                          </p:stCondLst>
                                        </p:cTn>
                                        <p:tgtEl>
                                          <p:spTgt spid="5"/>
                                        </p:tgtEl>
                                        <p:attrNameLst>
                                          <p:attrName>style.visibility</p:attrName>
                                        </p:attrNameLst>
                                      </p:cBhvr>
                                      <p:to>
                                        <p:strVal val="hidden"/>
                                      </p:to>
                                    </p:set>
                                  </p:childTnLst>
                                </p:cTn>
                              </p:par>
                              <p:par>
                                <p:cTn id="214" presetID="10" presetClass="entr" presetSubtype="0" fill="hold" nodeType="withEffect">
                                  <p:stCondLst>
                                    <p:cond delay="0"/>
                                  </p:stCondLst>
                                  <p:childTnLst>
                                    <p:set>
                                      <p:cBhvr>
                                        <p:cTn id="215" dur="1" fill="hold">
                                          <p:stCondLst>
                                            <p:cond delay="0"/>
                                          </p:stCondLst>
                                        </p:cTn>
                                        <p:tgtEl>
                                          <p:spTgt spid="28"/>
                                        </p:tgtEl>
                                        <p:attrNameLst>
                                          <p:attrName>style.visibility</p:attrName>
                                        </p:attrNameLst>
                                      </p:cBhvr>
                                      <p:to>
                                        <p:strVal val="visible"/>
                                      </p:to>
                                    </p:set>
                                    <p:animEffect transition="in" filter="fade">
                                      <p:cBhvr>
                                        <p:cTn id="216" dur="250"/>
                                        <p:tgtEl>
                                          <p:spTgt spid="28"/>
                                        </p:tgtEl>
                                      </p:cBhvr>
                                    </p:animEffect>
                                  </p:childTnLst>
                                </p:cTn>
                              </p:par>
                            </p:childTnLst>
                          </p:cTn>
                        </p:par>
                        <p:par>
                          <p:cTn id="217" fill="hold">
                            <p:stCondLst>
                              <p:cond delay="3500"/>
                            </p:stCondLst>
                            <p:childTnLst>
                              <p:par>
                                <p:cTn id="218" presetID="32" presetClass="emph" presetSubtype="0" fill="hold" nodeType="afterEffect">
                                  <p:stCondLst>
                                    <p:cond delay="0"/>
                                  </p:stCondLst>
                                  <p:childTnLst>
                                    <p:animRot by="120000">
                                      <p:cBhvr>
                                        <p:cTn id="219" dur="200" fill="hold">
                                          <p:stCondLst>
                                            <p:cond delay="0"/>
                                          </p:stCondLst>
                                        </p:cTn>
                                        <p:tgtEl>
                                          <p:spTgt spid="28"/>
                                        </p:tgtEl>
                                        <p:attrNameLst>
                                          <p:attrName>r</p:attrName>
                                        </p:attrNameLst>
                                      </p:cBhvr>
                                    </p:animRot>
                                    <p:animRot by="-240000">
                                      <p:cBhvr>
                                        <p:cTn id="220" dur="400" fill="hold">
                                          <p:stCondLst>
                                            <p:cond delay="400"/>
                                          </p:stCondLst>
                                        </p:cTn>
                                        <p:tgtEl>
                                          <p:spTgt spid="28"/>
                                        </p:tgtEl>
                                        <p:attrNameLst>
                                          <p:attrName>r</p:attrName>
                                        </p:attrNameLst>
                                      </p:cBhvr>
                                    </p:animRot>
                                    <p:animRot by="240000">
                                      <p:cBhvr>
                                        <p:cTn id="221" dur="400" fill="hold">
                                          <p:stCondLst>
                                            <p:cond delay="800"/>
                                          </p:stCondLst>
                                        </p:cTn>
                                        <p:tgtEl>
                                          <p:spTgt spid="28"/>
                                        </p:tgtEl>
                                        <p:attrNameLst>
                                          <p:attrName>r</p:attrName>
                                        </p:attrNameLst>
                                      </p:cBhvr>
                                    </p:animRot>
                                    <p:animRot by="-240000">
                                      <p:cBhvr>
                                        <p:cTn id="222" dur="400" fill="hold">
                                          <p:stCondLst>
                                            <p:cond delay="1200"/>
                                          </p:stCondLst>
                                        </p:cTn>
                                        <p:tgtEl>
                                          <p:spTgt spid="28"/>
                                        </p:tgtEl>
                                        <p:attrNameLst>
                                          <p:attrName>r</p:attrName>
                                        </p:attrNameLst>
                                      </p:cBhvr>
                                    </p:animRot>
                                    <p:animRot by="120000">
                                      <p:cBhvr>
                                        <p:cTn id="223" dur="400" fill="hold">
                                          <p:stCondLst>
                                            <p:cond delay="1600"/>
                                          </p:stCondLst>
                                        </p:cTn>
                                        <p:tgtEl>
                                          <p:spTgt spid="28"/>
                                        </p:tgtEl>
                                        <p:attrNameLst>
                                          <p:attrName>r</p:attrName>
                                        </p:attrNameLst>
                                      </p:cBhvr>
                                    </p:animRot>
                                  </p:childTnLst>
                                </p:cTn>
                              </p:par>
                              <p:par>
                                <p:cTn id="224" presetID="32" presetClass="emph" presetSubtype="0" fill="hold" nodeType="withEffect">
                                  <p:stCondLst>
                                    <p:cond delay="0"/>
                                  </p:stCondLst>
                                  <p:childTnLst>
                                    <p:animRot by="120000">
                                      <p:cBhvr>
                                        <p:cTn id="225" dur="200" fill="hold">
                                          <p:stCondLst>
                                            <p:cond delay="0"/>
                                          </p:stCondLst>
                                        </p:cTn>
                                        <p:tgtEl>
                                          <p:spTgt spid="30"/>
                                        </p:tgtEl>
                                        <p:attrNameLst>
                                          <p:attrName>r</p:attrName>
                                        </p:attrNameLst>
                                      </p:cBhvr>
                                    </p:animRot>
                                    <p:animRot by="-240000">
                                      <p:cBhvr>
                                        <p:cTn id="226" dur="400" fill="hold">
                                          <p:stCondLst>
                                            <p:cond delay="400"/>
                                          </p:stCondLst>
                                        </p:cTn>
                                        <p:tgtEl>
                                          <p:spTgt spid="30"/>
                                        </p:tgtEl>
                                        <p:attrNameLst>
                                          <p:attrName>r</p:attrName>
                                        </p:attrNameLst>
                                      </p:cBhvr>
                                    </p:animRot>
                                    <p:animRot by="240000">
                                      <p:cBhvr>
                                        <p:cTn id="227" dur="400" fill="hold">
                                          <p:stCondLst>
                                            <p:cond delay="800"/>
                                          </p:stCondLst>
                                        </p:cTn>
                                        <p:tgtEl>
                                          <p:spTgt spid="30"/>
                                        </p:tgtEl>
                                        <p:attrNameLst>
                                          <p:attrName>r</p:attrName>
                                        </p:attrNameLst>
                                      </p:cBhvr>
                                    </p:animRot>
                                    <p:animRot by="-240000">
                                      <p:cBhvr>
                                        <p:cTn id="228" dur="400" fill="hold">
                                          <p:stCondLst>
                                            <p:cond delay="1200"/>
                                          </p:stCondLst>
                                        </p:cTn>
                                        <p:tgtEl>
                                          <p:spTgt spid="30"/>
                                        </p:tgtEl>
                                        <p:attrNameLst>
                                          <p:attrName>r</p:attrName>
                                        </p:attrNameLst>
                                      </p:cBhvr>
                                    </p:animRot>
                                    <p:animRot by="120000">
                                      <p:cBhvr>
                                        <p:cTn id="229" dur="400" fill="hold">
                                          <p:stCondLst>
                                            <p:cond delay="1600"/>
                                          </p:stCondLst>
                                        </p:cTn>
                                        <p:tgtEl>
                                          <p:spTgt spid="30"/>
                                        </p:tgtEl>
                                        <p:attrNameLst>
                                          <p:attrName>r</p:attrName>
                                        </p:attrNameLst>
                                      </p:cBhvr>
                                    </p:animRot>
                                  </p:childTnLst>
                                </p:cTn>
                              </p:par>
                            </p:childTnLst>
                          </p:cTn>
                        </p:par>
                        <p:par>
                          <p:cTn id="230" fill="hold">
                            <p:stCondLst>
                              <p:cond delay="5500"/>
                            </p:stCondLst>
                            <p:childTnLst>
                              <p:par>
                                <p:cTn id="231" presetID="10" presetClass="exit" presetSubtype="0" fill="hold" nodeType="afterEffect">
                                  <p:stCondLst>
                                    <p:cond delay="0"/>
                                  </p:stCondLst>
                                  <p:childTnLst>
                                    <p:animEffect transition="out" filter="fade">
                                      <p:cBhvr>
                                        <p:cTn id="232" dur="250"/>
                                        <p:tgtEl>
                                          <p:spTgt spid="28"/>
                                        </p:tgtEl>
                                      </p:cBhvr>
                                    </p:animEffect>
                                    <p:set>
                                      <p:cBhvr>
                                        <p:cTn id="233" dur="1" fill="hold">
                                          <p:stCondLst>
                                            <p:cond delay="249"/>
                                          </p:stCondLst>
                                        </p:cTn>
                                        <p:tgtEl>
                                          <p:spTgt spid="28"/>
                                        </p:tgtEl>
                                        <p:attrNameLst>
                                          <p:attrName>style.visibility</p:attrName>
                                        </p:attrNameLst>
                                      </p:cBhvr>
                                      <p:to>
                                        <p:strVal val="hidden"/>
                                      </p:to>
                                    </p:set>
                                  </p:childTnLst>
                                </p:cTn>
                              </p:par>
                              <p:par>
                                <p:cTn id="234" presetID="10" presetClass="entr" presetSubtype="0" fill="hold" nodeType="withEffect">
                                  <p:stCondLst>
                                    <p:cond delay="0"/>
                                  </p:stCondLst>
                                  <p:childTnLst>
                                    <p:set>
                                      <p:cBhvr>
                                        <p:cTn id="235" dur="1" fill="hold">
                                          <p:stCondLst>
                                            <p:cond delay="0"/>
                                          </p:stCondLst>
                                        </p:cTn>
                                        <p:tgtEl>
                                          <p:spTgt spid="27"/>
                                        </p:tgtEl>
                                        <p:attrNameLst>
                                          <p:attrName>style.visibility</p:attrName>
                                        </p:attrNameLst>
                                      </p:cBhvr>
                                      <p:to>
                                        <p:strVal val="visible"/>
                                      </p:to>
                                    </p:set>
                                    <p:animEffect transition="in" filter="fade">
                                      <p:cBhvr>
                                        <p:cTn id="236" dur="250"/>
                                        <p:tgtEl>
                                          <p:spTgt spid="27"/>
                                        </p:tgtEl>
                                      </p:cBhvr>
                                    </p:animEffect>
                                  </p:childTnLst>
                                  <p:subTnLst>
                                    <p:audio>
                                      <p:cMediaNode>
                                        <p:cTn display="0" masterRel="sameClick">
                                          <p:stCondLst>
                                            <p:cond evt="begin" delay="0">
                                              <p:tn val="234"/>
                                            </p:cond>
                                          </p:stCondLst>
                                          <p:endCondLst>
                                            <p:cond evt="onStopAudio" delay="0">
                                              <p:tgtEl>
                                                <p:sldTgt/>
                                              </p:tgtEl>
                                            </p:cond>
                                          </p:endCondLst>
                                        </p:cTn>
                                        <p:tgtEl>
                                          <p:sndTgt r:embed="rId3" name="oisairoi.wav"/>
                                        </p:tgtEl>
                                      </p:cMediaNode>
                                    </p:audio>
                                  </p:subTnLst>
                                </p:cTn>
                              </p:par>
                              <p:par>
                                <p:cTn id="237" presetID="10" presetClass="entr" presetSubtype="0" fill="hold" nodeType="withEffect">
                                  <p:stCondLst>
                                    <p:cond delay="0"/>
                                  </p:stCondLst>
                                  <p:childTnLst>
                                    <p:set>
                                      <p:cBhvr>
                                        <p:cTn id="238" dur="1" fill="hold">
                                          <p:stCondLst>
                                            <p:cond delay="0"/>
                                          </p:stCondLst>
                                        </p:cTn>
                                        <p:tgtEl>
                                          <p:spTgt spid="25"/>
                                        </p:tgtEl>
                                        <p:attrNameLst>
                                          <p:attrName>style.visibility</p:attrName>
                                        </p:attrNameLst>
                                      </p:cBhvr>
                                      <p:to>
                                        <p:strVal val="visible"/>
                                      </p:to>
                                    </p:set>
                                    <p:animEffect transition="in" filter="fade">
                                      <p:cBhvr>
                                        <p:cTn id="239" dur="250"/>
                                        <p:tgtEl>
                                          <p:spTgt spid="25"/>
                                        </p:tgtEl>
                                      </p:cBhvr>
                                    </p:animEffect>
                                  </p:childTnLst>
                                </p:cTn>
                              </p:par>
                              <p:par>
                                <p:cTn id="240" presetID="10" presetClass="exit" presetSubtype="0" fill="hold" nodeType="withEffect">
                                  <p:stCondLst>
                                    <p:cond delay="0"/>
                                  </p:stCondLst>
                                  <p:childTnLst>
                                    <p:animEffect transition="out" filter="fade">
                                      <p:cBhvr>
                                        <p:cTn id="241" dur="250"/>
                                        <p:tgtEl>
                                          <p:spTgt spid="30"/>
                                        </p:tgtEl>
                                      </p:cBhvr>
                                    </p:animEffect>
                                    <p:set>
                                      <p:cBhvr>
                                        <p:cTn id="242"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43" restart="whenNotActive" fill="hold" evtFilter="cancelBubble" nodeType="interactiveSeq">
                <p:stCondLst>
                  <p:cond evt="onClick" delay="0">
                    <p:tgtEl>
                      <p:spTgt spid="33"/>
                    </p:tgtEl>
                  </p:cond>
                </p:stCondLst>
                <p:endSync evt="end" delay="0">
                  <p:rtn val="all"/>
                </p:endSync>
                <p:childTnLst>
                  <p:par>
                    <p:cTn id="244" fill="hold">
                      <p:stCondLst>
                        <p:cond delay="0"/>
                      </p:stCondLst>
                      <p:childTnLst>
                        <p:par>
                          <p:cTn id="245" fill="hold">
                            <p:stCondLst>
                              <p:cond delay="0"/>
                            </p:stCondLst>
                            <p:childTnLst>
                              <p:par>
                                <p:cTn id="246" presetID="32" presetClass="emph" presetSubtype="0" fill="hold" nodeType="clickEffect">
                                  <p:stCondLst>
                                    <p:cond delay="0"/>
                                  </p:stCondLst>
                                  <p:childTnLst>
                                    <p:animRot by="120000">
                                      <p:cBhvr>
                                        <p:cTn id="247" dur="100" fill="hold">
                                          <p:stCondLst>
                                            <p:cond delay="0"/>
                                          </p:stCondLst>
                                        </p:cTn>
                                        <p:tgtEl>
                                          <p:spTgt spid="33"/>
                                        </p:tgtEl>
                                        <p:attrNameLst>
                                          <p:attrName>r</p:attrName>
                                        </p:attrNameLst>
                                      </p:cBhvr>
                                    </p:animRot>
                                    <p:animRot by="-240000">
                                      <p:cBhvr>
                                        <p:cTn id="248" dur="200" fill="hold">
                                          <p:stCondLst>
                                            <p:cond delay="200"/>
                                          </p:stCondLst>
                                        </p:cTn>
                                        <p:tgtEl>
                                          <p:spTgt spid="33"/>
                                        </p:tgtEl>
                                        <p:attrNameLst>
                                          <p:attrName>r</p:attrName>
                                        </p:attrNameLst>
                                      </p:cBhvr>
                                    </p:animRot>
                                    <p:animRot by="240000">
                                      <p:cBhvr>
                                        <p:cTn id="249" dur="200" fill="hold">
                                          <p:stCondLst>
                                            <p:cond delay="400"/>
                                          </p:stCondLst>
                                        </p:cTn>
                                        <p:tgtEl>
                                          <p:spTgt spid="33"/>
                                        </p:tgtEl>
                                        <p:attrNameLst>
                                          <p:attrName>r</p:attrName>
                                        </p:attrNameLst>
                                      </p:cBhvr>
                                    </p:animRot>
                                    <p:animRot by="-240000">
                                      <p:cBhvr>
                                        <p:cTn id="250" dur="200" fill="hold">
                                          <p:stCondLst>
                                            <p:cond delay="600"/>
                                          </p:stCondLst>
                                        </p:cTn>
                                        <p:tgtEl>
                                          <p:spTgt spid="33"/>
                                        </p:tgtEl>
                                        <p:attrNameLst>
                                          <p:attrName>r</p:attrName>
                                        </p:attrNameLst>
                                      </p:cBhvr>
                                    </p:animRot>
                                    <p:animRot by="120000">
                                      <p:cBhvr>
                                        <p:cTn id="251" dur="200" fill="hold">
                                          <p:stCondLst>
                                            <p:cond delay="800"/>
                                          </p:stCondLst>
                                        </p:cTn>
                                        <p:tgtEl>
                                          <p:spTgt spid="33"/>
                                        </p:tgtEl>
                                        <p:attrNameLst>
                                          <p:attrName>r</p:attrName>
                                        </p:attrNameLst>
                                      </p:cBhvr>
                                    </p:animRot>
                                  </p:childTnLst>
                                  <p:subTnLst>
                                    <p:audio>
                                      <p:cMediaNode>
                                        <p:cTn display="0" masterRel="sameClick">
                                          <p:stCondLst>
                                            <p:cond evt="begin" delay="0">
                                              <p:tn val="246"/>
                                            </p:cond>
                                          </p:stCondLst>
                                          <p:endCondLst>
                                            <p:cond evt="onStopAudio" delay="0">
                                              <p:tgtEl>
                                                <p:sldTgt/>
                                              </p:tgtEl>
                                            </p:cond>
                                          </p:endCondLst>
                                        </p:cTn>
                                        <p:tgtEl>
                                          <p:sndTgt r:embed="rId5" name="wind.wav"/>
                                        </p:tgtEl>
                                      </p:cMediaNode>
                                    </p:audio>
                                  </p:subTnLst>
                                </p:cTn>
                              </p:par>
                              <p:par>
                                <p:cTn id="252" presetID="24" presetClass="emph" presetSubtype="0" fill="hold" grpId="0" nodeType="withEffect">
                                  <p:stCondLst>
                                    <p:cond delay="0"/>
                                  </p:stCondLst>
                                  <p:childTnLst>
                                    <p:animClr clrSpc="hsl" dir="cw">
                                      <p:cBhvr override="childStyle">
                                        <p:cTn id="253" dur="500" fill="hold"/>
                                        <p:tgtEl>
                                          <p:spTgt spid="31">
                                            <p:txEl>
                                              <p:pRg st="0" end="0"/>
                                            </p:txEl>
                                          </p:spTgt>
                                        </p:tgtEl>
                                        <p:attrNameLst>
                                          <p:attrName>style.color</p:attrName>
                                        </p:attrNameLst>
                                      </p:cBhvr>
                                      <p:by>
                                        <p:hsl h="0" s="-12549" l="-25098"/>
                                      </p:by>
                                    </p:animClr>
                                    <p:animClr clrSpc="hsl" dir="cw">
                                      <p:cBhvr>
                                        <p:cTn id="254" dur="500" fill="hold"/>
                                        <p:tgtEl>
                                          <p:spTgt spid="31">
                                            <p:txEl>
                                              <p:pRg st="0" end="0"/>
                                            </p:txEl>
                                          </p:spTgt>
                                        </p:tgtEl>
                                        <p:attrNameLst>
                                          <p:attrName>fillcolor</p:attrName>
                                        </p:attrNameLst>
                                      </p:cBhvr>
                                      <p:by>
                                        <p:hsl h="0" s="-12549" l="-25098"/>
                                      </p:by>
                                    </p:animClr>
                                    <p:animClr clrSpc="hsl" dir="cw">
                                      <p:cBhvr>
                                        <p:cTn id="255" dur="500" fill="hold"/>
                                        <p:tgtEl>
                                          <p:spTgt spid="31">
                                            <p:txEl>
                                              <p:pRg st="0" end="0"/>
                                            </p:txEl>
                                          </p:spTgt>
                                        </p:tgtEl>
                                        <p:attrNameLst>
                                          <p:attrName>stroke.color</p:attrName>
                                        </p:attrNameLst>
                                      </p:cBhvr>
                                      <p:by>
                                        <p:hsl h="0" s="-12549" l="-25098"/>
                                      </p:by>
                                    </p:animClr>
                                    <p:set>
                                      <p:cBhvr>
                                        <p:cTn id="256" dur="500" fill="hold"/>
                                        <p:tgtEl>
                                          <p:spTgt spid="31">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34">
                                            <p:txEl>
                                              <p:pRg st="0" end="0"/>
                                            </p:txEl>
                                          </p:spTgt>
                                        </p:tgtEl>
                                        <p:attrNameLst>
                                          <p:attrName>style.color</p:attrName>
                                        </p:attrNameLst>
                                      </p:cBhvr>
                                      <p:by>
                                        <p:hsl h="0" s="-12549" l="-25098"/>
                                      </p:by>
                                    </p:animClr>
                                    <p:animClr clrSpc="hsl" dir="cw">
                                      <p:cBhvr>
                                        <p:cTn id="259" dur="500" fill="hold"/>
                                        <p:tgtEl>
                                          <p:spTgt spid="34">
                                            <p:txEl>
                                              <p:pRg st="0" end="0"/>
                                            </p:txEl>
                                          </p:spTgt>
                                        </p:tgtEl>
                                        <p:attrNameLst>
                                          <p:attrName>fillcolor</p:attrName>
                                        </p:attrNameLst>
                                      </p:cBhvr>
                                      <p:by>
                                        <p:hsl h="0" s="-12549" l="-25098"/>
                                      </p:by>
                                    </p:animClr>
                                    <p:animClr clrSpc="hsl" dir="cw">
                                      <p:cBhvr>
                                        <p:cTn id="260" dur="500" fill="hold"/>
                                        <p:tgtEl>
                                          <p:spTgt spid="34">
                                            <p:txEl>
                                              <p:pRg st="0" end="0"/>
                                            </p:txEl>
                                          </p:spTgt>
                                        </p:tgtEl>
                                        <p:attrNameLst>
                                          <p:attrName>stroke.color</p:attrName>
                                        </p:attrNameLst>
                                      </p:cBhvr>
                                      <p:by>
                                        <p:hsl h="0" s="-12549" l="-25098"/>
                                      </p:by>
                                    </p:animClr>
                                    <p:set>
                                      <p:cBhvr>
                                        <p:cTn id="261" dur="500" fill="hold"/>
                                        <p:tgtEl>
                                          <p:spTgt spid="34">
                                            <p:txEl>
                                              <p:pRg st="0" end="0"/>
                                            </p:txEl>
                                          </p:spTgt>
                                        </p:tgtEl>
                                        <p:attrNameLst>
                                          <p:attrName>fill.type</p:attrName>
                                        </p:attrNameLst>
                                      </p:cBhvr>
                                      <p:to>
                                        <p:strVal val="solid"/>
                                      </p:to>
                                    </p:set>
                                  </p:childTnLst>
                                </p:cTn>
                              </p:par>
                              <p:par>
                                <p:cTn id="262" presetID="24" presetClass="emph" presetSubtype="0" fill="hold" grpId="0" nodeType="withEffect">
                                  <p:stCondLst>
                                    <p:cond delay="0"/>
                                  </p:stCondLst>
                                  <p:childTnLst>
                                    <p:animClr clrSpc="hsl" dir="cw">
                                      <p:cBhvr override="childStyle">
                                        <p:cTn id="263" dur="500" fill="hold"/>
                                        <p:tgtEl>
                                          <p:spTgt spid="29">
                                            <p:txEl>
                                              <p:pRg st="0" end="0"/>
                                            </p:txEl>
                                          </p:spTgt>
                                        </p:tgtEl>
                                        <p:attrNameLst>
                                          <p:attrName>style.color</p:attrName>
                                        </p:attrNameLst>
                                      </p:cBhvr>
                                      <p:by>
                                        <p:hsl h="0" s="-12549" l="-25098"/>
                                      </p:by>
                                    </p:animClr>
                                    <p:animClr clrSpc="hsl" dir="cw">
                                      <p:cBhvr>
                                        <p:cTn id="264" dur="500" fill="hold"/>
                                        <p:tgtEl>
                                          <p:spTgt spid="29">
                                            <p:txEl>
                                              <p:pRg st="0" end="0"/>
                                            </p:txEl>
                                          </p:spTgt>
                                        </p:tgtEl>
                                        <p:attrNameLst>
                                          <p:attrName>fillcolor</p:attrName>
                                        </p:attrNameLst>
                                      </p:cBhvr>
                                      <p:by>
                                        <p:hsl h="0" s="-12549" l="-25098"/>
                                      </p:by>
                                    </p:animClr>
                                    <p:animClr clrSpc="hsl" dir="cw">
                                      <p:cBhvr>
                                        <p:cTn id="265" dur="500" fill="hold"/>
                                        <p:tgtEl>
                                          <p:spTgt spid="29">
                                            <p:txEl>
                                              <p:pRg st="0" end="0"/>
                                            </p:txEl>
                                          </p:spTgt>
                                        </p:tgtEl>
                                        <p:attrNameLst>
                                          <p:attrName>stroke.color</p:attrName>
                                        </p:attrNameLst>
                                      </p:cBhvr>
                                      <p:by>
                                        <p:hsl h="0" s="-12549" l="-25098"/>
                                      </p:by>
                                    </p:animClr>
                                    <p:set>
                                      <p:cBhvr>
                                        <p:cTn id="266"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4" grpId="0" build="allAtOnce"/>
      <p:bldP spid="3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7892" name="Rectangle 4" descr="OPL20U25GSXzBJYl68kk8uQGfFKzs7yb1M4KJWUiLk6ZEvGF+qCIPSnY57AbBFCvTW$2023.18.30$30+K4lPs7H94VUqPe2XwIsfPRnrXQE//QTEXxb8/8N4CNc6FpgZahzpTjFhMzSA7T/nHJa11DE8Ng2TP3iAmRczFlmslSuUNOgUeb6yRvs0="/>
          <p:cNvSpPr>
            <a:spLocks noChangeArrowheads="1"/>
          </p:cNvSpPr>
          <p:nvPr/>
        </p:nvSpPr>
        <p:spPr bwMode="auto">
          <a:xfrm>
            <a:off x="6311901" y="2228850"/>
            <a:ext cx="3749675"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just" defTabSz="914400" rtl="0" eaLnBrk="1" fontAlgn="auto" latinLnBrk="0" hangingPunct="1">
              <a:lnSpc>
                <a:spcPct val="100000"/>
              </a:lnSpc>
              <a:spcBef>
                <a:spcPct val="20000"/>
              </a:spcBef>
              <a:spcAft>
                <a:spcPts val="0"/>
              </a:spcAft>
              <a:buClr>
                <a:srgbClr val="800080"/>
              </a:buClr>
              <a:buSzPct val="60000"/>
              <a:buFont typeface="Wingdings" pitchFamily="2" charset="2"/>
              <a:buChar char="n"/>
              <a:tabLst/>
              <a:defRPr/>
            </a:pPr>
            <a:endParaRPr kumimoji="0" lang="en-US" altLang="en-US" sz="2800" b="0" i="0" u="none" strike="noStrike" kern="1200" cap="none" spc="0" normalizeH="0" baseline="0" noProof="0">
              <a:ln>
                <a:noFill/>
              </a:ln>
              <a:solidFill>
                <a:srgbClr val="000066"/>
              </a:solidFill>
              <a:effectLst/>
              <a:uLnTx/>
              <a:uFillTx/>
              <a:latin typeface="Times New Roman" panose="02020603050405020304" pitchFamily="18" charset="0"/>
              <a:ea typeface="+mn-ea"/>
              <a:cs typeface="Times New Roman" panose="02020603050405020304" pitchFamily="18" charset="0"/>
            </a:endParaRPr>
          </a:p>
        </p:txBody>
      </p:sp>
      <p:sp>
        <p:nvSpPr>
          <p:cNvPr id="31749" name="AutoShape 6" descr="OPL20U25GSXzBJYl68kk8uQGfFKzs7yb1M4KJWUiLk6ZEvGF+qCIPSnY57AbBFCvTW$2023.18.30$30+K4lPs7H94VUqPe2XwIsfPRnrXQE//QTEXxb8/8N4CNc6FpgZahzpTjFhMzSA7T/nHJa11DE8Ng2TP3iAmRczFlmslSuUNOgUeb6yRvs0="/>
          <p:cNvSpPr>
            <a:spLocks noChangeArrowheads="1"/>
          </p:cNvSpPr>
          <p:nvPr/>
        </p:nvSpPr>
        <p:spPr bwMode="gray">
          <a:xfrm>
            <a:off x="2195513" y="2614613"/>
            <a:ext cx="7861300" cy="2519362"/>
          </a:xfrm>
          <a:prstGeom prst="roundRect">
            <a:avLst>
              <a:gd name="adj" fmla="val 16667"/>
            </a:avLst>
          </a:prstGeom>
          <a:noFill/>
          <a:ln>
            <a:noFill/>
          </a:ln>
          <a:effectLst>
            <a:outerShdw dist="99190" dir="2388334" algn="ctr" rotWithShape="0">
              <a:srgbClr val="333333">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7895" name="Text Box 7" descr="OPL20U25GSXzBJYl68kk8uQGfFKzs7yb1M4KJWUiLk6ZEvGF+qCIPSnY57AbBFCvTW$2023.18.30$30+K4lPs7H94VUqPe2XwIsfPRnrXQE//QTEXxb8/8N4CNc6FpgZahzpTjFhMzSA7T/nHJa11DE8Ng2TP3iAmRczFlmslSuUNOgUeb6yRvs0="/>
              <p:cNvSpPr txBox="1">
                <a:spLocks noChangeArrowheads="1"/>
              </p:cNvSpPr>
              <p:nvPr/>
            </p:nvSpPr>
            <p:spPr bwMode="gray">
              <a:xfrm>
                <a:off x="1628141" y="1195154"/>
                <a:ext cx="9367520" cy="4031873"/>
              </a:xfrm>
              <a:prstGeom prst="rect">
                <a:avLst/>
              </a:prstGeom>
              <a:noFill/>
              <a:ln>
                <a:noFill/>
              </a:ln>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just" defTabSz="914400" rtl="0" eaLnBrk="0" fontAlgn="auto" latinLnBrk="0" hangingPunct="0">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Đọc lại toàn bộ nội dung bài đã học.</a:t>
                </a:r>
              </a:p>
              <a:p>
                <a:pPr marL="0" marR="0" lvl="0" indent="0" algn="just" defTabSz="914400" rtl="0" eaLnBrk="0" fontAlgn="auto" latinLnBrk="0" hangingPunct="0">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Ôn tập điều kiện để đơn thức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𝐴</m:t>
                    </m:r>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chia hết cho đơn thức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𝐵</m:t>
                    </m:r>
                  </m:oMath>
                </a14:m>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quy tắc chia đơn thức cho đơn thức (trường hợp chia hết), điều kiện để đa thức chia hết cho đơn thức, quy tắc chia đa thức cho đơn thức (trường hợp chia hết).</a:t>
                </a:r>
              </a:p>
              <a:p>
                <a:pPr marL="0" marR="0" lvl="0" indent="0" algn="just" defTabSz="914400" rtl="0" eaLnBrk="0" fontAlgn="auto" latinLnBrk="0" hangingPunct="0">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Làm bài 1.35; 1.36; 1.37, 1.38 SGK trang 26 và các bài tập trong sách bài tập.</a:t>
                </a:r>
              </a:p>
              <a:p>
                <a:pPr marL="0" marR="0" lvl="0" indent="0" algn="just" defTabSz="914400" rtl="0" eaLnBrk="0" fontAlgn="auto" latinLnBrk="0" hangingPunct="0">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Tiết sau tiếp tục luyện tập tiết 2.</a:t>
                </a:r>
              </a:p>
            </p:txBody>
          </p:sp>
        </mc:Choice>
        <mc:Fallback xmlns="">
          <p:sp>
            <p:nvSpPr>
              <p:cNvPr id="37895" name="Text Box 7" descr="OPL20U25GSXzBJYl68kk8uQGfFKzs7yb1M4KJWUiLk6ZEvGF+qCIPSnY57AbBFCvTW$2023.18.30$30+K4lPs7H94VUqPe2XwIsfPRnrXQE//QTEXxb8/8N4CNc6FpgZahzpTjFhMzSA7T/nHJa11DE8Ng2TP3iAmRczFlmslSuUNOgUeb6yRvs0="/>
              <p:cNvSpPr txBox="1">
                <a:spLocks noRot="1" noChangeAspect="1" noMove="1" noResize="1" noEditPoints="1" noAdjustHandles="1" noChangeArrowheads="1" noChangeShapeType="1" noTextEdit="1"/>
              </p:cNvSpPr>
              <p:nvPr/>
            </p:nvSpPr>
            <p:spPr bwMode="gray">
              <a:xfrm>
                <a:off x="1628141" y="1195154"/>
                <a:ext cx="9367520" cy="4031873"/>
              </a:xfrm>
              <a:prstGeom prst="rect">
                <a:avLst/>
              </a:prstGeom>
              <a:blipFill>
                <a:blip r:embed="rId3"/>
                <a:stretch>
                  <a:fillRect l="-1627" t="-2118" r="-2733" b="-3933"/>
                </a:stretch>
              </a:blipFill>
              <a:ln>
                <a:noFill/>
              </a:ln>
            </p:spPr>
            <p:txBody>
              <a:bodyPr/>
              <a:lstStyle/>
              <a:p>
                <a:r>
                  <a:rPr lang="en-GB">
                    <a:noFill/>
                  </a:rPr>
                  <a:t> </a:t>
                </a:r>
              </a:p>
            </p:txBody>
          </p:sp>
        </mc:Fallback>
      </mc:AlternateContent>
      <p:sp>
        <p:nvSpPr>
          <p:cNvPr id="8" name="Rounded Rectangle 7" descr="OPL20U25GSXzBJYl68kk8uQGfFKzs7yb1M4KJWUiLk6ZEvGF+qCIPSnY57AbBFCvTW$2023.18.30$30+K4lPs7H94VUqPe2XwIsfPRnrXQE//QTEXxb8/8N4CNc6FpgZahzpTjFhMzSA7T/nHJa11DE8Ng2TP3iAmRczFlmslSuUNOgUeb6yRvs0="/>
          <p:cNvSpPr/>
          <p:nvPr/>
        </p:nvSpPr>
        <p:spPr>
          <a:xfrm>
            <a:off x="1076960" y="1016000"/>
            <a:ext cx="10688320" cy="4506784"/>
          </a:xfrm>
          <a:prstGeom prst="roundRect">
            <a:avLst/>
          </a:prstGeom>
          <a:noFill/>
          <a:ln w="38100" cmpd="tri">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glow rad="63500">
                  <a:srgbClr val="4BACC6">
                    <a:satMod val="175000"/>
                    <a:alpha val="40000"/>
                  </a:srgbClr>
                </a:glow>
              </a:effectLst>
              <a:uLnTx/>
              <a:uFillTx/>
              <a:latin typeface="Times New Roman" panose="02020603050405020304" pitchFamily="18" charset="0"/>
              <a:ea typeface="+mn-ea"/>
              <a:cs typeface="Times New Roman" panose="02020603050405020304" pitchFamily="18" charset="0"/>
            </a:endParaRPr>
          </a:p>
        </p:txBody>
      </p:sp>
      <p:sp>
        <p:nvSpPr>
          <p:cNvPr id="3" name="Rectangle 2" descr="OPL20U25GSXzBJYl68kk8uQGfFKzs7yb1M4KJWUiLk6ZEvGF+qCIPSnY57AbBFCvTW$2023.18.30$30+K4lPs7H94VUqPe2XwIsfPRnrXQE//QTEXxb8/8N4CNc6FpgZahzpTjFhMzSA7T/nHJa11DE8Ng2TP3iAmRczFlmslSuUNOgUeb6yRvs0="/>
          <p:cNvSpPr/>
          <p:nvPr/>
        </p:nvSpPr>
        <p:spPr>
          <a:xfrm>
            <a:off x="3714227" y="260648"/>
            <a:ext cx="5754893" cy="584775"/>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0" cap="all" spc="0" normalizeH="0" baseline="0" noProof="0" dirty="0">
                <a:ln w="0"/>
                <a:solidFill>
                  <a:srgbClr val="FF000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rPr>
              <a:t>HƯỚNG DẪN </a:t>
            </a:r>
            <a:r>
              <a:rPr kumimoji="0" lang="en-US" sz="3200" b="1" i="0" u="none" strike="noStrike" kern="10" cap="all" spc="0" normalizeH="0" baseline="0" noProof="0" dirty="0" err="1">
                <a:ln w="0"/>
                <a:solidFill>
                  <a:srgbClr val="FF000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rPr>
              <a:t>học</a:t>
            </a:r>
            <a:r>
              <a:rPr kumimoji="0" lang="en-US" sz="3200" b="1" i="0" u="none" strike="noStrike" kern="10" cap="all" spc="0" normalizeH="0" baseline="0" noProof="0" dirty="0">
                <a:ln w="0"/>
                <a:solidFill>
                  <a:srgbClr val="FF000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rPr>
              <a:t> ở </a:t>
            </a:r>
            <a:r>
              <a:rPr kumimoji="0" lang="en-US" sz="3200" b="1" i="0" u="none" strike="noStrike" kern="10" cap="all" spc="0" normalizeH="0" baseline="0" noProof="0" dirty="0" err="1">
                <a:ln w="0"/>
                <a:solidFill>
                  <a:srgbClr val="FF000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rPr>
              <a:t>nhà</a:t>
            </a:r>
            <a:endParaRPr kumimoji="0" lang="vi-VN" sz="3200" b="1" i="0" u="none" strike="noStrike" kern="1200" cap="all" spc="0" normalizeH="0" baseline="0" noProof="0" dirty="0">
              <a:ln w="0"/>
              <a:solidFill>
                <a:srgbClr val="FF000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endParaRPr>
          </a:p>
        </p:txBody>
      </p:sp>
      <p:pic>
        <p:nvPicPr>
          <p:cNvPr id="5" name="Picture 4" descr="OPL20U25GSXzBJYl68kk8uQGfFKzs7yb1M4KJWUiLk6ZEvGF+qCIPSnY57AbBFCvTW$2023.18.30$30+K4lPs7H94VUqPe2XwIsfPRnrXQE//QTEXxb8/8N4CNc6FpgZahzpTjFhMzSA7T/nHJa11DE8Ng2TP3iAmRczFlmslSuUNOgUeb6yRvs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25772" y="5522784"/>
            <a:ext cx="2238375" cy="1295400"/>
          </a:xfrm>
          <a:prstGeom prst="rect">
            <a:avLst/>
          </a:prstGeom>
        </p:spPr>
      </p:pic>
      <p:pic>
        <p:nvPicPr>
          <p:cNvPr id="6" name="Picture 5" descr="OPL20U25GSXzBJYl68kk8uQGfFKzs7yb1M4KJWUiLk6ZEvGF+qCIPSnY57AbBFCvTW$2023.18.30$30+K4lPs7H94VUqPe2XwIsfPRnrXQE//QTEXxb8/8N4CNc6FpgZahzpTjFhMzSA7T/nHJa11DE8Ng2TP3iAmRczFlmslSuUNOgUeb6yRvs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305" y="5406180"/>
            <a:ext cx="1621976" cy="1451820"/>
          </a:xfrm>
          <a:prstGeom prst="rect">
            <a:avLst/>
          </a:prstGeom>
        </p:spPr>
      </p:pic>
    </p:spTree>
    <p:extLst>
      <p:ext uri="{BB962C8B-B14F-4D97-AF65-F5344CB8AC3E}">
        <p14:creationId xmlns:p14="http://schemas.microsoft.com/office/powerpoint/2010/main" val="3828720597"/>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OPL20U25GSXzBJYl68kk8uQGfFKzs7yb1M4KJWUiLk6ZEvGF+qCIPSnY57AbBFCvTW$2023.18.30$30+K4lPs7H94VUqPe2XwIsfPRnrXQE//QTEXxb8/8N4CNc6FpgZahzpTjFhMzSA7T/nHJa11DE8Ng2TP3iAmRczFlmslSuUNOgUeb6yRvs0=">
            <a:extLst>
              <a:ext uri="{FF2B5EF4-FFF2-40B4-BE49-F238E27FC236}">
                <a16:creationId xmlns:a16="http://schemas.microsoft.com/office/drawing/2014/main" id="{D96088C9-A8F9-491E-B242-9733E9906C55}"/>
              </a:ext>
            </a:extLst>
          </p:cNvPr>
          <p:cNvSpPr/>
          <p:nvPr/>
        </p:nvSpPr>
        <p:spPr>
          <a:xfrm>
            <a:off x="2328301" y="1455290"/>
            <a:ext cx="7976864" cy="2646878"/>
          </a:xfrm>
          <a:prstGeom prst="rect">
            <a:avLst/>
          </a:prstGeom>
          <a:noFill/>
        </p:spPr>
        <p:txBody>
          <a:bodyPr wrap="none" lIns="91440" tIns="45720" rIns="91440" bIns="45720">
            <a:spAutoFit/>
            <a:scene3d>
              <a:camera prst="orthographicFront"/>
              <a:lightRig rig="threePt" dir="t"/>
            </a:scene3d>
            <a:sp3d extrusionH="57150">
              <a:bevelT w="57150" h="38100" prst="hardEdge"/>
            </a:sp3d>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BD582C"/>
                  </a:solidFill>
                  <a:prstDash val="solid"/>
                </a:ln>
                <a:solidFill>
                  <a:srgbClr val="FF0000"/>
                </a:solidFill>
                <a:effectLst/>
                <a:uLnTx/>
                <a:uFillTx/>
                <a:latin typeface="Tw Cen MT" panose="020B0602020104020603"/>
                <a:ea typeface="+mn-ea"/>
                <a:cs typeface="+mn-cs"/>
              </a:rPr>
              <a:t>T</a:t>
            </a:r>
            <a:r>
              <a:rPr kumimoji="0" lang="en-US" sz="16600" b="1" i="0" u="none" strike="noStrike" kern="1200" cap="none" spc="0" normalizeH="0" baseline="0" noProof="0" dirty="0">
                <a:ln w="22225">
                  <a:solidFill>
                    <a:srgbClr val="BD582C"/>
                  </a:solidFill>
                  <a:prstDash val="solid"/>
                </a:ln>
                <a:solidFill>
                  <a:srgbClr val="000000"/>
                </a:solidFill>
                <a:effectLst/>
                <a:uLnTx/>
                <a:uFillTx/>
                <a:latin typeface="Tw Cen MT" panose="020B0602020104020603"/>
                <a:ea typeface="+mn-ea"/>
                <a:cs typeface="+mn-cs"/>
              </a:rPr>
              <a:t>H</a:t>
            </a:r>
            <a:r>
              <a:rPr kumimoji="0" lang="en-US" sz="16600" b="1" i="0" u="none" strike="noStrike" kern="1200" cap="none" spc="0" normalizeH="0" baseline="0" noProof="0" dirty="0">
                <a:ln w="22225">
                  <a:solidFill>
                    <a:srgbClr val="BD582C"/>
                  </a:solidFill>
                  <a:prstDash val="solid"/>
                </a:ln>
                <a:solidFill>
                  <a:srgbClr val="00B0F0"/>
                </a:solidFill>
                <a:effectLst/>
                <a:uLnTx/>
                <a:uFillTx/>
                <a:latin typeface="Tw Cen MT" panose="020B0602020104020603"/>
                <a:ea typeface="+mn-ea"/>
                <a:cs typeface="+mn-cs"/>
              </a:rPr>
              <a:t>E</a:t>
            </a:r>
            <a:r>
              <a:rPr kumimoji="0" lang="en-US" sz="16600" b="1" i="0" u="none" strike="noStrike" kern="1200" cap="none" spc="0" normalizeH="0" baseline="0" noProof="0" dirty="0">
                <a:ln w="22225">
                  <a:solidFill>
                    <a:srgbClr val="BD582C"/>
                  </a:solidFill>
                  <a:prstDash val="solid"/>
                </a:ln>
                <a:solidFill>
                  <a:srgbClr val="FF0000"/>
                </a:solidFill>
                <a:effectLst/>
                <a:uLnTx/>
                <a:uFillTx/>
                <a:latin typeface="Tw Cen MT" panose="020B0602020104020603"/>
                <a:ea typeface="+mn-ea"/>
                <a:cs typeface="+mn-cs"/>
              </a:rPr>
              <a:t> </a:t>
            </a:r>
            <a:r>
              <a:rPr kumimoji="0" lang="en-US" sz="16600" b="1" i="0" u="none" strike="noStrike" kern="1200" cap="none" spc="0" normalizeH="0" baseline="0" noProof="0" dirty="0">
                <a:ln w="22225">
                  <a:solidFill>
                    <a:srgbClr val="BD582C"/>
                  </a:solidFill>
                  <a:prstDash val="solid"/>
                </a:ln>
                <a:solidFill>
                  <a:srgbClr val="CCFF33"/>
                </a:solidFill>
                <a:effectLst/>
                <a:uLnTx/>
                <a:uFillTx/>
                <a:latin typeface="Tw Cen MT" panose="020B0602020104020603"/>
                <a:ea typeface="+mn-ea"/>
                <a:cs typeface="+mn-cs"/>
              </a:rPr>
              <a:t>E</a:t>
            </a:r>
            <a:r>
              <a:rPr kumimoji="0" lang="en-US" sz="16600" b="1" i="0" u="none" strike="noStrike" kern="1200" cap="none" spc="0" normalizeH="0" baseline="0" noProof="0" dirty="0">
                <a:ln w="22225">
                  <a:solidFill>
                    <a:srgbClr val="BD582C"/>
                  </a:solidFill>
                  <a:prstDash val="solid"/>
                </a:ln>
                <a:solidFill>
                  <a:srgbClr val="0070C0"/>
                </a:solidFill>
                <a:effectLst/>
                <a:uLnTx/>
                <a:uFillTx/>
                <a:latin typeface="Tw Cen MT" panose="020B0602020104020603"/>
                <a:ea typeface="+mn-ea"/>
                <a:cs typeface="+mn-cs"/>
              </a:rPr>
              <a:t>N</a:t>
            </a:r>
            <a:r>
              <a:rPr kumimoji="0" lang="en-US" sz="16600" b="1" i="0" u="none" strike="noStrike" kern="1200" cap="none" spc="0" normalizeH="0" baseline="0" noProof="0" dirty="0">
                <a:ln w="22225">
                  <a:solidFill>
                    <a:srgbClr val="BD582C"/>
                  </a:solidFill>
                  <a:prstDash val="solid"/>
                </a:ln>
                <a:solidFill>
                  <a:srgbClr val="FF0000"/>
                </a:solidFill>
                <a:effectLst/>
                <a:uLnTx/>
                <a:uFillTx/>
                <a:latin typeface="Tw Cen MT" panose="020B0602020104020603"/>
                <a:ea typeface="+mn-ea"/>
                <a:cs typeface="+mn-cs"/>
              </a:rPr>
              <a:t>D</a:t>
            </a:r>
          </a:p>
        </p:txBody>
      </p:sp>
    </p:spTree>
    <p:extLst>
      <p:ext uri="{BB962C8B-B14F-4D97-AF65-F5344CB8AC3E}">
        <p14:creationId xmlns:p14="http://schemas.microsoft.com/office/powerpoint/2010/main" val="23947561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OPL20U25GSXzBJYl68kk8uQGfFKzs7yb1M4KJWUiLk6ZEvGF+qCIPSnY57AbBFCvTW$2023.18.30$30+K4lPs7H94VUqPe2XwIsfPRnrXQE//QTEXxb8/8N4CNc6FpgZahzpTjFhMzSA7T/nHJa11DE8Ng2TP3iAmRczFlmslSuUNOgUeb6yRvs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84" y="0"/>
            <a:ext cx="12213984" cy="7101408"/>
          </a:xfrm>
          <a:prstGeom prst="rect">
            <a:avLst/>
          </a:prstGeom>
        </p:spPr>
      </p:pic>
      <p:pic>
        <p:nvPicPr>
          <p:cNvPr id="4" name="Picture 3" descr="OPL20U25GSXzBJYl68kk8uQGfFKzs7yb1M4KJWUiLk6ZEvGF+qCIPSnY57AbBFCvTW$2023.18.30$30+K4lPs7H94VUqPe2XwIsfPRnrXQE//QTEXxb8/8N4CNc6FpgZahzpTjFhMzSA7T/nHJa11DE8Ng2TP3iAmRczFlmslSuUNOgUeb6yRvs0="/>
          <p:cNvPicPr>
            <a:picLocks noChangeAspect="1"/>
          </p:cNvPicPr>
          <p:nvPr/>
        </p:nvPicPr>
        <p:blipFill>
          <a:blip r:embed="rId3" cstate="print"/>
          <a:stretch>
            <a:fillRect/>
          </a:stretch>
        </p:blipFill>
        <p:spPr>
          <a:xfrm>
            <a:off x="3314071" y="3522664"/>
            <a:ext cx="7482099" cy="4191000"/>
          </a:xfrm>
          <a:prstGeom prst="rect">
            <a:avLst/>
          </a:prstGeom>
        </p:spPr>
      </p:pic>
      <p:sp>
        <p:nvSpPr>
          <p:cNvPr id="5" name="Cloud 4" descr="OPL20U25GSXzBJYl68kk8uQGfFKzs7yb1M4KJWUiLk6ZEvGF+qCIPSnY57AbBFCvTW$2023.18.30$30+K4lPs7H94VUqPe2XwIsfPRnrXQE//QTEXxb8/8N4CNc6FpgZahzpTjFhMzSA7T/nHJa11DE8Ng2TP3iAmRczFlmslSuUNOgUeb6yRvs0="/>
          <p:cNvSpPr/>
          <p:nvPr/>
        </p:nvSpPr>
        <p:spPr>
          <a:xfrm>
            <a:off x="5841433" y="1833265"/>
            <a:ext cx="5227279" cy="2514600"/>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itchFamily="18" charset="0"/>
              </a:rPr>
              <a:t>GIÚP ÔNG LÃO CÂU CÁ</a:t>
            </a:r>
          </a:p>
        </p:txBody>
      </p:sp>
      <p:sp>
        <p:nvSpPr>
          <p:cNvPr id="6" name="Oval 5" descr="OPL20U25GSXzBJYl68kk8uQGfFKzs7yb1M4KJWUiLk6ZEvGF+qCIPSnY57AbBFCvTW$2023.18.30$30+K4lPs7H94VUqPe2XwIsfPRnrXQE//QTEXxb8/8N4CNc6FpgZahzpTjFhMzSA7T/nHJa11DE8Ng2TP3iAmRczFlmslSuUNOgUeb6yRvs0="/>
          <p:cNvSpPr/>
          <p:nvPr/>
        </p:nvSpPr>
        <p:spPr>
          <a:xfrm>
            <a:off x="5678119" y="4572000"/>
            <a:ext cx="303329" cy="2286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Oval 6" descr="OPL20U25GSXzBJYl68kk8uQGfFKzs7yb1M4KJWUiLk6ZEvGF+qCIPSnY57AbBFCvTW$2023.18.30$30+K4lPs7H94VUqPe2XwIsfPRnrXQE//QTEXxb8/8N4CNc6FpgZahzpTjFhMzSA7T/nHJa11DE8Ng2TP3iAmRczFlmslSuUNOgUeb6yRvs0="/>
          <p:cNvSpPr/>
          <p:nvPr/>
        </p:nvSpPr>
        <p:spPr>
          <a:xfrm>
            <a:off x="6034532" y="4114800"/>
            <a:ext cx="505548" cy="3048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Oval 7" descr="OPL20U25GSXzBJYl68kk8uQGfFKzs7yb1M4KJWUiLk6ZEvGF+qCIPSnY57AbBFCvTW$2023.18.30$30+K4lPs7H94VUqPe2XwIsfPRnrXQE//QTEXxb8/8N4CNc6FpgZahzpTjFhMzSA7T/nHJa11DE8Ng2TP3iAmRczFlmslSuUNOgUeb6yRvs0="/>
          <p:cNvSpPr/>
          <p:nvPr/>
        </p:nvSpPr>
        <p:spPr>
          <a:xfrm>
            <a:off x="5449519" y="4953000"/>
            <a:ext cx="303329" cy="1524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9" name="Group 8" descr="OPL20U25GSXzBJYl68kk8uQGfFKzs7yb1M4KJWUiLk6ZEvGF+qCIPSnY57AbBFCvTW$2023.18.30$30+K4lPs7H94VUqPe2XwIsfPRnrXQE//QTEXxb8/8N4CNc6FpgZahzpTjFhMzSA7T/nHJa11DE8Ng2TP3iAmRczFlmslSuUNOgUeb6yRvs0="/>
          <p:cNvGrpSpPr/>
          <p:nvPr/>
        </p:nvGrpSpPr>
        <p:grpSpPr>
          <a:xfrm>
            <a:off x="-17363" y="0"/>
            <a:ext cx="4662211" cy="7101408"/>
            <a:chOff x="533400" y="990601"/>
            <a:chExt cx="4572000" cy="5586412"/>
          </a:xfrm>
        </p:grpSpPr>
        <p:sp>
          <p:nvSpPr>
            <p:cNvPr id="11" name="Rectangle 10"/>
            <p:cNvSpPr/>
            <p:nvPr/>
          </p:nvSpPr>
          <p:spPr>
            <a:xfrm>
              <a:off x="533400" y="990601"/>
              <a:ext cx="4571999" cy="5586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descr="See the source imag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100139"/>
              <a:ext cx="4572000" cy="431006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734923" y="4929779"/>
              <a:ext cx="2357440" cy="4115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gradFill>
                    <a:gsLst>
                      <a:gs pos="0">
                        <a:srgbClr val="4BACC6">
                          <a:lumMod val="50000"/>
                        </a:srgbClr>
                      </a:gs>
                      <a:gs pos="50000">
                        <a:srgbClr val="4BACC6"/>
                      </a:gs>
                      <a:gs pos="100000">
                        <a:srgbClr val="4BACC6">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Khởi động</a:t>
              </a:r>
            </a:p>
          </p:txBody>
        </p:sp>
        <p:sp>
          <p:nvSpPr>
            <p:cNvPr id="14" name="Oval 13"/>
            <p:cNvSpPr/>
            <p:nvPr/>
          </p:nvSpPr>
          <p:spPr>
            <a:xfrm>
              <a:off x="866776" y="1247776"/>
              <a:ext cx="4033537" cy="5181600"/>
            </a:xfrm>
            <a:prstGeom prst="ellipse">
              <a:avLst/>
            </a:prstGeom>
            <a:noFill/>
            <a:ln w="28575" cmpd="thickThin"/>
            <a:effectLst>
              <a:glow rad="63500">
                <a:schemeClr val="accent1">
                  <a:satMod val="175000"/>
                  <a:alpha val="40000"/>
                </a:schemeClr>
              </a:glow>
              <a:outerShdw blurRad="50800" dist="50800" dir="5400000" sx="1000" sy="1000" algn="ctr" rotWithShape="0">
                <a:schemeClr val="accent1">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6" name="Rectangle 15" descr="OPL20U25GSXzBJYl68kk8uQGfFKzs7yb1M4KJWUiLk6ZEvGF+qCIPSnY57AbBFCvTW$2023.18.30$30+K4lPs7H94VUqPe2XwIsfPRnrXQE//QTEXxb8/8N4CNc6FpgZahzpTjFhMzSA7T/nHJa11DE8Ng2TP3iAmRczFlmslSuUNOgUeb6yRvs0="/>
          <p:cNvSpPr/>
          <p:nvPr/>
        </p:nvSpPr>
        <p:spPr>
          <a:xfrm>
            <a:off x="7163853" y="1034723"/>
            <a:ext cx="2482655" cy="5232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itchFamily="18" charset="0"/>
                <a:ea typeface="+mn-ea"/>
                <a:cs typeface="Times New Roman" pitchFamily="18" charset="0"/>
              </a:rPr>
              <a:t>TRÒ CHƠI</a:t>
            </a:r>
            <a:endParaRPr kumimoji="0" lang="vi-VN" sz="2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2434749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 0  L 0.25 0  E" pathEditMode="relative" ptsTypes="">
                                      <p:cBhvr>
                                        <p:cTn id="6" dur="2000" fill="hold"/>
                                        <p:tgtEl>
                                          <p:spTgt spid="4"/>
                                        </p:tgtEl>
                                        <p:attrNameLst>
                                          <p:attrName>ppt_x</p:attrName>
                                          <p:attrName>ppt_y</p:attrName>
                                        </p:attrNameLst>
                                      </p:cBhvr>
                                    </p:animMotion>
                                  </p:childTnLst>
                                </p:cTn>
                              </p:par>
                              <p:par>
                                <p:cTn id="7" presetID="1" presetClass="exit" presetSubtype="0" fill="hold"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descr="OPL20U25GSXzBJYl68kk8uQGfFKzs7yb1M4KJWUiLk6ZEvGF+qCIPSnY57AbBFCvTW$2023.18.30$30+K4lPs7H94VUqPe2XwIsfPRnrXQE//QTEXxb8/8N4CNc6FpgZahzpTjFhMzSA7T/nHJa11DE8Ng2TP3iAmRczFlmslSuUNOgUeb6yRvs0="/>
          <p:cNvSpPr>
            <a:spLocks noGrp="1"/>
          </p:cNvSpPr>
          <p:nvPr>
            <p:ph type="title"/>
          </p:nvPr>
        </p:nvSpPr>
        <p:spPr>
          <a:xfrm>
            <a:off x="495300" y="800100"/>
            <a:ext cx="10972800" cy="1143000"/>
          </a:xfrm>
        </p:spPr>
        <p:txBody>
          <a:bodyPr>
            <a:normAutofit/>
          </a:bodyPr>
          <a:lstStyle/>
          <a:p>
            <a:r>
              <a:rPr lang="en-US" sz="3600" b="1" dirty="0">
                <a:solidFill>
                  <a:srgbClr val="C00000"/>
                </a:solidFill>
                <a:latin typeface="Times New Roman" panose="02020603050405020304" pitchFamily="18" charset="0"/>
                <a:cs typeface="Times New Roman" pitchFamily="18" charset="0"/>
              </a:rPr>
              <a:t>LUẬT CHƠI</a:t>
            </a:r>
          </a:p>
        </p:txBody>
      </p:sp>
      <p:sp>
        <p:nvSpPr>
          <p:cNvPr id="3" name="Content Placeholder 2" descr="OPL20U25GSXzBJYl68kk8uQGfFKzs7yb1M4KJWUiLk6ZEvGF+qCIPSnY57AbBFCvTW$2023.18.30$30+K4lPs7H94VUqPe2XwIsfPRnrXQE//QTEXxb8/8N4CNc6FpgZahzpTjFhMzSA7T/nHJa11DE8Ng2TP3iAmRczFlmslSuUNOgUeb6yRvs0="/>
          <p:cNvSpPr>
            <a:spLocks noGrp="1"/>
          </p:cNvSpPr>
          <p:nvPr>
            <p:ph sz="quarter" idx="1"/>
          </p:nvPr>
        </p:nvSpPr>
        <p:spPr>
          <a:xfrm>
            <a:off x="847815" y="1997820"/>
            <a:ext cx="11010900" cy="1812924"/>
          </a:xfrm>
        </p:spPr>
        <p:txBody>
          <a:bodyPr>
            <a:normAutofit/>
          </a:bodyPr>
          <a:lstStyle/>
          <a:p>
            <a:pPr marL="0" indent="0" algn="just">
              <a:buNone/>
            </a:pPr>
            <a:r>
              <a:rPr lang="vi-VN" sz="3600" dirty="0">
                <a:solidFill>
                  <a:srgbClr val="7030A0"/>
                </a:solidFill>
                <a:latin typeface="Times New Roman" panose="02020603050405020304" pitchFamily="18" charset="0"/>
                <a:cs typeface="Times New Roman" panose="02020603050405020304" pitchFamily="18" charset="0"/>
              </a:rPr>
              <a:t>Em hãy giúp ông lão câu cá bằng cách trả lời các câu hỏi. Có </a:t>
            </a:r>
            <a:r>
              <a:rPr lang="en-US" sz="3600" dirty="0">
                <a:solidFill>
                  <a:srgbClr val="7030A0"/>
                </a:solidFill>
                <a:latin typeface="Times New Roman" panose="02020603050405020304" pitchFamily="18" charset="0"/>
                <a:cs typeface="Times New Roman" panose="02020603050405020304" pitchFamily="18" charset="0"/>
              </a:rPr>
              <a:t>4</a:t>
            </a:r>
            <a:r>
              <a:rPr lang="vi-VN" sz="3600" dirty="0">
                <a:solidFill>
                  <a:srgbClr val="7030A0"/>
                </a:solidFill>
                <a:latin typeface="Times New Roman" panose="02020603050405020304" pitchFamily="18" charset="0"/>
                <a:cs typeface="Times New Roman" panose="02020603050405020304" pitchFamily="18" charset="0"/>
              </a:rPr>
              <a:t> câu hỏi ứng với </a:t>
            </a:r>
            <a:r>
              <a:rPr lang="en-US" sz="3600" dirty="0">
                <a:solidFill>
                  <a:srgbClr val="7030A0"/>
                </a:solidFill>
                <a:latin typeface="Times New Roman" panose="02020603050405020304" pitchFamily="18" charset="0"/>
                <a:cs typeface="Times New Roman" panose="02020603050405020304" pitchFamily="18" charset="0"/>
              </a:rPr>
              <a:t>4</a:t>
            </a:r>
            <a:r>
              <a:rPr lang="vi-VN" sz="3600" dirty="0">
                <a:solidFill>
                  <a:srgbClr val="7030A0"/>
                </a:solidFill>
                <a:latin typeface="Times New Roman" panose="02020603050405020304" pitchFamily="18" charset="0"/>
                <a:cs typeface="Times New Roman" panose="02020603050405020304" pitchFamily="18" charset="0"/>
              </a:rPr>
              <a:t> lần câu, mỗi câu trả lời đúng là ta đã giúp ông lão câu được 1 con cá. </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5" name="Rectangle 2" descr="OPL20U25GSXzBJYl68kk8uQGfFKzs7yb1M4KJWUiLk6ZEvGF+qCIPSnY57AbBFCvTW$2023.18.30$30+K4lPs7H94VUqPe2XwIsfPRnrXQE//QTEXxb8/8N4CNc6FpgZahzpTjFhMzSA7T/nHJa11DE8Ng2TP3iAmRczFlmslSuUNOgUeb6yRvs0="/>
          <p:cNvSpPr>
            <a:spLocks noChangeArrowheads="1"/>
          </p:cNvSpPr>
          <p:nvPr/>
        </p:nvSpPr>
        <p:spPr bwMode="auto">
          <a:xfrm>
            <a:off x="3733801" y="3785433"/>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87360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5000" b="-15000"/>
          </a:stretch>
        </a:blipFill>
        <a:effectLst/>
      </p:bgPr>
    </p:bg>
    <p:spTree>
      <p:nvGrpSpPr>
        <p:cNvPr id="1" name=""/>
        <p:cNvGrpSpPr/>
        <p:nvPr/>
      </p:nvGrpSpPr>
      <p:grpSpPr>
        <a:xfrm>
          <a:off x="0" y="0"/>
          <a:ext cx="0" cy="0"/>
          <a:chOff x="0" y="0"/>
          <a:chExt cx="0" cy="0"/>
        </a:xfrm>
      </p:grpSpPr>
      <p:pic>
        <p:nvPicPr>
          <p:cNvPr id="4" name="Picture 3" descr="OPL20U25GSXzBJYl68kk8uQGfFKzs7yb1M4KJWUiLk6ZEvGF+qCIPSnY57AbBFCvTW$2023.18.30$30+K4lPs7H94VUqPe2XwIsfPRnrXQE//QTEXxb8/8N4CNc6FpgZahzpTjFhMzSA7T/nHJa11DE8Ng2TP3iAmRczFlmslSuUNOgUeb6yRvs0="/>
          <p:cNvPicPr>
            <a:picLocks noChangeAspect="1"/>
          </p:cNvPicPr>
          <p:nvPr/>
        </p:nvPicPr>
        <p:blipFill>
          <a:blip r:embed="rId3" cstate="print"/>
          <a:stretch>
            <a:fillRect/>
          </a:stretch>
        </p:blipFill>
        <p:spPr>
          <a:xfrm>
            <a:off x="3505200" y="3581400"/>
            <a:ext cx="5638800" cy="4191000"/>
          </a:xfrm>
          <a:prstGeom prst="rect">
            <a:avLst/>
          </a:prstGeom>
        </p:spPr>
      </p:pic>
      <p:sp>
        <p:nvSpPr>
          <p:cNvPr id="5" name="Cloud 4" descr="OPL20U25GSXzBJYl68kk8uQGfFKzs7yb1M4KJWUiLk6ZEvGF+qCIPSnY57AbBFCvTW$2023.18.30$30+K4lPs7H94VUqPe2XwIsfPRnrXQE//QTEXxb8/8N4CNc6FpgZahzpTjFhMzSA7T/nHJa11DE8Ng2TP3iAmRczFlmslSuUNOgUeb6yRvs0="/>
          <p:cNvSpPr/>
          <p:nvPr/>
        </p:nvSpPr>
        <p:spPr>
          <a:xfrm>
            <a:off x="6477000" y="1676400"/>
            <a:ext cx="4267200" cy="2743200"/>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rồi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cháu</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giúp</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nhé</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6" name="Oval 5" descr="OPL20U25GSXzBJYl68kk8uQGfFKzs7yb1M4KJWUiLk6ZEvGF+qCIPSnY57AbBFCvTW$2023.18.30$30+K4lPs7H94VUqPe2XwIsfPRnrXQE//QTEXxb8/8N4CNc6FpgZahzpTjFhMzSA7T/nHJa11DE8Ng2TP3iAmRczFlmslSuUNOgUeb6yRvs0="/>
          <p:cNvSpPr/>
          <p:nvPr/>
        </p:nvSpPr>
        <p:spPr>
          <a:xfrm>
            <a:off x="5715000" y="4572000"/>
            <a:ext cx="228600" cy="2286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val 6" descr="OPL20U25GSXzBJYl68kk8uQGfFKzs7yb1M4KJWUiLk6ZEvGF+qCIPSnY57AbBFCvTW$2023.18.30$30+K4lPs7H94VUqPe2XwIsfPRnrXQE//QTEXxb8/8N4CNc6FpgZahzpTjFhMzSA7T/nHJa11DE8Ng2TP3iAmRczFlmslSuUNOgUeb6yRvs0="/>
          <p:cNvSpPr/>
          <p:nvPr/>
        </p:nvSpPr>
        <p:spPr>
          <a:xfrm>
            <a:off x="6096000" y="4114800"/>
            <a:ext cx="381000" cy="3048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val 7" descr="OPL20U25GSXzBJYl68kk8uQGfFKzs7yb1M4KJWUiLk6ZEvGF+qCIPSnY57AbBFCvTW$2023.18.30$30+K4lPs7H94VUqPe2XwIsfPRnrXQE//QTEXxb8/8N4CNc6FpgZahzpTjFhMzSA7T/nHJa11DE8Ng2TP3iAmRczFlmslSuUNOgUeb6yRvs0="/>
          <p:cNvSpPr/>
          <p:nvPr/>
        </p:nvSpPr>
        <p:spPr>
          <a:xfrm>
            <a:off x="5486400" y="4953000"/>
            <a:ext cx="228600" cy="1524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9" descr="OPL20U25GSXzBJYl68kk8uQGfFKzs7yb1M4KJWUiLk6ZEvGF+qCIPSnY57AbBFCvTW$2023.18.30$30+K4lPs7H94VUqPe2XwIsfPRnrXQE//QTEXxb8/8N4CNc6FpgZahzpTjFhMzSA7T/nHJa11DE8Ng2TP3iAmRczFlmslSuUNOgUeb6yRvs0=">
            <a:hlinkClick r:id="rId4" action="ppaction://hlinksldjump"/>
          </p:cNvPr>
          <p:cNvSpPr/>
          <p:nvPr/>
        </p:nvSpPr>
        <p:spPr>
          <a:xfrm>
            <a:off x="7823034" y="3511510"/>
            <a:ext cx="162576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effectLst>
                  <a:outerShdw blurRad="38100" dist="38100" dir="7020000" algn="tl">
                    <a:srgbClr val="000000">
                      <a:alpha val="35000"/>
                    </a:srgbClr>
                  </a:outerShdw>
                </a:effectLst>
                <a:uLnTx/>
                <a:uFillTx/>
                <a:latin typeface="Calibri"/>
                <a:ea typeface="+mn-ea"/>
                <a:cs typeface="+mn-cs"/>
              </a:rPr>
              <a:t>PLAY</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 0  L 0.25 0  E" pathEditMode="relative" ptsTypes="">
                                      <p:cBhvr>
                                        <p:cTn id="6"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L20U25GSXzBJYl68kk8uQGfFKzs7yb1M4KJWUiLk6ZEvGF+qCIPSnY57AbBFCvTW$2023.18.30$30+K4lPs7H94VUqPe2XwIsfPRnrXQE//QTEXxb8/8N4CNc6FpgZahzpTjFhMzSA7T/nHJa11DE8Ng2TP3iAmRczFlmslSuUNOgUeb6yRvs0="/>
          <p:cNvPicPr>
            <a:picLocks noChangeAspect="1"/>
          </p:cNvPicPr>
          <p:nvPr/>
        </p:nvPicPr>
        <p:blipFill>
          <a:blip r:embed="rId6" cstate="print"/>
          <a:stretch>
            <a:fillRect/>
          </a:stretch>
        </p:blipFill>
        <p:spPr>
          <a:xfrm>
            <a:off x="0" y="-1066800"/>
            <a:ext cx="12192000" cy="7924800"/>
          </a:xfrm>
          <a:prstGeom prst="rect">
            <a:avLst/>
          </a:prstGeom>
        </p:spPr>
      </p:pic>
      <p:pic>
        <p:nvPicPr>
          <p:cNvPr id="9" name="Picture 8" descr="OPL20U25GSXzBJYl68kk8uQGfFKzs7yb1M4KJWUiLk6ZEvGF+qCIPSnY57AbBFCvTW$2023.18.30$30+K4lPs7H94VUqPe2XwIsfPRnrXQE//QTEXxb8/8N4CNc6FpgZahzpTjFhMzSA7T/nHJa11DE8Ng2TP3iAmRczFlmslSuUNOgUeb6yRvs0="/>
          <p:cNvPicPr>
            <a:picLocks noChangeAspect="1"/>
          </p:cNvPicPr>
          <p:nvPr/>
        </p:nvPicPr>
        <p:blipFill>
          <a:blip r:embed="rId7" cstate="print"/>
          <a:stretch>
            <a:fillRect/>
          </a:stretch>
        </p:blipFill>
        <p:spPr>
          <a:xfrm>
            <a:off x="8458201" y="5486401"/>
            <a:ext cx="1811217" cy="1828801"/>
          </a:xfrm>
          <a:prstGeom prst="rect">
            <a:avLst/>
          </a:prstGeom>
        </p:spPr>
      </p:pic>
      <p:pic>
        <p:nvPicPr>
          <p:cNvPr id="5" name="Picture 4" descr="OPL20U25GSXzBJYl68kk8uQGfFKzs7yb1M4KJWUiLk6ZEvGF+qCIPSnY57AbBFCvTW$2023.18.30$30+K4lPs7H94VUqPe2XwIsfPRnrXQE//QTEXxb8/8N4CNc6FpgZahzpTjFhMzSA7T/nHJa11DE8Ng2TP3iAmRczFlmslSuUNOgUeb6yRvs0="/>
          <p:cNvPicPr>
            <a:picLocks noChangeAspect="1"/>
          </p:cNvPicPr>
          <p:nvPr/>
        </p:nvPicPr>
        <p:blipFill>
          <a:blip r:embed="rId8" cstate="print"/>
          <a:stretch>
            <a:fillRect/>
          </a:stretch>
        </p:blipFill>
        <p:spPr>
          <a:xfrm>
            <a:off x="1524000" y="5410200"/>
            <a:ext cx="1905000" cy="1923494"/>
          </a:xfrm>
          <a:prstGeom prst="rect">
            <a:avLst/>
          </a:prstGeom>
        </p:spPr>
      </p:pic>
      <p:pic>
        <p:nvPicPr>
          <p:cNvPr id="13" name="Picture 12" descr="OPL20U25GSXzBJYl68kk8uQGfFKzs7yb1M4KJWUiLk6ZEvGF+qCIPSnY57AbBFCvTW$2023.18.30$30+K4lPs7H94VUqPe2XwIsfPRnrXQE//QTEXxb8/8N4CNc6FpgZahzpTjFhMzSA7T/nHJa11DE8Ng2TP3iAmRczFlmslSuUNOgUeb6yRvs0="/>
          <p:cNvPicPr>
            <a:picLocks noChangeAspect="1"/>
          </p:cNvPicPr>
          <p:nvPr/>
        </p:nvPicPr>
        <p:blipFill>
          <a:blip r:embed="rId9" cstate="print"/>
          <a:stretch>
            <a:fillRect/>
          </a:stretch>
        </p:blipFill>
        <p:spPr>
          <a:xfrm>
            <a:off x="8610600" y="4953000"/>
            <a:ext cx="1752600" cy="1752600"/>
          </a:xfrm>
          <a:prstGeom prst="rect">
            <a:avLst/>
          </a:prstGeom>
        </p:spPr>
      </p:pic>
      <mc:AlternateContent xmlns:mc="http://schemas.openxmlformats.org/markup-compatibility/2006" xmlns:a14="http://schemas.microsoft.com/office/drawing/2010/main">
        <mc:Choice Requires="a14">
          <p:sp>
            <p:nvSpPr>
              <p:cNvPr id="17" name="Rectangle 16" descr="OPL20U25GSXzBJYl68kk8uQGfFKzs7yb1M4KJWUiLk6ZEvGF+qCIPSnY57AbBFCvTW$2023.18.30$30+K4lPs7H94VUqPe2XwIsfPRnrXQE//QTEXxb8/8N4CNc6FpgZahzpTjFhMzSA7T/nHJa11DE8Ng2TP3iAmRczFlmslSuUNOgUeb6yRvs0="/>
              <p:cNvSpPr/>
              <p:nvPr/>
            </p:nvSpPr>
            <p:spPr>
              <a:xfrm>
                <a:off x="1290118" y="-37544"/>
                <a:ext cx="9594822" cy="88592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Kết</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quả phép tính </a:t>
                </a:r>
                <a14:m>
                  <m:oMath xmlns:m="http://schemas.openxmlformats.org/officeDocument/2006/math">
                    <m:sSup>
                      <m:sSupPr>
                        <m:ctrlPr>
                          <a:rPr kumimoji="0" lang="pt-BR" sz="3200" b="0" i="1" u="none" strike="noStrike" kern="1200" cap="none" spc="0" normalizeH="0" baseline="0" noProof="0">
                            <a:ln>
                              <a:noFill/>
                            </a:ln>
                            <a:solidFill>
                              <a:srgbClr val="FF000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 </m:t>
                        </m:r>
                        <m:r>
                          <a:rPr kumimoji="0" lang="en-US" sz="3200" b="0" i="1" u="none" strike="noStrike" kern="1200" cap="none" spc="0" normalizeH="0" baseline="0" noProof="0">
                            <a:ln>
                              <a:noFill/>
                            </a:ln>
                            <a:solidFill>
                              <a:srgbClr val="FF0000"/>
                            </a:solidFill>
                            <a:effectLst/>
                            <a:uLnTx/>
                            <a:uFillTx/>
                            <a:latin typeface="Cambria Math" panose="02040503050406030204" pitchFamily="18" charset="0"/>
                            <a:ea typeface="+mn-ea"/>
                            <a:cs typeface="Times New Roman" panose="02020603050405020304" pitchFamily="18" charset="0"/>
                          </a:rPr>
                          <m:t>𝑥</m:t>
                        </m:r>
                      </m:e>
                      <m:sup>
                        <m:r>
                          <a:rPr kumimoji="0" lang="pt-BR" sz="3200" b="0" i="1" u="none" strike="noStrike" kern="1200" cap="none" spc="0" normalizeH="0" baseline="0" noProof="0">
                            <a:ln>
                              <a:noFill/>
                            </a:ln>
                            <a:solidFill>
                              <a:srgbClr val="FF0000"/>
                            </a:solidFill>
                            <a:effectLst/>
                            <a:uLnTx/>
                            <a:uFillTx/>
                            <a:latin typeface="Cambria Math" panose="02040503050406030204" pitchFamily="18" charset="0"/>
                            <a:ea typeface="+mn-ea"/>
                            <a:cs typeface="Times New Roman" panose="02020603050405020304" pitchFamily="18" charset="0"/>
                          </a:rPr>
                          <m:t>2</m:t>
                        </m:r>
                      </m:sup>
                    </m:sSup>
                    <m:sSup>
                      <m:sSupPr>
                        <m:ctrlPr>
                          <a:rPr kumimoji="0" lang="pt-BR" sz="3200" b="0" i="1" u="none" strike="noStrike" kern="1200" cap="none" spc="0" normalizeH="0" baseline="0" noProof="0">
                            <a:ln>
                              <a:noFill/>
                            </a:ln>
                            <a:solidFill>
                              <a:srgbClr val="FF000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FF0000"/>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3</m:t>
                        </m:r>
                      </m:sup>
                    </m:sSup>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3</m:t>
                    </m:r>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𝑥</m:t>
                    </m:r>
                    <m:sSup>
                      <m:sSupPr>
                        <m:ctrlPr>
                          <a:rPr kumimoji="0" lang="pt-BR" sz="3200" b="0" i="1" u="none" strike="noStrike" kern="1200" cap="none" spc="0" normalizeH="0" baseline="0" noProof="0">
                            <a:ln>
                              <a:noFill/>
                            </a:ln>
                            <a:solidFill>
                              <a:srgbClr val="FF000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FF0000"/>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2</m:t>
                        </m:r>
                      </m:sup>
                    </m:sSup>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m:t>
                    </m:r>
                  </m:oMath>
                </a14:m>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là</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7" name="Rectangle 16" descr="OPL20U25GSXzBJYl68kk8uQGfFKzs7yb1M4KJWUiLk6ZEvGF+qCIPSnY57AbBFCvTW$2023.18.30$30+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1290118" y="-37544"/>
                <a:ext cx="9594822" cy="885924"/>
              </a:xfrm>
              <a:prstGeom prst="rect">
                <a:avLst/>
              </a:prstGeom>
              <a:blipFill>
                <a:blip r:embed="rId10"/>
                <a:stretch>
                  <a:fillRect l="-1652" b="-13793"/>
                </a:stretch>
              </a:blipFill>
              <a:ln>
                <a:noFill/>
              </a:ln>
            </p:spPr>
            <p:txBody>
              <a:bodyPr/>
              <a:lstStyle/>
              <a:p>
                <a:r>
                  <a:rPr lang="en-GB">
                    <a:noFill/>
                  </a:rPr>
                  <a:t> </a:t>
                </a:r>
              </a:p>
            </p:txBody>
          </p:sp>
        </mc:Fallback>
      </mc:AlternateContent>
      <p:sp>
        <p:nvSpPr>
          <p:cNvPr id="21" name="TextBox 20" descr="OPL20U25GSXzBJYl68kk8uQGfFKzs7yb1M4KJWUiLk6ZEvGF+qCIPSnY57AbBFCvTW$2023.18.30$30+K4lPs7H94VUqPe2XwIsfPRnrXQE//QTEXxb8/8N4CNc6FpgZahzpTjFhMzSA7T/nHJa11DE8Ng2TP3iAmRczFlmslSuUNOgUeb6yRvs0="/>
          <p:cNvSpPr txBox="1"/>
          <p:nvPr/>
        </p:nvSpPr>
        <p:spPr>
          <a:xfrm>
            <a:off x="9067800" y="5486400"/>
            <a:ext cx="685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D</a:t>
            </a:r>
          </a:p>
        </p:txBody>
      </p:sp>
      <p:pic>
        <p:nvPicPr>
          <p:cNvPr id="16" name="Picture 15" descr="OPL20U25GSXzBJYl68kk8uQGfFKzs7yb1M4KJWUiLk6ZEvGF+qCIPSnY57AbBFCvTW$2023.18.30$30+K4lPs7H94VUqPe2XwIsfPRnrXQE//QTEXxb8/8N4CNc6FpgZahzpTjFhMzSA7T/nHJa11DE8Ng2TP3iAmRczFlmslSuUNOgUeb6yRvs0="/>
          <p:cNvPicPr>
            <a:picLocks noChangeAspect="1"/>
          </p:cNvPicPr>
          <p:nvPr/>
        </p:nvPicPr>
        <p:blipFill>
          <a:blip r:embed="rId11" cstate="print"/>
          <a:stretch>
            <a:fillRect/>
          </a:stretch>
        </p:blipFill>
        <p:spPr>
          <a:xfrm>
            <a:off x="-2972646" y="2743200"/>
            <a:ext cx="4114800" cy="3733800"/>
          </a:xfrm>
          <a:prstGeom prst="rect">
            <a:avLst/>
          </a:prstGeom>
        </p:spPr>
      </p:pic>
      <p:pic>
        <p:nvPicPr>
          <p:cNvPr id="31" name="Picture 30" descr="OPL20U25GSXzBJYl68kk8uQGfFKzs7yb1M4KJWUiLk6ZEvGF+qCIPSnY57AbBFCvTW$2023.18.30$30+K4lPs7H94VUqPe2XwIsfPRnrXQE//QTEXxb8/8N4CNc6FpgZahzpTjFhMzSA7T/nHJa11DE8Ng2TP3iAmRczFlmslSuUNOgUeb6yRvs0="/>
          <p:cNvPicPr>
            <a:picLocks noChangeAspect="1"/>
          </p:cNvPicPr>
          <p:nvPr/>
        </p:nvPicPr>
        <p:blipFill>
          <a:blip r:embed="rId12" cstate="print"/>
          <a:stretch>
            <a:fillRect/>
          </a:stretch>
        </p:blipFill>
        <p:spPr>
          <a:xfrm>
            <a:off x="2209800" y="5867401"/>
            <a:ext cx="533400" cy="473671"/>
          </a:xfrm>
          <a:prstGeom prst="rect">
            <a:avLst/>
          </a:prstGeom>
        </p:spPr>
      </p:pic>
      <p:pic>
        <p:nvPicPr>
          <p:cNvPr id="10" name="Picture 9" descr="OPL20U25GSXzBJYl68kk8uQGfFKzs7yb1M4KJWUiLk6ZEvGF+qCIPSnY57AbBFCvTW$2023.18.30$30+K4lPs7H94VUqPe2XwIsfPRnrXQE//QTEXxb8/8N4CNc6FpgZahzpTjFhMzSA7T/nHJa11DE8Ng2TP3iAmRczFlmslSuUNOgUeb6yRvs0="/>
          <p:cNvPicPr>
            <a:picLocks noChangeAspect="1"/>
          </p:cNvPicPr>
          <p:nvPr/>
        </p:nvPicPr>
        <p:blipFill>
          <a:blip r:embed="rId13" cstate="print"/>
          <a:stretch>
            <a:fillRect/>
          </a:stretch>
        </p:blipFill>
        <p:spPr>
          <a:xfrm>
            <a:off x="1524000" y="4879732"/>
            <a:ext cx="1905000" cy="1978269"/>
          </a:xfrm>
          <a:prstGeom prst="rect">
            <a:avLst/>
          </a:prstGeom>
        </p:spPr>
      </p:pic>
      <p:sp>
        <p:nvSpPr>
          <p:cNvPr id="32" name="TextBox 31" descr="OPL20U25GSXzBJYl68kk8uQGfFKzs7yb1M4KJWUiLk6ZEvGF+qCIPSnY57AbBFCvTW$2023.18.30$30+K4lPs7H94VUqPe2XwIsfPRnrXQE//QTEXxb8/8N4CNc6FpgZahzpTjFhMzSA7T/nHJa11DE8Ng2TP3iAmRczFlmslSuUNOgUeb6yRvs0="/>
          <p:cNvSpPr txBox="1"/>
          <p:nvPr/>
        </p:nvSpPr>
        <p:spPr>
          <a:xfrm>
            <a:off x="1828800" y="5562600"/>
            <a:ext cx="914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a:t>
            </a:r>
          </a:p>
        </p:txBody>
      </p:sp>
      <p:sp>
        <p:nvSpPr>
          <p:cNvPr id="36" name="Rounded Rectangle 35"/>
          <p:cNvSpPr/>
          <p:nvPr/>
        </p:nvSpPr>
        <p:spPr>
          <a:xfrm>
            <a:off x="8791575" y="5410200"/>
            <a:ext cx="1343025" cy="838200"/>
          </a:xfrm>
          <a:prstGeom prst="roundRect">
            <a:avLst/>
          </a:prstGeom>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Sai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mất</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rồi</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26" name="Picture 25" descr="e324d9d037662d64fc16b51b9bfbdbac.png"/>
          <p:cNvPicPr>
            <a:picLocks noChangeAspect="1"/>
          </p:cNvPicPr>
          <p:nvPr/>
        </p:nvPicPr>
        <p:blipFill>
          <a:blip r:embed="rId7" cstate="print"/>
          <a:stretch>
            <a:fillRect/>
          </a:stretch>
        </p:blipFill>
        <p:spPr>
          <a:xfrm>
            <a:off x="6312025" y="5486401"/>
            <a:ext cx="1811217" cy="1828801"/>
          </a:xfrm>
          <a:prstGeom prst="rect">
            <a:avLst/>
          </a:prstGeom>
        </p:spPr>
      </p:pic>
      <p:pic>
        <p:nvPicPr>
          <p:cNvPr id="27" name="Picture 26" descr="e86f050d219b5585368f7ef298c00175.png"/>
          <p:cNvPicPr>
            <a:picLocks noChangeAspect="1"/>
          </p:cNvPicPr>
          <p:nvPr/>
        </p:nvPicPr>
        <p:blipFill>
          <a:blip r:embed="rId9" cstate="print"/>
          <a:stretch>
            <a:fillRect/>
          </a:stretch>
        </p:blipFill>
        <p:spPr>
          <a:xfrm>
            <a:off x="6389369" y="4970884"/>
            <a:ext cx="1752600" cy="1752600"/>
          </a:xfrm>
          <a:prstGeom prst="rect">
            <a:avLst/>
          </a:prstGeom>
        </p:spPr>
      </p:pic>
      <p:sp>
        <p:nvSpPr>
          <p:cNvPr id="33" name="TextBox 32"/>
          <p:cNvSpPr txBox="1"/>
          <p:nvPr/>
        </p:nvSpPr>
        <p:spPr>
          <a:xfrm>
            <a:off x="6846569" y="5486400"/>
            <a:ext cx="685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C</a:t>
            </a:r>
          </a:p>
        </p:txBody>
      </p:sp>
      <p:sp>
        <p:nvSpPr>
          <p:cNvPr id="37" name="Rectangle 36"/>
          <p:cNvSpPr/>
          <p:nvPr/>
        </p:nvSpPr>
        <p:spPr>
          <a:xfrm>
            <a:off x="6556340" y="5440094"/>
            <a:ext cx="1322585" cy="74283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rồi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4" name="Picture 43" descr="e324d9d037662d64fc16b51b9bfbdbac.png"/>
          <p:cNvPicPr>
            <a:picLocks noChangeAspect="1"/>
          </p:cNvPicPr>
          <p:nvPr/>
        </p:nvPicPr>
        <p:blipFill>
          <a:blip r:embed="rId7" cstate="print"/>
          <a:stretch>
            <a:fillRect/>
          </a:stretch>
        </p:blipFill>
        <p:spPr>
          <a:xfrm>
            <a:off x="3863753" y="5486401"/>
            <a:ext cx="1811217" cy="1828801"/>
          </a:xfrm>
          <a:prstGeom prst="rect">
            <a:avLst/>
          </a:prstGeom>
        </p:spPr>
      </p:pic>
      <p:pic>
        <p:nvPicPr>
          <p:cNvPr id="45" name="Picture 44" descr="e86f050d219b5585368f7ef298c00175.png"/>
          <p:cNvPicPr>
            <a:picLocks noChangeAspect="1"/>
          </p:cNvPicPr>
          <p:nvPr/>
        </p:nvPicPr>
        <p:blipFill>
          <a:blip r:embed="rId9" cstate="print"/>
          <a:stretch>
            <a:fillRect/>
          </a:stretch>
        </p:blipFill>
        <p:spPr>
          <a:xfrm>
            <a:off x="4002088" y="4914900"/>
            <a:ext cx="1752600" cy="1752600"/>
          </a:xfrm>
          <a:prstGeom prst="rect">
            <a:avLst/>
          </a:prstGeom>
        </p:spPr>
      </p:pic>
      <p:sp>
        <p:nvSpPr>
          <p:cNvPr id="46" name="TextBox 45"/>
          <p:cNvSpPr txBox="1"/>
          <p:nvPr/>
        </p:nvSpPr>
        <p:spPr>
          <a:xfrm>
            <a:off x="4398297" y="5486400"/>
            <a:ext cx="685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B</a:t>
            </a:r>
          </a:p>
        </p:txBody>
      </p:sp>
      <p:sp>
        <p:nvSpPr>
          <p:cNvPr id="47" name="Rectangle 46"/>
          <p:cNvSpPr/>
          <p:nvPr/>
        </p:nvSpPr>
        <p:spPr>
          <a:xfrm>
            <a:off x="4127903" y="5410200"/>
            <a:ext cx="1429415" cy="80736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rồi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358"/>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4" name="Rectangle 23"/>
              <p:cNvSpPr/>
              <p:nvPr/>
            </p:nvSpPr>
            <p:spPr>
              <a:xfrm>
                <a:off x="1290118" y="1133539"/>
                <a:ext cx="4267200" cy="86529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14:m>
                  <m:oMath xmlns:m="http://schemas.openxmlformats.org/officeDocument/2006/math">
                    <m:r>
                      <a:rPr kumimoji="0" lang="en-US" sz="3200" b="0" i="0" u="none" strike="noStrike" kern="1200" cap="none" spc="0" normalizeH="0" baseline="0" noProof="0">
                        <a:ln>
                          <a:noFill/>
                        </a:ln>
                        <a:solidFill>
                          <a:srgbClr val="000099"/>
                        </a:solidFill>
                        <a:effectLst/>
                        <a:uLnTx/>
                        <a:uFillTx/>
                        <a:latin typeface="Cambria Math" panose="02040503050406030204" pitchFamily="18" charset="0"/>
                        <a:ea typeface="+mn-ea"/>
                        <a:cs typeface="Times New Roman" panose="02020603050405020304" pitchFamily="18" charset="0"/>
                      </a:rPr>
                      <m:t>−</m:t>
                    </m:r>
                    <m:r>
                      <a:rPr kumimoji="0" lang="en-US" sz="3200" b="0" i="0"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3</m:t>
                    </m:r>
                    <m:sSup>
                      <m:sSupPr>
                        <m:ctrlPr>
                          <a:rPr kumimoji="0" lang="pt-BR" sz="3200" b="0" i="1" u="none" strike="noStrike" kern="1200" cap="none" spc="0" normalizeH="0" baseline="0" noProof="0">
                            <a:ln>
                              <a:noFill/>
                            </a:ln>
                            <a:solidFill>
                              <a:srgbClr val="000099"/>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0099"/>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a:ln>
                              <a:noFill/>
                            </a:ln>
                            <a:solidFill>
                              <a:srgbClr val="000099"/>
                            </a:solidFill>
                            <a:effectLst/>
                            <a:uLnTx/>
                            <a:uFillTx/>
                            <a:latin typeface="Cambria Math" panose="02040503050406030204" pitchFamily="18" charset="0"/>
                            <a:ea typeface="+mn-ea"/>
                            <a:cs typeface="Times New Roman" panose="02020603050405020304" pitchFamily="18" charset="0"/>
                          </a:rPr>
                          <m:t>3</m:t>
                        </m:r>
                      </m:sup>
                    </m:sSup>
                    <m:sSup>
                      <m:sSupPr>
                        <m:ctrlPr>
                          <a:rPr kumimoji="0" lang="pt-BR" sz="3200" b="0" i="1" u="none" strike="noStrike" kern="1200" cap="none" spc="0" normalizeH="0" baseline="0" noProof="0">
                            <a:ln>
                              <a:noFill/>
                            </a:ln>
                            <a:solidFill>
                              <a:srgbClr val="000099"/>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0099"/>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a:ln>
                              <a:noFill/>
                            </a:ln>
                            <a:solidFill>
                              <a:srgbClr val="000099"/>
                            </a:solidFill>
                            <a:effectLst/>
                            <a:uLnTx/>
                            <a:uFillTx/>
                            <a:latin typeface="Cambria Math" panose="02040503050406030204" pitchFamily="18" charset="0"/>
                            <a:ea typeface="+mn-ea"/>
                            <a:cs typeface="Times New Roman" panose="02020603050405020304" pitchFamily="18" charset="0"/>
                          </a:rPr>
                          <m:t>5</m:t>
                        </m:r>
                      </m:sup>
                    </m:sSup>
                  </m:oMath>
                </a14:m>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mc:Choice>
        <mc:Fallback xmlns="">
          <p:sp>
            <p:nvSpPr>
              <p:cNvPr id="24" name="Rectangle 23"/>
              <p:cNvSpPr>
                <a:spLocks noRot="1" noChangeAspect="1" noMove="1" noResize="1" noEditPoints="1" noAdjustHandles="1" noChangeArrowheads="1" noChangeShapeType="1" noTextEdit="1"/>
              </p:cNvSpPr>
              <p:nvPr/>
            </p:nvSpPr>
            <p:spPr>
              <a:xfrm>
                <a:off x="1290118" y="1133539"/>
                <a:ext cx="4267200" cy="865295"/>
              </a:xfrm>
              <a:prstGeom prst="rect">
                <a:avLst/>
              </a:prstGeom>
              <a:blipFill>
                <a:blip r:embed="rId14"/>
                <a:stretch>
                  <a:fillRect l="-3714" b="-633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1307060" y="2136711"/>
                <a:ext cx="4267200" cy="81136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  </m:t>
                    </m:r>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3</m:t>
                    </m:r>
                    <m:sSup>
                      <m:sSupPr>
                        <m:ctrlPr>
                          <a:rPr kumimoji="0" lang="pt-BR"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3</m:t>
                        </m:r>
                      </m:sup>
                    </m:sSup>
                    <m:sSup>
                      <m:sSupPr>
                        <m:ctrlPr>
                          <a:rPr kumimoji="0" lang="pt-BR"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6</m:t>
                        </m:r>
                      </m:sup>
                    </m:sSup>
                  </m:oMath>
                </a14:m>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mc:Choice>
        <mc:Fallback xmlns="">
          <p:sp>
            <p:nvSpPr>
              <p:cNvPr id="28" name="Rectangle 27"/>
              <p:cNvSpPr>
                <a:spLocks noRot="1" noChangeAspect="1" noMove="1" noResize="1" noEditPoints="1" noAdjustHandles="1" noChangeArrowheads="1" noChangeShapeType="1" noTextEdit="1"/>
              </p:cNvSpPr>
              <p:nvPr/>
            </p:nvSpPr>
            <p:spPr>
              <a:xfrm>
                <a:off x="1307060" y="2136711"/>
                <a:ext cx="4267200" cy="811362"/>
              </a:xfrm>
              <a:prstGeom prst="rect">
                <a:avLst/>
              </a:prstGeom>
              <a:blipFill>
                <a:blip r:embed="rId15"/>
                <a:stretch>
                  <a:fillRect l="-3571" b="-977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6881134" y="993241"/>
                <a:ext cx="3962400" cy="9293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 </m:t>
                    </m:r>
                    <m:r>
                      <a:rPr kumimoji="0" lang="en-US" sz="3200" b="0" i="0"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m:t>
                    </m:r>
                    <m:sSup>
                      <m:sSupPr>
                        <m:ctrlPr>
                          <a:rPr kumimoji="0" lang="pt-BR"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3</m:t>
                        </m:r>
                      </m:sup>
                    </m:sSup>
                    <m:sSup>
                      <m:sSupPr>
                        <m:ctrlPr>
                          <a:rPr kumimoji="0" lang="pt-BR"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5</m:t>
                        </m:r>
                      </m:sup>
                    </m:sSup>
                  </m:oMath>
                </a14:m>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mc:Choice>
        <mc:Fallback xmlns="">
          <p:sp>
            <p:nvSpPr>
              <p:cNvPr id="29" name="Rectangle 28"/>
              <p:cNvSpPr>
                <a:spLocks noRot="1" noChangeAspect="1" noMove="1" noResize="1" noEditPoints="1" noAdjustHandles="1" noChangeArrowheads="1" noChangeShapeType="1" noTextEdit="1"/>
              </p:cNvSpPr>
              <p:nvPr/>
            </p:nvSpPr>
            <p:spPr>
              <a:xfrm>
                <a:off x="6881134" y="993241"/>
                <a:ext cx="3962400" cy="929393"/>
              </a:xfrm>
              <a:prstGeom prst="rect">
                <a:avLst/>
              </a:prstGeom>
              <a:blipFill>
                <a:blip r:embed="rId16"/>
                <a:stretch>
                  <a:fillRect l="-3231" b="-263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6922540" y="2069954"/>
                <a:ext cx="3962400" cy="81136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9</m:t>
                    </m:r>
                    <m:sSup>
                      <m:sSupPr>
                        <m:ctrlPr>
                          <a:rPr kumimoji="0" lang="pt-BR"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3</m:t>
                        </m:r>
                      </m:sup>
                    </m:sSup>
                    <m:sSup>
                      <m:sSupPr>
                        <m:ctrlPr>
                          <a:rPr kumimoji="0" lang="pt-BR"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6</m:t>
                        </m:r>
                      </m:sup>
                    </m:sSup>
                  </m:oMath>
                </a14:m>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mc:Choice>
        <mc:Fallback xmlns="">
          <p:sp>
            <p:nvSpPr>
              <p:cNvPr id="30" name="Rectangle 29"/>
              <p:cNvSpPr>
                <a:spLocks noRot="1" noChangeAspect="1" noMove="1" noResize="1" noEditPoints="1" noAdjustHandles="1" noChangeArrowheads="1" noChangeShapeType="1" noTextEdit="1"/>
              </p:cNvSpPr>
              <p:nvPr/>
            </p:nvSpPr>
            <p:spPr>
              <a:xfrm>
                <a:off x="6922540" y="2069954"/>
                <a:ext cx="3962400" cy="811362"/>
              </a:xfrm>
              <a:prstGeom prst="rect">
                <a:avLst/>
              </a:prstGeom>
              <a:blipFill>
                <a:blip r:embed="rId17"/>
                <a:stretch>
                  <a:fillRect l="-3231" b="-9774"/>
                </a:stretch>
              </a:blipFill>
              <a:ln>
                <a:noFill/>
              </a:ln>
            </p:spPr>
            <p:txBody>
              <a:bodyPr/>
              <a:lstStyle/>
              <a:p>
                <a:r>
                  <a:rPr lang="en-US">
                    <a:noFill/>
                  </a:rPr>
                  <a:t> </a:t>
                </a:r>
              </a:p>
            </p:txBody>
          </p:sp>
        </mc:Fallback>
      </mc:AlternateContent>
      <p:pic>
        <p:nvPicPr>
          <p:cNvPr id="34" name="Picture 11" descr="Digit 30">
            <a:extLst>
              <a:ext uri="{FF2B5EF4-FFF2-40B4-BE49-F238E27FC236}">
                <a16:creationId xmlns:a16="http://schemas.microsoft.com/office/drawing/2014/main" id="{7C40B11E-2A19-4397-BBEC-D9CE6B7532EF}"/>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11118822" y="235976"/>
            <a:ext cx="1048527" cy="8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5" name="Rectangle 34"/>
              <p:cNvSpPr/>
              <p:nvPr/>
            </p:nvSpPr>
            <p:spPr>
              <a:xfrm>
                <a:off x="926543" y="3779832"/>
                <a:ext cx="9958397" cy="86529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Giải: </a:t>
                </a:r>
                <a14:m>
                  <m:oMath xmlns:m="http://schemas.openxmlformats.org/officeDocument/2006/math">
                    <m:sSup>
                      <m:sSupPr>
                        <m:ctrlPr>
                          <a:rPr kumimoji="0" lang="pt-BR"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 </m:t>
                        </m:r>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𝑥</m:t>
                        </m:r>
                      </m:e>
                      <m:sup>
                        <m:r>
                          <a:rPr kumimoji="0" lang="pt-BR"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2</m:t>
                        </m:r>
                      </m:sup>
                    </m:sSup>
                    <m:sSup>
                      <m:sSupPr>
                        <m:ctrlPr>
                          <a:rPr kumimoji="0" lang="pt-BR"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3</m:t>
                        </m:r>
                      </m:sup>
                    </m:s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m:t>
                    </m:r>
                    <m:d>
                      <m:dPr>
                        <m:ctrlP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dPr>
                      <m:e>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3</m:t>
                        </m:r>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𝑥</m:t>
                        </m:r>
                        <m:sSup>
                          <m:sSupPr>
                            <m:ctrlPr>
                              <a:rPr kumimoji="0" lang="pt-BR"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2</m:t>
                            </m:r>
                          </m:sup>
                        </m:sSup>
                      </m:e>
                    </m:d>
                    <m:r>
                      <a:rPr kumimoji="0" lang="en-US"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m:t>
                    </m:r>
                    <m:r>
                      <a:rPr kumimoji="0" lang="en-US" sz="3200" b="0" i="0"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m:t>
                    </m:r>
                    <m:r>
                      <a:rPr kumimoji="0" lang="en-US" sz="3200" b="0" i="0"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3</m:t>
                    </m:r>
                    <m:sSup>
                      <m:sSupPr>
                        <m:ctrlPr>
                          <a:rPr kumimoji="0" lang="pt-BR"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2</m:t>
                        </m:r>
                      </m:sup>
                    </m:sSup>
                    <m:r>
                      <a:rPr kumimoji="0" lang="en-US" sz="3200" b="0" i="0"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𝑥</m:t>
                    </m:r>
                    <m:r>
                      <a:rPr kumimoji="0" lang="en-US" sz="3200" b="0" i="0"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m:t>
                    </m:r>
                    <m:sSup>
                      <m:sSupPr>
                        <m:ctrlPr>
                          <a:rPr kumimoji="0" lang="pt-BR"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3</m:t>
                        </m:r>
                      </m:sup>
                    </m:sSup>
                    <m:r>
                      <a:rPr kumimoji="0" lang="en-US" sz="3200" b="0" i="0"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m:t>
                    </m:r>
                    <m:sSup>
                      <m:sSupPr>
                        <m:ctrlPr>
                          <a:rPr kumimoji="0" lang="pt-BR"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2</m:t>
                        </m:r>
                      </m:sup>
                    </m:sSup>
                    <m:r>
                      <a:rPr kumimoji="0" lang="en-US" sz="3200" b="0" i="0"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m:t>
                    </m:r>
                    <m:r>
                      <a:rPr kumimoji="0" lang="en-US" sz="3200" b="0" i="0" u="none" strike="noStrike" kern="1200" cap="none" spc="0" normalizeH="0" baseline="0" noProof="0">
                        <a:ln>
                          <a:noFill/>
                        </a:ln>
                        <a:solidFill>
                          <a:srgbClr val="000099"/>
                        </a:solidFill>
                        <a:effectLst/>
                        <a:uLnTx/>
                        <a:uFillTx/>
                        <a:latin typeface="Cambria Math" panose="02040503050406030204" pitchFamily="18" charset="0"/>
                        <a:ea typeface="+mn-ea"/>
                        <a:cs typeface="Times New Roman" panose="02020603050405020304" pitchFamily="18" charset="0"/>
                      </a:rPr>
                      <m:t>−</m:t>
                    </m:r>
                    <m:r>
                      <a:rPr kumimoji="0" lang="en-US" sz="3200" b="0" i="0" u="none" strike="noStrike" kern="1200" cap="none" spc="0" normalizeH="0" baseline="0" noProof="0">
                        <a:ln>
                          <a:noFill/>
                        </a:ln>
                        <a:solidFill>
                          <a:srgbClr val="000099"/>
                        </a:solidFill>
                        <a:effectLst/>
                        <a:uLnTx/>
                        <a:uFillTx/>
                        <a:latin typeface="Cambria Math" panose="02040503050406030204" pitchFamily="18" charset="0"/>
                        <a:ea typeface="+mn-ea"/>
                        <a:cs typeface="Times New Roman" panose="02020603050405020304" pitchFamily="18" charset="0"/>
                      </a:rPr>
                      <m:t>3</m:t>
                    </m:r>
                    <m:sSup>
                      <m:sSupPr>
                        <m:ctrlPr>
                          <a:rPr kumimoji="0" lang="pt-BR" sz="3200" b="0" i="1" u="none" strike="noStrike" kern="1200" cap="none" spc="0" normalizeH="0" baseline="0" noProof="0">
                            <a:ln>
                              <a:noFill/>
                            </a:ln>
                            <a:solidFill>
                              <a:srgbClr val="000099"/>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0099"/>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a:ln>
                              <a:noFill/>
                            </a:ln>
                            <a:solidFill>
                              <a:srgbClr val="000099"/>
                            </a:solidFill>
                            <a:effectLst/>
                            <a:uLnTx/>
                            <a:uFillTx/>
                            <a:latin typeface="Cambria Math" panose="02040503050406030204" pitchFamily="18" charset="0"/>
                            <a:ea typeface="+mn-ea"/>
                            <a:cs typeface="Times New Roman" panose="02020603050405020304" pitchFamily="18" charset="0"/>
                          </a:rPr>
                          <m:t>3</m:t>
                        </m:r>
                      </m:sup>
                    </m:sSup>
                    <m:sSup>
                      <m:sSupPr>
                        <m:ctrlPr>
                          <a:rPr kumimoji="0" lang="pt-BR" sz="3200" b="0" i="1" u="none" strike="noStrike" kern="1200" cap="none" spc="0" normalizeH="0" baseline="0" noProof="0">
                            <a:ln>
                              <a:noFill/>
                            </a:ln>
                            <a:solidFill>
                              <a:srgbClr val="000099"/>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0099"/>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a:ln>
                              <a:noFill/>
                            </a:ln>
                            <a:solidFill>
                              <a:srgbClr val="000099"/>
                            </a:solidFill>
                            <a:effectLst/>
                            <a:uLnTx/>
                            <a:uFillTx/>
                            <a:latin typeface="Cambria Math" panose="02040503050406030204" pitchFamily="18" charset="0"/>
                            <a:ea typeface="+mn-ea"/>
                            <a:cs typeface="Times New Roman" panose="02020603050405020304" pitchFamily="18" charset="0"/>
                          </a:rPr>
                          <m:t>5</m:t>
                        </m:r>
                      </m:sup>
                    </m:sSup>
                  </m:oMath>
                </a14:m>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mc:Choice>
        <mc:Fallback xmlns="">
          <p:sp>
            <p:nvSpPr>
              <p:cNvPr id="35" name="Rectangle 34"/>
              <p:cNvSpPr>
                <a:spLocks noRot="1" noChangeAspect="1" noMove="1" noResize="1" noEditPoints="1" noAdjustHandles="1" noChangeArrowheads="1" noChangeShapeType="1" noTextEdit="1"/>
              </p:cNvSpPr>
              <p:nvPr/>
            </p:nvSpPr>
            <p:spPr>
              <a:xfrm>
                <a:off x="926543" y="3779832"/>
                <a:ext cx="9958397" cy="865295"/>
              </a:xfrm>
              <a:prstGeom prst="rect">
                <a:avLst/>
              </a:prstGeom>
              <a:blipFill rotWithShape="0">
                <a:blip r:embed="rId19"/>
                <a:stretch>
                  <a:fillRect b="-6338"/>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770009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6.93889E-18 1.11111E-6 L 0.56667 0.00555 " pathEditMode="relative" rAng="0" ptsTypes="AA">
                                      <p:cBhvr>
                                        <p:cTn id="6" dur="2000" fill="hold"/>
                                        <p:tgtEl>
                                          <p:spTgt spid="16"/>
                                        </p:tgtEl>
                                        <p:attrNameLst>
                                          <p:attrName>ppt_x</p:attrName>
                                          <p:attrName>ppt_y</p:attrName>
                                        </p:attrNameLst>
                                      </p:cBhvr>
                                      <p:rCtr x="28300" y="300"/>
                                    </p:animMotion>
                                  </p:childTnLst>
                                </p:cTn>
                              </p:par>
                              <p:par>
                                <p:cTn id="7" presetID="31" presetClass="exit" presetSubtype="0" fill="hold" nodeType="withEffect">
                                  <p:stCondLst>
                                    <p:cond delay="33000"/>
                                  </p:stCondLst>
                                  <p:iterate type="lt">
                                    <p:tmPct val="5000"/>
                                  </p:iterate>
                                  <p:childTnLst>
                                    <p:anim calcmode="lin" valueType="num">
                                      <p:cBhvr>
                                        <p:cTn id="8" dur="1000"/>
                                        <p:tgtEl>
                                          <p:spTgt spid="34"/>
                                        </p:tgtEl>
                                        <p:attrNameLst>
                                          <p:attrName>ppt_w</p:attrName>
                                        </p:attrNameLst>
                                      </p:cBhvr>
                                      <p:tavLst>
                                        <p:tav tm="0">
                                          <p:val>
                                            <p:strVal val="ppt_w"/>
                                          </p:val>
                                        </p:tav>
                                        <p:tav tm="100000">
                                          <p:val>
                                            <p:fltVal val="0"/>
                                          </p:val>
                                        </p:tav>
                                      </p:tavLst>
                                    </p:anim>
                                    <p:anim calcmode="lin" valueType="num">
                                      <p:cBhvr>
                                        <p:cTn id="9" dur="1000"/>
                                        <p:tgtEl>
                                          <p:spTgt spid="34"/>
                                        </p:tgtEl>
                                        <p:attrNameLst>
                                          <p:attrName>ppt_h</p:attrName>
                                        </p:attrNameLst>
                                      </p:cBhvr>
                                      <p:tavLst>
                                        <p:tav tm="0">
                                          <p:val>
                                            <p:strVal val="ppt_h"/>
                                          </p:val>
                                        </p:tav>
                                        <p:tav tm="100000">
                                          <p:val>
                                            <p:fltVal val="0"/>
                                          </p:val>
                                        </p:tav>
                                      </p:tavLst>
                                    </p:anim>
                                    <p:anim calcmode="lin" valueType="num">
                                      <p:cBhvr>
                                        <p:cTn id="10" dur="1000"/>
                                        <p:tgtEl>
                                          <p:spTgt spid="34"/>
                                        </p:tgtEl>
                                        <p:attrNameLst>
                                          <p:attrName>style.rotation</p:attrName>
                                        </p:attrNameLst>
                                      </p:cBhvr>
                                      <p:tavLst>
                                        <p:tav tm="0">
                                          <p:val>
                                            <p:fltVal val="0"/>
                                          </p:val>
                                        </p:tav>
                                        <p:tav tm="100000">
                                          <p:val>
                                            <p:fltVal val="90"/>
                                          </p:val>
                                        </p:tav>
                                      </p:tavLst>
                                    </p:anim>
                                    <p:animEffect transition="out" filter="fade">
                                      <p:cBhvr>
                                        <p:cTn id="11" dur="1000"/>
                                        <p:tgtEl>
                                          <p:spTgt spid="34"/>
                                        </p:tgtEl>
                                      </p:cBhvr>
                                    </p:animEffect>
                                    <p:set>
                                      <p:cBhvr>
                                        <p:cTn id="12"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7"/>
                                            </p:cond>
                                          </p:stCondLst>
                                          <p:endCondLst>
                                            <p:cond evt="onStopAudio" delay="0">
                                              <p:tgtEl>
                                                <p:sldTgt/>
                                              </p:tgtEl>
                                            </p:cond>
                                          </p:endCondLst>
                                        </p:cTn>
                                        <p:tgtEl>
                                          <p:sndTgt r:embed="rId3" name="RINGIN.WAV"/>
                                        </p:tgtEl>
                                      </p:cMediaNode>
                                    </p:audio>
                                  </p:subTnLst>
                                </p:cTn>
                              </p:par>
                              <p:par>
                                <p:cTn id="13" presetID="2" presetClass="entr" presetSubtype="4" fill="hold" grpId="0" nodeType="withEffect">
                                  <p:stCondLst>
                                    <p:cond delay="3300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ppt_x"/>
                                          </p:val>
                                        </p:tav>
                                        <p:tav tm="100000">
                                          <p:val>
                                            <p:strVal val="#ppt_x"/>
                                          </p:val>
                                        </p:tav>
                                      </p:tavLst>
                                    </p:anim>
                                    <p:anim calcmode="lin" valueType="num">
                                      <p:cBhvr additive="base">
                                        <p:cTn id="1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1"/>
                    </p:tgtEl>
                  </p:cond>
                </p:stCondLst>
                <p:endSync evt="end" delay="0">
                  <p:rtn val="all"/>
                </p:endSync>
                <p:childTnLst>
                  <p:par>
                    <p:cTn id="18" fill="hold">
                      <p:stCondLst>
                        <p:cond delay="0"/>
                      </p:stCondLst>
                      <p:childTnLst>
                        <p:par>
                          <p:cTn id="19" fill="hold">
                            <p:stCondLst>
                              <p:cond delay="0"/>
                            </p:stCondLst>
                            <p:childTnLst>
                              <p:par>
                                <p:cTn id="20" presetID="47" presetClass="exit" presetSubtype="0" fill="hold" grpId="0" nodeType="clickEffect">
                                  <p:stCondLst>
                                    <p:cond delay="0"/>
                                  </p:stCondLst>
                                  <p:childTnLst>
                                    <p:animEffect transition="out" filter="fade">
                                      <p:cBhvr>
                                        <p:cTn id="21" dur="1000"/>
                                        <p:tgtEl>
                                          <p:spTgt spid="21"/>
                                        </p:tgtEl>
                                      </p:cBhvr>
                                    </p:animEffect>
                                    <p:anim calcmode="lin" valueType="num">
                                      <p:cBhvr>
                                        <p:cTn id="22" dur="1000"/>
                                        <p:tgtEl>
                                          <p:spTgt spid="21"/>
                                        </p:tgtEl>
                                        <p:attrNameLst>
                                          <p:attrName>ppt_x</p:attrName>
                                        </p:attrNameLst>
                                      </p:cBhvr>
                                      <p:tavLst>
                                        <p:tav tm="0">
                                          <p:val>
                                            <p:strVal val="ppt_x"/>
                                          </p:val>
                                        </p:tav>
                                        <p:tav tm="100000">
                                          <p:val>
                                            <p:strVal val="ppt_x"/>
                                          </p:val>
                                        </p:tav>
                                      </p:tavLst>
                                    </p:anim>
                                    <p:anim calcmode="lin" valueType="num">
                                      <p:cBhvr>
                                        <p:cTn id="23" dur="1000"/>
                                        <p:tgtEl>
                                          <p:spTgt spid="21"/>
                                        </p:tgtEl>
                                        <p:attrNameLst>
                                          <p:attrName>ppt_y</p:attrName>
                                        </p:attrNameLst>
                                      </p:cBhvr>
                                      <p:tavLst>
                                        <p:tav tm="0">
                                          <p:val>
                                            <p:strVal val="ppt_y"/>
                                          </p:val>
                                        </p:tav>
                                        <p:tav tm="100000">
                                          <p:val>
                                            <p:strVal val="ppt_y-.1"/>
                                          </p:val>
                                        </p:tav>
                                      </p:tavLst>
                                    </p:anim>
                                    <p:set>
                                      <p:cBhvr>
                                        <p:cTn id="24" dur="1" fill="hold">
                                          <p:stCondLst>
                                            <p:cond delay="999"/>
                                          </p:stCondLst>
                                        </p:cTn>
                                        <p:tgtEl>
                                          <p:spTgt spid="21"/>
                                        </p:tgtEl>
                                        <p:attrNameLst>
                                          <p:attrName>style.visibility</p:attrName>
                                        </p:attrNameLst>
                                      </p:cBhvr>
                                      <p:to>
                                        <p:strVal val="hidden"/>
                                      </p:to>
                                    </p:set>
                                  </p:childTnLst>
                                </p:cTn>
                              </p:par>
                              <p:par>
                                <p:cTn id="25" presetID="47" presetClass="exit" presetSubtype="0" fill="hold" nodeType="withEffect">
                                  <p:stCondLst>
                                    <p:cond delay="0"/>
                                  </p:stCondLst>
                                  <p:childTnLst>
                                    <p:animEffect transition="out" filter="fade">
                                      <p:cBhvr>
                                        <p:cTn id="26" dur="1000"/>
                                        <p:tgtEl>
                                          <p:spTgt spid="13"/>
                                        </p:tgtEl>
                                      </p:cBhvr>
                                    </p:animEffect>
                                    <p:anim calcmode="lin" valueType="num">
                                      <p:cBhvr>
                                        <p:cTn id="27" dur="1000"/>
                                        <p:tgtEl>
                                          <p:spTgt spid="13"/>
                                        </p:tgtEl>
                                        <p:attrNameLst>
                                          <p:attrName>ppt_x</p:attrName>
                                        </p:attrNameLst>
                                      </p:cBhvr>
                                      <p:tavLst>
                                        <p:tav tm="0">
                                          <p:val>
                                            <p:strVal val="ppt_x"/>
                                          </p:val>
                                        </p:tav>
                                        <p:tav tm="100000">
                                          <p:val>
                                            <p:strVal val="ppt_x"/>
                                          </p:val>
                                        </p:tav>
                                      </p:tavLst>
                                    </p:anim>
                                    <p:anim calcmode="lin" valueType="num">
                                      <p:cBhvr>
                                        <p:cTn id="28" dur="1000"/>
                                        <p:tgtEl>
                                          <p:spTgt spid="13"/>
                                        </p:tgtEl>
                                        <p:attrNameLst>
                                          <p:attrName>ppt_y</p:attrName>
                                        </p:attrNameLst>
                                      </p:cBhvr>
                                      <p:tavLst>
                                        <p:tav tm="0">
                                          <p:val>
                                            <p:strVal val="ppt_y"/>
                                          </p:val>
                                        </p:tav>
                                        <p:tav tm="100000">
                                          <p:val>
                                            <p:strVal val="ppt_y-.1"/>
                                          </p:val>
                                        </p:tav>
                                      </p:tavLst>
                                    </p:anim>
                                    <p:set>
                                      <p:cBhvr>
                                        <p:cTn id="29" dur="1" fill="hold">
                                          <p:stCondLst>
                                            <p:cond delay="999"/>
                                          </p:stCondLst>
                                        </p:cTn>
                                        <p:tgtEl>
                                          <p:spTgt spid="13"/>
                                        </p:tgtEl>
                                        <p:attrNameLst>
                                          <p:attrName>style.visibility</p:attrName>
                                        </p:attrNameLst>
                                      </p:cBhvr>
                                      <p:to>
                                        <p:strVal val="hidden"/>
                                      </p:to>
                                    </p:set>
                                  </p:childTnLst>
                                </p:cTn>
                              </p:par>
                            </p:childTnLst>
                          </p:cTn>
                        </p:par>
                        <p:par>
                          <p:cTn id="30" fill="hold">
                            <p:stCondLst>
                              <p:cond delay="1000"/>
                            </p:stCondLst>
                            <p:childTnLst>
                              <p:par>
                                <p:cTn id="31" presetID="1" presetClass="entr" presetSubtype="0" fill="hold" grpId="0" nodeType="afterEffect">
                                  <p:stCondLst>
                                    <p:cond delay="0"/>
                                  </p:stCondLst>
                                  <p:childTnLst>
                                    <p:set>
                                      <p:cBhvr>
                                        <p:cTn id="32"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1"/>
                  </p:tgtEl>
                </p:cond>
              </p:nextCondLst>
            </p:seq>
            <p:seq concurrent="1" nextAc="seek">
              <p:cTn id="33" restart="whenNotActive" fill="hold" evtFilter="cancelBubble" nodeType="interactiveSeq">
                <p:stCondLst>
                  <p:cond evt="onClick" delay="0">
                    <p:tgtEl>
                      <p:spTgt spid="32"/>
                    </p:tgtEl>
                  </p:cond>
                </p:stCondLst>
                <p:endSync evt="end" delay="0">
                  <p:rtn val="all"/>
                </p:endSync>
                <p:childTnLst>
                  <p:par>
                    <p:cTn id="34" fill="hold">
                      <p:stCondLst>
                        <p:cond delay="0"/>
                      </p:stCondLst>
                      <p:childTnLst>
                        <p:par>
                          <p:cTn id="35" fill="hold">
                            <p:stCondLst>
                              <p:cond delay="0"/>
                            </p:stCondLst>
                            <p:childTnLst>
                              <p:par>
                                <p:cTn id="36" presetID="47" presetClass="exit" presetSubtype="0" fill="hold" grpId="0" nodeType="clickEffect">
                                  <p:stCondLst>
                                    <p:cond delay="0"/>
                                  </p:stCondLst>
                                  <p:childTnLst>
                                    <p:animEffect transition="out" filter="fade">
                                      <p:cBhvr>
                                        <p:cTn id="37" dur="1000"/>
                                        <p:tgtEl>
                                          <p:spTgt spid="32"/>
                                        </p:tgtEl>
                                      </p:cBhvr>
                                    </p:animEffect>
                                    <p:anim calcmode="lin" valueType="num">
                                      <p:cBhvr>
                                        <p:cTn id="38" dur="1000"/>
                                        <p:tgtEl>
                                          <p:spTgt spid="32"/>
                                        </p:tgtEl>
                                        <p:attrNameLst>
                                          <p:attrName>ppt_x</p:attrName>
                                        </p:attrNameLst>
                                      </p:cBhvr>
                                      <p:tavLst>
                                        <p:tav tm="0">
                                          <p:val>
                                            <p:strVal val="ppt_x"/>
                                          </p:val>
                                        </p:tav>
                                        <p:tav tm="100000">
                                          <p:val>
                                            <p:strVal val="ppt_x"/>
                                          </p:val>
                                        </p:tav>
                                      </p:tavLst>
                                    </p:anim>
                                    <p:anim calcmode="lin" valueType="num">
                                      <p:cBhvr>
                                        <p:cTn id="39" dur="1000"/>
                                        <p:tgtEl>
                                          <p:spTgt spid="32"/>
                                        </p:tgtEl>
                                        <p:attrNameLst>
                                          <p:attrName>ppt_y</p:attrName>
                                        </p:attrNameLst>
                                      </p:cBhvr>
                                      <p:tavLst>
                                        <p:tav tm="0">
                                          <p:val>
                                            <p:strVal val="ppt_y"/>
                                          </p:val>
                                        </p:tav>
                                        <p:tav tm="100000">
                                          <p:val>
                                            <p:strVal val="ppt_y-.1"/>
                                          </p:val>
                                        </p:tav>
                                      </p:tavLst>
                                    </p:anim>
                                    <p:set>
                                      <p:cBhvr>
                                        <p:cTn id="40"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5" name="dung .wav"/>
                                        </p:tgtEl>
                                      </p:cMediaNode>
                                    </p:audio>
                                  </p:subTnLst>
                                </p:cTn>
                              </p:par>
                              <p:par>
                                <p:cTn id="41" presetID="47" presetClass="exit" presetSubtype="0" fill="hold" nodeType="withEffect">
                                  <p:stCondLst>
                                    <p:cond delay="0"/>
                                  </p:stCondLst>
                                  <p:childTnLst>
                                    <p:animEffect transition="out" filter="fade">
                                      <p:cBhvr>
                                        <p:cTn id="42" dur="1000"/>
                                        <p:tgtEl>
                                          <p:spTgt spid="10"/>
                                        </p:tgtEl>
                                      </p:cBhvr>
                                    </p:animEffect>
                                    <p:anim calcmode="lin" valueType="num">
                                      <p:cBhvr>
                                        <p:cTn id="43" dur="1000"/>
                                        <p:tgtEl>
                                          <p:spTgt spid="10"/>
                                        </p:tgtEl>
                                        <p:attrNameLst>
                                          <p:attrName>ppt_x</p:attrName>
                                        </p:attrNameLst>
                                      </p:cBhvr>
                                      <p:tavLst>
                                        <p:tav tm="0">
                                          <p:val>
                                            <p:strVal val="ppt_x"/>
                                          </p:val>
                                        </p:tav>
                                        <p:tav tm="100000">
                                          <p:val>
                                            <p:strVal val="ppt_x"/>
                                          </p:val>
                                        </p:tav>
                                      </p:tavLst>
                                    </p:anim>
                                    <p:anim calcmode="lin" valueType="num">
                                      <p:cBhvr>
                                        <p:cTn id="44" dur="1000"/>
                                        <p:tgtEl>
                                          <p:spTgt spid="10"/>
                                        </p:tgtEl>
                                        <p:attrNameLst>
                                          <p:attrName>ppt_y</p:attrName>
                                        </p:attrNameLst>
                                      </p:cBhvr>
                                      <p:tavLst>
                                        <p:tav tm="0">
                                          <p:val>
                                            <p:strVal val="ppt_y"/>
                                          </p:val>
                                        </p:tav>
                                        <p:tav tm="100000">
                                          <p:val>
                                            <p:strVal val="ppt_y-.1"/>
                                          </p:val>
                                        </p:tav>
                                      </p:tavLst>
                                    </p:anim>
                                    <p:set>
                                      <p:cBhvr>
                                        <p:cTn id="45" dur="1" fill="hold">
                                          <p:stCondLst>
                                            <p:cond delay="999"/>
                                          </p:stCondLst>
                                        </p:cTn>
                                        <p:tgtEl>
                                          <p:spTgt spid="10"/>
                                        </p:tgtEl>
                                        <p:attrNameLst>
                                          <p:attrName>style.visibility</p:attrName>
                                        </p:attrNameLst>
                                      </p:cBhvr>
                                      <p:to>
                                        <p:strVal val="hidden"/>
                                      </p:to>
                                    </p:set>
                                  </p:childTnLst>
                                </p:cTn>
                              </p:par>
                            </p:childTnLst>
                          </p:cTn>
                        </p:par>
                        <p:par>
                          <p:cTn id="46" fill="hold">
                            <p:stCondLst>
                              <p:cond delay="1000"/>
                            </p:stCondLst>
                            <p:childTnLst>
                              <p:par>
                                <p:cTn id="47" presetID="0" presetClass="path" presetSubtype="0" accel="50000" decel="50000" fill="hold" nodeType="afterEffect">
                                  <p:stCondLst>
                                    <p:cond delay="0"/>
                                  </p:stCondLst>
                                  <p:childTnLst>
                                    <p:animMotion origin="layout" path="M 3.33333E-6 3.7037E-6 C 0.00312 -0.04653 0.00694 -0.09236 0.05659 -0.11852 C 0.10625 -0.14468 0.23316 -0.14584 0.29809 -0.15787 C 0.36267 -0.16991 0.42708 -0.17269 0.44479 -0.19167 C 0.4625 -0.21065 0.41406 -0.26459 0.4033 -0.27223 C 0.39236 -0.27894 0.38593 -0.25834 0.37968 -0.23658 " pathEditMode="relative" rAng="0" ptsTypes="aaaaaA">
                                      <p:cBhvr>
                                        <p:cTn id="48" dur="2000" fill="hold"/>
                                        <p:tgtEl>
                                          <p:spTgt spid="31"/>
                                        </p:tgtEl>
                                        <p:attrNameLst>
                                          <p:attrName>ppt_x</p:attrName>
                                          <p:attrName>ppt_y</p:attrName>
                                        </p:attrNameLst>
                                      </p:cBhvr>
                                      <p:rCtr x="23100" y="-14000"/>
                                    </p:animMotion>
                                  </p:childTnLst>
                                </p:cTn>
                              </p:par>
                            </p:childTnLst>
                          </p:cTn>
                        </p:par>
                        <p:par>
                          <p:cTn id="49" fill="hold">
                            <p:stCondLst>
                              <p:cond delay="3000"/>
                            </p:stCondLst>
                            <p:childTnLst>
                              <p:par>
                                <p:cTn id="50" presetID="47" presetClass="exit" presetSubtype="0" fill="hold" nodeType="afterEffect">
                                  <p:stCondLst>
                                    <p:cond delay="0"/>
                                  </p:stCondLst>
                                  <p:childTnLst>
                                    <p:animEffect transition="out" filter="fade">
                                      <p:cBhvr>
                                        <p:cTn id="51" dur="2000"/>
                                        <p:tgtEl>
                                          <p:spTgt spid="31"/>
                                        </p:tgtEl>
                                      </p:cBhvr>
                                    </p:animEffect>
                                    <p:anim calcmode="lin" valueType="num">
                                      <p:cBhvr>
                                        <p:cTn id="52" dur="2000"/>
                                        <p:tgtEl>
                                          <p:spTgt spid="31"/>
                                        </p:tgtEl>
                                        <p:attrNameLst>
                                          <p:attrName>ppt_x</p:attrName>
                                        </p:attrNameLst>
                                      </p:cBhvr>
                                      <p:tavLst>
                                        <p:tav tm="0">
                                          <p:val>
                                            <p:strVal val="ppt_x"/>
                                          </p:val>
                                        </p:tav>
                                        <p:tav tm="100000">
                                          <p:val>
                                            <p:strVal val="ppt_x"/>
                                          </p:val>
                                        </p:tav>
                                      </p:tavLst>
                                    </p:anim>
                                    <p:anim calcmode="lin" valueType="num">
                                      <p:cBhvr>
                                        <p:cTn id="53" dur="2000"/>
                                        <p:tgtEl>
                                          <p:spTgt spid="31"/>
                                        </p:tgtEl>
                                        <p:attrNameLst>
                                          <p:attrName>ppt_y</p:attrName>
                                        </p:attrNameLst>
                                      </p:cBhvr>
                                      <p:tavLst>
                                        <p:tav tm="0">
                                          <p:val>
                                            <p:strVal val="ppt_y"/>
                                          </p:val>
                                        </p:tav>
                                        <p:tav tm="100000">
                                          <p:val>
                                            <p:strVal val="ppt_y-.1"/>
                                          </p:val>
                                        </p:tav>
                                      </p:tavLst>
                                    </p:anim>
                                    <p:set>
                                      <p:cBhvr>
                                        <p:cTn id="54"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55" restart="whenNotActive" fill="hold" evtFilter="cancelBubble" nodeType="interactiveSeq">
                <p:stCondLst>
                  <p:cond evt="onClick" delay="0">
                    <p:tgtEl>
                      <p:spTgt spid="33"/>
                    </p:tgtEl>
                  </p:cond>
                </p:stCondLst>
                <p:endSync evt="end" delay="0">
                  <p:rtn val="all"/>
                </p:endSync>
                <p:childTnLst>
                  <p:par>
                    <p:cTn id="56" fill="hold">
                      <p:stCondLst>
                        <p:cond delay="0"/>
                      </p:stCondLst>
                      <p:childTnLst>
                        <p:par>
                          <p:cTn id="57" fill="hold">
                            <p:stCondLst>
                              <p:cond delay="0"/>
                            </p:stCondLst>
                            <p:childTnLst>
                              <p:par>
                                <p:cTn id="58" presetID="47" presetClass="exit" presetSubtype="0" fill="hold" grpId="0" nodeType="clickEffect">
                                  <p:stCondLst>
                                    <p:cond delay="0"/>
                                  </p:stCondLst>
                                  <p:childTnLst>
                                    <p:animEffect transition="out" filter="fade">
                                      <p:cBhvr>
                                        <p:cTn id="59" dur="1000"/>
                                        <p:tgtEl>
                                          <p:spTgt spid="33"/>
                                        </p:tgtEl>
                                      </p:cBhvr>
                                    </p:animEffect>
                                    <p:anim calcmode="lin" valueType="num">
                                      <p:cBhvr>
                                        <p:cTn id="60" dur="1000"/>
                                        <p:tgtEl>
                                          <p:spTgt spid="33"/>
                                        </p:tgtEl>
                                        <p:attrNameLst>
                                          <p:attrName>ppt_x</p:attrName>
                                        </p:attrNameLst>
                                      </p:cBhvr>
                                      <p:tavLst>
                                        <p:tav tm="0">
                                          <p:val>
                                            <p:strVal val="ppt_x"/>
                                          </p:val>
                                        </p:tav>
                                        <p:tav tm="100000">
                                          <p:val>
                                            <p:strVal val="ppt_x"/>
                                          </p:val>
                                        </p:tav>
                                      </p:tavLst>
                                    </p:anim>
                                    <p:anim calcmode="lin" valueType="num">
                                      <p:cBhvr>
                                        <p:cTn id="61" dur="1000"/>
                                        <p:tgtEl>
                                          <p:spTgt spid="33"/>
                                        </p:tgtEl>
                                        <p:attrNameLst>
                                          <p:attrName>ppt_y</p:attrName>
                                        </p:attrNameLst>
                                      </p:cBhvr>
                                      <p:tavLst>
                                        <p:tav tm="0">
                                          <p:val>
                                            <p:strVal val="ppt_y"/>
                                          </p:val>
                                        </p:tav>
                                        <p:tav tm="100000">
                                          <p:val>
                                            <p:strVal val="ppt_y-.1"/>
                                          </p:val>
                                        </p:tav>
                                      </p:tavLst>
                                    </p:anim>
                                    <p:set>
                                      <p:cBhvr>
                                        <p:cTn id="62" dur="1" fill="hold">
                                          <p:stCondLst>
                                            <p:cond delay="999"/>
                                          </p:stCondLst>
                                        </p:cTn>
                                        <p:tgtEl>
                                          <p:spTgt spid="33"/>
                                        </p:tgtEl>
                                        <p:attrNameLst>
                                          <p:attrName>style.visibility</p:attrName>
                                        </p:attrNameLst>
                                      </p:cBhvr>
                                      <p:to>
                                        <p:strVal val="hidden"/>
                                      </p:to>
                                    </p:set>
                                  </p:childTnLst>
                                </p:cTn>
                              </p:par>
                              <p:par>
                                <p:cTn id="63" presetID="47" presetClass="exit" presetSubtype="0" fill="hold" nodeType="withEffect">
                                  <p:stCondLst>
                                    <p:cond delay="0"/>
                                  </p:stCondLst>
                                  <p:childTnLst>
                                    <p:animEffect transition="out" filter="fade">
                                      <p:cBhvr>
                                        <p:cTn id="64" dur="1000"/>
                                        <p:tgtEl>
                                          <p:spTgt spid="27"/>
                                        </p:tgtEl>
                                      </p:cBhvr>
                                    </p:animEffect>
                                    <p:anim calcmode="lin" valueType="num">
                                      <p:cBhvr>
                                        <p:cTn id="65" dur="1000"/>
                                        <p:tgtEl>
                                          <p:spTgt spid="27"/>
                                        </p:tgtEl>
                                        <p:attrNameLst>
                                          <p:attrName>ppt_x</p:attrName>
                                        </p:attrNameLst>
                                      </p:cBhvr>
                                      <p:tavLst>
                                        <p:tav tm="0">
                                          <p:val>
                                            <p:strVal val="ppt_x"/>
                                          </p:val>
                                        </p:tav>
                                        <p:tav tm="100000">
                                          <p:val>
                                            <p:strVal val="ppt_x"/>
                                          </p:val>
                                        </p:tav>
                                      </p:tavLst>
                                    </p:anim>
                                    <p:anim calcmode="lin" valueType="num">
                                      <p:cBhvr>
                                        <p:cTn id="66" dur="1000"/>
                                        <p:tgtEl>
                                          <p:spTgt spid="27"/>
                                        </p:tgtEl>
                                        <p:attrNameLst>
                                          <p:attrName>ppt_y</p:attrName>
                                        </p:attrNameLst>
                                      </p:cBhvr>
                                      <p:tavLst>
                                        <p:tav tm="0">
                                          <p:val>
                                            <p:strVal val="ppt_y"/>
                                          </p:val>
                                        </p:tav>
                                        <p:tav tm="100000">
                                          <p:val>
                                            <p:strVal val="ppt_y-.1"/>
                                          </p:val>
                                        </p:tav>
                                      </p:tavLst>
                                    </p:anim>
                                    <p:set>
                                      <p:cBhvr>
                                        <p:cTn id="67" dur="1" fill="hold">
                                          <p:stCondLst>
                                            <p:cond delay="999"/>
                                          </p:stCondLst>
                                        </p:cTn>
                                        <p:tgtEl>
                                          <p:spTgt spid="27"/>
                                        </p:tgtEl>
                                        <p:attrNameLst>
                                          <p:attrName>style.visibility</p:attrName>
                                        </p:attrNameLst>
                                      </p:cBhvr>
                                      <p:to>
                                        <p:strVal val="hidden"/>
                                      </p:to>
                                    </p:set>
                                  </p:childTnLst>
                                </p:cTn>
                              </p:par>
                            </p:childTnLst>
                          </p:cTn>
                        </p:par>
                        <p:par>
                          <p:cTn id="68" fill="hold">
                            <p:stCondLst>
                              <p:cond delay="1000"/>
                            </p:stCondLst>
                            <p:childTnLst>
                              <p:par>
                                <p:cTn id="69" presetID="1" presetClass="entr" presetSubtype="0" fill="hold" grpId="0" nodeType="afterEffect">
                                  <p:stCondLst>
                                    <p:cond delay="0"/>
                                  </p:stCondLst>
                                  <p:childTnLst>
                                    <p:set>
                                      <p:cBhvr>
                                        <p:cTn id="70"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33"/>
                  </p:tgtEl>
                </p:cond>
              </p:nextCondLst>
            </p:seq>
            <p:seq concurrent="1" nextAc="seek">
              <p:cTn id="71" restart="whenNotActive" fill="hold" evtFilter="cancelBubble" nodeType="interactiveSeq">
                <p:stCondLst>
                  <p:cond evt="onClick" delay="0">
                    <p:tgtEl>
                      <p:spTgt spid="46"/>
                    </p:tgtEl>
                  </p:cond>
                </p:stCondLst>
                <p:endSync evt="end" delay="0">
                  <p:rtn val="all"/>
                </p:endSync>
                <p:childTnLst>
                  <p:par>
                    <p:cTn id="72" fill="hold">
                      <p:stCondLst>
                        <p:cond delay="0"/>
                      </p:stCondLst>
                      <p:childTnLst>
                        <p:par>
                          <p:cTn id="73" fill="hold">
                            <p:stCondLst>
                              <p:cond delay="0"/>
                            </p:stCondLst>
                            <p:childTnLst>
                              <p:par>
                                <p:cTn id="74" presetID="47" presetClass="exit" presetSubtype="0" fill="hold" grpId="0" nodeType="clickEffect">
                                  <p:stCondLst>
                                    <p:cond delay="0"/>
                                  </p:stCondLst>
                                  <p:childTnLst>
                                    <p:animEffect transition="out" filter="fade">
                                      <p:cBhvr>
                                        <p:cTn id="75" dur="1000"/>
                                        <p:tgtEl>
                                          <p:spTgt spid="46"/>
                                        </p:tgtEl>
                                      </p:cBhvr>
                                    </p:animEffect>
                                    <p:anim calcmode="lin" valueType="num">
                                      <p:cBhvr>
                                        <p:cTn id="76" dur="1000"/>
                                        <p:tgtEl>
                                          <p:spTgt spid="46"/>
                                        </p:tgtEl>
                                        <p:attrNameLst>
                                          <p:attrName>ppt_x</p:attrName>
                                        </p:attrNameLst>
                                      </p:cBhvr>
                                      <p:tavLst>
                                        <p:tav tm="0">
                                          <p:val>
                                            <p:strVal val="ppt_x"/>
                                          </p:val>
                                        </p:tav>
                                        <p:tav tm="100000">
                                          <p:val>
                                            <p:strVal val="ppt_x"/>
                                          </p:val>
                                        </p:tav>
                                      </p:tavLst>
                                    </p:anim>
                                    <p:anim calcmode="lin" valueType="num">
                                      <p:cBhvr>
                                        <p:cTn id="77" dur="1000"/>
                                        <p:tgtEl>
                                          <p:spTgt spid="46"/>
                                        </p:tgtEl>
                                        <p:attrNameLst>
                                          <p:attrName>ppt_y</p:attrName>
                                        </p:attrNameLst>
                                      </p:cBhvr>
                                      <p:tavLst>
                                        <p:tav tm="0">
                                          <p:val>
                                            <p:strVal val="ppt_y"/>
                                          </p:val>
                                        </p:tav>
                                        <p:tav tm="100000">
                                          <p:val>
                                            <p:strVal val="ppt_y-.1"/>
                                          </p:val>
                                        </p:tav>
                                      </p:tavLst>
                                    </p:anim>
                                    <p:set>
                                      <p:cBhvr>
                                        <p:cTn id="78" dur="1" fill="hold">
                                          <p:stCondLst>
                                            <p:cond delay="999"/>
                                          </p:stCondLst>
                                        </p:cTn>
                                        <p:tgtEl>
                                          <p:spTgt spid="46"/>
                                        </p:tgtEl>
                                        <p:attrNameLst>
                                          <p:attrName>style.visibility</p:attrName>
                                        </p:attrNameLst>
                                      </p:cBhvr>
                                      <p:to>
                                        <p:strVal val="hidden"/>
                                      </p:to>
                                    </p:set>
                                  </p:childTnLst>
                                </p:cTn>
                              </p:par>
                              <p:par>
                                <p:cTn id="79" presetID="47" presetClass="exit" presetSubtype="0" fill="hold" nodeType="withEffect">
                                  <p:stCondLst>
                                    <p:cond delay="0"/>
                                  </p:stCondLst>
                                  <p:childTnLst>
                                    <p:animEffect transition="out" filter="fade">
                                      <p:cBhvr>
                                        <p:cTn id="80" dur="1000"/>
                                        <p:tgtEl>
                                          <p:spTgt spid="45"/>
                                        </p:tgtEl>
                                      </p:cBhvr>
                                    </p:animEffect>
                                    <p:anim calcmode="lin" valueType="num">
                                      <p:cBhvr>
                                        <p:cTn id="81" dur="1000"/>
                                        <p:tgtEl>
                                          <p:spTgt spid="45"/>
                                        </p:tgtEl>
                                        <p:attrNameLst>
                                          <p:attrName>ppt_x</p:attrName>
                                        </p:attrNameLst>
                                      </p:cBhvr>
                                      <p:tavLst>
                                        <p:tav tm="0">
                                          <p:val>
                                            <p:strVal val="ppt_x"/>
                                          </p:val>
                                        </p:tav>
                                        <p:tav tm="100000">
                                          <p:val>
                                            <p:strVal val="ppt_x"/>
                                          </p:val>
                                        </p:tav>
                                      </p:tavLst>
                                    </p:anim>
                                    <p:anim calcmode="lin" valueType="num">
                                      <p:cBhvr>
                                        <p:cTn id="82" dur="1000"/>
                                        <p:tgtEl>
                                          <p:spTgt spid="45"/>
                                        </p:tgtEl>
                                        <p:attrNameLst>
                                          <p:attrName>ppt_y</p:attrName>
                                        </p:attrNameLst>
                                      </p:cBhvr>
                                      <p:tavLst>
                                        <p:tav tm="0">
                                          <p:val>
                                            <p:strVal val="ppt_y"/>
                                          </p:val>
                                        </p:tav>
                                        <p:tav tm="100000">
                                          <p:val>
                                            <p:strVal val="ppt_y-.1"/>
                                          </p:val>
                                        </p:tav>
                                      </p:tavLst>
                                    </p:anim>
                                    <p:set>
                                      <p:cBhvr>
                                        <p:cTn id="83" dur="1" fill="hold">
                                          <p:stCondLst>
                                            <p:cond delay="999"/>
                                          </p:stCondLst>
                                        </p:cTn>
                                        <p:tgtEl>
                                          <p:spTgt spid="45"/>
                                        </p:tgtEl>
                                        <p:attrNameLst>
                                          <p:attrName>style.visibility</p:attrName>
                                        </p:attrNameLst>
                                      </p:cBhvr>
                                      <p:to>
                                        <p:strVal val="hidden"/>
                                      </p:to>
                                    </p:set>
                                  </p:childTnLst>
                                </p:cTn>
                              </p:par>
                            </p:childTnLst>
                          </p:cTn>
                        </p:par>
                        <p:par>
                          <p:cTn id="84" fill="hold">
                            <p:stCondLst>
                              <p:cond delay="1000"/>
                            </p:stCondLst>
                            <p:childTnLst>
                              <p:par>
                                <p:cTn id="85" presetID="1" presetClass="entr" presetSubtype="0" fill="hold" grpId="0" nodeType="afterEffect">
                                  <p:stCondLst>
                                    <p:cond delay="0"/>
                                  </p:stCondLst>
                                  <p:childTnLst>
                                    <p:set>
                                      <p:cBhvr>
                                        <p:cTn id="86"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46"/>
                  </p:tgtEl>
                </p:cond>
              </p:nextCondLst>
            </p:seq>
          </p:childTnLst>
        </p:cTn>
      </p:par>
    </p:tnLst>
    <p:bldLst>
      <p:bldP spid="21" grpId="0"/>
      <p:bldP spid="32" grpId="0"/>
      <p:bldP spid="36" grpId="0" animBg="1"/>
      <p:bldP spid="33" grpId="0"/>
      <p:bldP spid="37" grpId="0" animBg="1"/>
      <p:bldP spid="46" grpId="0"/>
      <p:bldP spid="47" grpId="0" animBg="1"/>
      <p:bldP spid="3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L20U25GSXzBJYl68kk8uQGfFKzs7yb1M4KJWUiLk6ZEvGF+qCIPSnY57AbBFCvTW$2023.18.30$30+K4lPs7H94VUqPe2XwIsfPRnrXQE//QTEXxb8/8N4CNc6FpgZahzpTjFhMzSA7T/nHJa11DE8Ng2TP3iAmRczFlmslSuUNOgUeb6yRvs0="/>
          <p:cNvPicPr>
            <a:picLocks noChangeAspect="1"/>
          </p:cNvPicPr>
          <p:nvPr/>
        </p:nvPicPr>
        <p:blipFill>
          <a:blip r:embed="rId6" cstate="print"/>
          <a:stretch>
            <a:fillRect/>
          </a:stretch>
        </p:blipFill>
        <p:spPr>
          <a:xfrm>
            <a:off x="-19878" y="-1066800"/>
            <a:ext cx="12192000" cy="7924800"/>
          </a:xfrm>
          <a:prstGeom prst="rect">
            <a:avLst/>
          </a:prstGeom>
        </p:spPr>
      </p:pic>
      <p:pic>
        <p:nvPicPr>
          <p:cNvPr id="7" name="Picture 6" descr="OPL20U25GSXzBJYl68kk8uQGfFKzs7yb1M4KJWUiLk6ZEvGF+qCIPSnY57AbBFCvTW$2023.18.30$30+K4lPs7H94VUqPe2XwIsfPRnrXQE//QTEXxb8/8N4CNc6FpgZahzpTjFhMzSA7T/nHJa11DE8Ng2TP3iAmRczFlmslSuUNOgUeb6yRvs0="/>
          <p:cNvPicPr>
            <a:picLocks noChangeAspect="1"/>
          </p:cNvPicPr>
          <p:nvPr/>
        </p:nvPicPr>
        <p:blipFill>
          <a:blip r:embed="rId7" cstate="print"/>
          <a:stretch>
            <a:fillRect/>
          </a:stretch>
        </p:blipFill>
        <p:spPr>
          <a:xfrm>
            <a:off x="3810000" y="5334000"/>
            <a:ext cx="1905000" cy="2057400"/>
          </a:xfrm>
          <a:prstGeom prst="rect">
            <a:avLst/>
          </a:prstGeom>
        </p:spPr>
      </p:pic>
      <p:pic>
        <p:nvPicPr>
          <p:cNvPr id="8" name="Picture 7" descr="OPL20U25GSXzBJYl68kk8uQGfFKzs7yb1M4KJWUiLk6ZEvGF+qCIPSnY57AbBFCvTW$2023.18.30$30+K4lPs7H94VUqPe2XwIsfPRnrXQE//QTEXxb8/8N4CNc6FpgZahzpTjFhMzSA7T/nHJa11DE8Ng2TP3iAmRczFlmslSuUNOgUeb6yRvs0="/>
          <p:cNvPicPr>
            <a:picLocks noChangeAspect="1"/>
          </p:cNvPicPr>
          <p:nvPr/>
        </p:nvPicPr>
        <p:blipFill>
          <a:blip r:embed="rId8" cstate="print"/>
          <a:stretch>
            <a:fillRect/>
          </a:stretch>
        </p:blipFill>
        <p:spPr>
          <a:xfrm>
            <a:off x="6096000" y="5410200"/>
            <a:ext cx="1905000" cy="1923494"/>
          </a:xfrm>
          <a:prstGeom prst="rect">
            <a:avLst/>
          </a:prstGeom>
        </p:spPr>
      </p:pic>
      <p:pic>
        <p:nvPicPr>
          <p:cNvPr id="9" name="Picture 8" descr="OPL20U25GSXzBJYl68kk8uQGfFKzs7yb1M4KJWUiLk6ZEvGF+qCIPSnY57AbBFCvTW$2023.18.30$30+K4lPs7H94VUqPe2XwIsfPRnrXQE//QTEXxb8/8N4CNc6FpgZahzpTjFhMzSA7T/nHJa11DE8Ng2TP3iAmRczFlmslSuUNOgUeb6yRvs0="/>
          <p:cNvPicPr>
            <a:picLocks noChangeAspect="1"/>
          </p:cNvPicPr>
          <p:nvPr/>
        </p:nvPicPr>
        <p:blipFill>
          <a:blip r:embed="rId9" cstate="print"/>
          <a:stretch>
            <a:fillRect/>
          </a:stretch>
        </p:blipFill>
        <p:spPr>
          <a:xfrm>
            <a:off x="8458201" y="5486401"/>
            <a:ext cx="1811217" cy="1828801"/>
          </a:xfrm>
          <a:prstGeom prst="rect">
            <a:avLst/>
          </a:prstGeom>
        </p:spPr>
      </p:pic>
      <p:pic>
        <p:nvPicPr>
          <p:cNvPr id="5" name="Picture 4" descr="OPL20U25GSXzBJYl68kk8uQGfFKzs7yb1M4KJWUiLk6ZEvGF+qCIPSnY57AbBFCvTW$2023.18.30$30+K4lPs7H94VUqPe2XwIsfPRnrXQE//QTEXxb8/8N4CNc6FpgZahzpTjFhMzSA7T/nHJa11DE8Ng2TP3iAmRczFlmslSuUNOgUeb6yRvs0="/>
          <p:cNvPicPr>
            <a:picLocks noChangeAspect="1"/>
          </p:cNvPicPr>
          <p:nvPr/>
        </p:nvPicPr>
        <p:blipFill>
          <a:blip r:embed="rId8" cstate="print"/>
          <a:stretch>
            <a:fillRect/>
          </a:stretch>
        </p:blipFill>
        <p:spPr>
          <a:xfrm>
            <a:off x="1524000" y="5410200"/>
            <a:ext cx="1905000" cy="1923494"/>
          </a:xfrm>
          <a:prstGeom prst="rect">
            <a:avLst/>
          </a:prstGeom>
        </p:spPr>
      </p:pic>
      <p:pic>
        <p:nvPicPr>
          <p:cNvPr id="13" name="Picture 12" descr="OPL20U25GSXzBJYl68kk8uQGfFKzs7yb1M4KJWUiLk6ZEvGF+qCIPSnY57AbBFCvTW$2023.18.30$30+K4lPs7H94VUqPe2XwIsfPRnrXQE//QTEXxb8/8N4CNc6FpgZahzpTjFhMzSA7T/nHJa11DE8Ng2TP3iAmRczFlmslSuUNOgUeb6yRvs0="/>
          <p:cNvPicPr>
            <a:picLocks noChangeAspect="1"/>
          </p:cNvPicPr>
          <p:nvPr/>
        </p:nvPicPr>
        <p:blipFill>
          <a:blip r:embed="rId10" cstate="print"/>
          <a:stretch>
            <a:fillRect/>
          </a:stretch>
        </p:blipFill>
        <p:spPr>
          <a:xfrm>
            <a:off x="8610600" y="4953000"/>
            <a:ext cx="1752600" cy="1752600"/>
          </a:xfrm>
          <a:prstGeom prst="rect">
            <a:avLst/>
          </a:prstGeom>
        </p:spPr>
      </p:pic>
      <mc:AlternateContent xmlns:mc="http://schemas.openxmlformats.org/markup-compatibility/2006" xmlns:a14="http://schemas.microsoft.com/office/drawing/2010/main">
        <mc:Choice Requires="a14">
          <p:sp>
            <p:nvSpPr>
              <p:cNvPr id="17" name="Rectangle 16" descr="OPL20U25GSXzBJYl68kk8uQGfFKzs7yb1M4KJWUiLk6ZEvGF+qCIPSnY57AbBFCvTW$2023.18.30$30+K4lPs7H94VUqPe2XwIsfPRnrXQE//QTEXxb8/8N4CNc6FpgZahzpTjFhMzSA7T/nHJa11DE8Ng2TP3iAmRczFlmslSuUNOgUeb6yRvs0="/>
              <p:cNvSpPr/>
              <p:nvPr/>
            </p:nvSpPr>
            <p:spPr>
              <a:xfrm>
                <a:off x="162560" y="337677"/>
                <a:ext cx="12009562" cy="846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 </a:t>
                </a:r>
                <a:r>
                  <a:rPr kumimoji="0" lang="en-US" sz="3200" b="1" i="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Kết</a:t>
                </a:r>
                <a:r>
                  <a:rPr kumimoji="0" lang="en-US" sz="32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quả</a:t>
                </a:r>
                <a:r>
                  <a:rPr kumimoji="0" lang="en-US" sz="32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phép</a:t>
                </a:r>
                <a:r>
                  <a:rPr kumimoji="0" lang="en-US" sz="32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nhân</a:t>
                </a:r>
                <a:r>
                  <a:rPr kumimoji="0" lang="vi-VN" sz="32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đơn thức </a:t>
                </a:r>
                <a14:m>
                  <m:oMath xmlns:m="http://schemas.openxmlformats.org/officeDocument/2006/math">
                    <m:sSup>
                      <m:sSupPr>
                        <m:ctrlPr>
                          <a:rPr kumimoji="0" lang="pt-BR"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FF0000"/>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a:ln>
                              <a:noFill/>
                            </a:ln>
                            <a:solidFill>
                              <a:srgbClr val="FF0000"/>
                            </a:solidFill>
                            <a:effectLst/>
                            <a:uLnTx/>
                            <a:uFillTx/>
                            <a:latin typeface="Cambria Math" panose="02040503050406030204" pitchFamily="18" charset="0"/>
                            <a:ea typeface="+mn-ea"/>
                            <a:cs typeface="Times New Roman" panose="02020603050405020304" pitchFamily="18" charset="0"/>
                          </a:rPr>
                          <m:t>3</m:t>
                        </m:r>
                      </m:sup>
                    </m:sSup>
                  </m:oMath>
                </a14:m>
                <a:r>
                  <a:rPr kumimoji="0" lang="en-US" sz="32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với</a:t>
                </a:r>
                <a:r>
                  <a:rPr kumimoji="0" lang="en-US" sz="32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đa</a:t>
                </a:r>
                <a:r>
                  <a:rPr kumimoji="0" lang="en-US" sz="32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thức</a:t>
                </a:r>
                <a:r>
                  <a:rPr kumimoji="0" lang="en-US" sz="32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5−2</m:t>
                    </m:r>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𝑥</m:t>
                    </m:r>
                  </m:oMath>
                </a14:m>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là</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7" name="Rectangle 16" descr="OPL20U25GSXzBJYl68kk8uQGfFKzs7yb1M4KJWUiLk6ZEvGF+qCIPSnY57AbBFCvTW$2023.18.30$30+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162560" y="337677"/>
                <a:ext cx="12009562" cy="846333"/>
              </a:xfrm>
              <a:prstGeom prst="rect">
                <a:avLst/>
              </a:prstGeom>
              <a:blipFill>
                <a:blip r:embed="rId11"/>
                <a:stretch>
                  <a:fillRect l="-1320" t="-15108"/>
                </a:stretch>
              </a:blipFill>
              <a:ln>
                <a:noFill/>
              </a:ln>
            </p:spPr>
            <p:txBody>
              <a:bodyPr/>
              <a:lstStyle/>
              <a:p>
                <a:r>
                  <a:rPr lang="en-GB">
                    <a:noFill/>
                  </a:rPr>
                  <a:t> </a:t>
                </a:r>
              </a:p>
            </p:txBody>
          </p:sp>
        </mc:Fallback>
      </mc:AlternateContent>
      <p:sp>
        <p:nvSpPr>
          <p:cNvPr id="21" name="TextBox 20" descr="OPL20U25GSXzBJYl68kk8uQGfFKzs7yb1M4KJWUiLk6ZEvGF+qCIPSnY57AbBFCvTW$2023.18.30$30+K4lPs7H94VUqPe2XwIsfPRnrXQE//QTEXxb8/8N4CNc6FpgZahzpTjFhMzSA7T/nHJa11DE8Ng2TP3iAmRczFlmslSuUNOgUeb6yRvs0="/>
          <p:cNvSpPr txBox="1"/>
          <p:nvPr/>
        </p:nvSpPr>
        <p:spPr>
          <a:xfrm>
            <a:off x="9067800" y="5486400"/>
            <a:ext cx="685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D</a:t>
            </a:r>
          </a:p>
        </p:txBody>
      </p:sp>
      <p:pic>
        <p:nvPicPr>
          <p:cNvPr id="16" name="Picture 15" descr="OPL20U25GSXzBJYl68kk8uQGfFKzs7yb1M4KJWUiLk6ZEvGF+qCIPSnY57AbBFCvTW$2023.18.30$30+K4lPs7H94VUqPe2XwIsfPRnrXQE//QTEXxb8/8N4CNc6FpgZahzpTjFhMzSA7T/nHJa11DE8Ng2TP3iAmRczFlmslSuUNOgUeb6yRvs0="/>
          <p:cNvPicPr>
            <a:picLocks noChangeAspect="1"/>
          </p:cNvPicPr>
          <p:nvPr/>
        </p:nvPicPr>
        <p:blipFill>
          <a:blip r:embed="rId12" cstate="print"/>
          <a:stretch>
            <a:fillRect/>
          </a:stretch>
        </p:blipFill>
        <p:spPr>
          <a:xfrm>
            <a:off x="-1524000" y="2590800"/>
            <a:ext cx="4114800" cy="3733800"/>
          </a:xfrm>
          <a:prstGeom prst="rect">
            <a:avLst/>
          </a:prstGeom>
        </p:spPr>
      </p:pic>
      <p:pic>
        <p:nvPicPr>
          <p:cNvPr id="10" name="Picture 9" descr="OPL20U25GSXzBJYl68kk8uQGfFKzs7yb1M4KJWUiLk6ZEvGF+qCIPSnY57AbBFCvTW$2023.18.30$30+K4lPs7H94VUqPe2XwIsfPRnrXQE//QTEXxb8/8N4CNc6FpgZahzpTjFhMzSA7T/nHJa11DE8Ng2TP3iAmRczFlmslSuUNOgUeb6yRvs0="/>
          <p:cNvPicPr>
            <a:picLocks noChangeAspect="1"/>
          </p:cNvPicPr>
          <p:nvPr/>
        </p:nvPicPr>
        <p:blipFill>
          <a:blip r:embed="rId13" cstate="print"/>
          <a:stretch>
            <a:fillRect/>
          </a:stretch>
        </p:blipFill>
        <p:spPr>
          <a:xfrm>
            <a:off x="1524000" y="4953000"/>
            <a:ext cx="1981200" cy="1905000"/>
          </a:xfrm>
          <a:prstGeom prst="rect">
            <a:avLst/>
          </a:prstGeom>
        </p:spPr>
      </p:pic>
      <p:sp>
        <p:nvSpPr>
          <p:cNvPr id="32" name="TextBox 31"/>
          <p:cNvSpPr txBox="1"/>
          <p:nvPr/>
        </p:nvSpPr>
        <p:spPr>
          <a:xfrm>
            <a:off x="2057400" y="5562600"/>
            <a:ext cx="914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a:t>
            </a:r>
          </a:p>
        </p:txBody>
      </p:sp>
      <p:pic>
        <p:nvPicPr>
          <p:cNvPr id="31" name="Picture 30" descr="ca.png"/>
          <p:cNvPicPr>
            <a:picLocks noChangeAspect="1"/>
          </p:cNvPicPr>
          <p:nvPr/>
        </p:nvPicPr>
        <p:blipFill>
          <a:blip r:embed="rId14" cstate="print"/>
          <a:stretch>
            <a:fillRect/>
          </a:stretch>
        </p:blipFill>
        <p:spPr>
          <a:xfrm>
            <a:off x="4572000" y="5791201"/>
            <a:ext cx="533400" cy="473671"/>
          </a:xfrm>
          <a:prstGeom prst="rect">
            <a:avLst/>
          </a:prstGeom>
        </p:spPr>
      </p:pic>
      <p:pic>
        <p:nvPicPr>
          <p:cNvPr id="12" name="Picture 11" descr="e86f050d219b5585368f7ef298c00175.png"/>
          <p:cNvPicPr>
            <a:picLocks noChangeAspect="1"/>
          </p:cNvPicPr>
          <p:nvPr/>
        </p:nvPicPr>
        <p:blipFill>
          <a:blip r:embed="rId15" cstate="print"/>
          <a:stretch>
            <a:fillRect/>
          </a:stretch>
        </p:blipFill>
        <p:spPr>
          <a:xfrm>
            <a:off x="6324600" y="4953000"/>
            <a:ext cx="1676400" cy="1752600"/>
          </a:xfrm>
          <a:prstGeom prst="rect">
            <a:avLst/>
          </a:prstGeom>
        </p:spPr>
      </p:pic>
      <p:sp>
        <p:nvSpPr>
          <p:cNvPr id="20" name="TextBox 19"/>
          <p:cNvSpPr txBox="1"/>
          <p:nvPr/>
        </p:nvSpPr>
        <p:spPr>
          <a:xfrm>
            <a:off x="6781800" y="5562600"/>
            <a:ext cx="685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C</a:t>
            </a:r>
          </a:p>
        </p:txBody>
      </p:sp>
      <p:pic>
        <p:nvPicPr>
          <p:cNvPr id="11" name="Picture 10" descr="e86f050d219b5585368f7ef298c00175.png"/>
          <p:cNvPicPr>
            <a:picLocks noChangeAspect="1"/>
          </p:cNvPicPr>
          <p:nvPr/>
        </p:nvPicPr>
        <p:blipFill>
          <a:blip r:embed="rId16" cstate="print"/>
          <a:stretch>
            <a:fillRect/>
          </a:stretch>
        </p:blipFill>
        <p:spPr>
          <a:xfrm>
            <a:off x="3962400" y="4953000"/>
            <a:ext cx="1752600" cy="1676400"/>
          </a:xfrm>
          <a:prstGeom prst="rect">
            <a:avLst/>
          </a:prstGeom>
        </p:spPr>
      </p:pic>
      <p:sp>
        <p:nvSpPr>
          <p:cNvPr id="19" name="TextBox 18"/>
          <p:cNvSpPr txBox="1"/>
          <p:nvPr/>
        </p:nvSpPr>
        <p:spPr>
          <a:xfrm>
            <a:off x="4343400" y="5486400"/>
            <a:ext cx="685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B</a:t>
            </a:r>
          </a:p>
        </p:txBody>
      </p:sp>
      <p:sp>
        <p:nvSpPr>
          <p:cNvPr id="22" name="Rectangle 21"/>
          <p:cNvSpPr/>
          <p:nvPr/>
        </p:nvSpPr>
        <p:spPr>
          <a:xfrm>
            <a:off x="1828800" y="5486400"/>
            <a:ext cx="1524000" cy="8382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rồi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Rectangle 22"/>
          <p:cNvSpPr/>
          <p:nvPr/>
        </p:nvSpPr>
        <p:spPr>
          <a:xfrm>
            <a:off x="8839200" y="5486400"/>
            <a:ext cx="1571625" cy="77847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rồi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Rectangle 24"/>
          <p:cNvSpPr/>
          <p:nvPr/>
        </p:nvSpPr>
        <p:spPr>
          <a:xfrm>
            <a:off x="6553200" y="5486400"/>
            <a:ext cx="1447800" cy="77847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rồi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2"/>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4"/>
          <p:cNvSpPr>
            <a:spLocks noChangeArrowheads="1"/>
          </p:cNvSpPr>
          <p:nvPr/>
        </p:nvSpPr>
        <p:spPr bwMode="auto">
          <a:xfrm>
            <a:off x="152400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4" name="Rectangle 23"/>
              <p:cNvSpPr/>
              <p:nvPr/>
            </p:nvSpPr>
            <p:spPr>
              <a:xfrm>
                <a:off x="1447800" y="1228500"/>
                <a:ext cx="4267200" cy="89231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0" i="1" u="none" strike="noStrike" kern="1200" cap="none" spc="0" normalizeH="0" baseline="0" noProof="0">
                        <a:ln>
                          <a:noFill/>
                        </a:ln>
                        <a:solidFill>
                          <a:srgbClr val="000099"/>
                        </a:solidFill>
                        <a:effectLst/>
                        <a:uLnTx/>
                        <a:uFillTx/>
                        <a:latin typeface="Cambria Math" panose="02040503050406030204" pitchFamily="18" charset="0"/>
                        <a:ea typeface="+mn-ea"/>
                        <a:cs typeface="Times New Roman" panose="02020603050405020304" pitchFamily="18" charset="0"/>
                      </a:rPr>
                      <m:t>5</m:t>
                    </m:r>
                    <m:sSup>
                      <m:sSupPr>
                        <m:ctrlPr>
                          <a:rPr kumimoji="0" lang="pt-BR"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3</m:t>
                        </m:r>
                      </m:sup>
                    </m:sSup>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−2</m:t>
                    </m:r>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𝑥</m:t>
                    </m:r>
                  </m:oMath>
                </a14:m>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mc:Choice>
        <mc:Fallback xmlns="">
          <p:sp>
            <p:nvSpPr>
              <p:cNvPr id="24" name="Rectangle 23"/>
              <p:cNvSpPr>
                <a:spLocks noRot="1" noChangeAspect="1" noMove="1" noResize="1" noEditPoints="1" noAdjustHandles="1" noChangeArrowheads="1" noChangeShapeType="1" noTextEdit="1"/>
              </p:cNvSpPr>
              <p:nvPr/>
            </p:nvSpPr>
            <p:spPr>
              <a:xfrm>
                <a:off x="1447800" y="1228500"/>
                <a:ext cx="4267200" cy="892315"/>
              </a:xfrm>
              <a:prstGeom prst="rect">
                <a:avLst/>
              </a:prstGeom>
              <a:blipFill>
                <a:blip r:embed="rId17"/>
                <a:stretch>
                  <a:fillRect l="-3000" b="-411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1472251" y="2415455"/>
                <a:ext cx="4267200" cy="92658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5</m:t>
                    </m:r>
                    <m:sSup>
                      <m:sSupPr>
                        <m:ctrlPr>
                          <a:rPr kumimoji="0" lang="pt-BR"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3</m:t>
                        </m:r>
                      </m:sup>
                    </m:sSup>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−2</m:t>
                    </m:r>
                    <m:sSup>
                      <m:sSupPr>
                        <m:ctrlPr>
                          <a:rPr kumimoji="0" lang="pt-BR" sz="3200" b="0" i="1" u="none" strike="noStrike" kern="1200" cap="none" spc="0" normalizeH="0" baseline="0" noProof="0">
                            <a:ln>
                              <a:noFill/>
                            </a:ln>
                            <a:solidFill>
                              <a:srgbClr val="000099"/>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0099"/>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4</m:t>
                        </m:r>
                      </m:sup>
                    </m:sSup>
                  </m:oMath>
                </a14:m>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mc:Choice>
        <mc:Fallback xmlns="">
          <p:sp>
            <p:nvSpPr>
              <p:cNvPr id="28" name="Rectangle 27"/>
              <p:cNvSpPr>
                <a:spLocks noRot="1" noChangeAspect="1" noMove="1" noResize="1" noEditPoints="1" noAdjustHandles="1" noChangeArrowheads="1" noChangeShapeType="1" noTextEdit="1"/>
              </p:cNvSpPr>
              <p:nvPr/>
            </p:nvSpPr>
            <p:spPr>
              <a:xfrm>
                <a:off x="1472251" y="2415455"/>
                <a:ext cx="4267200" cy="926584"/>
              </a:xfrm>
              <a:prstGeom prst="rect">
                <a:avLst/>
              </a:prstGeom>
              <a:blipFill>
                <a:blip r:embed="rId18"/>
                <a:stretch>
                  <a:fillRect l="-3714" b="-263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7066624" y="1163776"/>
                <a:ext cx="3810000" cy="89853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sSup>
                      <m:sSupPr>
                        <m:ctrlPr>
                          <a:rPr kumimoji="0" lang="pt-BR"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3</m:t>
                        </m:r>
                      </m:sup>
                    </m:sSup>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+5−2</m:t>
                    </m:r>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𝑥</m:t>
                    </m:r>
                  </m:oMath>
                </a14:m>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mc:Choice>
        <mc:Fallback xmlns="">
          <p:sp>
            <p:nvSpPr>
              <p:cNvPr id="29" name="Rectangle 28"/>
              <p:cNvSpPr>
                <a:spLocks noRot="1" noChangeAspect="1" noMove="1" noResize="1" noEditPoints="1" noAdjustHandles="1" noChangeArrowheads="1" noChangeShapeType="1" noTextEdit="1"/>
              </p:cNvSpPr>
              <p:nvPr/>
            </p:nvSpPr>
            <p:spPr>
              <a:xfrm>
                <a:off x="7066624" y="1163776"/>
                <a:ext cx="3810000" cy="898536"/>
              </a:xfrm>
              <a:prstGeom prst="rect">
                <a:avLst/>
              </a:prstGeom>
              <a:blipFill>
                <a:blip r:embed="rId19"/>
                <a:stretch>
                  <a:fillRect l="-3200" b="-408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7066623" y="2336632"/>
                <a:ext cx="3810000" cy="9455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0" i="1" u="none" strike="noStrike" kern="1200" cap="none" spc="0" normalizeH="0" baseline="0" noProof="0" smtClean="0">
                        <a:ln>
                          <a:noFill/>
                        </a:ln>
                        <a:solidFill>
                          <a:srgbClr val="201DA3"/>
                        </a:solidFill>
                        <a:effectLst/>
                        <a:uLnTx/>
                        <a:uFillTx/>
                        <a:latin typeface="Cambria Math" panose="02040503050406030204" pitchFamily="18" charset="0"/>
                        <a:ea typeface="+mn-ea"/>
                        <a:cs typeface="Times New Roman" panose="02020603050405020304" pitchFamily="18" charset="0"/>
                      </a:rPr>
                      <m:t>5</m:t>
                    </m:r>
                    <m:sSup>
                      <m:sSupPr>
                        <m:ctrlPr>
                          <a:rPr kumimoji="0" lang="en-US" sz="3200" b="0" i="1" u="none" strike="noStrike" kern="1200" cap="none" spc="0" normalizeH="0" baseline="0" noProof="0" smtClean="0">
                            <a:ln>
                              <a:noFill/>
                            </a:ln>
                            <a:solidFill>
                              <a:srgbClr val="201DA3"/>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smtClean="0">
                            <a:ln>
                              <a:noFill/>
                            </a:ln>
                            <a:solidFill>
                              <a:srgbClr val="201DA3"/>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smtClean="0">
                            <a:ln>
                              <a:noFill/>
                            </a:ln>
                            <a:solidFill>
                              <a:srgbClr val="201DA3"/>
                            </a:solidFill>
                            <a:effectLst/>
                            <a:uLnTx/>
                            <a:uFillTx/>
                            <a:latin typeface="Cambria Math" panose="02040503050406030204" pitchFamily="18" charset="0"/>
                            <a:ea typeface="+mn-ea"/>
                            <a:cs typeface="Times New Roman" panose="02020603050405020304" pitchFamily="18" charset="0"/>
                          </a:rPr>
                          <m:t>4</m:t>
                        </m:r>
                      </m:sup>
                    </m:sSup>
                    <m:r>
                      <a:rPr kumimoji="0" lang="en-US" sz="3200" b="0" i="1" u="none" strike="noStrike" kern="1200" cap="none" spc="0" normalizeH="0" baseline="0" noProof="0" smtClean="0">
                        <a:ln>
                          <a:noFill/>
                        </a:ln>
                        <a:solidFill>
                          <a:srgbClr val="201DA3"/>
                        </a:solidFill>
                        <a:effectLst/>
                        <a:uLnTx/>
                        <a:uFillTx/>
                        <a:latin typeface="Cambria Math" panose="02040503050406030204" pitchFamily="18" charset="0"/>
                        <a:ea typeface="+mn-ea"/>
                        <a:cs typeface="Times New Roman" panose="02020603050405020304" pitchFamily="18" charset="0"/>
                      </a:rPr>
                      <m:t>−2</m:t>
                    </m:r>
                    <m:sSup>
                      <m:sSupPr>
                        <m:ctrlPr>
                          <a:rPr kumimoji="0" lang="en-US" sz="3200" b="0" i="1" u="none" strike="noStrike" kern="1200" cap="none" spc="0" normalizeH="0" baseline="0" noProof="0" smtClean="0">
                            <a:ln>
                              <a:noFill/>
                            </a:ln>
                            <a:solidFill>
                              <a:srgbClr val="201DA3"/>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smtClean="0">
                            <a:ln>
                              <a:noFill/>
                            </a:ln>
                            <a:solidFill>
                              <a:srgbClr val="201DA3"/>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smtClean="0">
                            <a:ln>
                              <a:noFill/>
                            </a:ln>
                            <a:solidFill>
                              <a:srgbClr val="201DA3"/>
                            </a:solidFill>
                            <a:effectLst/>
                            <a:uLnTx/>
                            <a:uFillTx/>
                            <a:latin typeface="Cambria Math" panose="02040503050406030204" pitchFamily="18" charset="0"/>
                            <a:ea typeface="+mn-ea"/>
                            <a:cs typeface="Times New Roman" panose="02020603050405020304" pitchFamily="18" charset="0"/>
                          </a:rPr>
                          <m:t>3</m:t>
                        </m:r>
                      </m:sup>
                    </m:sSup>
                  </m:oMath>
                </a14:m>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7066623" y="2336632"/>
                <a:ext cx="3810000" cy="945530"/>
              </a:xfrm>
              <a:prstGeom prst="rect">
                <a:avLst/>
              </a:prstGeom>
              <a:blipFill>
                <a:blip r:embed="rId20"/>
                <a:stretch>
                  <a:fillRect l="-3200" b="-1290"/>
                </a:stretch>
              </a:blipFill>
              <a:ln>
                <a:noFill/>
              </a:ln>
            </p:spPr>
            <p:txBody>
              <a:bodyPr/>
              <a:lstStyle/>
              <a:p>
                <a:r>
                  <a:rPr lang="en-US">
                    <a:noFill/>
                  </a:rPr>
                  <a:t> </a:t>
                </a:r>
              </a:p>
            </p:txBody>
          </p:sp>
        </mc:Fallback>
      </mc:AlternateContent>
      <p:pic>
        <p:nvPicPr>
          <p:cNvPr id="33" name="Picture 11" descr="Digit 30">
            <a:extLst>
              <a:ext uri="{FF2B5EF4-FFF2-40B4-BE49-F238E27FC236}">
                <a16:creationId xmlns:a16="http://schemas.microsoft.com/office/drawing/2014/main" id="{E7015093-A2B8-400D-9501-5222B20173A2}"/>
              </a:ext>
            </a:extLst>
          </p:cNvPr>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10876622" y="784208"/>
            <a:ext cx="1351625" cy="846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4" name="Rectangle 33"/>
              <p:cNvSpPr/>
              <p:nvPr/>
            </p:nvSpPr>
            <p:spPr>
              <a:xfrm>
                <a:off x="1472251" y="3697930"/>
                <a:ext cx="10218001" cy="92658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Giải: </a:t>
                </a:r>
                <a14:m>
                  <m:oMath xmlns:m="http://schemas.openxmlformats.org/officeDocument/2006/math">
                    <m:sSup>
                      <m:sSupPr>
                        <m:ctrlPr>
                          <a:rPr kumimoji="0" lang="pt-BR"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3</m:t>
                        </m:r>
                      </m:sup>
                    </m:sSup>
                    <m:r>
                      <a:rPr kumimoji="0" lang="en-US" sz="3200" b="0" i="0"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m:t>
                    </m:r>
                    <m:d>
                      <m:dPr>
                        <m:ctrlPr>
                          <a:rPr kumimoji="0" lang="en-US"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ctrlPr>
                      </m:dPr>
                      <m:e>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5−2</m:t>
                        </m:r>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𝑥</m:t>
                        </m:r>
                      </m:e>
                    </m:d>
                    <m:r>
                      <a:rPr kumimoji="0" lang="en-US"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=5.</m:t>
                    </m:r>
                  </m:oMath>
                </a14:m>
                <a:r>
                  <a:rPr kumimoji="0" lang="pt-BR" sz="3200" b="0" i="0" u="none" strike="noStrike" kern="1200" cap="none" spc="0" normalizeH="0" baseline="0" noProof="0">
                    <a:ln>
                      <a:noFill/>
                    </a:ln>
                    <a:solidFill>
                      <a:srgbClr val="002060"/>
                    </a:solidFill>
                    <a:effectLst/>
                    <a:uLnTx/>
                    <a:uFillTx/>
                    <a:latin typeface="Calibri"/>
                    <a:ea typeface="+mn-ea"/>
                    <a:cs typeface="Times New Roman" panose="02020603050405020304" pitchFamily="18" charset="0"/>
                  </a:rPr>
                  <a:t> </a:t>
                </a:r>
                <a14:m>
                  <m:oMath xmlns:m="http://schemas.openxmlformats.org/officeDocument/2006/math">
                    <m:sSup>
                      <m:sSupPr>
                        <m:ctrlPr>
                          <a:rPr kumimoji="0" lang="pt-BR"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3</m:t>
                        </m:r>
                      </m:sup>
                    </m:sSup>
                  </m:oMath>
                </a14:m>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a:t>
                </a:r>
                <a:r>
                  <a:rPr kumimoji="0" lang="en-US" sz="3200" b="0" i="0"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a:t> 2𝑥.</a:t>
                </a:r>
                <a:r>
                  <a:rPr kumimoji="0" lang="pt-BR" sz="3200" b="0" i="0" u="none" strike="noStrike" kern="1200" cap="none" spc="0" normalizeH="0" baseline="0" noProof="0">
                    <a:ln>
                      <a:noFill/>
                    </a:ln>
                    <a:solidFill>
                      <a:srgbClr val="002060"/>
                    </a:solidFill>
                    <a:effectLst/>
                    <a:uLnTx/>
                    <a:uFillTx/>
                    <a:latin typeface="Calibri"/>
                    <a:ea typeface="+mn-ea"/>
                    <a:cs typeface="Times New Roman" panose="02020603050405020304" pitchFamily="18" charset="0"/>
                  </a:rPr>
                  <a:t> </a:t>
                </a:r>
                <a14:m>
                  <m:oMath xmlns:m="http://schemas.openxmlformats.org/officeDocument/2006/math">
                    <m:sSup>
                      <m:sSupPr>
                        <m:ctrlPr>
                          <a:rPr kumimoji="0" lang="pt-BR"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3</m:t>
                        </m:r>
                      </m:sup>
                    </m:sSup>
                  </m:oMath>
                </a14:m>
                <a:r>
                  <a:rPr kumimoji="0" lang="en-US" sz="3200" b="0" i="0"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a:t>=</a:t>
                </a: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5</m:t>
                    </m:r>
                    <m:sSup>
                      <m:sSupPr>
                        <m:ctrlPr>
                          <a:rPr kumimoji="0" lang="pt-BR"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3</m:t>
                        </m:r>
                      </m:sup>
                    </m:sSup>
                    <m:r>
                      <a:rPr kumimoji="0" lang="en-US"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−2</m:t>
                    </m:r>
                    <m:sSup>
                      <m:sSupPr>
                        <m:ctrlPr>
                          <a:rPr kumimoji="0" lang="pt-BR"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4</m:t>
                        </m:r>
                      </m:sup>
                    </m:sSup>
                  </m:oMath>
                </a14:m>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mc:Choice>
        <mc:Fallback xmlns="">
          <p:sp>
            <p:nvSpPr>
              <p:cNvPr id="34" name="Rectangle 33"/>
              <p:cNvSpPr>
                <a:spLocks noRot="1" noChangeAspect="1" noMove="1" noResize="1" noEditPoints="1" noAdjustHandles="1" noChangeArrowheads="1" noChangeShapeType="1" noTextEdit="1"/>
              </p:cNvSpPr>
              <p:nvPr/>
            </p:nvSpPr>
            <p:spPr>
              <a:xfrm>
                <a:off x="1472251" y="3697930"/>
                <a:ext cx="10218001" cy="926584"/>
              </a:xfrm>
              <a:prstGeom prst="rect">
                <a:avLst/>
              </a:prstGeom>
              <a:blipFill rotWithShape="0">
                <a:blip r:embed="rId22"/>
                <a:stretch>
                  <a:fillRect b="-1316"/>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7927052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6.93889E-18 1.11111E-6 L 0.56667 0.00555 " pathEditMode="relative" rAng="0" ptsTypes="AA">
                                      <p:cBhvr>
                                        <p:cTn id="6" dur="2000" fill="hold"/>
                                        <p:tgtEl>
                                          <p:spTgt spid="16"/>
                                        </p:tgtEl>
                                        <p:attrNameLst>
                                          <p:attrName>ppt_x</p:attrName>
                                          <p:attrName>ppt_y</p:attrName>
                                        </p:attrNameLst>
                                      </p:cBhvr>
                                      <p:rCtr x="28300" y="300"/>
                                    </p:animMotion>
                                  </p:childTnLst>
                                </p:cTn>
                              </p:par>
                              <p:par>
                                <p:cTn id="7" presetID="31" presetClass="exit" presetSubtype="0" fill="hold" nodeType="withEffect">
                                  <p:stCondLst>
                                    <p:cond delay="33000"/>
                                  </p:stCondLst>
                                  <p:iterate type="lt">
                                    <p:tmPct val="5000"/>
                                  </p:iterate>
                                  <p:childTnLst>
                                    <p:anim calcmode="lin" valueType="num">
                                      <p:cBhvr>
                                        <p:cTn id="8" dur="1000"/>
                                        <p:tgtEl>
                                          <p:spTgt spid="33"/>
                                        </p:tgtEl>
                                        <p:attrNameLst>
                                          <p:attrName>ppt_w</p:attrName>
                                        </p:attrNameLst>
                                      </p:cBhvr>
                                      <p:tavLst>
                                        <p:tav tm="0">
                                          <p:val>
                                            <p:strVal val="ppt_w"/>
                                          </p:val>
                                        </p:tav>
                                        <p:tav tm="100000">
                                          <p:val>
                                            <p:fltVal val="0"/>
                                          </p:val>
                                        </p:tav>
                                      </p:tavLst>
                                    </p:anim>
                                    <p:anim calcmode="lin" valueType="num">
                                      <p:cBhvr>
                                        <p:cTn id="9" dur="1000"/>
                                        <p:tgtEl>
                                          <p:spTgt spid="33"/>
                                        </p:tgtEl>
                                        <p:attrNameLst>
                                          <p:attrName>ppt_h</p:attrName>
                                        </p:attrNameLst>
                                      </p:cBhvr>
                                      <p:tavLst>
                                        <p:tav tm="0">
                                          <p:val>
                                            <p:strVal val="ppt_h"/>
                                          </p:val>
                                        </p:tav>
                                        <p:tav tm="100000">
                                          <p:val>
                                            <p:fltVal val="0"/>
                                          </p:val>
                                        </p:tav>
                                      </p:tavLst>
                                    </p:anim>
                                    <p:anim calcmode="lin" valueType="num">
                                      <p:cBhvr>
                                        <p:cTn id="10" dur="1000"/>
                                        <p:tgtEl>
                                          <p:spTgt spid="33"/>
                                        </p:tgtEl>
                                        <p:attrNameLst>
                                          <p:attrName>style.rotation</p:attrName>
                                        </p:attrNameLst>
                                      </p:cBhvr>
                                      <p:tavLst>
                                        <p:tav tm="0">
                                          <p:val>
                                            <p:fltVal val="0"/>
                                          </p:val>
                                        </p:tav>
                                        <p:tav tm="100000">
                                          <p:val>
                                            <p:fltVal val="90"/>
                                          </p:val>
                                        </p:tav>
                                      </p:tavLst>
                                    </p:anim>
                                    <p:animEffect transition="out" filter="fade">
                                      <p:cBhvr>
                                        <p:cTn id="11" dur="1000"/>
                                        <p:tgtEl>
                                          <p:spTgt spid="33"/>
                                        </p:tgtEl>
                                      </p:cBhvr>
                                    </p:animEffect>
                                    <p:set>
                                      <p:cBhvr>
                                        <p:cTn id="12"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7"/>
                                            </p:cond>
                                          </p:stCondLst>
                                          <p:endCondLst>
                                            <p:cond evt="onStopAudio" delay="0">
                                              <p:tgtEl>
                                                <p:sldTgt/>
                                              </p:tgtEl>
                                            </p:cond>
                                          </p:endCondLst>
                                        </p:cTn>
                                        <p:tgtEl>
                                          <p:sndTgt r:embed="rId3" name="RINGIN.WAV"/>
                                        </p:tgtEl>
                                      </p:cMediaNode>
                                    </p:audio>
                                  </p:subTnLst>
                                </p:cTn>
                              </p:par>
                              <p:par>
                                <p:cTn id="13" presetID="2" presetClass="entr" presetSubtype="4" fill="hold" grpId="0" nodeType="withEffect">
                                  <p:stCondLst>
                                    <p:cond delay="3300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ppt_x"/>
                                          </p:val>
                                        </p:tav>
                                        <p:tav tm="100000">
                                          <p:val>
                                            <p:strVal val="#ppt_x"/>
                                          </p:val>
                                        </p:tav>
                                      </p:tavLst>
                                    </p:anim>
                                    <p:anim calcmode="lin" valueType="num">
                                      <p:cBhvr additive="base">
                                        <p:cTn id="1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9"/>
                    </p:tgtEl>
                  </p:cond>
                </p:stCondLst>
                <p:endSync evt="end" delay="0">
                  <p:rtn val="all"/>
                </p:endSync>
                <p:childTnLst>
                  <p:par>
                    <p:cTn id="18" fill="hold">
                      <p:stCondLst>
                        <p:cond delay="0"/>
                      </p:stCondLst>
                      <p:childTnLst>
                        <p:par>
                          <p:cTn id="19" fill="hold">
                            <p:stCondLst>
                              <p:cond delay="0"/>
                            </p:stCondLst>
                            <p:childTnLst>
                              <p:par>
                                <p:cTn id="20" presetID="47" presetClass="exit" presetSubtype="0" fill="hold" grpId="0" nodeType="clickEffect">
                                  <p:stCondLst>
                                    <p:cond delay="0"/>
                                  </p:stCondLst>
                                  <p:childTnLst>
                                    <p:animEffect transition="out" filter="fade">
                                      <p:cBhvr>
                                        <p:cTn id="21" dur="1000"/>
                                        <p:tgtEl>
                                          <p:spTgt spid="19"/>
                                        </p:tgtEl>
                                      </p:cBhvr>
                                    </p:animEffect>
                                    <p:anim calcmode="lin" valueType="num">
                                      <p:cBhvr>
                                        <p:cTn id="22" dur="1000"/>
                                        <p:tgtEl>
                                          <p:spTgt spid="19"/>
                                        </p:tgtEl>
                                        <p:attrNameLst>
                                          <p:attrName>ppt_x</p:attrName>
                                        </p:attrNameLst>
                                      </p:cBhvr>
                                      <p:tavLst>
                                        <p:tav tm="0">
                                          <p:val>
                                            <p:strVal val="ppt_x"/>
                                          </p:val>
                                        </p:tav>
                                        <p:tav tm="100000">
                                          <p:val>
                                            <p:strVal val="ppt_x"/>
                                          </p:val>
                                        </p:tav>
                                      </p:tavLst>
                                    </p:anim>
                                    <p:anim calcmode="lin" valueType="num">
                                      <p:cBhvr>
                                        <p:cTn id="23" dur="1000"/>
                                        <p:tgtEl>
                                          <p:spTgt spid="19"/>
                                        </p:tgtEl>
                                        <p:attrNameLst>
                                          <p:attrName>ppt_y</p:attrName>
                                        </p:attrNameLst>
                                      </p:cBhvr>
                                      <p:tavLst>
                                        <p:tav tm="0">
                                          <p:val>
                                            <p:strVal val="ppt_y"/>
                                          </p:val>
                                        </p:tav>
                                        <p:tav tm="100000">
                                          <p:val>
                                            <p:strVal val="ppt_y-.1"/>
                                          </p:val>
                                        </p:tav>
                                      </p:tavLst>
                                    </p:anim>
                                    <p:set>
                                      <p:cBhvr>
                                        <p:cTn id="24"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dung .wav"/>
                                        </p:tgtEl>
                                      </p:cMediaNode>
                                    </p:audio>
                                  </p:subTnLst>
                                </p:cTn>
                              </p:par>
                              <p:par>
                                <p:cTn id="25" presetID="47" presetClass="exit" presetSubtype="0" fill="hold" nodeType="withEffect">
                                  <p:stCondLst>
                                    <p:cond delay="0"/>
                                  </p:stCondLst>
                                  <p:childTnLst>
                                    <p:animEffect transition="out" filter="fade">
                                      <p:cBhvr>
                                        <p:cTn id="26" dur="1000"/>
                                        <p:tgtEl>
                                          <p:spTgt spid="11"/>
                                        </p:tgtEl>
                                      </p:cBhvr>
                                    </p:animEffect>
                                    <p:anim calcmode="lin" valueType="num">
                                      <p:cBhvr>
                                        <p:cTn id="27" dur="1000"/>
                                        <p:tgtEl>
                                          <p:spTgt spid="11"/>
                                        </p:tgtEl>
                                        <p:attrNameLst>
                                          <p:attrName>ppt_x</p:attrName>
                                        </p:attrNameLst>
                                      </p:cBhvr>
                                      <p:tavLst>
                                        <p:tav tm="0">
                                          <p:val>
                                            <p:strVal val="ppt_x"/>
                                          </p:val>
                                        </p:tav>
                                        <p:tav tm="100000">
                                          <p:val>
                                            <p:strVal val="ppt_x"/>
                                          </p:val>
                                        </p:tav>
                                      </p:tavLst>
                                    </p:anim>
                                    <p:anim calcmode="lin" valueType="num">
                                      <p:cBhvr>
                                        <p:cTn id="28" dur="1000"/>
                                        <p:tgtEl>
                                          <p:spTgt spid="11"/>
                                        </p:tgtEl>
                                        <p:attrNameLst>
                                          <p:attrName>ppt_y</p:attrName>
                                        </p:attrNameLst>
                                      </p:cBhvr>
                                      <p:tavLst>
                                        <p:tav tm="0">
                                          <p:val>
                                            <p:strVal val="ppt_y"/>
                                          </p:val>
                                        </p:tav>
                                        <p:tav tm="100000">
                                          <p:val>
                                            <p:strVal val="ppt_y-.1"/>
                                          </p:val>
                                        </p:tav>
                                      </p:tavLst>
                                    </p:anim>
                                    <p:set>
                                      <p:cBhvr>
                                        <p:cTn id="29" dur="1" fill="hold">
                                          <p:stCondLst>
                                            <p:cond delay="999"/>
                                          </p:stCondLst>
                                        </p:cTn>
                                        <p:tgtEl>
                                          <p:spTgt spid="11"/>
                                        </p:tgtEl>
                                        <p:attrNameLst>
                                          <p:attrName>style.visibility</p:attrName>
                                        </p:attrNameLst>
                                      </p:cBhvr>
                                      <p:to>
                                        <p:strVal val="hidden"/>
                                      </p:to>
                                    </p:set>
                                  </p:childTnLst>
                                </p:cTn>
                              </p:par>
                            </p:childTnLst>
                          </p:cTn>
                        </p:par>
                        <p:par>
                          <p:cTn id="30" fill="hold">
                            <p:stCondLst>
                              <p:cond delay="1000"/>
                            </p:stCondLst>
                            <p:childTnLst>
                              <p:par>
                                <p:cTn id="31" presetID="0" presetClass="path" presetSubtype="0" accel="50000" decel="50000" fill="hold" nodeType="afterEffect">
                                  <p:stCondLst>
                                    <p:cond delay="0"/>
                                  </p:stCondLst>
                                  <p:childTnLst>
                                    <p:animMotion origin="layout" path="M 5E-6 -8.14815E-6 C 0.05105 0.00416 0.10209 0.00833 0.14219 -0.01876 C 0.1823 -0.04584 0.22483 -0.11945 0.24063 -0.16251 C 0.25643 -0.20556 0.25834 -0.26366 0.23751 -0.27709 C 0.21667 -0.29052 0.13751 -0.25556 0.11563 -0.24376 C 0.09376 -0.23195 0.10001 -0.21922 0.10626 -0.20626 " pathEditMode="relative" ptsTypes="aaaaaA">
                                      <p:cBhvr>
                                        <p:cTn id="32" dur="2000" fill="hold"/>
                                        <p:tgtEl>
                                          <p:spTgt spid="31"/>
                                        </p:tgtEl>
                                        <p:attrNameLst>
                                          <p:attrName>ppt_x</p:attrName>
                                          <p:attrName>ppt_y</p:attrName>
                                        </p:attrNameLst>
                                      </p:cBhvr>
                                    </p:animMotion>
                                  </p:childTnLst>
                                </p:cTn>
                              </p:par>
                            </p:childTnLst>
                          </p:cTn>
                        </p:par>
                        <p:par>
                          <p:cTn id="33" fill="hold">
                            <p:stCondLst>
                              <p:cond delay="3000"/>
                            </p:stCondLst>
                            <p:childTnLst>
                              <p:par>
                                <p:cTn id="34" presetID="47" presetClass="exit" presetSubtype="0" fill="hold" nodeType="afterEffect">
                                  <p:stCondLst>
                                    <p:cond delay="0"/>
                                  </p:stCondLst>
                                  <p:childTnLst>
                                    <p:animEffect transition="out" filter="fade">
                                      <p:cBhvr>
                                        <p:cTn id="35" dur="2000"/>
                                        <p:tgtEl>
                                          <p:spTgt spid="31"/>
                                        </p:tgtEl>
                                      </p:cBhvr>
                                    </p:animEffect>
                                    <p:anim calcmode="lin" valueType="num">
                                      <p:cBhvr>
                                        <p:cTn id="36" dur="2000"/>
                                        <p:tgtEl>
                                          <p:spTgt spid="31"/>
                                        </p:tgtEl>
                                        <p:attrNameLst>
                                          <p:attrName>ppt_x</p:attrName>
                                        </p:attrNameLst>
                                      </p:cBhvr>
                                      <p:tavLst>
                                        <p:tav tm="0">
                                          <p:val>
                                            <p:strVal val="ppt_x"/>
                                          </p:val>
                                        </p:tav>
                                        <p:tav tm="100000">
                                          <p:val>
                                            <p:strVal val="ppt_x"/>
                                          </p:val>
                                        </p:tav>
                                      </p:tavLst>
                                    </p:anim>
                                    <p:anim calcmode="lin" valueType="num">
                                      <p:cBhvr>
                                        <p:cTn id="37" dur="2000"/>
                                        <p:tgtEl>
                                          <p:spTgt spid="31"/>
                                        </p:tgtEl>
                                        <p:attrNameLst>
                                          <p:attrName>ppt_y</p:attrName>
                                        </p:attrNameLst>
                                      </p:cBhvr>
                                      <p:tavLst>
                                        <p:tav tm="0">
                                          <p:val>
                                            <p:strVal val="ppt_y"/>
                                          </p:val>
                                        </p:tav>
                                        <p:tav tm="100000">
                                          <p:val>
                                            <p:strVal val="ppt_y-.1"/>
                                          </p:val>
                                        </p:tav>
                                      </p:tavLst>
                                    </p:anim>
                                    <p:set>
                                      <p:cBhvr>
                                        <p:cTn id="38"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9" restart="whenNotActive" fill="hold" evtFilter="cancelBubble" nodeType="interactiveSeq">
                <p:stCondLst>
                  <p:cond evt="onClick" delay="0">
                    <p:tgtEl>
                      <p:spTgt spid="20"/>
                    </p:tgtEl>
                  </p:cond>
                </p:stCondLst>
                <p:endSync evt="end" delay="0">
                  <p:rtn val="all"/>
                </p:endSync>
                <p:childTnLst>
                  <p:par>
                    <p:cTn id="40" fill="hold">
                      <p:stCondLst>
                        <p:cond delay="0"/>
                      </p:stCondLst>
                      <p:childTnLst>
                        <p:par>
                          <p:cTn id="41" fill="hold">
                            <p:stCondLst>
                              <p:cond delay="0"/>
                            </p:stCondLst>
                            <p:childTnLst>
                              <p:par>
                                <p:cTn id="42" presetID="47" presetClass="exit" presetSubtype="0" fill="hold" grpId="0" nodeType="clickEffect">
                                  <p:stCondLst>
                                    <p:cond delay="0"/>
                                  </p:stCondLst>
                                  <p:childTnLst>
                                    <p:animEffect transition="out" filter="fade">
                                      <p:cBhvr>
                                        <p:cTn id="43" dur="1000"/>
                                        <p:tgtEl>
                                          <p:spTgt spid="20"/>
                                        </p:tgtEl>
                                      </p:cBhvr>
                                    </p:animEffect>
                                    <p:anim calcmode="lin" valueType="num">
                                      <p:cBhvr>
                                        <p:cTn id="44" dur="1000"/>
                                        <p:tgtEl>
                                          <p:spTgt spid="20"/>
                                        </p:tgtEl>
                                        <p:attrNameLst>
                                          <p:attrName>ppt_x</p:attrName>
                                        </p:attrNameLst>
                                      </p:cBhvr>
                                      <p:tavLst>
                                        <p:tav tm="0">
                                          <p:val>
                                            <p:strVal val="ppt_x"/>
                                          </p:val>
                                        </p:tav>
                                        <p:tav tm="100000">
                                          <p:val>
                                            <p:strVal val="ppt_x"/>
                                          </p:val>
                                        </p:tav>
                                      </p:tavLst>
                                    </p:anim>
                                    <p:anim calcmode="lin" valueType="num">
                                      <p:cBhvr>
                                        <p:cTn id="45" dur="1000"/>
                                        <p:tgtEl>
                                          <p:spTgt spid="20"/>
                                        </p:tgtEl>
                                        <p:attrNameLst>
                                          <p:attrName>ppt_y</p:attrName>
                                        </p:attrNameLst>
                                      </p:cBhvr>
                                      <p:tavLst>
                                        <p:tav tm="0">
                                          <p:val>
                                            <p:strVal val="ppt_y"/>
                                          </p:val>
                                        </p:tav>
                                        <p:tav tm="100000">
                                          <p:val>
                                            <p:strVal val="ppt_y-.1"/>
                                          </p:val>
                                        </p:tav>
                                      </p:tavLst>
                                    </p:anim>
                                    <p:set>
                                      <p:cBhvr>
                                        <p:cTn id="46" dur="1" fill="hold">
                                          <p:stCondLst>
                                            <p:cond delay="999"/>
                                          </p:stCondLst>
                                        </p:cTn>
                                        <p:tgtEl>
                                          <p:spTgt spid="20"/>
                                        </p:tgtEl>
                                        <p:attrNameLst>
                                          <p:attrName>style.visibility</p:attrName>
                                        </p:attrNameLst>
                                      </p:cBhvr>
                                      <p:to>
                                        <p:strVal val="hidden"/>
                                      </p:to>
                                    </p:set>
                                  </p:childTnLst>
                                </p:cTn>
                              </p:par>
                              <p:par>
                                <p:cTn id="47" presetID="47" presetClass="exit" presetSubtype="0" fill="hold" nodeType="withEffect">
                                  <p:stCondLst>
                                    <p:cond delay="0"/>
                                  </p:stCondLst>
                                  <p:childTnLst>
                                    <p:animEffect transition="out" filter="fade">
                                      <p:cBhvr>
                                        <p:cTn id="48" dur="1000"/>
                                        <p:tgtEl>
                                          <p:spTgt spid="12"/>
                                        </p:tgtEl>
                                      </p:cBhvr>
                                    </p:animEffect>
                                    <p:anim calcmode="lin" valueType="num">
                                      <p:cBhvr>
                                        <p:cTn id="49" dur="1000"/>
                                        <p:tgtEl>
                                          <p:spTgt spid="12"/>
                                        </p:tgtEl>
                                        <p:attrNameLst>
                                          <p:attrName>ppt_x</p:attrName>
                                        </p:attrNameLst>
                                      </p:cBhvr>
                                      <p:tavLst>
                                        <p:tav tm="0">
                                          <p:val>
                                            <p:strVal val="ppt_x"/>
                                          </p:val>
                                        </p:tav>
                                        <p:tav tm="100000">
                                          <p:val>
                                            <p:strVal val="ppt_x"/>
                                          </p:val>
                                        </p:tav>
                                      </p:tavLst>
                                    </p:anim>
                                    <p:anim calcmode="lin" valueType="num">
                                      <p:cBhvr>
                                        <p:cTn id="50" dur="1000"/>
                                        <p:tgtEl>
                                          <p:spTgt spid="12"/>
                                        </p:tgtEl>
                                        <p:attrNameLst>
                                          <p:attrName>ppt_y</p:attrName>
                                        </p:attrNameLst>
                                      </p:cBhvr>
                                      <p:tavLst>
                                        <p:tav tm="0">
                                          <p:val>
                                            <p:strVal val="ppt_y"/>
                                          </p:val>
                                        </p:tav>
                                        <p:tav tm="100000">
                                          <p:val>
                                            <p:strVal val="ppt_y-.1"/>
                                          </p:val>
                                        </p:tav>
                                      </p:tavLst>
                                    </p:anim>
                                    <p:set>
                                      <p:cBhvr>
                                        <p:cTn id="51" dur="1" fill="hold">
                                          <p:stCondLst>
                                            <p:cond delay="999"/>
                                          </p:stCondLst>
                                        </p:cTn>
                                        <p:tgtEl>
                                          <p:spTgt spid="12"/>
                                        </p:tgtEl>
                                        <p:attrNameLst>
                                          <p:attrName>style.visibility</p:attrName>
                                        </p:attrNameLst>
                                      </p:cBhvr>
                                      <p:to>
                                        <p:strVal val="hidden"/>
                                      </p:to>
                                    </p:set>
                                  </p:childTnLst>
                                </p:cTn>
                              </p:par>
                            </p:childTnLst>
                          </p:cTn>
                        </p:par>
                        <p:par>
                          <p:cTn id="52" fill="hold">
                            <p:stCondLst>
                              <p:cond delay="1000"/>
                            </p:stCondLst>
                            <p:childTnLst>
                              <p:par>
                                <p:cTn id="53" presetID="1" presetClass="entr" presetSubtype="0" fill="hold" grpId="0" nodeType="afterEffect">
                                  <p:stCondLst>
                                    <p:cond delay="0"/>
                                  </p:stCondLst>
                                  <p:childTnLst>
                                    <p:set>
                                      <p:cBhvr>
                                        <p:cTn id="5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21"/>
                    </p:tgtEl>
                  </p:cond>
                </p:stCondLst>
                <p:endSync evt="end" delay="0">
                  <p:rtn val="all"/>
                </p:endSync>
                <p:childTnLst>
                  <p:par>
                    <p:cTn id="56" fill="hold">
                      <p:stCondLst>
                        <p:cond delay="0"/>
                      </p:stCondLst>
                      <p:childTnLst>
                        <p:par>
                          <p:cTn id="57" fill="hold">
                            <p:stCondLst>
                              <p:cond delay="0"/>
                            </p:stCondLst>
                            <p:childTnLst>
                              <p:par>
                                <p:cTn id="58" presetID="47" presetClass="exit" presetSubtype="0" fill="hold" grpId="0" nodeType="clickEffect">
                                  <p:stCondLst>
                                    <p:cond delay="0"/>
                                  </p:stCondLst>
                                  <p:childTnLst>
                                    <p:animEffect transition="out" filter="fade">
                                      <p:cBhvr>
                                        <p:cTn id="59" dur="1000"/>
                                        <p:tgtEl>
                                          <p:spTgt spid="21"/>
                                        </p:tgtEl>
                                      </p:cBhvr>
                                    </p:animEffect>
                                    <p:anim calcmode="lin" valueType="num">
                                      <p:cBhvr>
                                        <p:cTn id="60" dur="1000"/>
                                        <p:tgtEl>
                                          <p:spTgt spid="21"/>
                                        </p:tgtEl>
                                        <p:attrNameLst>
                                          <p:attrName>ppt_x</p:attrName>
                                        </p:attrNameLst>
                                      </p:cBhvr>
                                      <p:tavLst>
                                        <p:tav tm="0">
                                          <p:val>
                                            <p:strVal val="ppt_x"/>
                                          </p:val>
                                        </p:tav>
                                        <p:tav tm="100000">
                                          <p:val>
                                            <p:strVal val="ppt_x"/>
                                          </p:val>
                                        </p:tav>
                                      </p:tavLst>
                                    </p:anim>
                                    <p:anim calcmode="lin" valueType="num">
                                      <p:cBhvr>
                                        <p:cTn id="61" dur="1000"/>
                                        <p:tgtEl>
                                          <p:spTgt spid="21"/>
                                        </p:tgtEl>
                                        <p:attrNameLst>
                                          <p:attrName>ppt_y</p:attrName>
                                        </p:attrNameLst>
                                      </p:cBhvr>
                                      <p:tavLst>
                                        <p:tav tm="0">
                                          <p:val>
                                            <p:strVal val="ppt_y"/>
                                          </p:val>
                                        </p:tav>
                                        <p:tav tm="100000">
                                          <p:val>
                                            <p:strVal val="ppt_y-.1"/>
                                          </p:val>
                                        </p:tav>
                                      </p:tavLst>
                                    </p:anim>
                                    <p:set>
                                      <p:cBhvr>
                                        <p:cTn id="62" dur="1" fill="hold">
                                          <p:stCondLst>
                                            <p:cond delay="999"/>
                                          </p:stCondLst>
                                        </p:cTn>
                                        <p:tgtEl>
                                          <p:spTgt spid="21"/>
                                        </p:tgtEl>
                                        <p:attrNameLst>
                                          <p:attrName>style.visibility</p:attrName>
                                        </p:attrNameLst>
                                      </p:cBhvr>
                                      <p:to>
                                        <p:strVal val="hidden"/>
                                      </p:to>
                                    </p:set>
                                  </p:childTnLst>
                                </p:cTn>
                              </p:par>
                              <p:par>
                                <p:cTn id="63" presetID="47" presetClass="exit" presetSubtype="0" fill="hold" nodeType="withEffect">
                                  <p:stCondLst>
                                    <p:cond delay="0"/>
                                  </p:stCondLst>
                                  <p:childTnLst>
                                    <p:animEffect transition="out" filter="fade">
                                      <p:cBhvr>
                                        <p:cTn id="64" dur="1000"/>
                                        <p:tgtEl>
                                          <p:spTgt spid="13"/>
                                        </p:tgtEl>
                                      </p:cBhvr>
                                    </p:animEffect>
                                    <p:anim calcmode="lin" valueType="num">
                                      <p:cBhvr>
                                        <p:cTn id="65" dur="1000"/>
                                        <p:tgtEl>
                                          <p:spTgt spid="13"/>
                                        </p:tgtEl>
                                        <p:attrNameLst>
                                          <p:attrName>ppt_x</p:attrName>
                                        </p:attrNameLst>
                                      </p:cBhvr>
                                      <p:tavLst>
                                        <p:tav tm="0">
                                          <p:val>
                                            <p:strVal val="ppt_x"/>
                                          </p:val>
                                        </p:tav>
                                        <p:tav tm="100000">
                                          <p:val>
                                            <p:strVal val="ppt_x"/>
                                          </p:val>
                                        </p:tav>
                                      </p:tavLst>
                                    </p:anim>
                                    <p:anim calcmode="lin" valueType="num">
                                      <p:cBhvr>
                                        <p:cTn id="66" dur="1000"/>
                                        <p:tgtEl>
                                          <p:spTgt spid="13"/>
                                        </p:tgtEl>
                                        <p:attrNameLst>
                                          <p:attrName>ppt_y</p:attrName>
                                        </p:attrNameLst>
                                      </p:cBhvr>
                                      <p:tavLst>
                                        <p:tav tm="0">
                                          <p:val>
                                            <p:strVal val="ppt_y"/>
                                          </p:val>
                                        </p:tav>
                                        <p:tav tm="100000">
                                          <p:val>
                                            <p:strVal val="ppt_y-.1"/>
                                          </p:val>
                                        </p:tav>
                                      </p:tavLst>
                                    </p:anim>
                                    <p:set>
                                      <p:cBhvr>
                                        <p:cTn id="67" dur="1" fill="hold">
                                          <p:stCondLst>
                                            <p:cond delay="999"/>
                                          </p:stCondLst>
                                        </p:cTn>
                                        <p:tgtEl>
                                          <p:spTgt spid="13"/>
                                        </p:tgtEl>
                                        <p:attrNameLst>
                                          <p:attrName>style.visibility</p:attrName>
                                        </p:attrNameLst>
                                      </p:cBhvr>
                                      <p:to>
                                        <p:strVal val="hidden"/>
                                      </p:to>
                                    </p:set>
                                  </p:childTnLst>
                                </p:cTn>
                              </p:par>
                            </p:childTnLst>
                          </p:cTn>
                        </p:par>
                        <p:par>
                          <p:cTn id="68" fill="hold">
                            <p:stCondLst>
                              <p:cond delay="1000"/>
                            </p:stCondLst>
                            <p:childTnLst>
                              <p:par>
                                <p:cTn id="69" presetID="1" presetClass="entr" presetSubtype="0" fill="hold" grpId="0" nodeType="afterEffect">
                                  <p:stCondLst>
                                    <p:cond delay="0"/>
                                  </p:stCondLst>
                                  <p:childTnLst>
                                    <p:set>
                                      <p:cBhvr>
                                        <p:cTn id="7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21"/>
                  </p:tgtEl>
                </p:cond>
              </p:nextCondLst>
            </p:seq>
            <p:seq concurrent="1" nextAc="seek">
              <p:cTn id="71" restart="whenNotActive" fill="hold" evtFilter="cancelBubble" nodeType="interactiveSeq">
                <p:stCondLst>
                  <p:cond evt="onClick" delay="0">
                    <p:tgtEl>
                      <p:spTgt spid="32"/>
                    </p:tgtEl>
                  </p:cond>
                </p:stCondLst>
                <p:endSync evt="end" delay="0">
                  <p:rtn val="all"/>
                </p:endSync>
                <p:childTnLst>
                  <p:par>
                    <p:cTn id="72" fill="hold">
                      <p:stCondLst>
                        <p:cond delay="0"/>
                      </p:stCondLst>
                      <p:childTnLst>
                        <p:par>
                          <p:cTn id="73" fill="hold">
                            <p:stCondLst>
                              <p:cond delay="0"/>
                            </p:stCondLst>
                            <p:childTnLst>
                              <p:par>
                                <p:cTn id="74" presetID="47" presetClass="exit" presetSubtype="0" fill="hold" grpId="0" nodeType="clickEffect">
                                  <p:stCondLst>
                                    <p:cond delay="0"/>
                                  </p:stCondLst>
                                  <p:childTnLst>
                                    <p:animEffect transition="out" filter="fade">
                                      <p:cBhvr>
                                        <p:cTn id="75" dur="1000"/>
                                        <p:tgtEl>
                                          <p:spTgt spid="32"/>
                                        </p:tgtEl>
                                      </p:cBhvr>
                                    </p:animEffect>
                                    <p:anim calcmode="lin" valueType="num">
                                      <p:cBhvr>
                                        <p:cTn id="76" dur="1000"/>
                                        <p:tgtEl>
                                          <p:spTgt spid="32"/>
                                        </p:tgtEl>
                                        <p:attrNameLst>
                                          <p:attrName>ppt_x</p:attrName>
                                        </p:attrNameLst>
                                      </p:cBhvr>
                                      <p:tavLst>
                                        <p:tav tm="0">
                                          <p:val>
                                            <p:strVal val="ppt_x"/>
                                          </p:val>
                                        </p:tav>
                                        <p:tav tm="100000">
                                          <p:val>
                                            <p:strVal val="ppt_x"/>
                                          </p:val>
                                        </p:tav>
                                      </p:tavLst>
                                    </p:anim>
                                    <p:anim calcmode="lin" valueType="num">
                                      <p:cBhvr>
                                        <p:cTn id="77" dur="1000"/>
                                        <p:tgtEl>
                                          <p:spTgt spid="32"/>
                                        </p:tgtEl>
                                        <p:attrNameLst>
                                          <p:attrName>ppt_y</p:attrName>
                                        </p:attrNameLst>
                                      </p:cBhvr>
                                      <p:tavLst>
                                        <p:tav tm="0">
                                          <p:val>
                                            <p:strVal val="ppt_y"/>
                                          </p:val>
                                        </p:tav>
                                        <p:tav tm="100000">
                                          <p:val>
                                            <p:strVal val="ppt_y-.1"/>
                                          </p:val>
                                        </p:tav>
                                      </p:tavLst>
                                    </p:anim>
                                    <p:set>
                                      <p:cBhvr>
                                        <p:cTn id="78" dur="1" fill="hold">
                                          <p:stCondLst>
                                            <p:cond delay="999"/>
                                          </p:stCondLst>
                                        </p:cTn>
                                        <p:tgtEl>
                                          <p:spTgt spid="32"/>
                                        </p:tgtEl>
                                        <p:attrNameLst>
                                          <p:attrName>style.visibility</p:attrName>
                                        </p:attrNameLst>
                                      </p:cBhvr>
                                      <p:to>
                                        <p:strVal val="hidden"/>
                                      </p:to>
                                    </p:set>
                                  </p:childTnLst>
                                </p:cTn>
                              </p:par>
                              <p:par>
                                <p:cTn id="79" presetID="47" presetClass="exit" presetSubtype="0" fill="hold" nodeType="withEffect">
                                  <p:stCondLst>
                                    <p:cond delay="0"/>
                                  </p:stCondLst>
                                  <p:childTnLst>
                                    <p:animEffect transition="out" filter="fade">
                                      <p:cBhvr>
                                        <p:cTn id="80" dur="1000"/>
                                        <p:tgtEl>
                                          <p:spTgt spid="10"/>
                                        </p:tgtEl>
                                      </p:cBhvr>
                                    </p:animEffect>
                                    <p:anim calcmode="lin" valueType="num">
                                      <p:cBhvr>
                                        <p:cTn id="81" dur="1000"/>
                                        <p:tgtEl>
                                          <p:spTgt spid="10"/>
                                        </p:tgtEl>
                                        <p:attrNameLst>
                                          <p:attrName>ppt_x</p:attrName>
                                        </p:attrNameLst>
                                      </p:cBhvr>
                                      <p:tavLst>
                                        <p:tav tm="0">
                                          <p:val>
                                            <p:strVal val="ppt_x"/>
                                          </p:val>
                                        </p:tav>
                                        <p:tav tm="100000">
                                          <p:val>
                                            <p:strVal val="ppt_x"/>
                                          </p:val>
                                        </p:tav>
                                      </p:tavLst>
                                    </p:anim>
                                    <p:anim calcmode="lin" valueType="num">
                                      <p:cBhvr>
                                        <p:cTn id="82" dur="1000"/>
                                        <p:tgtEl>
                                          <p:spTgt spid="10"/>
                                        </p:tgtEl>
                                        <p:attrNameLst>
                                          <p:attrName>ppt_y</p:attrName>
                                        </p:attrNameLst>
                                      </p:cBhvr>
                                      <p:tavLst>
                                        <p:tav tm="0">
                                          <p:val>
                                            <p:strVal val="ppt_y"/>
                                          </p:val>
                                        </p:tav>
                                        <p:tav tm="100000">
                                          <p:val>
                                            <p:strVal val="ppt_y-.1"/>
                                          </p:val>
                                        </p:tav>
                                      </p:tavLst>
                                    </p:anim>
                                    <p:set>
                                      <p:cBhvr>
                                        <p:cTn id="83" dur="1" fill="hold">
                                          <p:stCondLst>
                                            <p:cond delay="999"/>
                                          </p:stCondLst>
                                        </p:cTn>
                                        <p:tgtEl>
                                          <p:spTgt spid="10"/>
                                        </p:tgtEl>
                                        <p:attrNameLst>
                                          <p:attrName>style.visibility</p:attrName>
                                        </p:attrNameLst>
                                      </p:cBhvr>
                                      <p:to>
                                        <p:strVal val="hidden"/>
                                      </p:to>
                                    </p:set>
                                  </p:childTnLst>
                                </p:cTn>
                              </p:par>
                            </p:childTnLst>
                          </p:cTn>
                        </p:par>
                        <p:par>
                          <p:cTn id="84" fill="hold">
                            <p:stCondLst>
                              <p:cond delay="1000"/>
                            </p:stCondLst>
                            <p:childTnLst>
                              <p:par>
                                <p:cTn id="85" presetID="1" presetClass="entr" presetSubtype="0" fill="hold" grpId="0" nodeType="afterEffect">
                                  <p:stCondLst>
                                    <p:cond delay="0"/>
                                  </p:stCondLst>
                                  <p:childTnLst>
                                    <p:set>
                                      <p:cBhvr>
                                        <p:cTn id="8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32"/>
                  </p:tgtEl>
                </p:cond>
              </p:nextCondLst>
            </p:seq>
          </p:childTnLst>
        </p:cTn>
      </p:par>
    </p:tnLst>
    <p:bldLst>
      <p:bldP spid="21" grpId="0"/>
      <p:bldP spid="32" grpId="0"/>
      <p:bldP spid="20" grpId="0"/>
      <p:bldP spid="19" grpId="0"/>
      <p:bldP spid="22" grpId="0" animBg="1"/>
      <p:bldP spid="23" grpId="0" animBg="1"/>
      <p:bldP spid="25" grpId="0" animBg="1"/>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L20U25GSXzBJYl68kk8uQGfFKzs7yb1M4KJWUiLk6ZEvGF+qCIPSnY57AbBFCvTW$2023.18.30$30+K4lPs7H94VUqPe2XwIsfPRnrXQE//QTEXxb8/8N4CNc6FpgZahzpTjFhMzSA7T/nHJa11DE8Ng2TP3iAmRczFlmslSuUNOgUeb6yRvs0="/>
          <p:cNvPicPr>
            <a:picLocks noChangeAspect="1"/>
          </p:cNvPicPr>
          <p:nvPr/>
        </p:nvPicPr>
        <p:blipFill>
          <a:blip r:embed="rId6" cstate="print"/>
          <a:stretch>
            <a:fillRect/>
          </a:stretch>
        </p:blipFill>
        <p:spPr>
          <a:xfrm>
            <a:off x="36142" y="-1034823"/>
            <a:ext cx="12192000" cy="7924800"/>
          </a:xfrm>
          <a:prstGeom prst="rect">
            <a:avLst/>
          </a:prstGeom>
        </p:spPr>
      </p:pic>
      <p:pic>
        <p:nvPicPr>
          <p:cNvPr id="8" name="Picture 7" descr="OPL20U25GSXzBJYl68kk8uQGfFKzs7yb1M4KJWUiLk6ZEvGF+qCIPSnY57AbBFCvTW$2023.18.30$30+K4lPs7H94VUqPe2XwIsfPRnrXQE//QTEXxb8/8N4CNc6FpgZahzpTjFhMzSA7T/nHJa11DE8Ng2TP3iAmRczFlmslSuUNOgUeb6yRvs0="/>
          <p:cNvPicPr>
            <a:picLocks noChangeAspect="1"/>
          </p:cNvPicPr>
          <p:nvPr/>
        </p:nvPicPr>
        <p:blipFill>
          <a:blip r:embed="rId7" cstate="print"/>
          <a:stretch>
            <a:fillRect/>
          </a:stretch>
        </p:blipFill>
        <p:spPr>
          <a:xfrm>
            <a:off x="6096000" y="5410200"/>
            <a:ext cx="1905000" cy="1923494"/>
          </a:xfrm>
          <a:prstGeom prst="rect">
            <a:avLst/>
          </a:prstGeom>
        </p:spPr>
      </p:pic>
      <p:pic>
        <p:nvPicPr>
          <p:cNvPr id="9" name="Picture 8" descr="OPL20U25GSXzBJYl68kk8uQGfFKzs7yb1M4KJWUiLk6ZEvGF+qCIPSnY57AbBFCvTW$2023.18.30$30+K4lPs7H94VUqPe2XwIsfPRnrXQE//QTEXxb8/8N4CNc6FpgZahzpTjFhMzSA7T/nHJa11DE8Ng2TP3iAmRczFlmslSuUNOgUeb6yRvs0="/>
          <p:cNvPicPr>
            <a:picLocks noChangeAspect="1"/>
          </p:cNvPicPr>
          <p:nvPr/>
        </p:nvPicPr>
        <p:blipFill>
          <a:blip r:embed="rId8" cstate="print"/>
          <a:stretch>
            <a:fillRect/>
          </a:stretch>
        </p:blipFill>
        <p:spPr>
          <a:xfrm>
            <a:off x="8458201" y="5486401"/>
            <a:ext cx="1811217" cy="1828801"/>
          </a:xfrm>
          <a:prstGeom prst="rect">
            <a:avLst/>
          </a:prstGeom>
        </p:spPr>
      </p:pic>
      <p:pic>
        <p:nvPicPr>
          <p:cNvPr id="5" name="Picture 4" descr="OPL20U25GSXzBJYl68kk8uQGfFKzs7yb1M4KJWUiLk6ZEvGF+qCIPSnY57AbBFCvTW$2023.18.30$30+K4lPs7H94VUqPe2XwIsfPRnrXQE//QTEXxb8/8N4CNc6FpgZahzpTjFhMzSA7T/nHJa11DE8Ng2TP3iAmRczFlmslSuUNOgUeb6yRvs0="/>
          <p:cNvPicPr>
            <a:picLocks noChangeAspect="1"/>
          </p:cNvPicPr>
          <p:nvPr/>
        </p:nvPicPr>
        <p:blipFill>
          <a:blip r:embed="rId7" cstate="print"/>
          <a:stretch>
            <a:fillRect/>
          </a:stretch>
        </p:blipFill>
        <p:spPr>
          <a:xfrm>
            <a:off x="1524000" y="5410200"/>
            <a:ext cx="1905000" cy="1923494"/>
          </a:xfrm>
          <a:prstGeom prst="rect">
            <a:avLst/>
          </a:prstGeom>
        </p:spPr>
      </p:pic>
      <p:pic>
        <p:nvPicPr>
          <p:cNvPr id="13" name="Picture 12" descr="OPL20U25GSXzBJYl68kk8uQGfFKzs7yb1M4KJWUiLk6ZEvGF+qCIPSnY57AbBFCvTW$2023.18.30$30+K4lPs7H94VUqPe2XwIsfPRnrXQE//QTEXxb8/8N4CNc6FpgZahzpTjFhMzSA7T/nHJa11DE8Ng2TP3iAmRczFlmslSuUNOgUeb6yRvs0="/>
          <p:cNvPicPr>
            <a:picLocks noChangeAspect="1"/>
          </p:cNvPicPr>
          <p:nvPr/>
        </p:nvPicPr>
        <p:blipFill>
          <a:blip r:embed="rId9" cstate="print"/>
          <a:stretch>
            <a:fillRect/>
          </a:stretch>
        </p:blipFill>
        <p:spPr>
          <a:xfrm>
            <a:off x="8610600" y="4953000"/>
            <a:ext cx="1752600" cy="1752600"/>
          </a:xfrm>
          <a:prstGeom prst="rect">
            <a:avLst/>
          </a:prstGeom>
        </p:spPr>
      </p:pic>
      <mc:AlternateContent xmlns:mc="http://schemas.openxmlformats.org/markup-compatibility/2006" xmlns:a14="http://schemas.microsoft.com/office/drawing/2010/main">
        <mc:Choice Requires="a14">
          <p:sp>
            <p:nvSpPr>
              <p:cNvPr id="17" name="Rectangle 16" descr="OPL20U25GSXzBJYl68kk8uQGfFKzs7yb1M4KJWUiLk6ZEvGF+qCIPSnY57AbBFCvTW$2023.18.30$30+K4lPs7H94VUqPe2XwIsfPRnrXQE//QTEXxb8/8N4CNc6FpgZahzpTjFhMzSA7T/nHJa11DE8Ng2TP3iAmRczFlmslSuUNOgUeb6yRvs0="/>
              <p:cNvSpPr/>
              <p:nvPr/>
            </p:nvSpPr>
            <p:spPr>
              <a:xfrm>
                <a:off x="138111" y="217538"/>
                <a:ext cx="11901489" cy="9342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3.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Kết</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quả</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phép</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chia </a:t>
                </a:r>
                <a14:m>
                  <m:oMath xmlns:m="http://schemas.openxmlformats.org/officeDocument/2006/math">
                    <m:r>
                      <a:rPr kumimoji="0" lang="en-US" sz="3200" b="1" i="0"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m:t>
                    </m:r>
                    <m:r>
                      <a:rPr kumimoji="0" lang="en-US" sz="32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1</m:t>
                    </m:r>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0</m:t>
                    </m:r>
                    <m:sSup>
                      <m:sSupPr>
                        <m:ctrlPr>
                          <a:rPr kumimoji="0" lang="pt-BR" sz="3200" b="0" i="1" u="none" strike="noStrike" kern="1200" cap="none" spc="0" normalizeH="0" baseline="0" noProof="0">
                            <a:ln>
                              <a:noFill/>
                            </a:ln>
                            <a:solidFill>
                              <a:srgbClr val="FF000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3</m:t>
                        </m:r>
                      </m:sup>
                    </m:sSup>
                    <m:sSup>
                      <m:sSupPr>
                        <m:ctrlPr>
                          <a:rPr kumimoji="0" lang="pt-BR" sz="3200" b="0" i="1" u="none" strike="noStrike" kern="1200" cap="none" spc="0" normalizeH="0" baseline="0" noProof="0">
                            <a:ln>
                              <a:noFill/>
                            </a:ln>
                            <a:solidFill>
                              <a:srgbClr val="FF000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FF0000"/>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3</m:t>
                        </m:r>
                      </m:sup>
                    </m:sSup>
                  </m:oMath>
                </a14:m>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m:t>
                    </m:r>
                    <m:r>
                      <a:rPr kumimoji="0" lang="en-US" sz="32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4</m:t>
                    </m:r>
                    <m:sSup>
                      <m:sSupPr>
                        <m:ctrlPr>
                          <a:rPr kumimoji="0" lang="pt-BR" sz="3200" b="0" i="1" u="none" strike="noStrike" kern="1200" cap="none" spc="0" normalizeH="0" baseline="0" noProof="0">
                            <a:ln>
                              <a:noFill/>
                            </a:ln>
                            <a:solidFill>
                              <a:srgbClr val="FF000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FF0000"/>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4</m:t>
                        </m:r>
                      </m:sup>
                    </m:sSup>
                    <m:sSup>
                      <m:sSupPr>
                        <m:ctrlPr>
                          <a:rPr kumimoji="0" lang="pt-BR"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FF0000"/>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2</m:t>
                        </m:r>
                      </m:sup>
                    </m:sSup>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6</m:t>
                    </m:r>
                    <m:sSup>
                      <m:sSupPr>
                        <m:ctrlPr>
                          <a:rPr kumimoji="0" lang="pt-BR" sz="3200" b="0" i="1" u="none" strike="noStrike" kern="1200" cap="none" spc="0" normalizeH="0" baseline="0" noProof="0">
                            <a:ln>
                              <a:noFill/>
                            </a:ln>
                            <a:solidFill>
                              <a:srgbClr val="FF000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FF0000"/>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5</m:t>
                        </m:r>
                      </m:sup>
                    </m:sSup>
                    <m:sSup>
                      <m:sSupPr>
                        <m:ctrlPr>
                          <a:rPr kumimoji="0" lang="pt-BR" sz="3200" b="0" i="1" u="none" strike="noStrike" kern="1200" cap="none" spc="0" normalizeH="0" baseline="0" noProof="0">
                            <a:ln>
                              <a:noFill/>
                            </a:ln>
                            <a:solidFill>
                              <a:srgbClr val="FF000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FF0000"/>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4</m:t>
                        </m:r>
                      </m:sup>
                    </m:sSup>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2</m:t>
                    </m:r>
                    <m:sSup>
                      <m:sSupPr>
                        <m:ctrlPr>
                          <a:rPr kumimoji="0" lang="pt-BR" sz="3200" b="0" i="1" u="none" strike="noStrike" kern="1200" cap="none" spc="0" normalizeH="0" baseline="0" noProof="0">
                            <a:ln>
                              <a:noFill/>
                            </a:ln>
                            <a:solidFill>
                              <a:srgbClr val="FF000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FF0000"/>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3</m:t>
                        </m:r>
                      </m:sup>
                    </m:sSup>
                    <m:sSup>
                      <m:sSupPr>
                        <m:ctrlPr>
                          <a:rPr kumimoji="0" lang="pt-BR" sz="3200" b="0" i="1" u="none" strike="noStrike" kern="1200" cap="none" spc="0" normalizeH="0" baseline="0" noProof="0">
                            <a:ln>
                              <a:noFill/>
                            </a:ln>
                            <a:solidFill>
                              <a:srgbClr val="FF000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FF0000"/>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2</m:t>
                        </m:r>
                      </m:sup>
                    </m:sSup>
                    <m:r>
                      <a:rPr kumimoji="0" lang="en-US"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 </m:t>
                    </m:r>
                  </m:oMath>
                </a14:m>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7" name="Rectangle 16" descr="OPL20U25GSXzBJYl68kk8uQGfFKzs7yb1M4KJWUiLk6ZEvGF+qCIPSnY57AbBFCvTW$2023.18.30$30+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138111" y="217538"/>
                <a:ext cx="11901489" cy="934277"/>
              </a:xfrm>
              <a:prstGeom prst="rect">
                <a:avLst/>
              </a:prstGeom>
              <a:blipFill>
                <a:blip r:embed="rId10"/>
                <a:stretch>
                  <a:fillRect l="-564" t="-9150" r="-1076"/>
                </a:stretch>
              </a:blipFill>
              <a:ln>
                <a:noFill/>
              </a:ln>
            </p:spPr>
            <p:txBody>
              <a:bodyPr/>
              <a:lstStyle/>
              <a:p>
                <a:r>
                  <a:rPr lang="en-GB">
                    <a:noFill/>
                  </a:rPr>
                  <a:t> </a:t>
                </a:r>
              </a:p>
            </p:txBody>
          </p:sp>
        </mc:Fallback>
      </mc:AlternateContent>
      <p:sp>
        <p:nvSpPr>
          <p:cNvPr id="21" name="TextBox 20" descr="OPL20U25GSXzBJYl68kk8uQGfFKzs7yb1M4KJWUiLk6ZEvGF+qCIPSnY57AbBFCvTW$2023.18.30$30+K4lPs7H94VUqPe2XwIsfPRnrXQE//QTEXxb8/8N4CNc6FpgZahzpTjFhMzSA7T/nHJa11DE8Ng2TP3iAmRczFlmslSuUNOgUeb6yRvs0="/>
          <p:cNvSpPr txBox="1"/>
          <p:nvPr/>
        </p:nvSpPr>
        <p:spPr>
          <a:xfrm>
            <a:off x="9067800" y="5486400"/>
            <a:ext cx="685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D</a:t>
            </a:r>
          </a:p>
        </p:txBody>
      </p:sp>
      <p:pic>
        <p:nvPicPr>
          <p:cNvPr id="16" name="Picture 15" descr="OPL20U25GSXzBJYl68kk8uQGfFKzs7yb1M4KJWUiLk6ZEvGF+qCIPSnY57AbBFCvTW$2023.18.30$30+K4lPs7H94VUqPe2XwIsfPRnrXQE//QTEXxb8/8N4CNc6FpgZahzpTjFhMzSA7T/nHJa11DE8Ng2TP3iAmRczFlmslSuUNOgUeb6yRvs0="/>
          <p:cNvPicPr>
            <a:picLocks noChangeAspect="1"/>
          </p:cNvPicPr>
          <p:nvPr/>
        </p:nvPicPr>
        <p:blipFill>
          <a:blip r:embed="rId11" cstate="print"/>
          <a:stretch>
            <a:fillRect/>
          </a:stretch>
        </p:blipFill>
        <p:spPr>
          <a:xfrm>
            <a:off x="-1524000" y="2590800"/>
            <a:ext cx="4114800" cy="3733800"/>
          </a:xfrm>
          <a:prstGeom prst="rect">
            <a:avLst/>
          </a:prstGeom>
        </p:spPr>
      </p:pic>
      <p:pic>
        <p:nvPicPr>
          <p:cNvPr id="10" name="Picture 9" descr="OPL20U25GSXzBJYl68kk8uQGfFKzs7yb1M4KJWUiLk6ZEvGF+qCIPSnY57AbBFCvTW$2023.18.30$30+K4lPs7H94VUqPe2XwIsfPRnrXQE//QTEXxb8/8N4CNc6FpgZahzpTjFhMzSA7T/nHJa11DE8Ng2TP3iAmRczFlmslSuUNOgUeb6yRvs0="/>
          <p:cNvPicPr>
            <a:picLocks noChangeAspect="1"/>
          </p:cNvPicPr>
          <p:nvPr/>
        </p:nvPicPr>
        <p:blipFill>
          <a:blip r:embed="rId12" cstate="print"/>
          <a:stretch>
            <a:fillRect/>
          </a:stretch>
        </p:blipFill>
        <p:spPr>
          <a:xfrm>
            <a:off x="1524000" y="4953000"/>
            <a:ext cx="1981200" cy="1905000"/>
          </a:xfrm>
          <a:prstGeom prst="rect">
            <a:avLst/>
          </a:prstGeom>
        </p:spPr>
      </p:pic>
      <p:sp>
        <p:nvSpPr>
          <p:cNvPr id="32" name="TextBox 31" descr="OPL20U25GSXzBJYl68kk8uQGfFKzs7yb1M4KJWUiLk6ZEvGF+qCIPSnY57AbBFCvTW$2023.18.30$30+K4lPs7H94VUqPe2XwIsfPRnrXQE//QTEXxb8/8N4CNc6FpgZahzpTjFhMzSA7T/nHJa11DE8Ng2TP3iAmRczFlmslSuUNOgUeb6yRvs0="/>
          <p:cNvSpPr txBox="1"/>
          <p:nvPr/>
        </p:nvSpPr>
        <p:spPr>
          <a:xfrm>
            <a:off x="2057400" y="5562600"/>
            <a:ext cx="914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a:t>
            </a:r>
          </a:p>
        </p:txBody>
      </p:sp>
      <p:pic>
        <p:nvPicPr>
          <p:cNvPr id="31" name="Picture 30" descr="ca.png"/>
          <p:cNvPicPr>
            <a:picLocks noChangeAspect="1"/>
          </p:cNvPicPr>
          <p:nvPr/>
        </p:nvPicPr>
        <p:blipFill>
          <a:blip r:embed="rId13" cstate="print"/>
          <a:stretch>
            <a:fillRect/>
          </a:stretch>
        </p:blipFill>
        <p:spPr>
          <a:xfrm>
            <a:off x="6781800" y="5867401"/>
            <a:ext cx="533400" cy="473671"/>
          </a:xfrm>
          <a:prstGeom prst="rect">
            <a:avLst/>
          </a:prstGeom>
        </p:spPr>
      </p:pic>
      <p:pic>
        <p:nvPicPr>
          <p:cNvPr id="12" name="Picture 11" descr="e86f050d219b5585368f7ef298c00175.png"/>
          <p:cNvPicPr>
            <a:picLocks noChangeAspect="1"/>
          </p:cNvPicPr>
          <p:nvPr/>
        </p:nvPicPr>
        <p:blipFill>
          <a:blip r:embed="rId14" cstate="print"/>
          <a:stretch>
            <a:fillRect/>
          </a:stretch>
        </p:blipFill>
        <p:spPr>
          <a:xfrm>
            <a:off x="6324600" y="5029200"/>
            <a:ext cx="1676400" cy="1676400"/>
          </a:xfrm>
          <a:prstGeom prst="rect">
            <a:avLst/>
          </a:prstGeom>
        </p:spPr>
      </p:pic>
      <p:sp>
        <p:nvSpPr>
          <p:cNvPr id="20" name="TextBox 19"/>
          <p:cNvSpPr txBox="1"/>
          <p:nvPr/>
        </p:nvSpPr>
        <p:spPr>
          <a:xfrm>
            <a:off x="6705600" y="5562600"/>
            <a:ext cx="685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C</a:t>
            </a:r>
          </a:p>
        </p:txBody>
      </p:sp>
      <p:sp>
        <p:nvSpPr>
          <p:cNvPr id="25" name="Rectangle 24"/>
          <p:cNvSpPr/>
          <p:nvPr/>
        </p:nvSpPr>
        <p:spPr>
          <a:xfrm>
            <a:off x="1828800" y="5562600"/>
            <a:ext cx="1206624" cy="9144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Sai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mất</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rồi</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7" name="Rectangle 26"/>
          <p:cNvSpPr/>
          <p:nvPr/>
        </p:nvSpPr>
        <p:spPr>
          <a:xfrm>
            <a:off x="8839200" y="5486400"/>
            <a:ext cx="1371600" cy="7620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Sai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mất</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rồi</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34" name="Picture 33" descr="e324d9d037662d64fc16b51b9bfbdbac.png"/>
          <p:cNvPicPr>
            <a:picLocks noChangeAspect="1"/>
          </p:cNvPicPr>
          <p:nvPr/>
        </p:nvPicPr>
        <p:blipFill>
          <a:blip r:embed="rId8" cstate="print"/>
          <a:stretch>
            <a:fillRect/>
          </a:stretch>
        </p:blipFill>
        <p:spPr>
          <a:xfrm>
            <a:off x="3935761" y="5486401"/>
            <a:ext cx="1811217" cy="1828801"/>
          </a:xfrm>
          <a:prstGeom prst="rect">
            <a:avLst/>
          </a:prstGeom>
        </p:spPr>
      </p:pic>
      <p:pic>
        <p:nvPicPr>
          <p:cNvPr id="35" name="Picture 34" descr="e86f050d219b5585368f7ef298c00175.png"/>
          <p:cNvPicPr>
            <a:picLocks noChangeAspect="1"/>
          </p:cNvPicPr>
          <p:nvPr/>
        </p:nvPicPr>
        <p:blipFill>
          <a:blip r:embed="rId9" cstate="print"/>
          <a:stretch>
            <a:fillRect/>
          </a:stretch>
        </p:blipFill>
        <p:spPr>
          <a:xfrm>
            <a:off x="4127376" y="5060776"/>
            <a:ext cx="1752600" cy="1752600"/>
          </a:xfrm>
          <a:prstGeom prst="rect">
            <a:avLst/>
          </a:prstGeom>
        </p:spPr>
      </p:pic>
      <p:sp>
        <p:nvSpPr>
          <p:cNvPr id="36" name="TextBox 35"/>
          <p:cNvSpPr txBox="1"/>
          <p:nvPr/>
        </p:nvSpPr>
        <p:spPr>
          <a:xfrm>
            <a:off x="4531943" y="5697924"/>
            <a:ext cx="685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B</a:t>
            </a:r>
          </a:p>
        </p:txBody>
      </p:sp>
      <p:sp>
        <p:nvSpPr>
          <p:cNvPr id="37" name="Rectangle 36"/>
          <p:cNvSpPr/>
          <p:nvPr/>
        </p:nvSpPr>
        <p:spPr>
          <a:xfrm>
            <a:off x="4225280" y="5613604"/>
            <a:ext cx="1244695" cy="777280"/>
          </a:xfrm>
          <a:prstGeom prst="rect">
            <a:avLst/>
          </a:prstGeom>
          <a:ln>
            <a:solidFill>
              <a:schemeClr val="accent3"/>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rồi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4" name="Rectangle 23"/>
              <p:cNvSpPr/>
              <p:nvPr/>
            </p:nvSpPr>
            <p:spPr>
              <a:xfrm>
                <a:off x="1507676" y="1235398"/>
                <a:ext cx="4267200" cy="94864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5</m:t>
                    </m:r>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𝑦</m:t>
                    </m:r>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2</m:t>
                    </m:r>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𝑥</m:t>
                    </m:r>
                  </m:oMath>
                </a14:m>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mc:Choice>
        <mc:Fallback xmlns="">
          <p:sp>
            <p:nvSpPr>
              <p:cNvPr id="24" name="Rectangle 23"/>
              <p:cNvSpPr>
                <a:spLocks noRot="1" noChangeAspect="1" noMove="1" noResize="1" noEditPoints="1" noAdjustHandles="1" noChangeArrowheads="1" noChangeShapeType="1" noTextEdit="1"/>
              </p:cNvSpPr>
              <p:nvPr/>
            </p:nvSpPr>
            <p:spPr>
              <a:xfrm>
                <a:off x="1507676" y="1235398"/>
                <a:ext cx="4267200" cy="948644"/>
              </a:xfrm>
              <a:prstGeom prst="rect">
                <a:avLst/>
              </a:prstGeom>
              <a:blipFill>
                <a:blip r:embed="rId15"/>
                <a:stretch>
                  <a:fillRect l="-2857" b="-129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1507676" y="2194509"/>
                <a:ext cx="4267200" cy="118985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 </a:t>
                </a:r>
                <a14:m>
                  <m:oMath xmlns:m="http://schemas.openxmlformats.org/officeDocument/2006/math">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5</m:t>
                    </m:r>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𝑦</m:t>
                    </m:r>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3</m:t>
                    </m:r>
                    <m:sSup>
                      <m:sSupPr>
                        <m:ctrlPr>
                          <a:rPr kumimoji="0" lang="pt-BR" sz="3200" b="0" i="1" u="none" strike="noStrike" kern="1200" cap="none" spc="0" normalizeH="0" baseline="0" noProof="0">
                            <a:ln>
                              <a:noFill/>
                            </a:ln>
                            <a:solidFill>
                              <a:srgbClr val="000099"/>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0099"/>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2</m:t>
                        </m:r>
                      </m:sup>
                    </m:sSup>
                    <m:sSup>
                      <m:sSupPr>
                        <m:ctrlPr>
                          <a:rPr kumimoji="0" lang="pt-BR" sz="3200" b="0" i="1" u="none" strike="noStrike" kern="1200" cap="none" spc="0" normalizeH="0" baseline="0" noProof="0">
                            <a:ln>
                              <a:noFill/>
                            </a:ln>
                            <a:solidFill>
                              <a:srgbClr val="000099"/>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a:ln>
                              <a:noFill/>
                            </a:ln>
                            <a:solidFill>
                              <a:srgbClr val="000099"/>
                            </a:solidFill>
                            <a:effectLst/>
                            <a:uLnTx/>
                            <a:uFillTx/>
                            <a:latin typeface="Cambria Math" panose="02040503050406030204" pitchFamily="18" charset="0"/>
                            <a:ea typeface="+mn-ea"/>
                            <a:cs typeface="Times New Roman" panose="02020603050405020304" pitchFamily="18" charset="0"/>
                          </a:rPr>
                          <m:t>2</m:t>
                        </m:r>
                      </m:sup>
                    </m:sSup>
                  </m:oMath>
                </a14:m>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mc:Choice>
        <mc:Fallback xmlns="">
          <p:sp>
            <p:nvSpPr>
              <p:cNvPr id="28" name="Rectangle 27"/>
              <p:cNvSpPr>
                <a:spLocks noRot="1" noChangeAspect="1" noMove="1" noResize="1" noEditPoints="1" noAdjustHandles="1" noChangeArrowheads="1" noChangeShapeType="1" noTextEdit="1"/>
              </p:cNvSpPr>
              <p:nvPr/>
            </p:nvSpPr>
            <p:spPr>
              <a:xfrm>
                <a:off x="1507676" y="2194509"/>
                <a:ext cx="4267200" cy="1189856"/>
              </a:xfrm>
              <a:prstGeom prst="rect">
                <a:avLst/>
              </a:prstGeom>
              <a:blipFill rotWithShape="0">
                <a:blip r:embed="rId16"/>
                <a:stretch>
                  <a:fillRect l="-142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6681789" y="1222955"/>
                <a:ext cx="3962400" cy="93381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 </a:t>
                </a:r>
                <a14:m>
                  <m:oMath xmlns:m="http://schemas.openxmlformats.org/officeDocument/2006/math">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5</m:t>
                    </m:r>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𝑦</m:t>
                    </m:r>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2</m:t>
                    </m:r>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𝑥</m:t>
                    </m:r>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3</m:t>
                    </m:r>
                    <m:sSup>
                      <m:sSupPr>
                        <m:ctrlPr>
                          <a:rPr kumimoji="0" lang="pt-BR" sz="3200" b="0" i="1" u="none" strike="noStrike" kern="1200" cap="none" spc="0" normalizeH="0" baseline="0" noProof="0">
                            <a:ln>
                              <a:noFill/>
                            </a:ln>
                            <a:solidFill>
                              <a:srgbClr val="000099"/>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0099"/>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2</m:t>
                        </m:r>
                      </m:sup>
                    </m:sSup>
                    <m:sSup>
                      <m:sSupPr>
                        <m:ctrlPr>
                          <a:rPr kumimoji="0" lang="pt-BR" sz="3200" b="0" i="1" u="none" strike="noStrike" kern="1200" cap="none" spc="0" normalizeH="0" baseline="0" noProof="0">
                            <a:ln>
                              <a:noFill/>
                            </a:ln>
                            <a:solidFill>
                              <a:srgbClr val="000099"/>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a:ln>
                              <a:noFill/>
                            </a:ln>
                            <a:solidFill>
                              <a:srgbClr val="000099"/>
                            </a:solidFill>
                            <a:effectLst/>
                            <a:uLnTx/>
                            <a:uFillTx/>
                            <a:latin typeface="Cambria Math" panose="02040503050406030204" pitchFamily="18" charset="0"/>
                            <a:ea typeface="+mn-ea"/>
                            <a:cs typeface="Times New Roman" panose="02020603050405020304" pitchFamily="18" charset="0"/>
                          </a:rPr>
                          <m:t>2</m:t>
                        </m:r>
                      </m:sup>
                    </m:sSup>
                  </m:oMath>
                </a14:m>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mc:Choice>
        <mc:Fallback xmlns="">
          <p:sp>
            <p:nvSpPr>
              <p:cNvPr id="29" name="Rectangle 28"/>
              <p:cNvSpPr>
                <a:spLocks noRot="1" noChangeAspect="1" noMove="1" noResize="1" noEditPoints="1" noAdjustHandles="1" noChangeArrowheads="1" noChangeShapeType="1" noTextEdit="1"/>
              </p:cNvSpPr>
              <p:nvPr/>
            </p:nvSpPr>
            <p:spPr>
              <a:xfrm>
                <a:off x="6681789" y="1222955"/>
                <a:ext cx="3962400" cy="933817"/>
              </a:xfrm>
              <a:prstGeom prst="rect">
                <a:avLst/>
              </a:prstGeom>
              <a:blipFill>
                <a:blip r:embed="rId17"/>
                <a:stretch>
                  <a:fillRect l="-3846" b="-196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6781800" y="2170770"/>
                <a:ext cx="3914352" cy="117097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 </a:t>
                </a:r>
                <a14:m>
                  <m:oMath xmlns:m="http://schemas.openxmlformats.org/officeDocument/2006/math">
                    <m:r>
                      <a:rPr kumimoji="0" lang="en-US" sz="3200" b="0" i="1" u="none" strike="noStrike" kern="1200" cap="none" spc="0" normalizeH="0" baseline="0" noProof="0">
                        <a:ln>
                          <a:noFill/>
                        </a:ln>
                        <a:solidFill>
                          <a:srgbClr val="000099"/>
                        </a:solidFill>
                        <a:effectLst/>
                        <a:uLnTx/>
                        <a:uFillTx/>
                        <a:latin typeface="Cambria Math" panose="02040503050406030204" pitchFamily="18" charset="0"/>
                        <a:ea typeface="+mn-ea"/>
                        <a:cs typeface="Times New Roman" panose="02020603050405020304" pitchFamily="18" charset="0"/>
                      </a:rPr>
                      <m:t>5</m:t>
                    </m:r>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𝑦</m:t>
                    </m:r>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2</m:t>
                    </m:r>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𝑥</m:t>
                    </m:r>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3</m:t>
                    </m:r>
                    <m:sSup>
                      <m:sSupPr>
                        <m:ctrlPr>
                          <a:rPr kumimoji="0" lang="pt-BR" sz="3200" b="0" i="1" u="none" strike="noStrike" kern="1200" cap="none" spc="0" normalizeH="0" baseline="0" noProof="0">
                            <a:ln>
                              <a:noFill/>
                            </a:ln>
                            <a:solidFill>
                              <a:srgbClr val="000099"/>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0099"/>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2</m:t>
                        </m:r>
                      </m:sup>
                    </m:sSup>
                    <m:sSup>
                      <m:sSupPr>
                        <m:ctrlPr>
                          <a:rPr kumimoji="0" lang="pt-BR" sz="3200" b="0" i="1" u="none" strike="noStrike" kern="1200" cap="none" spc="0" normalizeH="0" baseline="0" noProof="0">
                            <a:ln>
                              <a:noFill/>
                            </a:ln>
                            <a:solidFill>
                              <a:srgbClr val="000099"/>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a:ln>
                              <a:noFill/>
                            </a:ln>
                            <a:solidFill>
                              <a:srgbClr val="000099"/>
                            </a:solidFill>
                            <a:effectLst/>
                            <a:uLnTx/>
                            <a:uFillTx/>
                            <a:latin typeface="Cambria Math" panose="02040503050406030204" pitchFamily="18" charset="0"/>
                            <a:ea typeface="+mn-ea"/>
                            <a:cs typeface="Times New Roman" panose="02020603050405020304" pitchFamily="18" charset="0"/>
                          </a:rPr>
                          <m:t>2</m:t>
                        </m:r>
                      </m:sup>
                    </m:sSup>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m:t>
                    </m:r>
                  </m:oMath>
                </a14:m>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mc:Choice>
        <mc:Fallback xmlns="">
          <p:sp>
            <p:nvSpPr>
              <p:cNvPr id="30" name="Rectangle 29"/>
              <p:cNvSpPr>
                <a:spLocks noRot="1" noChangeAspect="1" noMove="1" noResize="1" noEditPoints="1" noAdjustHandles="1" noChangeArrowheads="1" noChangeShapeType="1" noTextEdit="1"/>
              </p:cNvSpPr>
              <p:nvPr/>
            </p:nvSpPr>
            <p:spPr>
              <a:xfrm>
                <a:off x="6781800" y="2170770"/>
                <a:ext cx="3914352" cy="1170976"/>
              </a:xfrm>
              <a:prstGeom prst="rect">
                <a:avLst/>
              </a:prstGeom>
              <a:blipFill rotWithShape="0">
                <a:blip r:embed="rId18"/>
                <a:stretch>
                  <a:fillRect l="-4050"/>
                </a:stretch>
              </a:blipFill>
              <a:ln>
                <a:noFill/>
              </a:ln>
            </p:spPr>
            <p:txBody>
              <a:bodyPr/>
              <a:lstStyle/>
              <a:p>
                <a:r>
                  <a:rPr lang="en-US">
                    <a:noFill/>
                  </a:rPr>
                  <a:t> </a:t>
                </a:r>
              </a:p>
            </p:txBody>
          </p:sp>
        </mc:Fallback>
      </mc:AlternateContent>
      <p:pic>
        <p:nvPicPr>
          <p:cNvPr id="26" name="Picture 11" descr="Digit 30">
            <a:extLst>
              <a:ext uri="{FF2B5EF4-FFF2-40B4-BE49-F238E27FC236}">
                <a16:creationId xmlns:a16="http://schemas.microsoft.com/office/drawing/2014/main" id="{4C99BB44-EDF3-461B-AAEB-559A17882B67}"/>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10684324" y="936672"/>
            <a:ext cx="1355276" cy="934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3" name="Rectangle 32"/>
              <p:cNvSpPr/>
              <p:nvPr/>
            </p:nvSpPr>
            <p:spPr>
              <a:xfrm>
                <a:off x="685800" y="3426066"/>
                <a:ext cx="11506200" cy="168145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Giải</a:t>
                </a:r>
                <a14:m>
                  <m:oMath xmlns:m="http://schemas.openxmlformats.org/officeDocument/2006/math">
                    <m:r>
                      <a:rPr kumimoji="0" lang="en-US" sz="32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m:t>
                    </m:r>
                    <m:r>
                      <a:rPr kumimoji="0" lang="en-US" sz="3200" b="1" i="0"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         </m:t>
                    </m:r>
                    <m:r>
                      <a:rPr kumimoji="0" lang="en-US" sz="3200" b="1" i="0"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m:t>
                    </m:r>
                    <m:r>
                      <a:rPr kumimoji="0" lang="en-US" sz="3200" b="0" i="0"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1</m:t>
                    </m:r>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0</m:t>
                    </m:r>
                    <m:sSup>
                      <m:sSupPr>
                        <m:ctrlPr>
                          <a:rPr kumimoji="0" lang="pt-BR"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3</m:t>
                        </m:r>
                      </m:sup>
                    </m:sSup>
                    <m:sSup>
                      <m:sSupPr>
                        <m:ctrlPr>
                          <a:rPr kumimoji="0" lang="pt-BR"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3</m:t>
                        </m:r>
                      </m:sup>
                    </m:sSup>
                  </m:oMath>
                </a14:m>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0" i="0"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m:t>
                    </m:r>
                    <m:r>
                      <a:rPr kumimoji="0" lang="en-US" sz="3200" b="0" i="0"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4</m:t>
                    </m:r>
                    <m:sSup>
                      <m:sSupPr>
                        <m:ctrlPr>
                          <a:rPr kumimoji="0" lang="pt-BR"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4</m:t>
                        </m:r>
                      </m:sup>
                    </m:sSup>
                    <m:sSup>
                      <m:sSupPr>
                        <m:ctrlPr>
                          <a:rPr kumimoji="0" lang="pt-BR"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2</m:t>
                        </m:r>
                      </m:sup>
                    </m:s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6</m:t>
                    </m:r>
                    <m:sSup>
                      <m:sSupPr>
                        <m:ctrlPr>
                          <a:rPr kumimoji="0" lang="pt-BR"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5</m:t>
                        </m:r>
                      </m:sup>
                    </m:sSup>
                    <m:sSup>
                      <m:sSupPr>
                        <m:ctrlPr>
                          <a:rPr kumimoji="0" lang="pt-BR"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4</m:t>
                        </m:r>
                      </m:sup>
                    </m:s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2</m:t>
                    </m:r>
                    <m:sSup>
                      <m:sSupPr>
                        <m:ctrlPr>
                          <a:rPr kumimoji="0" lang="pt-BR"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3</m:t>
                        </m:r>
                      </m:sup>
                    </m:sSup>
                    <m:sSup>
                      <m:sSupPr>
                        <m:ctrlPr>
                          <a:rPr kumimoji="0" lang="pt-BR"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2</m:t>
                        </m:r>
                      </m:sup>
                    </m:sSup>
                  </m:oMath>
                </a14:m>
                <a:endPar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m:t>
                      </m:r>
                      <m:r>
                        <a:rPr kumimoji="0" lang="en-US" sz="3200" b="0" i="0"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1</m:t>
                      </m:r>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0</m:t>
                      </m:r>
                      <m:sSup>
                        <m:sSupPr>
                          <m:ctrlPr>
                            <a:rPr kumimoji="0" lang="pt-BR"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3</m:t>
                          </m:r>
                        </m:sup>
                      </m:sSup>
                      <m:sSup>
                        <m:sSupPr>
                          <m:ctrlPr>
                            <a:rPr kumimoji="0" lang="pt-BR"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3</m:t>
                          </m:r>
                        </m:sup>
                      </m:sSup>
                      <m:r>
                        <m:rPr>
                          <m:nor/>
                        </m:rPr>
                        <a:rPr kumimoji="0" lang="en-US" sz="3200" b="0" i="0"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2</m:t>
                      </m:r>
                      <m:sSup>
                        <m:sSupPr>
                          <m:ctrlPr>
                            <a:rPr kumimoji="0" lang="pt-BR"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3</m:t>
                          </m:r>
                        </m:sup>
                      </m:sSup>
                      <m:sSup>
                        <m:sSupPr>
                          <m:ctrlPr>
                            <a:rPr kumimoji="0" lang="pt-BR"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2</m:t>
                          </m:r>
                        </m:sup>
                      </m:sSup>
                      <m:r>
                        <a:rPr kumimoji="0" lang="en-US" sz="3200" b="0" i="0"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m:t>
                      </m:r>
                      <m:r>
                        <a:rPr kumimoji="0" lang="en-US" sz="3200" b="0" i="0"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4</m:t>
                      </m:r>
                      <m:sSup>
                        <m:sSupPr>
                          <m:ctrlPr>
                            <a:rPr kumimoji="0" lang="pt-BR"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4</m:t>
                          </m:r>
                        </m:sup>
                      </m:sSup>
                      <m:sSup>
                        <m:sSupPr>
                          <m:ctrlPr>
                            <a:rPr kumimoji="0" lang="pt-BR"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2</m:t>
                          </m:r>
                        </m:sup>
                      </m:s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2</m:t>
                      </m:r>
                      <m:sSup>
                        <m:sSupPr>
                          <m:ctrlPr>
                            <a:rPr kumimoji="0" lang="pt-BR"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3</m:t>
                          </m:r>
                        </m:sup>
                      </m:sSup>
                      <m:sSup>
                        <m:sSupPr>
                          <m:ctrlPr>
                            <a:rPr kumimoji="0" lang="pt-BR"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2</m:t>
                          </m:r>
                        </m:sup>
                      </m:s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6</m:t>
                      </m:r>
                      <m:sSup>
                        <m:sSupPr>
                          <m:ctrlPr>
                            <a:rPr kumimoji="0" lang="pt-BR"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5</m:t>
                          </m:r>
                        </m:sup>
                      </m:sSup>
                      <m:sSup>
                        <m:sSupPr>
                          <m:ctrlPr>
                            <a:rPr kumimoji="0" lang="pt-BR"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4</m:t>
                          </m:r>
                        </m:sup>
                      </m:s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2</m:t>
                      </m:r>
                      <m:sSup>
                        <m:sSupPr>
                          <m:ctrlPr>
                            <a:rPr kumimoji="0" lang="pt-BR"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3</m:t>
                          </m:r>
                        </m:sup>
                      </m:sSup>
                      <m:sSup>
                        <m:sSupPr>
                          <m:ctrlPr>
                            <a:rPr kumimoji="0" lang="pt-BR"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2</m:t>
                          </m:r>
                        </m:sup>
                      </m:sSup>
                    </m:oMath>
                  </m:oMathPara>
                </a14:m>
                <a:endPar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               =</m:t>
                    </m:r>
                    <m:r>
                      <a:rPr kumimoji="0" lang="en-US"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5</m:t>
                    </m:r>
                    <m:r>
                      <a:rPr kumimoji="0" lang="en-US"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𝑦</m:t>
                    </m:r>
                    <m:r>
                      <a:rPr kumimoji="0" lang="en-US"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2</m:t>
                    </m:r>
                    <m:r>
                      <a:rPr kumimoji="0" lang="en-US"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𝑥</m:t>
                    </m:r>
                    <m:r>
                      <a:rPr kumimoji="0" lang="en-US"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3</m:t>
                    </m:r>
                    <m:sSup>
                      <m:sSupPr>
                        <m:ctrlPr>
                          <a:rPr kumimoji="0" lang="pt-BR"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2</m:t>
                        </m:r>
                      </m:sup>
                    </m:sSup>
                    <m:sSup>
                      <m:sSupPr>
                        <m:ctrlPr>
                          <a:rPr kumimoji="0" lang="pt-BR"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2</m:t>
                        </m:r>
                      </m:sup>
                    </m:sSup>
                  </m:oMath>
                </a14:m>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mc:Choice>
        <mc:Fallback xmlns="">
          <p:sp>
            <p:nvSpPr>
              <p:cNvPr id="33" name="Rectangle 32"/>
              <p:cNvSpPr>
                <a:spLocks noRot="1" noChangeAspect="1" noMove="1" noResize="1" noEditPoints="1" noAdjustHandles="1" noChangeArrowheads="1" noChangeShapeType="1" noTextEdit="1"/>
              </p:cNvSpPr>
              <p:nvPr/>
            </p:nvSpPr>
            <p:spPr>
              <a:xfrm>
                <a:off x="685800" y="3426066"/>
                <a:ext cx="11506200" cy="1681457"/>
              </a:xfrm>
              <a:prstGeom prst="rect">
                <a:avLst/>
              </a:prstGeom>
              <a:blipFill rotWithShape="0">
                <a:blip r:embed="rId20"/>
                <a:stretch>
                  <a:fillRect l="-1378" t="-1087" b="-8333"/>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0563005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6.93889E-18 1.11111E-6 L 0.56667 0.00555 " pathEditMode="relative" rAng="0" ptsTypes="AA">
                                      <p:cBhvr>
                                        <p:cTn id="6" dur="2000" fill="hold"/>
                                        <p:tgtEl>
                                          <p:spTgt spid="16"/>
                                        </p:tgtEl>
                                        <p:attrNameLst>
                                          <p:attrName>ppt_x</p:attrName>
                                          <p:attrName>ppt_y</p:attrName>
                                        </p:attrNameLst>
                                      </p:cBhvr>
                                      <p:rCtr x="28300" y="300"/>
                                    </p:animMotion>
                                  </p:childTnLst>
                                </p:cTn>
                              </p:par>
                              <p:par>
                                <p:cTn id="7" presetID="31" presetClass="exit" presetSubtype="0" fill="hold" nodeType="withEffect">
                                  <p:stCondLst>
                                    <p:cond delay="33000"/>
                                  </p:stCondLst>
                                  <p:iterate type="lt">
                                    <p:tmPct val="5000"/>
                                  </p:iterate>
                                  <p:childTnLst>
                                    <p:anim calcmode="lin" valueType="num">
                                      <p:cBhvr>
                                        <p:cTn id="8" dur="1000"/>
                                        <p:tgtEl>
                                          <p:spTgt spid="26"/>
                                        </p:tgtEl>
                                        <p:attrNameLst>
                                          <p:attrName>ppt_w</p:attrName>
                                        </p:attrNameLst>
                                      </p:cBhvr>
                                      <p:tavLst>
                                        <p:tav tm="0">
                                          <p:val>
                                            <p:strVal val="ppt_w"/>
                                          </p:val>
                                        </p:tav>
                                        <p:tav tm="100000">
                                          <p:val>
                                            <p:fltVal val="0"/>
                                          </p:val>
                                        </p:tav>
                                      </p:tavLst>
                                    </p:anim>
                                    <p:anim calcmode="lin" valueType="num">
                                      <p:cBhvr>
                                        <p:cTn id="9" dur="1000"/>
                                        <p:tgtEl>
                                          <p:spTgt spid="26"/>
                                        </p:tgtEl>
                                        <p:attrNameLst>
                                          <p:attrName>ppt_h</p:attrName>
                                        </p:attrNameLst>
                                      </p:cBhvr>
                                      <p:tavLst>
                                        <p:tav tm="0">
                                          <p:val>
                                            <p:strVal val="ppt_h"/>
                                          </p:val>
                                        </p:tav>
                                        <p:tav tm="100000">
                                          <p:val>
                                            <p:fltVal val="0"/>
                                          </p:val>
                                        </p:tav>
                                      </p:tavLst>
                                    </p:anim>
                                    <p:anim calcmode="lin" valueType="num">
                                      <p:cBhvr>
                                        <p:cTn id="10" dur="1000"/>
                                        <p:tgtEl>
                                          <p:spTgt spid="26"/>
                                        </p:tgtEl>
                                        <p:attrNameLst>
                                          <p:attrName>style.rotation</p:attrName>
                                        </p:attrNameLst>
                                      </p:cBhvr>
                                      <p:tavLst>
                                        <p:tav tm="0">
                                          <p:val>
                                            <p:fltVal val="0"/>
                                          </p:val>
                                        </p:tav>
                                        <p:tav tm="100000">
                                          <p:val>
                                            <p:fltVal val="90"/>
                                          </p:val>
                                        </p:tav>
                                      </p:tavLst>
                                    </p:anim>
                                    <p:animEffect transition="out" filter="fade">
                                      <p:cBhvr>
                                        <p:cTn id="11" dur="1000"/>
                                        <p:tgtEl>
                                          <p:spTgt spid="26"/>
                                        </p:tgtEl>
                                      </p:cBhvr>
                                    </p:animEffect>
                                    <p:set>
                                      <p:cBhvr>
                                        <p:cTn id="12"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7"/>
                                            </p:cond>
                                          </p:stCondLst>
                                          <p:endCondLst>
                                            <p:cond evt="onStopAudio" delay="0">
                                              <p:tgtEl>
                                                <p:sldTgt/>
                                              </p:tgtEl>
                                            </p:cond>
                                          </p:endCondLst>
                                        </p:cTn>
                                        <p:tgtEl>
                                          <p:sndTgt r:embed="rId3" name="RINGIN.WAV"/>
                                        </p:tgtEl>
                                      </p:cMediaNode>
                                    </p:audio>
                                  </p:subTnLst>
                                </p:cTn>
                              </p:par>
                              <p:par>
                                <p:cTn id="13" presetID="2" presetClass="entr" presetSubtype="4" fill="hold" grpId="0" nodeType="withEffect">
                                  <p:stCondLst>
                                    <p:cond delay="3300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0"/>
                    </p:tgtEl>
                  </p:cond>
                </p:stCondLst>
                <p:endSync evt="end" delay="0">
                  <p:rtn val="all"/>
                </p:endSync>
                <p:childTnLst>
                  <p:par>
                    <p:cTn id="18" fill="hold">
                      <p:stCondLst>
                        <p:cond delay="0"/>
                      </p:stCondLst>
                      <p:childTnLst>
                        <p:par>
                          <p:cTn id="19" fill="hold">
                            <p:stCondLst>
                              <p:cond delay="0"/>
                            </p:stCondLst>
                            <p:childTnLst>
                              <p:par>
                                <p:cTn id="20" presetID="47" presetClass="exit" presetSubtype="0" fill="hold" grpId="0" nodeType="withEffect">
                                  <p:stCondLst>
                                    <p:cond delay="0"/>
                                  </p:stCondLst>
                                  <p:childTnLst>
                                    <p:animEffect transition="out" filter="fade">
                                      <p:cBhvr>
                                        <p:cTn id="21" dur="1000"/>
                                        <p:tgtEl>
                                          <p:spTgt spid="20"/>
                                        </p:tgtEl>
                                      </p:cBhvr>
                                    </p:animEffect>
                                    <p:anim calcmode="lin" valueType="num">
                                      <p:cBhvr>
                                        <p:cTn id="22" dur="1000"/>
                                        <p:tgtEl>
                                          <p:spTgt spid="20"/>
                                        </p:tgtEl>
                                        <p:attrNameLst>
                                          <p:attrName>ppt_x</p:attrName>
                                        </p:attrNameLst>
                                      </p:cBhvr>
                                      <p:tavLst>
                                        <p:tav tm="0">
                                          <p:val>
                                            <p:strVal val="ppt_x"/>
                                          </p:val>
                                        </p:tav>
                                        <p:tav tm="100000">
                                          <p:val>
                                            <p:strVal val="ppt_x"/>
                                          </p:val>
                                        </p:tav>
                                      </p:tavLst>
                                    </p:anim>
                                    <p:anim calcmode="lin" valueType="num">
                                      <p:cBhvr>
                                        <p:cTn id="23" dur="1000"/>
                                        <p:tgtEl>
                                          <p:spTgt spid="20"/>
                                        </p:tgtEl>
                                        <p:attrNameLst>
                                          <p:attrName>ppt_y</p:attrName>
                                        </p:attrNameLst>
                                      </p:cBhvr>
                                      <p:tavLst>
                                        <p:tav tm="0">
                                          <p:val>
                                            <p:strVal val="ppt_y"/>
                                          </p:val>
                                        </p:tav>
                                        <p:tav tm="100000">
                                          <p:val>
                                            <p:strVal val="ppt_y-.1"/>
                                          </p:val>
                                        </p:tav>
                                      </p:tavLst>
                                    </p:anim>
                                    <p:set>
                                      <p:cBhvr>
                                        <p:cTn id="24"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dung .wav"/>
                                        </p:tgtEl>
                                      </p:cMediaNode>
                                    </p:audio>
                                  </p:subTnLst>
                                </p:cTn>
                              </p:par>
                              <p:par>
                                <p:cTn id="25" presetID="47" presetClass="exit" presetSubtype="0" fill="hold" nodeType="withEffect">
                                  <p:stCondLst>
                                    <p:cond delay="0"/>
                                  </p:stCondLst>
                                  <p:childTnLst>
                                    <p:animEffect transition="out" filter="fade">
                                      <p:cBhvr>
                                        <p:cTn id="26" dur="1000"/>
                                        <p:tgtEl>
                                          <p:spTgt spid="12"/>
                                        </p:tgtEl>
                                      </p:cBhvr>
                                    </p:animEffect>
                                    <p:anim calcmode="lin" valueType="num">
                                      <p:cBhvr>
                                        <p:cTn id="27" dur="1000"/>
                                        <p:tgtEl>
                                          <p:spTgt spid="12"/>
                                        </p:tgtEl>
                                        <p:attrNameLst>
                                          <p:attrName>ppt_x</p:attrName>
                                        </p:attrNameLst>
                                      </p:cBhvr>
                                      <p:tavLst>
                                        <p:tav tm="0">
                                          <p:val>
                                            <p:strVal val="ppt_x"/>
                                          </p:val>
                                        </p:tav>
                                        <p:tav tm="100000">
                                          <p:val>
                                            <p:strVal val="ppt_x"/>
                                          </p:val>
                                        </p:tav>
                                      </p:tavLst>
                                    </p:anim>
                                    <p:anim calcmode="lin" valueType="num">
                                      <p:cBhvr>
                                        <p:cTn id="28" dur="1000"/>
                                        <p:tgtEl>
                                          <p:spTgt spid="12"/>
                                        </p:tgtEl>
                                        <p:attrNameLst>
                                          <p:attrName>ppt_y</p:attrName>
                                        </p:attrNameLst>
                                      </p:cBhvr>
                                      <p:tavLst>
                                        <p:tav tm="0">
                                          <p:val>
                                            <p:strVal val="ppt_y"/>
                                          </p:val>
                                        </p:tav>
                                        <p:tav tm="100000">
                                          <p:val>
                                            <p:strVal val="ppt_y-.1"/>
                                          </p:val>
                                        </p:tav>
                                      </p:tavLst>
                                    </p:anim>
                                    <p:set>
                                      <p:cBhvr>
                                        <p:cTn id="29" dur="1" fill="hold">
                                          <p:stCondLst>
                                            <p:cond delay="999"/>
                                          </p:stCondLst>
                                        </p:cTn>
                                        <p:tgtEl>
                                          <p:spTgt spid="12"/>
                                        </p:tgtEl>
                                        <p:attrNameLst>
                                          <p:attrName>style.visibility</p:attrName>
                                        </p:attrNameLst>
                                      </p:cBhvr>
                                      <p:to>
                                        <p:strVal val="hidden"/>
                                      </p:to>
                                    </p:set>
                                  </p:childTnLst>
                                </p:cTn>
                              </p:par>
                              <p:par>
                                <p:cTn id="30" presetID="0" presetClass="path" presetSubtype="0" accel="50000" decel="50000" fill="hold" nodeType="withEffect">
                                  <p:stCondLst>
                                    <p:cond delay="0"/>
                                  </p:stCondLst>
                                  <p:childTnLst>
                                    <p:animMotion origin="layout" path="M 3.33333E-6 3.7037E-6 C 0.04687 -0.03473 0.09375 -0.06922 0.10937 -0.10973 C 0.125 -0.15024 0.12465 -0.21528 0.09375 -0.24399 C 0.06284 -0.27246 -0.03889 -0.29005 -0.07657 -0.28195 C -0.11424 -0.27385 -0.12361 -0.23426 -0.13282 -0.19468 " pathEditMode="relative" rAng="0" ptsTypes="aaaaA">
                                      <p:cBhvr>
                                        <p:cTn id="31" dur="2000" fill="hold"/>
                                        <p:tgtEl>
                                          <p:spTgt spid="31"/>
                                        </p:tgtEl>
                                        <p:attrNameLst>
                                          <p:attrName>ppt_x</p:attrName>
                                          <p:attrName>ppt_y</p:attrName>
                                        </p:attrNameLst>
                                      </p:cBhvr>
                                      <p:rCtr x="-400" y="-14500"/>
                                    </p:animMotion>
                                  </p:childTnLst>
                                </p:cTn>
                              </p:par>
                            </p:childTnLst>
                          </p:cTn>
                        </p:par>
                        <p:par>
                          <p:cTn id="32" fill="hold">
                            <p:stCondLst>
                              <p:cond delay="2000"/>
                            </p:stCondLst>
                            <p:childTnLst>
                              <p:par>
                                <p:cTn id="33" presetID="47" presetClass="exit" presetSubtype="0" fill="hold" nodeType="afterEffect">
                                  <p:stCondLst>
                                    <p:cond delay="0"/>
                                  </p:stCondLst>
                                  <p:childTnLst>
                                    <p:animEffect transition="out" filter="fade">
                                      <p:cBhvr>
                                        <p:cTn id="34" dur="2000"/>
                                        <p:tgtEl>
                                          <p:spTgt spid="31"/>
                                        </p:tgtEl>
                                      </p:cBhvr>
                                    </p:animEffect>
                                    <p:anim calcmode="lin" valueType="num">
                                      <p:cBhvr>
                                        <p:cTn id="35" dur="2000"/>
                                        <p:tgtEl>
                                          <p:spTgt spid="31"/>
                                        </p:tgtEl>
                                        <p:attrNameLst>
                                          <p:attrName>ppt_x</p:attrName>
                                        </p:attrNameLst>
                                      </p:cBhvr>
                                      <p:tavLst>
                                        <p:tav tm="0">
                                          <p:val>
                                            <p:strVal val="ppt_x"/>
                                          </p:val>
                                        </p:tav>
                                        <p:tav tm="100000">
                                          <p:val>
                                            <p:strVal val="ppt_x"/>
                                          </p:val>
                                        </p:tav>
                                      </p:tavLst>
                                    </p:anim>
                                    <p:anim calcmode="lin" valueType="num">
                                      <p:cBhvr>
                                        <p:cTn id="36" dur="2000"/>
                                        <p:tgtEl>
                                          <p:spTgt spid="31"/>
                                        </p:tgtEl>
                                        <p:attrNameLst>
                                          <p:attrName>ppt_y</p:attrName>
                                        </p:attrNameLst>
                                      </p:cBhvr>
                                      <p:tavLst>
                                        <p:tav tm="0">
                                          <p:val>
                                            <p:strVal val="ppt_y"/>
                                          </p:val>
                                        </p:tav>
                                        <p:tav tm="100000">
                                          <p:val>
                                            <p:strVal val="ppt_y-.1"/>
                                          </p:val>
                                        </p:tav>
                                      </p:tavLst>
                                    </p:anim>
                                    <p:set>
                                      <p:cBhvr>
                                        <p:cTn id="37"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8" restart="whenNotActive" fill="hold" evtFilter="cancelBubble" nodeType="interactiveSeq">
                <p:stCondLst>
                  <p:cond evt="onClick" delay="0">
                    <p:tgtEl>
                      <p:spTgt spid="21"/>
                    </p:tgtEl>
                  </p:cond>
                </p:stCondLst>
                <p:endSync evt="end" delay="0">
                  <p:rtn val="all"/>
                </p:endSync>
                <p:childTnLst>
                  <p:par>
                    <p:cTn id="39" fill="hold">
                      <p:stCondLst>
                        <p:cond delay="0"/>
                      </p:stCondLst>
                      <p:childTnLst>
                        <p:par>
                          <p:cTn id="40" fill="hold">
                            <p:stCondLst>
                              <p:cond delay="0"/>
                            </p:stCondLst>
                            <p:childTnLst>
                              <p:par>
                                <p:cTn id="41" presetID="47" presetClass="exit" presetSubtype="0" fill="hold" grpId="0" nodeType="clickEffect">
                                  <p:stCondLst>
                                    <p:cond delay="0"/>
                                  </p:stCondLst>
                                  <p:childTnLst>
                                    <p:animEffect transition="out" filter="fade">
                                      <p:cBhvr>
                                        <p:cTn id="42" dur="1000"/>
                                        <p:tgtEl>
                                          <p:spTgt spid="21"/>
                                        </p:tgtEl>
                                      </p:cBhvr>
                                    </p:animEffect>
                                    <p:anim calcmode="lin" valueType="num">
                                      <p:cBhvr>
                                        <p:cTn id="43" dur="1000"/>
                                        <p:tgtEl>
                                          <p:spTgt spid="21"/>
                                        </p:tgtEl>
                                        <p:attrNameLst>
                                          <p:attrName>ppt_x</p:attrName>
                                        </p:attrNameLst>
                                      </p:cBhvr>
                                      <p:tavLst>
                                        <p:tav tm="0">
                                          <p:val>
                                            <p:strVal val="ppt_x"/>
                                          </p:val>
                                        </p:tav>
                                        <p:tav tm="100000">
                                          <p:val>
                                            <p:strVal val="ppt_x"/>
                                          </p:val>
                                        </p:tav>
                                      </p:tavLst>
                                    </p:anim>
                                    <p:anim calcmode="lin" valueType="num">
                                      <p:cBhvr>
                                        <p:cTn id="44" dur="1000"/>
                                        <p:tgtEl>
                                          <p:spTgt spid="21"/>
                                        </p:tgtEl>
                                        <p:attrNameLst>
                                          <p:attrName>ppt_y</p:attrName>
                                        </p:attrNameLst>
                                      </p:cBhvr>
                                      <p:tavLst>
                                        <p:tav tm="0">
                                          <p:val>
                                            <p:strVal val="ppt_y"/>
                                          </p:val>
                                        </p:tav>
                                        <p:tav tm="100000">
                                          <p:val>
                                            <p:strVal val="ppt_y-.1"/>
                                          </p:val>
                                        </p:tav>
                                      </p:tavLst>
                                    </p:anim>
                                    <p:set>
                                      <p:cBhvr>
                                        <p:cTn id="45" dur="1" fill="hold">
                                          <p:stCondLst>
                                            <p:cond delay="999"/>
                                          </p:stCondLst>
                                        </p:cTn>
                                        <p:tgtEl>
                                          <p:spTgt spid="21"/>
                                        </p:tgtEl>
                                        <p:attrNameLst>
                                          <p:attrName>style.visibility</p:attrName>
                                        </p:attrNameLst>
                                      </p:cBhvr>
                                      <p:to>
                                        <p:strVal val="hidden"/>
                                      </p:to>
                                    </p:set>
                                  </p:childTnLst>
                                </p:cTn>
                              </p:par>
                              <p:par>
                                <p:cTn id="46" presetID="47" presetClass="exit" presetSubtype="0" fill="hold" nodeType="withEffect">
                                  <p:stCondLst>
                                    <p:cond delay="0"/>
                                  </p:stCondLst>
                                  <p:childTnLst>
                                    <p:animEffect transition="out" filter="fade">
                                      <p:cBhvr>
                                        <p:cTn id="47" dur="1000"/>
                                        <p:tgtEl>
                                          <p:spTgt spid="13"/>
                                        </p:tgtEl>
                                      </p:cBhvr>
                                    </p:animEffect>
                                    <p:anim calcmode="lin" valueType="num">
                                      <p:cBhvr>
                                        <p:cTn id="48" dur="1000"/>
                                        <p:tgtEl>
                                          <p:spTgt spid="13"/>
                                        </p:tgtEl>
                                        <p:attrNameLst>
                                          <p:attrName>ppt_x</p:attrName>
                                        </p:attrNameLst>
                                      </p:cBhvr>
                                      <p:tavLst>
                                        <p:tav tm="0">
                                          <p:val>
                                            <p:strVal val="ppt_x"/>
                                          </p:val>
                                        </p:tav>
                                        <p:tav tm="100000">
                                          <p:val>
                                            <p:strVal val="ppt_x"/>
                                          </p:val>
                                        </p:tav>
                                      </p:tavLst>
                                    </p:anim>
                                    <p:anim calcmode="lin" valueType="num">
                                      <p:cBhvr>
                                        <p:cTn id="49" dur="1000"/>
                                        <p:tgtEl>
                                          <p:spTgt spid="13"/>
                                        </p:tgtEl>
                                        <p:attrNameLst>
                                          <p:attrName>ppt_y</p:attrName>
                                        </p:attrNameLst>
                                      </p:cBhvr>
                                      <p:tavLst>
                                        <p:tav tm="0">
                                          <p:val>
                                            <p:strVal val="ppt_y"/>
                                          </p:val>
                                        </p:tav>
                                        <p:tav tm="100000">
                                          <p:val>
                                            <p:strVal val="ppt_y-.1"/>
                                          </p:val>
                                        </p:tav>
                                      </p:tavLst>
                                    </p:anim>
                                    <p:set>
                                      <p:cBhvr>
                                        <p:cTn id="50" dur="1" fill="hold">
                                          <p:stCondLst>
                                            <p:cond delay="999"/>
                                          </p:stCondLst>
                                        </p:cTn>
                                        <p:tgtEl>
                                          <p:spTgt spid="13"/>
                                        </p:tgtEl>
                                        <p:attrNameLst>
                                          <p:attrName>style.visibility</p:attrName>
                                        </p:attrNameLst>
                                      </p:cBhvr>
                                      <p:to>
                                        <p:strVal val="hidden"/>
                                      </p:to>
                                    </p:set>
                                  </p:childTnLst>
                                </p:cTn>
                              </p:par>
                            </p:childTnLst>
                          </p:cTn>
                        </p:par>
                        <p:par>
                          <p:cTn id="51" fill="hold">
                            <p:stCondLst>
                              <p:cond delay="1000"/>
                            </p:stCondLst>
                            <p:childTnLst>
                              <p:par>
                                <p:cTn id="52" presetID="1" presetClass="entr" presetSubtype="0" fill="hold" grpId="0" nodeType="afterEffect">
                                  <p:stCondLst>
                                    <p:cond delay="0"/>
                                  </p:stCondLst>
                                  <p:childTnLst>
                                    <p:set>
                                      <p:cBhvr>
                                        <p:cTn id="5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21"/>
                  </p:tgtEl>
                </p:cond>
              </p:nextCondLst>
            </p:seq>
            <p:seq concurrent="1" nextAc="seek">
              <p:cTn id="54" restart="whenNotActive" fill="hold" evtFilter="cancelBubble" nodeType="interactiveSeq">
                <p:stCondLst>
                  <p:cond evt="onClick" delay="0">
                    <p:tgtEl>
                      <p:spTgt spid="32"/>
                    </p:tgtEl>
                  </p:cond>
                </p:stCondLst>
                <p:endSync evt="end" delay="0">
                  <p:rtn val="all"/>
                </p:endSync>
                <p:childTnLst>
                  <p:par>
                    <p:cTn id="55" fill="hold">
                      <p:stCondLst>
                        <p:cond delay="0"/>
                      </p:stCondLst>
                      <p:childTnLst>
                        <p:par>
                          <p:cTn id="56" fill="hold">
                            <p:stCondLst>
                              <p:cond delay="0"/>
                            </p:stCondLst>
                            <p:childTnLst>
                              <p:par>
                                <p:cTn id="57" presetID="47" presetClass="exit" presetSubtype="0" fill="hold" grpId="0" nodeType="clickEffect">
                                  <p:stCondLst>
                                    <p:cond delay="0"/>
                                  </p:stCondLst>
                                  <p:childTnLst>
                                    <p:animEffect transition="out" filter="fade">
                                      <p:cBhvr>
                                        <p:cTn id="58" dur="1000"/>
                                        <p:tgtEl>
                                          <p:spTgt spid="32"/>
                                        </p:tgtEl>
                                      </p:cBhvr>
                                    </p:animEffect>
                                    <p:anim calcmode="lin" valueType="num">
                                      <p:cBhvr>
                                        <p:cTn id="59" dur="1000"/>
                                        <p:tgtEl>
                                          <p:spTgt spid="32"/>
                                        </p:tgtEl>
                                        <p:attrNameLst>
                                          <p:attrName>ppt_x</p:attrName>
                                        </p:attrNameLst>
                                      </p:cBhvr>
                                      <p:tavLst>
                                        <p:tav tm="0">
                                          <p:val>
                                            <p:strVal val="ppt_x"/>
                                          </p:val>
                                        </p:tav>
                                        <p:tav tm="100000">
                                          <p:val>
                                            <p:strVal val="ppt_x"/>
                                          </p:val>
                                        </p:tav>
                                      </p:tavLst>
                                    </p:anim>
                                    <p:anim calcmode="lin" valueType="num">
                                      <p:cBhvr>
                                        <p:cTn id="60" dur="1000"/>
                                        <p:tgtEl>
                                          <p:spTgt spid="32"/>
                                        </p:tgtEl>
                                        <p:attrNameLst>
                                          <p:attrName>ppt_y</p:attrName>
                                        </p:attrNameLst>
                                      </p:cBhvr>
                                      <p:tavLst>
                                        <p:tav tm="0">
                                          <p:val>
                                            <p:strVal val="ppt_y"/>
                                          </p:val>
                                        </p:tav>
                                        <p:tav tm="100000">
                                          <p:val>
                                            <p:strVal val="ppt_y-.1"/>
                                          </p:val>
                                        </p:tav>
                                      </p:tavLst>
                                    </p:anim>
                                    <p:set>
                                      <p:cBhvr>
                                        <p:cTn id="61" dur="1" fill="hold">
                                          <p:stCondLst>
                                            <p:cond delay="999"/>
                                          </p:stCondLst>
                                        </p:cTn>
                                        <p:tgtEl>
                                          <p:spTgt spid="32"/>
                                        </p:tgtEl>
                                        <p:attrNameLst>
                                          <p:attrName>style.visibility</p:attrName>
                                        </p:attrNameLst>
                                      </p:cBhvr>
                                      <p:to>
                                        <p:strVal val="hidden"/>
                                      </p:to>
                                    </p:set>
                                  </p:childTnLst>
                                </p:cTn>
                              </p:par>
                              <p:par>
                                <p:cTn id="62" presetID="47" presetClass="exit" presetSubtype="0" fill="hold" nodeType="withEffect">
                                  <p:stCondLst>
                                    <p:cond delay="0"/>
                                  </p:stCondLst>
                                  <p:childTnLst>
                                    <p:animEffect transition="out" filter="fade">
                                      <p:cBhvr>
                                        <p:cTn id="63" dur="1000"/>
                                        <p:tgtEl>
                                          <p:spTgt spid="10"/>
                                        </p:tgtEl>
                                      </p:cBhvr>
                                    </p:animEffect>
                                    <p:anim calcmode="lin" valueType="num">
                                      <p:cBhvr>
                                        <p:cTn id="64" dur="1000"/>
                                        <p:tgtEl>
                                          <p:spTgt spid="10"/>
                                        </p:tgtEl>
                                        <p:attrNameLst>
                                          <p:attrName>ppt_x</p:attrName>
                                        </p:attrNameLst>
                                      </p:cBhvr>
                                      <p:tavLst>
                                        <p:tav tm="0">
                                          <p:val>
                                            <p:strVal val="ppt_x"/>
                                          </p:val>
                                        </p:tav>
                                        <p:tav tm="100000">
                                          <p:val>
                                            <p:strVal val="ppt_x"/>
                                          </p:val>
                                        </p:tav>
                                      </p:tavLst>
                                    </p:anim>
                                    <p:anim calcmode="lin" valueType="num">
                                      <p:cBhvr>
                                        <p:cTn id="65" dur="1000"/>
                                        <p:tgtEl>
                                          <p:spTgt spid="10"/>
                                        </p:tgtEl>
                                        <p:attrNameLst>
                                          <p:attrName>ppt_y</p:attrName>
                                        </p:attrNameLst>
                                      </p:cBhvr>
                                      <p:tavLst>
                                        <p:tav tm="0">
                                          <p:val>
                                            <p:strVal val="ppt_y"/>
                                          </p:val>
                                        </p:tav>
                                        <p:tav tm="100000">
                                          <p:val>
                                            <p:strVal val="ppt_y-.1"/>
                                          </p:val>
                                        </p:tav>
                                      </p:tavLst>
                                    </p:anim>
                                    <p:set>
                                      <p:cBhvr>
                                        <p:cTn id="66" dur="1" fill="hold">
                                          <p:stCondLst>
                                            <p:cond delay="999"/>
                                          </p:stCondLst>
                                        </p:cTn>
                                        <p:tgtEl>
                                          <p:spTgt spid="10"/>
                                        </p:tgtEl>
                                        <p:attrNameLst>
                                          <p:attrName>style.visibility</p:attrName>
                                        </p:attrNameLst>
                                      </p:cBhvr>
                                      <p:to>
                                        <p:strVal val="hidden"/>
                                      </p:to>
                                    </p:set>
                                  </p:childTnLst>
                                </p:cTn>
                              </p:par>
                            </p:childTnLst>
                          </p:cTn>
                        </p:par>
                        <p:par>
                          <p:cTn id="67" fill="hold">
                            <p:stCondLst>
                              <p:cond delay="1000"/>
                            </p:stCondLst>
                            <p:childTnLst>
                              <p:par>
                                <p:cTn id="68" presetID="1" presetClass="entr" presetSubtype="0" fill="hold" grpId="0" nodeType="afterEffect">
                                  <p:stCondLst>
                                    <p:cond delay="0"/>
                                  </p:stCondLst>
                                  <p:childTnLst>
                                    <p:set>
                                      <p:cBhvr>
                                        <p:cTn id="69"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6"/>
                    </p:tgtEl>
                  </p:cond>
                </p:stCondLst>
                <p:endSync evt="end" delay="0">
                  <p:rtn val="all"/>
                </p:endSync>
                <p:childTnLst>
                  <p:par>
                    <p:cTn id="71" fill="hold">
                      <p:stCondLst>
                        <p:cond delay="0"/>
                      </p:stCondLst>
                      <p:childTnLst>
                        <p:par>
                          <p:cTn id="72" fill="hold">
                            <p:stCondLst>
                              <p:cond delay="0"/>
                            </p:stCondLst>
                            <p:childTnLst>
                              <p:par>
                                <p:cTn id="73" presetID="47" presetClass="exit" presetSubtype="0" fill="hold" grpId="0" nodeType="clickEffect">
                                  <p:stCondLst>
                                    <p:cond delay="0"/>
                                  </p:stCondLst>
                                  <p:childTnLst>
                                    <p:animEffect transition="out" filter="fade">
                                      <p:cBhvr>
                                        <p:cTn id="74" dur="1000"/>
                                        <p:tgtEl>
                                          <p:spTgt spid="36"/>
                                        </p:tgtEl>
                                      </p:cBhvr>
                                    </p:animEffect>
                                    <p:anim calcmode="lin" valueType="num">
                                      <p:cBhvr>
                                        <p:cTn id="75" dur="1000"/>
                                        <p:tgtEl>
                                          <p:spTgt spid="36"/>
                                        </p:tgtEl>
                                        <p:attrNameLst>
                                          <p:attrName>ppt_x</p:attrName>
                                        </p:attrNameLst>
                                      </p:cBhvr>
                                      <p:tavLst>
                                        <p:tav tm="0">
                                          <p:val>
                                            <p:strVal val="ppt_x"/>
                                          </p:val>
                                        </p:tav>
                                        <p:tav tm="100000">
                                          <p:val>
                                            <p:strVal val="ppt_x"/>
                                          </p:val>
                                        </p:tav>
                                      </p:tavLst>
                                    </p:anim>
                                    <p:anim calcmode="lin" valueType="num">
                                      <p:cBhvr>
                                        <p:cTn id="76" dur="1000"/>
                                        <p:tgtEl>
                                          <p:spTgt spid="36"/>
                                        </p:tgtEl>
                                        <p:attrNameLst>
                                          <p:attrName>ppt_y</p:attrName>
                                        </p:attrNameLst>
                                      </p:cBhvr>
                                      <p:tavLst>
                                        <p:tav tm="0">
                                          <p:val>
                                            <p:strVal val="ppt_y"/>
                                          </p:val>
                                        </p:tav>
                                        <p:tav tm="100000">
                                          <p:val>
                                            <p:strVal val="ppt_y-.1"/>
                                          </p:val>
                                        </p:tav>
                                      </p:tavLst>
                                    </p:anim>
                                    <p:set>
                                      <p:cBhvr>
                                        <p:cTn id="77" dur="1" fill="hold">
                                          <p:stCondLst>
                                            <p:cond delay="999"/>
                                          </p:stCondLst>
                                        </p:cTn>
                                        <p:tgtEl>
                                          <p:spTgt spid="36"/>
                                        </p:tgtEl>
                                        <p:attrNameLst>
                                          <p:attrName>style.visibility</p:attrName>
                                        </p:attrNameLst>
                                      </p:cBhvr>
                                      <p:to>
                                        <p:strVal val="hidden"/>
                                      </p:to>
                                    </p:set>
                                  </p:childTnLst>
                                </p:cTn>
                              </p:par>
                              <p:par>
                                <p:cTn id="78" presetID="47" presetClass="exit" presetSubtype="0" fill="hold" nodeType="withEffect">
                                  <p:stCondLst>
                                    <p:cond delay="0"/>
                                  </p:stCondLst>
                                  <p:childTnLst>
                                    <p:animEffect transition="out" filter="fade">
                                      <p:cBhvr>
                                        <p:cTn id="79" dur="1000"/>
                                        <p:tgtEl>
                                          <p:spTgt spid="35"/>
                                        </p:tgtEl>
                                      </p:cBhvr>
                                    </p:animEffect>
                                    <p:anim calcmode="lin" valueType="num">
                                      <p:cBhvr>
                                        <p:cTn id="80" dur="1000"/>
                                        <p:tgtEl>
                                          <p:spTgt spid="35"/>
                                        </p:tgtEl>
                                        <p:attrNameLst>
                                          <p:attrName>ppt_x</p:attrName>
                                        </p:attrNameLst>
                                      </p:cBhvr>
                                      <p:tavLst>
                                        <p:tav tm="0">
                                          <p:val>
                                            <p:strVal val="ppt_x"/>
                                          </p:val>
                                        </p:tav>
                                        <p:tav tm="100000">
                                          <p:val>
                                            <p:strVal val="ppt_x"/>
                                          </p:val>
                                        </p:tav>
                                      </p:tavLst>
                                    </p:anim>
                                    <p:anim calcmode="lin" valueType="num">
                                      <p:cBhvr>
                                        <p:cTn id="81" dur="1000"/>
                                        <p:tgtEl>
                                          <p:spTgt spid="35"/>
                                        </p:tgtEl>
                                        <p:attrNameLst>
                                          <p:attrName>ppt_y</p:attrName>
                                        </p:attrNameLst>
                                      </p:cBhvr>
                                      <p:tavLst>
                                        <p:tav tm="0">
                                          <p:val>
                                            <p:strVal val="ppt_y"/>
                                          </p:val>
                                        </p:tav>
                                        <p:tav tm="100000">
                                          <p:val>
                                            <p:strVal val="ppt_y-.1"/>
                                          </p:val>
                                        </p:tav>
                                      </p:tavLst>
                                    </p:anim>
                                    <p:set>
                                      <p:cBhvr>
                                        <p:cTn id="82" dur="1" fill="hold">
                                          <p:stCondLst>
                                            <p:cond delay="999"/>
                                          </p:stCondLst>
                                        </p:cTn>
                                        <p:tgtEl>
                                          <p:spTgt spid="35"/>
                                        </p:tgtEl>
                                        <p:attrNameLst>
                                          <p:attrName>style.visibility</p:attrName>
                                        </p:attrNameLst>
                                      </p:cBhvr>
                                      <p:to>
                                        <p:strVal val="hidden"/>
                                      </p:to>
                                    </p:set>
                                  </p:childTnLst>
                                </p:cTn>
                              </p:par>
                            </p:childTnLst>
                          </p:cTn>
                        </p:par>
                        <p:par>
                          <p:cTn id="83" fill="hold">
                            <p:stCondLst>
                              <p:cond delay="1000"/>
                            </p:stCondLst>
                            <p:childTnLst>
                              <p:par>
                                <p:cTn id="84" presetID="1" presetClass="entr" presetSubtype="0" fill="hold" grpId="0" nodeType="afterEffect">
                                  <p:stCondLst>
                                    <p:cond delay="0"/>
                                  </p:stCondLst>
                                  <p:childTnLst>
                                    <p:set>
                                      <p:cBhvr>
                                        <p:cTn id="85"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36"/>
                  </p:tgtEl>
                </p:cond>
              </p:nextCondLst>
            </p:seq>
          </p:childTnLst>
        </p:cTn>
      </p:par>
    </p:tnLst>
    <p:bldLst>
      <p:bldP spid="21" grpId="0"/>
      <p:bldP spid="32" grpId="0"/>
      <p:bldP spid="20" grpId="0"/>
      <p:bldP spid="25" grpId="0" animBg="1"/>
      <p:bldP spid="27" grpId="0" animBg="1"/>
      <p:bldP spid="36" grpId="0"/>
      <p:bldP spid="37" grpId="0" animBg="1"/>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L20U25GSXzBJYl68kk8uQGfFKzs7yb1M4KJWUiLk6ZEvGF+qCIPSnY57AbBFCvTW$2023.18.30$30+K4lPs7H94VUqPe2XwIsfPRnrXQE//QTEXxb8/8N4CNc6FpgZahzpTjFhMzSA7T/nHJa11DE8Ng2TP3iAmRczFlmslSuUNOgUeb6yRvs0="/>
          <p:cNvPicPr>
            <a:picLocks noChangeAspect="1"/>
          </p:cNvPicPr>
          <p:nvPr/>
        </p:nvPicPr>
        <p:blipFill>
          <a:blip r:embed="rId6" cstate="print"/>
          <a:stretch>
            <a:fillRect/>
          </a:stretch>
        </p:blipFill>
        <p:spPr>
          <a:xfrm>
            <a:off x="0" y="-1066800"/>
            <a:ext cx="12192000" cy="7924800"/>
          </a:xfrm>
          <a:prstGeom prst="rect">
            <a:avLst/>
          </a:prstGeom>
        </p:spPr>
      </p:pic>
      <p:pic>
        <p:nvPicPr>
          <p:cNvPr id="8" name="Picture 7" descr="OPL20U25GSXzBJYl68kk8uQGfFKzs7yb1M4KJWUiLk6ZEvGF+qCIPSnY57AbBFCvTW$2023.18.30$30+K4lPs7H94VUqPe2XwIsfPRnrXQE//QTEXxb8/8N4CNc6FpgZahzpTjFhMzSA7T/nHJa11DE8Ng2TP3iAmRczFlmslSuUNOgUeb6yRvs0="/>
          <p:cNvPicPr>
            <a:picLocks noChangeAspect="1"/>
          </p:cNvPicPr>
          <p:nvPr/>
        </p:nvPicPr>
        <p:blipFill>
          <a:blip r:embed="rId7" cstate="print"/>
          <a:stretch>
            <a:fillRect/>
          </a:stretch>
        </p:blipFill>
        <p:spPr>
          <a:xfrm>
            <a:off x="6096000" y="5410200"/>
            <a:ext cx="1905000" cy="1923494"/>
          </a:xfrm>
          <a:prstGeom prst="rect">
            <a:avLst/>
          </a:prstGeom>
        </p:spPr>
      </p:pic>
      <p:pic>
        <p:nvPicPr>
          <p:cNvPr id="9" name="Picture 8" descr="OPL20U25GSXzBJYl68kk8uQGfFKzs7yb1M4KJWUiLk6ZEvGF+qCIPSnY57AbBFCvTW$2023.18.30$30+K4lPs7H94VUqPe2XwIsfPRnrXQE//QTEXxb8/8N4CNc6FpgZahzpTjFhMzSA7T/nHJa11DE8Ng2TP3iAmRczFlmslSuUNOgUeb6yRvs0="/>
          <p:cNvPicPr>
            <a:picLocks noChangeAspect="1"/>
          </p:cNvPicPr>
          <p:nvPr/>
        </p:nvPicPr>
        <p:blipFill>
          <a:blip r:embed="rId8" cstate="print"/>
          <a:stretch>
            <a:fillRect/>
          </a:stretch>
        </p:blipFill>
        <p:spPr>
          <a:xfrm>
            <a:off x="8458201" y="5486401"/>
            <a:ext cx="1811217" cy="1828801"/>
          </a:xfrm>
          <a:prstGeom prst="rect">
            <a:avLst/>
          </a:prstGeom>
        </p:spPr>
      </p:pic>
      <mc:AlternateContent xmlns:mc="http://schemas.openxmlformats.org/markup-compatibility/2006" xmlns:a14="http://schemas.microsoft.com/office/drawing/2010/main">
        <mc:Choice Requires="a14">
          <p:sp>
            <p:nvSpPr>
              <p:cNvPr id="17" name="Rectangle 16" descr="OPL20U25GSXzBJYl68kk8uQGfFKzs7yb1M4KJWUiLk6ZEvGF+qCIPSnY57AbBFCvTW$2023.18.30$30+K4lPs7H94VUqPe2XwIsfPRnrXQE//QTEXxb8/8N4CNc6FpgZahzpTjFhMzSA7T/nHJa11DE8Ng2TP3iAmRczFlmslSuUNOgUeb6yRvs0="/>
              <p:cNvSpPr/>
              <p:nvPr/>
            </p:nvSpPr>
            <p:spPr>
              <a:xfrm>
                <a:off x="0" y="47206"/>
                <a:ext cx="12344400" cy="1211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4.  </a:t>
                </a:r>
                <a:r>
                  <a:rPr kumimoji="0" lang="en-US" sz="3200" b="1" i="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Giá</a:t>
                </a:r>
                <a:r>
                  <a:rPr kumimoji="0" lang="en-US" sz="32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trị</a:t>
                </a:r>
                <a:r>
                  <a:rPr kumimoji="0" lang="en-US" sz="32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biểu</a:t>
                </a:r>
                <a:r>
                  <a:rPr kumimoji="0" lang="en-US" sz="32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thức</a:t>
                </a:r>
                <a:r>
                  <a:rPr kumimoji="0" lang="en-US" sz="32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m:rPr>
                        <m:sty m:val="p"/>
                      </m:rPr>
                      <a:rPr kumimoji="0" lang="en-US" sz="3200" b="1" i="0" u="none" strike="noStrike" kern="1200" cap="none" spc="0" normalizeH="0" baseline="0" noProof="0">
                        <a:ln>
                          <a:noFill/>
                        </a:ln>
                        <a:solidFill>
                          <a:srgbClr val="FF0000"/>
                        </a:solidFill>
                        <a:effectLst/>
                        <a:uLnTx/>
                        <a:uFillTx/>
                        <a:latin typeface="Cambria Math" panose="02040503050406030204" pitchFamily="18" charset="0"/>
                        <a:ea typeface="+mn-ea"/>
                        <a:cs typeface="Times New Roman" panose="02020603050405020304" pitchFamily="18" charset="0"/>
                      </a:rPr>
                      <m:t>A</m:t>
                    </m:r>
                    <m:r>
                      <a:rPr kumimoji="0" lang="en-US" sz="3200" b="1" i="0"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m:t>
                    </m:r>
                    <m:r>
                      <a:rPr kumimoji="0" lang="en-US" sz="32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1</m:t>
                    </m:r>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5</m:t>
                    </m:r>
                    <m:sSup>
                      <m:sSupPr>
                        <m:ctrlPr>
                          <a:rPr kumimoji="0" lang="pt-BR" sz="3200" b="0" i="1" u="none" strike="noStrike" kern="1200" cap="none" spc="0" normalizeH="0" baseline="0" noProof="0">
                            <a:ln>
                              <a:noFill/>
                            </a:ln>
                            <a:solidFill>
                              <a:srgbClr val="FF000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FF0000"/>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5</m:t>
                        </m:r>
                      </m:sup>
                    </m:sSup>
                    <m:sSup>
                      <m:sSupPr>
                        <m:ctrlPr>
                          <a:rPr kumimoji="0" lang="pt-BR" sz="3200" b="0" i="1" u="none" strike="noStrike" kern="1200" cap="none" spc="0" normalizeH="0" baseline="0" noProof="0">
                            <a:ln>
                              <a:noFill/>
                            </a:ln>
                            <a:solidFill>
                              <a:srgbClr val="FF000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FF0000"/>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a:ln>
                              <a:noFill/>
                            </a:ln>
                            <a:solidFill>
                              <a:srgbClr val="FF0000"/>
                            </a:solidFill>
                            <a:effectLst/>
                            <a:uLnTx/>
                            <a:uFillTx/>
                            <a:latin typeface="Cambria Math" panose="02040503050406030204" pitchFamily="18" charset="0"/>
                            <a:ea typeface="+mn-ea"/>
                            <a:cs typeface="Times New Roman" panose="02020603050405020304" pitchFamily="18" charset="0"/>
                          </a:rPr>
                          <m:t>3</m:t>
                        </m:r>
                      </m:sup>
                    </m:sSup>
                    <m:r>
                      <a:rPr kumimoji="0" lang="en-US" sz="32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 </m:t>
                    </m:r>
                    <m:r>
                      <a:rPr kumimoji="0" lang="en-US" sz="32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9</m:t>
                    </m:r>
                    <m:sSup>
                      <m:sSupPr>
                        <m:ctrlPr>
                          <a:rPr kumimoji="0" lang="pt-BR" sz="3200" b="0" i="1" u="none" strike="noStrike" kern="1200" cap="none" spc="0" normalizeH="0" baseline="0" noProof="0">
                            <a:ln>
                              <a:noFill/>
                            </a:ln>
                            <a:solidFill>
                              <a:srgbClr val="FF000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FF0000"/>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3</m:t>
                        </m:r>
                      </m:sup>
                    </m:sSup>
                    <m:sSup>
                      <m:sSupPr>
                        <m:ctrlPr>
                          <a:rPr kumimoji="0" lang="pt-BR" sz="3200" b="0" i="1" u="none" strike="noStrike" kern="1200" cap="none" spc="0" normalizeH="0" baseline="0" noProof="0">
                            <a:ln>
                              <a:noFill/>
                            </a:ln>
                            <a:solidFill>
                              <a:srgbClr val="FF000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FF0000"/>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2</m:t>
                        </m:r>
                      </m:sup>
                    </m:sSup>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12</m:t>
                    </m:r>
                    <m:sSup>
                      <m:sSupPr>
                        <m:ctrlPr>
                          <a:rPr kumimoji="0" lang="pt-BR" sz="3200" b="0" i="1" u="none" strike="noStrike" kern="1200" cap="none" spc="0" normalizeH="0" baseline="0" noProof="0">
                            <a:ln>
                              <a:noFill/>
                            </a:ln>
                            <a:solidFill>
                              <a:srgbClr val="FF000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FF0000"/>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2</m:t>
                        </m:r>
                      </m:sup>
                    </m:sSup>
                    <m:sSup>
                      <m:sSupPr>
                        <m:ctrlPr>
                          <a:rPr kumimoji="0" lang="pt-BR" sz="3200" b="0" i="1" u="none" strike="noStrike" kern="1200" cap="none" spc="0" normalizeH="0" baseline="0" noProof="0">
                            <a:ln>
                              <a:noFill/>
                            </a:ln>
                            <a:solidFill>
                              <a:srgbClr val="FF000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FF0000"/>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a:ln>
                              <a:noFill/>
                            </a:ln>
                            <a:solidFill>
                              <a:srgbClr val="FF0000"/>
                            </a:solidFill>
                            <a:effectLst/>
                            <a:uLnTx/>
                            <a:uFillTx/>
                            <a:latin typeface="Cambria Math" panose="02040503050406030204" pitchFamily="18" charset="0"/>
                            <a:ea typeface="+mn-ea"/>
                            <a:cs typeface="Times New Roman" panose="02020603050405020304" pitchFamily="18" charset="0"/>
                          </a:rPr>
                          <m:t>4</m:t>
                        </m:r>
                      </m:sup>
                    </m:sSup>
                    <m:r>
                      <a:rPr kumimoji="0" lang="en-US" sz="3200" b="0" i="1" u="none" strike="noStrike" kern="1200" cap="none" spc="0" normalizeH="0" baseline="0" noProof="0">
                        <a:ln>
                          <a:noFill/>
                        </a:ln>
                        <a:solidFill>
                          <a:srgbClr val="FF0000"/>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3</m:t>
                    </m:r>
                    <m:sSup>
                      <m:sSupPr>
                        <m:ctrlPr>
                          <a:rPr kumimoji="0" lang="pt-BR" sz="3200" b="0" i="1" u="none" strike="noStrike" kern="1200" cap="none" spc="0" normalizeH="0" baseline="0" noProof="0">
                            <a:ln>
                              <a:noFill/>
                            </a:ln>
                            <a:solidFill>
                              <a:srgbClr val="FF000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FF0000"/>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2</m:t>
                        </m:r>
                      </m:sup>
                    </m:sSup>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𝑦</m:t>
                    </m:r>
                  </m:oMath>
                </a14:m>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tại</a:t>
                </a:r>
                <a:r>
                  <a:rPr kumimoji="0" lang="en-US" sz="32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𝑥</m:t>
                    </m:r>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1</m:t>
                    </m:r>
                  </m:oMath>
                </a14:m>
                <a:r>
                  <a:rPr kumimoji="0" lang="en-US" sz="32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𝑦</m:t>
                    </m:r>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anose="02020603050405020304" pitchFamily="18" charset="0"/>
                      </a:rPr>
                      <m:t>2</m:t>
                    </m:r>
                  </m:oMath>
                </a14:m>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là</a:t>
                </a:r>
              </a:p>
            </p:txBody>
          </p:sp>
        </mc:Choice>
        <mc:Fallback xmlns="">
          <p:sp>
            <p:nvSpPr>
              <p:cNvPr id="17" name="Rectangle 16" descr="OPL20U25GSXzBJYl68kk8uQGfFKzs7yb1M4KJWUiLk6ZEvGF+qCIPSnY57AbBFCvTW$2023.18.30$30+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0" y="47206"/>
                <a:ext cx="12344400" cy="1211925"/>
              </a:xfrm>
              <a:prstGeom prst="rect">
                <a:avLst/>
              </a:prstGeom>
              <a:blipFill>
                <a:blip r:embed="rId9"/>
                <a:stretch>
                  <a:fillRect l="-1235" t="-4523" b="-26633"/>
                </a:stretch>
              </a:blipFill>
              <a:ln>
                <a:noFill/>
              </a:ln>
            </p:spPr>
            <p:txBody>
              <a:bodyPr/>
              <a:lstStyle/>
              <a:p>
                <a:r>
                  <a:rPr lang="en-GB">
                    <a:noFill/>
                  </a:rPr>
                  <a:t> </a:t>
                </a:r>
              </a:p>
            </p:txBody>
          </p:sp>
        </mc:Fallback>
      </mc:AlternateContent>
      <p:pic>
        <p:nvPicPr>
          <p:cNvPr id="16" name="Picture 15" descr="OPL20U25GSXzBJYl68kk8uQGfFKzs7yb1M4KJWUiLk6ZEvGF+qCIPSnY57AbBFCvTW$2023.18.30$30+K4lPs7H94VUqPe2XwIsfPRnrXQE//QTEXxb8/8N4CNc6FpgZahzpTjFhMzSA7T/nHJa11DE8Ng2TP3iAmRczFlmslSuUNOgUeb6yRvs0="/>
          <p:cNvPicPr>
            <a:picLocks noChangeAspect="1"/>
          </p:cNvPicPr>
          <p:nvPr/>
        </p:nvPicPr>
        <p:blipFill>
          <a:blip r:embed="rId10" cstate="print"/>
          <a:stretch>
            <a:fillRect/>
          </a:stretch>
        </p:blipFill>
        <p:spPr>
          <a:xfrm>
            <a:off x="-1524000" y="2590800"/>
            <a:ext cx="4114800" cy="3733800"/>
          </a:xfrm>
          <a:prstGeom prst="rect">
            <a:avLst/>
          </a:prstGeom>
        </p:spPr>
      </p:pic>
      <p:pic>
        <p:nvPicPr>
          <p:cNvPr id="31" name="Picture 30" descr="OPL20U25GSXzBJYl68kk8uQGfFKzs7yb1M4KJWUiLk6ZEvGF+qCIPSnY57AbBFCvTW$2023.18.30$30+K4lPs7H94VUqPe2XwIsfPRnrXQE//QTEXxb8/8N4CNc6FpgZahzpTjFhMzSA7T/nHJa11DE8Ng2TP3iAmRczFlmslSuUNOgUeb6yRvs0="/>
          <p:cNvPicPr>
            <a:picLocks noChangeAspect="1"/>
          </p:cNvPicPr>
          <p:nvPr/>
        </p:nvPicPr>
        <p:blipFill>
          <a:blip r:embed="rId11" cstate="print"/>
          <a:stretch>
            <a:fillRect/>
          </a:stretch>
        </p:blipFill>
        <p:spPr>
          <a:xfrm>
            <a:off x="9144000" y="5791201"/>
            <a:ext cx="533400" cy="473671"/>
          </a:xfrm>
          <a:prstGeom prst="rect">
            <a:avLst/>
          </a:prstGeom>
        </p:spPr>
      </p:pic>
      <p:pic>
        <p:nvPicPr>
          <p:cNvPr id="12" name="Picture 11" descr="OPL20U25GSXzBJYl68kk8uQGfFKzs7yb1M4KJWUiLk6ZEvGF+qCIPSnY57AbBFCvTW$2023.18.30$30+K4lPs7H94VUqPe2XwIsfPRnrXQE//QTEXxb8/8N4CNc6FpgZahzpTjFhMzSA7T/nHJa11DE8Ng2TP3iAmRczFlmslSuUNOgUeb6yRvs0="/>
          <p:cNvPicPr>
            <a:picLocks noChangeAspect="1"/>
          </p:cNvPicPr>
          <p:nvPr/>
        </p:nvPicPr>
        <p:blipFill>
          <a:blip r:embed="rId12" cstate="print"/>
          <a:stretch>
            <a:fillRect/>
          </a:stretch>
        </p:blipFill>
        <p:spPr>
          <a:xfrm>
            <a:off x="6324600" y="5052020"/>
            <a:ext cx="1676400" cy="1752600"/>
          </a:xfrm>
          <a:prstGeom prst="rect">
            <a:avLst/>
          </a:prstGeom>
        </p:spPr>
      </p:pic>
      <p:sp>
        <p:nvSpPr>
          <p:cNvPr id="20" name="TextBox 19" descr="OPL20U25GSXzBJYl68kk8uQGfFKzs7yb1M4KJWUiLk6ZEvGF+qCIPSnY57AbBFCvTW$2023.18.30$30+K4lPs7H94VUqPe2XwIsfPRnrXQE//QTEXxb8/8N4CNc6FpgZahzpTjFhMzSA7T/nHJa11DE8Ng2TP3iAmRczFlmslSuUNOgUeb6yRvs0="/>
          <p:cNvSpPr txBox="1"/>
          <p:nvPr/>
        </p:nvSpPr>
        <p:spPr>
          <a:xfrm>
            <a:off x="6763657" y="5583133"/>
            <a:ext cx="685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C</a:t>
            </a:r>
          </a:p>
        </p:txBody>
      </p:sp>
      <p:pic>
        <p:nvPicPr>
          <p:cNvPr id="13" name="Picture 12" descr="OPL20U25GSXzBJYl68kk8uQGfFKzs7yb1M4KJWUiLk6ZEvGF+qCIPSnY57AbBFCvTW$2023.18.30$30+K4lPs7H94VUqPe2XwIsfPRnrXQE//QTEXxb8/8N4CNc6FpgZahzpTjFhMzSA7T/nHJa11DE8Ng2TP3iAmRczFlmslSuUNOgUeb6yRvs0="/>
          <p:cNvPicPr>
            <a:picLocks noChangeAspect="1"/>
          </p:cNvPicPr>
          <p:nvPr/>
        </p:nvPicPr>
        <p:blipFill>
          <a:blip r:embed="rId13" cstate="print"/>
          <a:stretch>
            <a:fillRect/>
          </a:stretch>
        </p:blipFill>
        <p:spPr>
          <a:xfrm>
            <a:off x="8610600" y="5105400"/>
            <a:ext cx="1752600" cy="1752600"/>
          </a:xfrm>
          <a:prstGeom prst="rect">
            <a:avLst/>
          </a:prstGeom>
        </p:spPr>
      </p:pic>
      <p:sp>
        <p:nvSpPr>
          <p:cNvPr id="21" name="TextBox 20" descr="OPL20U25GSXzBJYl68kk8uQGfFKzs7yb1M4KJWUiLk6ZEvGF+qCIPSnY57AbBFCvTW$2023.18.30$30+K4lPs7H94VUqPe2XwIsfPRnrXQE//QTEXxb8/8N4CNc6FpgZahzpTjFhMzSA7T/nHJa11DE8Ng2TP3iAmRczFlmslSuUNOgUeb6yRvs0="/>
          <p:cNvSpPr txBox="1"/>
          <p:nvPr/>
        </p:nvSpPr>
        <p:spPr>
          <a:xfrm>
            <a:off x="8991600" y="5638800"/>
            <a:ext cx="685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D</a:t>
            </a:r>
          </a:p>
        </p:txBody>
      </p:sp>
      <p:sp>
        <p:nvSpPr>
          <p:cNvPr id="23" name="Rectangle 22"/>
          <p:cNvSpPr/>
          <p:nvPr/>
        </p:nvSpPr>
        <p:spPr>
          <a:xfrm>
            <a:off x="6417997" y="5498706"/>
            <a:ext cx="1295400" cy="838200"/>
          </a:xfrm>
          <a:prstGeom prst="rect">
            <a:avLst/>
          </a:prstGeom>
          <a:ln>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rồi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9" name="Picture 38" descr="e324d9d037662d64fc16b51b9bfbdbac.png"/>
          <p:cNvPicPr>
            <a:picLocks noChangeAspect="1"/>
          </p:cNvPicPr>
          <p:nvPr/>
        </p:nvPicPr>
        <p:blipFill>
          <a:blip r:embed="rId8" cstate="print"/>
          <a:stretch>
            <a:fillRect/>
          </a:stretch>
        </p:blipFill>
        <p:spPr>
          <a:xfrm>
            <a:off x="1919537" y="5486401"/>
            <a:ext cx="1811217" cy="1828801"/>
          </a:xfrm>
          <a:prstGeom prst="rect">
            <a:avLst/>
          </a:prstGeom>
        </p:spPr>
      </p:pic>
      <p:pic>
        <p:nvPicPr>
          <p:cNvPr id="40" name="Picture 39" descr="e86f050d219b5585368f7ef298c00175.png"/>
          <p:cNvPicPr>
            <a:picLocks noChangeAspect="1"/>
          </p:cNvPicPr>
          <p:nvPr/>
        </p:nvPicPr>
        <p:blipFill>
          <a:blip r:embed="rId13" cstate="print"/>
          <a:stretch>
            <a:fillRect/>
          </a:stretch>
        </p:blipFill>
        <p:spPr>
          <a:xfrm>
            <a:off x="2063552" y="5060776"/>
            <a:ext cx="1752600" cy="1752600"/>
          </a:xfrm>
          <a:prstGeom prst="rect">
            <a:avLst/>
          </a:prstGeom>
        </p:spPr>
      </p:pic>
      <p:sp>
        <p:nvSpPr>
          <p:cNvPr id="41" name="TextBox 40"/>
          <p:cNvSpPr txBox="1"/>
          <p:nvPr/>
        </p:nvSpPr>
        <p:spPr>
          <a:xfrm>
            <a:off x="2454081" y="5486400"/>
            <a:ext cx="685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a:t>
            </a:r>
          </a:p>
        </p:txBody>
      </p:sp>
      <p:sp>
        <p:nvSpPr>
          <p:cNvPr id="42" name="Rectangle 41"/>
          <p:cNvSpPr/>
          <p:nvPr/>
        </p:nvSpPr>
        <p:spPr>
          <a:xfrm>
            <a:off x="2225481" y="5547320"/>
            <a:ext cx="1350668" cy="86916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rồi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3" name="Picture 42" descr="e324d9d037662d64fc16b51b9bfbdbac.png"/>
          <p:cNvPicPr>
            <a:picLocks noChangeAspect="1"/>
          </p:cNvPicPr>
          <p:nvPr/>
        </p:nvPicPr>
        <p:blipFill>
          <a:blip r:embed="rId8" cstate="print"/>
          <a:stretch>
            <a:fillRect/>
          </a:stretch>
        </p:blipFill>
        <p:spPr>
          <a:xfrm>
            <a:off x="3863753" y="5486401"/>
            <a:ext cx="1811217" cy="1828801"/>
          </a:xfrm>
          <a:prstGeom prst="rect">
            <a:avLst/>
          </a:prstGeom>
        </p:spPr>
      </p:pic>
      <p:pic>
        <p:nvPicPr>
          <p:cNvPr id="44" name="Picture 43" descr="e86f050d219b5585368f7ef298c00175.png"/>
          <p:cNvPicPr>
            <a:picLocks noChangeAspect="1"/>
          </p:cNvPicPr>
          <p:nvPr/>
        </p:nvPicPr>
        <p:blipFill>
          <a:blip r:embed="rId13" cstate="print"/>
          <a:stretch>
            <a:fillRect/>
          </a:stretch>
        </p:blipFill>
        <p:spPr>
          <a:xfrm>
            <a:off x="3941097" y="5085184"/>
            <a:ext cx="1752600" cy="1752600"/>
          </a:xfrm>
          <a:prstGeom prst="rect">
            <a:avLst/>
          </a:prstGeom>
        </p:spPr>
      </p:pic>
      <p:sp>
        <p:nvSpPr>
          <p:cNvPr id="45" name="TextBox 44"/>
          <p:cNvSpPr txBox="1"/>
          <p:nvPr/>
        </p:nvSpPr>
        <p:spPr>
          <a:xfrm>
            <a:off x="4398297" y="5601434"/>
            <a:ext cx="685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B</a:t>
            </a:r>
          </a:p>
        </p:txBody>
      </p:sp>
      <p:sp>
        <p:nvSpPr>
          <p:cNvPr id="46" name="Rectangle 45"/>
          <p:cNvSpPr/>
          <p:nvPr/>
        </p:nvSpPr>
        <p:spPr>
          <a:xfrm>
            <a:off x="4144765" y="5574907"/>
            <a:ext cx="1341635" cy="84158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rồi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4" name="Rectangle 23"/>
              <p:cNvSpPr/>
              <p:nvPr/>
            </p:nvSpPr>
            <p:spPr>
              <a:xfrm>
                <a:off x="1295400" y="1339448"/>
                <a:ext cx="4267200" cy="93510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a:t>
                </a:r>
                <a14:m>
                  <m:oMath xmlns:m="http://schemas.openxmlformats.org/officeDocument/2006/math">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10</m:t>
                    </m:r>
                  </m:oMath>
                </a14:m>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mc:Choice>
        <mc:Fallback xmlns="">
          <p:sp>
            <p:nvSpPr>
              <p:cNvPr id="24" name="Rectangle 23"/>
              <p:cNvSpPr>
                <a:spLocks noRot="1" noChangeAspect="1" noMove="1" noResize="1" noEditPoints="1" noAdjustHandles="1" noChangeArrowheads="1" noChangeShapeType="1" noTextEdit="1"/>
              </p:cNvSpPr>
              <p:nvPr/>
            </p:nvSpPr>
            <p:spPr>
              <a:xfrm>
                <a:off x="1295400" y="1339448"/>
                <a:ext cx="4267200" cy="935109"/>
              </a:xfrm>
              <a:prstGeom prst="rect">
                <a:avLst/>
              </a:prstGeom>
              <a:blipFill rotWithShape="0">
                <a:blip r:embed="rId14"/>
                <a:stretch>
                  <a:fillRect l="-1571" b="-196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1295400" y="2299107"/>
                <a:ext cx="4267200" cy="92050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 </a:t>
                </a:r>
                <a14:m>
                  <m:oMath xmlns:m="http://schemas.openxmlformats.org/officeDocument/2006/math">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18</m:t>
                    </m:r>
                  </m:oMath>
                </a14:m>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1295400" y="2299107"/>
                <a:ext cx="4267200" cy="920509"/>
              </a:xfrm>
              <a:prstGeom prst="rect">
                <a:avLst/>
              </a:prstGeom>
              <a:blipFill rotWithShape="0">
                <a:blip r:embed="rId15"/>
                <a:stretch>
                  <a:fillRect l="-1571" b="-264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6429170" y="1378952"/>
                <a:ext cx="4211187" cy="93510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 </a:t>
                </a:r>
                <a14:m>
                  <m:oMath xmlns:m="http://schemas.openxmlformats.org/officeDocument/2006/math">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2</m:t>
                    </m:r>
                  </m:oMath>
                </a14:m>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mc:Choice>
        <mc:Fallback xmlns="">
          <p:sp>
            <p:nvSpPr>
              <p:cNvPr id="29" name="Rectangle 28"/>
              <p:cNvSpPr>
                <a:spLocks noRot="1" noChangeAspect="1" noMove="1" noResize="1" noEditPoints="1" noAdjustHandles="1" noChangeArrowheads="1" noChangeShapeType="1" noTextEdit="1"/>
              </p:cNvSpPr>
              <p:nvPr/>
            </p:nvSpPr>
            <p:spPr>
              <a:xfrm>
                <a:off x="6429170" y="1378952"/>
                <a:ext cx="4211187" cy="935109"/>
              </a:xfrm>
              <a:prstGeom prst="rect">
                <a:avLst/>
              </a:prstGeom>
              <a:blipFill rotWithShape="0">
                <a:blip r:embed="rId16"/>
                <a:stretch>
                  <a:fillRect l="-3768" b="-129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6417997" y="2303709"/>
                <a:ext cx="4233534" cy="92050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 </a:t>
                </a:r>
                <a14:m>
                  <m:oMath xmlns:m="http://schemas.openxmlformats.org/officeDocument/2006/math">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18</m:t>
                    </m:r>
                  </m:oMath>
                </a14:m>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mc:Choice>
        <mc:Fallback xmlns="">
          <p:sp>
            <p:nvSpPr>
              <p:cNvPr id="30" name="Rectangle 29"/>
              <p:cNvSpPr>
                <a:spLocks noRot="1" noChangeAspect="1" noMove="1" noResize="1" noEditPoints="1" noAdjustHandles="1" noChangeArrowheads="1" noChangeShapeType="1" noTextEdit="1"/>
              </p:cNvSpPr>
              <p:nvPr/>
            </p:nvSpPr>
            <p:spPr>
              <a:xfrm>
                <a:off x="6417997" y="2303709"/>
                <a:ext cx="4233534" cy="920509"/>
              </a:xfrm>
              <a:prstGeom prst="rect">
                <a:avLst/>
              </a:prstGeom>
              <a:blipFill rotWithShape="0">
                <a:blip r:embed="rId17"/>
                <a:stretch>
                  <a:fillRect l="-3746" b="-2649"/>
                </a:stretch>
              </a:blipFill>
              <a:ln>
                <a:noFill/>
              </a:ln>
            </p:spPr>
            <p:txBody>
              <a:bodyPr/>
              <a:lstStyle/>
              <a:p>
                <a:r>
                  <a:rPr lang="en-US">
                    <a:noFill/>
                  </a:rPr>
                  <a:t> </a:t>
                </a:r>
              </a:p>
            </p:txBody>
          </p:sp>
        </mc:Fallback>
      </mc:AlternateContent>
      <p:pic>
        <p:nvPicPr>
          <p:cNvPr id="25" name="Picture 11" descr="Digit 30">
            <a:extLst>
              <a:ext uri="{FF2B5EF4-FFF2-40B4-BE49-F238E27FC236}">
                <a16:creationId xmlns:a16="http://schemas.microsoft.com/office/drawing/2014/main" id="{EDF735B0-32FF-424C-B29D-409EBCC25D78}"/>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10882532" y="806186"/>
            <a:ext cx="1287096" cy="935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6" name="Rectangle 25"/>
              <p:cNvSpPr/>
              <p:nvPr/>
            </p:nvSpPr>
            <p:spPr>
              <a:xfrm>
                <a:off x="1738338" y="3213834"/>
                <a:ext cx="8715324" cy="208206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Giải: </a:t>
                </a:r>
                <a14:m>
                  <m:oMath xmlns:m="http://schemas.openxmlformats.org/officeDocument/2006/math">
                    <m:r>
                      <m:rPr>
                        <m:sty m:val="p"/>
                      </m:rPr>
                      <a:rPr kumimoji="0" lang="en-US" sz="3200" b="1" i="0"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A</m:t>
                    </m:r>
                    <m:r>
                      <a:rPr kumimoji="0" lang="en-US" sz="3200" b="1" i="0"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m:t>
                    </m:r>
                    <m:r>
                      <a:rPr kumimoji="0" lang="en-US" sz="3200" b="0" i="0"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1</m:t>
                    </m:r>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5</m:t>
                    </m:r>
                    <m:sSup>
                      <m:sSupPr>
                        <m:ctrlPr>
                          <a:rPr kumimoji="0" lang="pt-BR"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5</m:t>
                        </m:r>
                      </m:sup>
                    </m:sSup>
                    <m:sSup>
                      <m:sSupPr>
                        <m:ctrlPr>
                          <a:rPr kumimoji="0" lang="pt-BR"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3</m:t>
                        </m:r>
                      </m:sup>
                    </m:sSup>
                    <m:r>
                      <a:rPr kumimoji="0" lang="en-US" sz="3200" b="0" i="0"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 </m:t>
                    </m:r>
                    <m:r>
                      <a:rPr kumimoji="0" lang="en-US" sz="3200" b="0" i="0"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9</m:t>
                    </m:r>
                    <m:sSup>
                      <m:sSupPr>
                        <m:ctrlPr>
                          <a:rPr kumimoji="0" lang="pt-BR"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3</m:t>
                        </m:r>
                      </m:sup>
                    </m:sSup>
                    <m:sSup>
                      <m:sSupPr>
                        <m:ctrlPr>
                          <a:rPr kumimoji="0" lang="pt-BR"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2</m:t>
                        </m:r>
                      </m:sup>
                    </m:s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12</m:t>
                    </m:r>
                    <m:sSup>
                      <m:sSupPr>
                        <m:ctrlPr>
                          <a:rPr kumimoji="0" lang="pt-BR"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2</m:t>
                        </m:r>
                      </m:sup>
                    </m:sSup>
                    <m:sSup>
                      <m:sSupPr>
                        <m:ctrlPr>
                          <a:rPr kumimoji="0" lang="pt-BR"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4</m:t>
                        </m:r>
                      </m:sup>
                    </m:s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3</m:t>
                    </m:r>
                    <m:sSup>
                      <m:sSupPr>
                        <m:ctrlPr>
                          <a:rPr kumimoji="0" lang="pt-BR"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2</m:t>
                        </m:r>
                      </m:sup>
                    </m:s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𝑦</m:t>
                    </m:r>
                  </m:oMath>
                </a14:m>
                <a:endPar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0" i="0"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1</m:t>
                    </m:r>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5</m:t>
                    </m:r>
                    <m:sSup>
                      <m:sSupPr>
                        <m:ctrlPr>
                          <a:rPr kumimoji="0" lang="pt-BR"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5</m:t>
                        </m:r>
                      </m:sup>
                    </m:sSup>
                    <m:sSup>
                      <m:sSupPr>
                        <m:ctrlPr>
                          <a:rPr kumimoji="0" lang="pt-BR"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3</m:t>
                        </m:r>
                      </m:sup>
                    </m:s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3</m:t>
                    </m:r>
                    <m:sSup>
                      <m:sSupPr>
                        <m:ctrlPr>
                          <a:rPr kumimoji="0" lang="pt-BR"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2</m:t>
                        </m:r>
                      </m:sup>
                    </m:s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𝑦</m:t>
                    </m:r>
                    <m:r>
                      <a:rPr kumimoji="0" lang="en-US" sz="3200" b="0" i="0"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 </m:t>
                    </m:r>
                    <m:r>
                      <a:rPr kumimoji="0" lang="en-US" sz="3200" b="0" i="0"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9</m:t>
                    </m:r>
                    <m:sSup>
                      <m:sSupPr>
                        <m:ctrlPr>
                          <a:rPr kumimoji="0" lang="pt-BR"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3</m:t>
                        </m:r>
                      </m:sup>
                    </m:sSup>
                    <m:sSup>
                      <m:sSupPr>
                        <m:ctrlPr>
                          <a:rPr kumimoji="0" lang="pt-BR"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2</m:t>
                        </m:r>
                      </m:sup>
                    </m:s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3</m:t>
                    </m:r>
                    <m:sSup>
                      <m:sSupPr>
                        <m:ctrlPr>
                          <a:rPr kumimoji="0" lang="pt-BR"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2</m:t>
                        </m:r>
                      </m:sup>
                    </m:s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𝑦</m:t>
                    </m:r>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12</m:t>
                    </m:r>
                    <m:sSup>
                      <m:sSupPr>
                        <m:ctrlPr>
                          <a:rPr kumimoji="0" lang="pt-BR"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2</m:t>
                        </m:r>
                      </m:sup>
                    </m:sSup>
                    <m:sSup>
                      <m:sSupPr>
                        <m:ctrlPr>
                          <a:rPr kumimoji="0" lang="pt-BR"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4</m:t>
                        </m:r>
                      </m:sup>
                    </m:s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3</m:t>
                    </m:r>
                    <m:sSup>
                      <m:sSupPr>
                        <m:ctrlPr>
                          <a:rPr kumimoji="0" lang="pt-BR"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2</m:t>
                        </m:r>
                      </m:sup>
                    </m:s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𝑦</m:t>
                    </m:r>
                  </m:oMath>
                </a14:m>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5</m:t>
                    </m:r>
                    <m:sSup>
                      <m:sSupPr>
                        <m:ctrlPr>
                          <a:rPr kumimoji="0" lang="pt-BR"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3</m:t>
                        </m:r>
                      </m:sup>
                    </m:sSup>
                    <m:sSup>
                      <m:sSupPr>
                        <m:ctrlPr>
                          <a:rPr kumimoji="0" lang="pt-BR"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2</m:t>
                        </m:r>
                      </m:sup>
                    </m:sSup>
                    <m:r>
                      <a:rPr kumimoji="0" lang="en-US"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3</m:t>
                    </m:r>
                    <m:r>
                      <a:rPr kumimoji="0" lang="en-US"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𝑥𝑦</m:t>
                    </m:r>
                    <m:r>
                      <a:rPr kumimoji="0" lang="en-US"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4</m:t>
                    </m:r>
                    <m:sSup>
                      <m:sSupPr>
                        <m:ctrlPr>
                          <a:rPr kumimoji="0" lang="pt-BR"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3</m:t>
                        </m:r>
                      </m:sup>
                    </m:sSup>
                    <m:r>
                      <a:rPr kumimoji="0" lang="en-US"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m:t>
                    </m:r>
                    <m:d>
                      <m:dPr>
                        <m:ctrlPr>
                          <a:rPr kumimoji="0" lang="en-US"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ctrlPr>
                      </m:dPr>
                      <m:e>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5</m:t>
                        </m:r>
                        <m:sSup>
                          <m:sSupPr>
                            <m:ctrlPr>
                              <a:rPr kumimoji="0" lang="pt-BR"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𝑥</m:t>
                            </m:r>
                          </m:e>
                          <m: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3</m:t>
                            </m:r>
                          </m:sup>
                        </m:sSup>
                        <m:r>
                          <a:rPr kumimoji="0" lang="en-US"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𝑦</m:t>
                        </m:r>
                        <m:r>
                          <a:rPr kumimoji="0" lang="en-US"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3</m:t>
                        </m:r>
                        <m:r>
                          <a:rPr kumimoji="0" lang="en-US"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𝑥</m:t>
                        </m:r>
                        <m:r>
                          <a:rPr kumimoji="0" lang="en-US"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4</m:t>
                        </m:r>
                        <m:sSup>
                          <m:sSupPr>
                            <m:ctrlPr>
                              <a:rPr kumimoji="0" lang="pt-BR"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𝑦</m:t>
                            </m:r>
                          </m:e>
                          <m: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2</m:t>
                            </m:r>
                          </m:sup>
                        </m:sSup>
                      </m:e>
                    </m:d>
                    <m:r>
                      <a:rPr kumimoji="0" lang="en-US"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𝑦</m:t>
                    </m:r>
                  </m:oMath>
                </a14:m>
                <a:endParaRPr kumimoji="0" lang="en-US" sz="3200" b="0" i="1"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m:t>
                    </m:r>
                    <m:d>
                      <m:dPr>
                        <m:ctrlP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dPr>
                      <m:e>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5</m:t>
                        </m:r>
                        <m:sSup>
                          <m:sSupPr>
                            <m:ctrlPr>
                              <a:rPr kumimoji="0" lang="pt-BR"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d>
                              <m:dPr>
                                <m:ctrlPr>
                                  <a:rPr kumimoji="0" lang="en-US"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ctrlPr>
                              </m:dPr>
                              <m:e>
                                <m:r>
                                  <a:rPr kumimoji="0" lang="en-US"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1</m:t>
                                </m:r>
                              </m:e>
                            </m:d>
                          </m:e>
                          <m: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3</m:t>
                            </m:r>
                          </m:sup>
                        </m:sSup>
                        <m:r>
                          <a:rPr kumimoji="0" lang="en-US"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2</m:t>
                        </m:r>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3</m:t>
                        </m:r>
                        <m:r>
                          <a:rPr kumimoji="0" lang="en-US"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m:t>
                        </m:r>
                        <m:d>
                          <m:dPr>
                            <m:ctrlPr>
                              <a:rPr kumimoji="0" lang="en-US"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ctrlPr>
                          </m:dPr>
                          <m:e>
                            <m:r>
                              <a:rPr kumimoji="0" lang="en-US"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1</m:t>
                            </m:r>
                          </m:e>
                        </m:d>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4</m:t>
                        </m:r>
                        <m:r>
                          <a:rPr kumimoji="0" lang="en-US"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m:t>
                        </m:r>
                        <m:sSup>
                          <m:sSupPr>
                            <m:ctrlPr>
                              <a:rPr kumimoji="0" lang="pt-BR"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ctrlPr>
                          </m:sSupPr>
                          <m:e>
                            <m:r>
                              <a:rPr kumimoji="0" lang="en-US"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2</m:t>
                            </m:r>
                          </m:e>
                          <m:sup>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2</m:t>
                            </m:r>
                          </m:sup>
                        </m:sSup>
                      </m:e>
                    </m:d>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2</m:t>
                    </m:r>
                    <m:r>
                      <a:rPr kumimoji="0" lang="en-US" sz="3200" b="0" i="1" u="none" strike="noStrike" kern="1200" cap="none" spc="0" normalizeH="0" baseline="0" noProof="0">
                        <a:ln>
                          <a:noFill/>
                        </a:ln>
                        <a:solidFill>
                          <a:srgbClr val="002060"/>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rPr>
                      <m:t>=</m:t>
                    </m:r>
                    <m:r>
                      <a:rPr kumimoji="0" lang="en-US" sz="3200" b="0" i="1" u="none" strike="noStrike" kern="1200" cap="none" spc="0" normalizeH="0" baseline="0" noProof="0" smtClean="0">
                        <a:ln>
                          <a:noFill/>
                        </a:ln>
                        <a:solidFill>
                          <a:srgbClr val="000099"/>
                        </a:solidFill>
                        <a:effectLst/>
                        <a:uLnTx/>
                        <a:uFillTx/>
                        <a:latin typeface="Cambria Math" panose="02040503050406030204" pitchFamily="18" charset="0"/>
                        <a:ea typeface="+mn-ea"/>
                        <a:cs typeface="Times New Roman" panose="02020603050405020304" pitchFamily="18" charset="0"/>
                      </a:rPr>
                      <m:t>18</m:t>
                    </m:r>
                  </m:oMath>
                </a14:m>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mc:Choice>
        <mc:Fallback xmlns="">
          <p:sp>
            <p:nvSpPr>
              <p:cNvPr id="26" name="Rectangle 25"/>
              <p:cNvSpPr>
                <a:spLocks noRot="1" noChangeAspect="1" noMove="1" noResize="1" noEditPoints="1" noAdjustHandles="1" noChangeArrowheads="1" noChangeShapeType="1" noTextEdit="1"/>
              </p:cNvSpPr>
              <p:nvPr/>
            </p:nvSpPr>
            <p:spPr>
              <a:xfrm>
                <a:off x="1738338" y="3213834"/>
                <a:ext cx="8715324" cy="2082066"/>
              </a:xfrm>
              <a:prstGeom prst="rect">
                <a:avLst/>
              </a:prstGeom>
              <a:blipFill>
                <a:blip r:embed="rId19"/>
                <a:stretch>
                  <a:fillRect l="-1748" t="-2924" b="-8772"/>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1104713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6.93889E-18 1.11111E-6 L 0.56667 0.00555 " pathEditMode="relative" rAng="0" ptsTypes="AA">
                                      <p:cBhvr>
                                        <p:cTn id="6" dur="2000" fill="hold"/>
                                        <p:tgtEl>
                                          <p:spTgt spid="16"/>
                                        </p:tgtEl>
                                        <p:attrNameLst>
                                          <p:attrName>ppt_x</p:attrName>
                                          <p:attrName>ppt_y</p:attrName>
                                        </p:attrNameLst>
                                      </p:cBhvr>
                                      <p:rCtr x="28300" y="300"/>
                                    </p:animMotion>
                                  </p:childTnLst>
                                </p:cTn>
                              </p:par>
                              <p:par>
                                <p:cTn id="7" presetID="31" presetClass="exit" presetSubtype="0" fill="hold" nodeType="withEffect">
                                  <p:stCondLst>
                                    <p:cond delay="33000"/>
                                  </p:stCondLst>
                                  <p:iterate type="lt">
                                    <p:tmPct val="5000"/>
                                  </p:iterate>
                                  <p:childTnLst>
                                    <p:anim calcmode="lin" valueType="num">
                                      <p:cBhvr>
                                        <p:cTn id="8" dur="1000"/>
                                        <p:tgtEl>
                                          <p:spTgt spid="25"/>
                                        </p:tgtEl>
                                        <p:attrNameLst>
                                          <p:attrName>ppt_w</p:attrName>
                                        </p:attrNameLst>
                                      </p:cBhvr>
                                      <p:tavLst>
                                        <p:tav tm="0">
                                          <p:val>
                                            <p:strVal val="ppt_w"/>
                                          </p:val>
                                        </p:tav>
                                        <p:tav tm="100000">
                                          <p:val>
                                            <p:fltVal val="0"/>
                                          </p:val>
                                        </p:tav>
                                      </p:tavLst>
                                    </p:anim>
                                    <p:anim calcmode="lin" valueType="num">
                                      <p:cBhvr>
                                        <p:cTn id="9" dur="1000"/>
                                        <p:tgtEl>
                                          <p:spTgt spid="25"/>
                                        </p:tgtEl>
                                        <p:attrNameLst>
                                          <p:attrName>ppt_h</p:attrName>
                                        </p:attrNameLst>
                                      </p:cBhvr>
                                      <p:tavLst>
                                        <p:tav tm="0">
                                          <p:val>
                                            <p:strVal val="ppt_h"/>
                                          </p:val>
                                        </p:tav>
                                        <p:tav tm="100000">
                                          <p:val>
                                            <p:fltVal val="0"/>
                                          </p:val>
                                        </p:tav>
                                      </p:tavLst>
                                    </p:anim>
                                    <p:anim calcmode="lin" valueType="num">
                                      <p:cBhvr>
                                        <p:cTn id="10" dur="1000"/>
                                        <p:tgtEl>
                                          <p:spTgt spid="25"/>
                                        </p:tgtEl>
                                        <p:attrNameLst>
                                          <p:attrName>style.rotation</p:attrName>
                                        </p:attrNameLst>
                                      </p:cBhvr>
                                      <p:tavLst>
                                        <p:tav tm="0">
                                          <p:val>
                                            <p:fltVal val="0"/>
                                          </p:val>
                                        </p:tav>
                                        <p:tav tm="100000">
                                          <p:val>
                                            <p:fltVal val="90"/>
                                          </p:val>
                                        </p:tav>
                                      </p:tavLst>
                                    </p:anim>
                                    <p:animEffect transition="out" filter="fade">
                                      <p:cBhvr>
                                        <p:cTn id="11" dur="1000"/>
                                        <p:tgtEl>
                                          <p:spTgt spid="25"/>
                                        </p:tgtEl>
                                      </p:cBhvr>
                                    </p:animEffect>
                                    <p:set>
                                      <p:cBhvr>
                                        <p:cTn id="12"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7"/>
                                            </p:cond>
                                          </p:stCondLst>
                                          <p:endCondLst>
                                            <p:cond evt="onStopAudio" delay="0">
                                              <p:tgtEl>
                                                <p:sldTgt/>
                                              </p:tgtEl>
                                            </p:cond>
                                          </p:endCondLst>
                                        </p:cTn>
                                        <p:tgtEl>
                                          <p:sndTgt r:embed="rId3" name="RINGIN.WAV"/>
                                        </p:tgtEl>
                                      </p:cMediaNode>
                                    </p:audio>
                                  </p:subTnLst>
                                </p:cTn>
                              </p:par>
                              <p:par>
                                <p:cTn id="13" presetID="42" presetClass="entr" presetSubtype="0" fill="hold" grpId="0" nodeType="withEffect">
                                  <p:stCondLst>
                                    <p:cond delay="3300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000"/>
                                        <p:tgtEl>
                                          <p:spTgt spid="26"/>
                                        </p:tgtEl>
                                      </p:cBhvr>
                                    </p:animEffect>
                                    <p:anim calcmode="lin" valueType="num">
                                      <p:cBhvr>
                                        <p:cTn id="16" dur="1000" fill="hold"/>
                                        <p:tgtEl>
                                          <p:spTgt spid="26"/>
                                        </p:tgtEl>
                                        <p:attrNameLst>
                                          <p:attrName>ppt_x</p:attrName>
                                        </p:attrNameLst>
                                      </p:cBhvr>
                                      <p:tavLst>
                                        <p:tav tm="0">
                                          <p:val>
                                            <p:strVal val="#ppt_x"/>
                                          </p:val>
                                        </p:tav>
                                        <p:tav tm="100000">
                                          <p:val>
                                            <p:strVal val="#ppt_x"/>
                                          </p:val>
                                        </p:tav>
                                      </p:tavLst>
                                    </p:anim>
                                    <p:anim calcmode="lin" valueType="num">
                                      <p:cBhvr>
                                        <p:cTn id="1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0"/>
                    </p:tgtEl>
                  </p:cond>
                </p:stCondLst>
                <p:endSync evt="end" delay="0">
                  <p:rtn val="all"/>
                </p:endSync>
                <p:childTnLst>
                  <p:par>
                    <p:cTn id="19" fill="hold">
                      <p:stCondLst>
                        <p:cond delay="0"/>
                      </p:stCondLst>
                      <p:childTnLst>
                        <p:par>
                          <p:cTn id="20" fill="hold">
                            <p:stCondLst>
                              <p:cond delay="0"/>
                            </p:stCondLst>
                            <p:childTnLst>
                              <p:par>
                                <p:cTn id="21" presetID="47" presetClass="exit" presetSubtype="0" fill="hold" grpId="0" nodeType="clickEffect">
                                  <p:stCondLst>
                                    <p:cond delay="0"/>
                                  </p:stCondLst>
                                  <p:childTnLst>
                                    <p:animEffect transition="out" filter="fade">
                                      <p:cBhvr>
                                        <p:cTn id="22" dur="1000"/>
                                        <p:tgtEl>
                                          <p:spTgt spid="20"/>
                                        </p:tgtEl>
                                      </p:cBhvr>
                                    </p:animEffect>
                                    <p:anim calcmode="lin" valueType="num">
                                      <p:cBhvr>
                                        <p:cTn id="23" dur="1000"/>
                                        <p:tgtEl>
                                          <p:spTgt spid="20"/>
                                        </p:tgtEl>
                                        <p:attrNameLst>
                                          <p:attrName>ppt_x</p:attrName>
                                        </p:attrNameLst>
                                      </p:cBhvr>
                                      <p:tavLst>
                                        <p:tav tm="0">
                                          <p:val>
                                            <p:strVal val="ppt_x"/>
                                          </p:val>
                                        </p:tav>
                                        <p:tav tm="100000">
                                          <p:val>
                                            <p:strVal val="ppt_x"/>
                                          </p:val>
                                        </p:tav>
                                      </p:tavLst>
                                    </p:anim>
                                    <p:anim calcmode="lin" valueType="num">
                                      <p:cBhvr>
                                        <p:cTn id="24" dur="1000"/>
                                        <p:tgtEl>
                                          <p:spTgt spid="20"/>
                                        </p:tgtEl>
                                        <p:attrNameLst>
                                          <p:attrName>ppt_y</p:attrName>
                                        </p:attrNameLst>
                                      </p:cBhvr>
                                      <p:tavLst>
                                        <p:tav tm="0">
                                          <p:val>
                                            <p:strVal val="ppt_y"/>
                                          </p:val>
                                        </p:tav>
                                        <p:tav tm="100000">
                                          <p:val>
                                            <p:strVal val="ppt_y-.1"/>
                                          </p:val>
                                        </p:tav>
                                      </p:tavLst>
                                    </p:anim>
                                    <p:set>
                                      <p:cBhvr>
                                        <p:cTn id="25" dur="1" fill="hold">
                                          <p:stCondLst>
                                            <p:cond delay="999"/>
                                          </p:stCondLst>
                                        </p:cTn>
                                        <p:tgtEl>
                                          <p:spTgt spid="20"/>
                                        </p:tgtEl>
                                        <p:attrNameLst>
                                          <p:attrName>style.visibility</p:attrName>
                                        </p:attrNameLst>
                                      </p:cBhvr>
                                      <p:to>
                                        <p:strVal val="hidden"/>
                                      </p:to>
                                    </p:set>
                                  </p:childTnLst>
                                </p:cTn>
                              </p:par>
                              <p:par>
                                <p:cTn id="26" presetID="47" presetClass="exit" presetSubtype="0" fill="hold" nodeType="withEffect">
                                  <p:stCondLst>
                                    <p:cond delay="0"/>
                                  </p:stCondLst>
                                  <p:childTnLst>
                                    <p:animEffect transition="out" filter="fade">
                                      <p:cBhvr>
                                        <p:cTn id="27" dur="1000"/>
                                        <p:tgtEl>
                                          <p:spTgt spid="12"/>
                                        </p:tgtEl>
                                      </p:cBhvr>
                                    </p:animEffect>
                                    <p:anim calcmode="lin" valueType="num">
                                      <p:cBhvr>
                                        <p:cTn id="28" dur="1000"/>
                                        <p:tgtEl>
                                          <p:spTgt spid="12"/>
                                        </p:tgtEl>
                                        <p:attrNameLst>
                                          <p:attrName>ppt_x</p:attrName>
                                        </p:attrNameLst>
                                      </p:cBhvr>
                                      <p:tavLst>
                                        <p:tav tm="0">
                                          <p:val>
                                            <p:strVal val="ppt_x"/>
                                          </p:val>
                                        </p:tav>
                                        <p:tav tm="100000">
                                          <p:val>
                                            <p:strVal val="ppt_x"/>
                                          </p:val>
                                        </p:tav>
                                      </p:tavLst>
                                    </p:anim>
                                    <p:anim calcmode="lin" valueType="num">
                                      <p:cBhvr>
                                        <p:cTn id="29" dur="1000"/>
                                        <p:tgtEl>
                                          <p:spTgt spid="12"/>
                                        </p:tgtEl>
                                        <p:attrNameLst>
                                          <p:attrName>ppt_y</p:attrName>
                                        </p:attrNameLst>
                                      </p:cBhvr>
                                      <p:tavLst>
                                        <p:tav tm="0">
                                          <p:val>
                                            <p:strVal val="ppt_y"/>
                                          </p:val>
                                        </p:tav>
                                        <p:tav tm="100000">
                                          <p:val>
                                            <p:strVal val="ppt_y-.1"/>
                                          </p:val>
                                        </p:tav>
                                      </p:tavLst>
                                    </p:anim>
                                    <p:set>
                                      <p:cBhvr>
                                        <p:cTn id="30" dur="1" fill="hold">
                                          <p:stCondLst>
                                            <p:cond delay="999"/>
                                          </p:stCondLst>
                                        </p:cTn>
                                        <p:tgtEl>
                                          <p:spTgt spid="12"/>
                                        </p:tgtEl>
                                        <p:attrNameLst>
                                          <p:attrName>style.visibility</p:attrName>
                                        </p:attrNameLst>
                                      </p:cBhvr>
                                      <p:to>
                                        <p:strVal val="hidden"/>
                                      </p:to>
                                    </p:set>
                                  </p:childTnLst>
                                </p:cTn>
                              </p:par>
                            </p:childTnLst>
                          </p:cTn>
                        </p:par>
                        <p:par>
                          <p:cTn id="31" fill="hold">
                            <p:stCondLst>
                              <p:cond delay="1000"/>
                            </p:stCondLst>
                            <p:childTnLst>
                              <p:par>
                                <p:cTn id="32" presetID="1" presetClass="entr" presetSubtype="0"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0"/>
                  </p:tgtEl>
                </p:cond>
              </p:nextCondLst>
            </p:seq>
            <p:seq concurrent="1" nextAc="seek">
              <p:cTn id="34" restart="whenNotActive" fill="hold" evtFilter="cancelBubble" nodeType="interactiveSeq">
                <p:stCondLst>
                  <p:cond evt="onClick" delay="0">
                    <p:tgtEl>
                      <p:spTgt spid="21"/>
                    </p:tgtEl>
                  </p:cond>
                </p:stCondLst>
                <p:endSync evt="end" delay="0">
                  <p:rtn val="all"/>
                </p:endSync>
                <p:childTnLst>
                  <p:par>
                    <p:cTn id="35" fill="hold">
                      <p:stCondLst>
                        <p:cond delay="0"/>
                      </p:stCondLst>
                      <p:childTnLst>
                        <p:par>
                          <p:cTn id="36" fill="hold">
                            <p:stCondLst>
                              <p:cond delay="0"/>
                            </p:stCondLst>
                            <p:childTnLst>
                              <p:par>
                                <p:cTn id="37" presetID="47" presetClass="exit" presetSubtype="0" fill="hold" grpId="0" nodeType="clickEffect">
                                  <p:stCondLst>
                                    <p:cond delay="0"/>
                                  </p:stCondLst>
                                  <p:childTnLst>
                                    <p:animEffect transition="out" filter="fade">
                                      <p:cBhvr>
                                        <p:cTn id="38" dur="1000"/>
                                        <p:tgtEl>
                                          <p:spTgt spid="21"/>
                                        </p:tgtEl>
                                      </p:cBhvr>
                                    </p:animEffect>
                                    <p:anim calcmode="lin" valueType="num">
                                      <p:cBhvr>
                                        <p:cTn id="39" dur="1000"/>
                                        <p:tgtEl>
                                          <p:spTgt spid="21"/>
                                        </p:tgtEl>
                                        <p:attrNameLst>
                                          <p:attrName>ppt_x</p:attrName>
                                        </p:attrNameLst>
                                      </p:cBhvr>
                                      <p:tavLst>
                                        <p:tav tm="0">
                                          <p:val>
                                            <p:strVal val="ppt_x"/>
                                          </p:val>
                                        </p:tav>
                                        <p:tav tm="100000">
                                          <p:val>
                                            <p:strVal val="ppt_x"/>
                                          </p:val>
                                        </p:tav>
                                      </p:tavLst>
                                    </p:anim>
                                    <p:anim calcmode="lin" valueType="num">
                                      <p:cBhvr>
                                        <p:cTn id="40" dur="1000"/>
                                        <p:tgtEl>
                                          <p:spTgt spid="21"/>
                                        </p:tgtEl>
                                        <p:attrNameLst>
                                          <p:attrName>ppt_y</p:attrName>
                                        </p:attrNameLst>
                                      </p:cBhvr>
                                      <p:tavLst>
                                        <p:tav tm="0">
                                          <p:val>
                                            <p:strVal val="ppt_y"/>
                                          </p:val>
                                        </p:tav>
                                        <p:tav tm="100000">
                                          <p:val>
                                            <p:strVal val="ppt_y-.1"/>
                                          </p:val>
                                        </p:tav>
                                      </p:tavLst>
                                    </p:anim>
                                    <p:set>
                                      <p:cBhvr>
                                        <p:cTn id="41"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5" name="dung .wav"/>
                                        </p:tgtEl>
                                      </p:cMediaNode>
                                    </p:audio>
                                  </p:subTnLst>
                                </p:cTn>
                              </p:par>
                              <p:par>
                                <p:cTn id="42" presetID="47" presetClass="exit" presetSubtype="0" fill="hold" nodeType="withEffect">
                                  <p:stCondLst>
                                    <p:cond delay="0"/>
                                  </p:stCondLst>
                                  <p:childTnLst>
                                    <p:animEffect transition="out" filter="fade">
                                      <p:cBhvr>
                                        <p:cTn id="43" dur="1000"/>
                                        <p:tgtEl>
                                          <p:spTgt spid="13"/>
                                        </p:tgtEl>
                                      </p:cBhvr>
                                    </p:animEffect>
                                    <p:anim calcmode="lin" valueType="num">
                                      <p:cBhvr>
                                        <p:cTn id="44" dur="1000"/>
                                        <p:tgtEl>
                                          <p:spTgt spid="13"/>
                                        </p:tgtEl>
                                        <p:attrNameLst>
                                          <p:attrName>ppt_x</p:attrName>
                                        </p:attrNameLst>
                                      </p:cBhvr>
                                      <p:tavLst>
                                        <p:tav tm="0">
                                          <p:val>
                                            <p:strVal val="ppt_x"/>
                                          </p:val>
                                        </p:tav>
                                        <p:tav tm="100000">
                                          <p:val>
                                            <p:strVal val="ppt_x"/>
                                          </p:val>
                                        </p:tav>
                                      </p:tavLst>
                                    </p:anim>
                                    <p:anim calcmode="lin" valueType="num">
                                      <p:cBhvr>
                                        <p:cTn id="45" dur="1000"/>
                                        <p:tgtEl>
                                          <p:spTgt spid="13"/>
                                        </p:tgtEl>
                                        <p:attrNameLst>
                                          <p:attrName>ppt_y</p:attrName>
                                        </p:attrNameLst>
                                      </p:cBhvr>
                                      <p:tavLst>
                                        <p:tav tm="0">
                                          <p:val>
                                            <p:strVal val="ppt_y"/>
                                          </p:val>
                                        </p:tav>
                                        <p:tav tm="100000">
                                          <p:val>
                                            <p:strVal val="ppt_y-.1"/>
                                          </p:val>
                                        </p:tav>
                                      </p:tavLst>
                                    </p:anim>
                                    <p:set>
                                      <p:cBhvr>
                                        <p:cTn id="46" dur="1" fill="hold">
                                          <p:stCondLst>
                                            <p:cond delay="999"/>
                                          </p:stCondLst>
                                        </p:cTn>
                                        <p:tgtEl>
                                          <p:spTgt spid="13"/>
                                        </p:tgtEl>
                                        <p:attrNameLst>
                                          <p:attrName>style.visibility</p:attrName>
                                        </p:attrNameLst>
                                      </p:cBhvr>
                                      <p:to>
                                        <p:strVal val="hidden"/>
                                      </p:to>
                                    </p:set>
                                  </p:childTnLst>
                                </p:cTn>
                              </p:par>
                            </p:childTnLst>
                          </p:cTn>
                        </p:par>
                        <p:par>
                          <p:cTn id="47" fill="hold">
                            <p:stCondLst>
                              <p:cond delay="1000"/>
                            </p:stCondLst>
                            <p:childTnLst>
                              <p:par>
                                <p:cTn id="48" presetID="0" presetClass="path" presetSubtype="0" accel="50000" decel="50000" fill="hold" nodeType="afterEffect">
                                  <p:stCondLst>
                                    <p:cond delay="0"/>
                                  </p:stCondLst>
                                  <p:childTnLst>
                                    <p:animMotion origin="layout" path="M -8.67362E-19 -4.81481E-6 C 0.02986 -0.02083 0.0599 -0.04144 0.06875 -0.075 C 0.0776 -0.10856 0.06979 -0.17014 0.05313 -0.20208 C 0.03646 -0.23403 0.00573 -0.25579 -0.03125 -0.26667 C -0.06823 -0.27755 -0.1191 -0.26667 -0.16875 -0.26667 C -0.2184 -0.26667 -0.29115 -0.27917 -0.32969 -0.26667 C -0.36823 -0.25417 -0.3842 -0.22292 -0.4 -0.19167 " pathEditMode="relative" ptsTypes="aaaaaaA">
                                      <p:cBhvr>
                                        <p:cTn id="49" dur="2000" fill="hold"/>
                                        <p:tgtEl>
                                          <p:spTgt spid="31"/>
                                        </p:tgtEl>
                                        <p:attrNameLst>
                                          <p:attrName>ppt_x</p:attrName>
                                          <p:attrName>ppt_y</p:attrName>
                                        </p:attrNameLst>
                                      </p:cBhvr>
                                    </p:animMotion>
                                  </p:childTnLst>
                                </p:cTn>
                              </p:par>
                            </p:childTnLst>
                          </p:cTn>
                        </p:par>
                        <p:par>
                          <p:cTn id="50" fill="hold">
                            <p:stCondLst>
                              <p:cond delay="3000"/>
                            </p:stCondLst>
                            <p:childTnLst>
                              <p:par>
                                <p:cTn id="51" presetID="47" presetClass="exit" presetSubtype="0" fill="hold" nodeType="afterEffect">
                                  <p:stCondLst>
                                    <p:cond delay="0"/>
                                  </p:stCondLst>
                                  <p:childTnLst>
                                    <p:animEffect transition="out" filter="fade">
                                      <p:cBhvr>
                                        <p:cTn id="52" dur="2000"/>
                                        <p:tgtEl>
                                          <p:spTgt spid="31"/>
                                        </p:tgtEl>
                                      </p:cBhvr>
                                    </p:animEffect>
                                    <p:anim calcmode="lin" valueType="num">
                                      <p:cBhvr>
                                        <p:cTn id="53" dur="2000"/>
                                        <p:tgtEl>
                                          <p:spTgt spid="31"/>
                                        </p:tgtEl>
                                        <p:attrNameLst>
                                          <p:attrName>ppt_x</p:attrName>
                                        </p:attrNameLst>
                                      </p:cBhvr>
                                      <p:tavLst>
                                        <p:tav tm="0">
                                          <p:val>
                                            <p:strVal val="ppt_x"/>
                                          </p:val>
                                        </p:tav>
                                        <p:tav tm="100000">
                                          <p:val>
                                            <p:strVal val="ppt_x"/>
                                          </p:val>
                                        </p:tav>
                                      </p:tavLst>
                                    </p:anim>
                                    <p:anim calcmode="lin" valueType="num">
                                      <p:cBhvr>
                                        <p:cTn id="54" dur="2000"/>
                                        <p:tgtEl>
                                          <p:spTgt spid="31"/>
                                        </p:tgtEl>
                                        <p:attrNameLst>
                                          <p:attrName>ppt_y</p:attrName>
                                        </p:attrNameLst>
                                      </p:cBhvr>
                                      <p:tavLst>
                                        <p:tav tm="0">
                                          <p:val>
                                            <p:strVal val="ppt_y"/>
                                          </p:val>
                                        </p:tav>
                                        <p:tav tm="100000">
                                          <p:val>
                                            <p:strVal val="ppt_y-.1"/>
                                          </p:val>
                                        </p:tav>
                                      </p:tavLst>
                                    </p:anim>
                                    <p:set>
                                      <p:cBhvr>
                                        <p:cTn id="55"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47" presetClass="exit" presetSubtype="0" fill="hold" grpId="0" nodeType="clickEffect">
                                  <p:stCondLst>
                                    <p:cond delay="0"/>
                                  </p:stCondLst>
                                  <p:childTnLst>
                                    <p:animEffect transition="out" filter="fade">
                                      <p:cBhvr>
                                        <p:cTn id="60" dur="1000"/>
                                        <p:tgtEl>
                                          <p:spTgt spid="41"/>
                                        </p:tgtEl>
                                      </p:cBhvr>
                                    </p:animEffect>
                                    <p:anim calcmode="lin" valueType="num">
                                      <p:cBhvr>
                                        <p:cTn id="61" dur="1000"/>
                                        <p:tgtEl>
                                          <p:spTgt spid="41"/>
                                        </p:tgtEl>
                                        <p:attrNameLst>
                                          <p:attrName>ppt_x</p:attrName>
                                        </p:attrNameLst>
                                      </p:cBhvr>
                                      <p:tavLst>
                                        <p:tav tm="0">
                                          <p:val>
                                            <p:strVal val="ppt_x"/>
                                          </p:val>
                                        </p:tav>
                                        <p:tav tm="100000">
                                          <p:val>
                                            <p:strVal val="ppt_x"/>
                                          </p:val>
                                        </p:tav>
                                      </p:tavLst>
                                    </p:anim>
                                    <p:anim calcmode="lin" valueType="num">
                                      <p:cBhvr>
                                        <p:cTn id="62" dur="1000"/>
                                        <p:tgtEl>
                                          <p:spTgt spid="41"/>
                                        </p:tgtEl>
                                        <p:attrNameLst>
                                          <p:attrName>ppt_y</p:attrName>
                                        </p:attrNameLst>
                                      </p:cBhvr>
                                      <p:tavLst>
                                        <p:tav tm="0">
                                          <p:val>
                                            <p:strVal val="ppt_y"/>
                                          </p:val>
                                        </p:tav>
                                        <p:tav tm="100000">
                                          <p:val>
                                            <p:strVal val="ppt_y-.1"/>
                                          </p:val>
                                        </p:tav>
                                      </p:tavLst>
                                    </p:anim>
                                    <p:set>
                                      <p:cBhvr>
                                        <p:cTn id="63" dur="1" fill="hold">
                                          <p:stCondLst>
                                            <p:cond delay="999"/>
                                          </p:stCondLst>
                                        </p:cTn>
                                        <p:tgtEl>
                                          <p:spTgt spid="41"/>
                                        </p:tgtEl>
                                        <p:attrNameLst>
                                          <p:attrName>style.visibility</p:attrName>
                                        </p:attrNameLst>
                                      </p:cBhvr>
                                      <p:to>
                                        <p:strVal val="hidden"/>
                                      </p:to>
                                    </p:set>
                                  </p:childTnLst>
                                </p:cTn>
                              </p:par>
                              <p:par>
                                <p:cTn id="64" presetID="47" presetClass="exit" presetSubtype="0" fill="hold" nodeType="withEffect">
                                  <p:stCondLst>
                                    <p:cond delay="0"/>
                                  </p:stCondLst>
                                  <p:childTnLst>
                                    <p:animEffect transition="out" filter="fade">
                                      <p:cBhvr>
                                        <p:cTn id="65" dur="1000"/>
                                        <p:tgtEl>
                                          <p:spTgt spid="40"/>
                                        </p:tgtEl>
                                      </p:cBhvr>
                                    </p:animEffect>
                                    <p:anim calcmode="lin" valueType="num">
                                      <p:cBhvr>
                                        <p:cTn id="66" dur="1000"/>
                                        <p:tgtEl>
                                          <p:spTgt spid="40"/>
                                        </p:tgtEl>
                                        <p:attrNameLst>
                                          <p:attrName>ppt_x</p:attrName>
                                        </p:attrNameLst>
                                      </p:cBhvr>
                                      <p:tavLst>
                                        <p:tav tm="0">
                                          <p:val>
                                            <p:strVal val="ppt_x"/>
                                          </p:val>
                                        </p:tav>
                                        <p:tav tm="100000">
                                          <p:val>
                                            <p:strVal val="ppt_x"/>
                                          </p:val>
                                        </p:tav>
                                      </p:tavLst>
                                    </p:anim>
                                    <p:anim calcmode="lin" valueType="num">
                                      <p:cBhvr>
                                        <p:cTn id="67" dur="1000"/>
                                        <p:tgtEl>
                                          <p:spTgt spid="40"/>
                                        </p:tgtEl>
                                        <p:attrNameLst>
                                          <p:attrName>ppt_y</p:attrName>
                                        </p:attrNameLst>
                                      </p:cBhvr>
                                      <p:tavLst>
                                        <p:tav tm="0">
                                          <p:val>
                                            <p:strVal val="ppt_y"/>
                                          </p:val>
                                        </p:tav>
                                        <p:tav tm="100000">
                                          <p:val>
                                            <p:strVal val="ppt_y-.1"/>
                                          </p:val>
                                        </p:tav>
                                      </p:tavLst>
                                    </p:anim>
                                    <p:set>
                                      <p:cBhvr>
                                        <p:cTn id="68" dur="1" fill="hold">
                                          <p:stCondLst>
                                            <p:cond delay="999"/>
                                          </p:stCondLst>
                                        </p:cTn>
                                        <p:tgtEl>
                                          <p:spTgt spid="40"/>
                                        </p:tgtEl>
                                        <p:attrNameLst>
                                          <p:attrName>style.visibility</p:attrName>
                                        </p:attrNameLst>
                                      </p:cBhvr>
                                      <p:to>
                                        <p:strVal val="hidden"/>
                                      </p:to>
                                    </p:set>
                                  </p:childTnLst>
                                </p:cTn>
                              </p:par>
                            </p:childTnLst>
                          </p:cTn>
                        </p:par>
                        <p:par>
                          <p:cTn id="69" fill="hold">
                            <p:stCondLst>
                              <p:cond delay="1000"/>
                            </p:stCondLst>
                            <p:childTnLst>
                              <p:par>
                                <p:cTn id="70" presetID="1" presetClass="entr" presetSubtype="0" fill="hold" grpId="0" nodeType="afterEffect">
                                  <p:stCondLst>
                                    <p:cond delay="0"/>
                                  </p:stCondLst>
                                  <p:childTnLst>
                                    <p:set>
                                      <p:cBhvr>
                                        <p:cTn id="71"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41"/>
                  </p:tgtEl>
                </p:cond>
              </p:nextCondLst>
            </p:seq>
            <p:seq concurrent="1" nextAc="seek">
              <p:cTn id="72" restart="whenNotActive" fill="hold" evtFilter="cancelBubble" nodeType="interactiveSeq">
                <p:stCondLst>
                  <p:cond evt="onClick" delay="0">
                    <p:tgtEl>
                      <p:spTgt spid="45"/>
                    </p:tgtEl>
                  </p:cond>
                </p:stCondLst>
                <p:endSync evt="end" delay="0">
                  <p:rtn val="all"/>
                </p:endSync>
                <p:childTnLst>
                  <p:par>
                    <p:cTn id="73" fill="hold">
                      <p:stCondLst>
                        <p:cond delay="0"/>
                      </p:stCondLst>
                      <p:childTnLst>
                        <p:par>
                          <p:cTn id="74" fill="hold">
                            <p:stCondLst>
                              <p:cond delay="0"/>
                            </p:stCondLst>
                            <p:childTnLst>
                              <p:par>
                                <p:cTn id="75" presetID="47" presetClass="exit" presetSubtype="0" fill="hold" grpId="0" nodeType="clickEffect">
                                  <p:stCondLst>
                                    <p:cond delay="0"/>
                                  </p:stCondLst>
                                  <p:childTnLst>
                                    <p:animEffect transition="out" filter="fade">
                                      <p:cBhvr>
                                        <p:cTn id="76" dur="1000"/>
                                        <p:tgtEl>
                                          <p:spTgt spid="45"/>
                                        </p:tgtEl>
                                      </p:cBhvr>
                                    </p:animEffect>
                                    <p:anim calcmode="lin" valueType="num">
                                      <p:cBhvr>
                                        <p:cTn id="77" dur="1000"/>
                                        <p:tgtEl>
                                          <p:spTgt spid="45"/>
                                        </p:tgtEl>
                                        <p:attrNameLst>
                                          <p:attrName>ppt_x</p:attrName>
                                        </p:attrNameLst>
                                      </p:cBhvr>
                                      <p:tavLst>
                                        <p:tav tm="0">
                                          <p:val>
                                            <p:strVal val="ppt_x"/>
                                          </p:val>
                                        </p:tav>
                                        <p:tav tm="100000">
                                          <p:val>
                                            <p:strVal val="ppt_x"/>
                                          </p:val>
                                        </p:tav>
                                      </p:tavLst>
                                    </p:anim>
                                    <p:anim calcmode="lin" valueType="num">
                                      <p:cBhvr>
                                        <p:cTn id="78" dur="1000"/>
                                        <p:tgtEl>
                                          <p:spTgt spid="45"/>
                                        </p:tgtEl>
                                        <p:attrNameLst>
                                          <p:attrName>ppt_y</p:attrName>
                                        </p:attrNameLst>
                                      </p:cBhvr>
                                      <p:tavLst>
                                        <p:tav tm="0">
                                          <p:val>
                                            <p:strVal val="ppt_y"/>
                                          </p:val>
                                        </p:tav>
                                        <p:tav tm="100000">
                                          <p:val>
                                            <p:strVal val="ppt_y-.1"/>
                                          </p:val>
                                        </p:tav>
                                      </p:tavLst>
                                    </p:anim>
                                    <p:set>
                                      <p:cBhvr>
                                        <p:cTn id="79" dur="1" fill="hold">
                                          <p:stCondLst>
                                            <p:cond delay="999"/>
                                          </p:stCondLst>
                                        </p:cTn>
                                        <p:tgtEl>
                                          <p:spTgt spid="45"/>
                                        </p:tgtEl>
                                        <p:attrNameLst>
                                          <p:attrName>style.visibility</p:attrName>
                                        </p:attrNameLst>
                                      </p:cBhvr>
                                      <p:to>
                                        <p:strVal val="hidden"/>
                                      </p:to>
                                    </p:set>
                                  </p:childTnLst>
                                </p:cTn>
                              </p:par>
                              <p:par>
                                <p:cTn id="80" presetID="47" presetClass="exit" presetSubtype="0" fill="hold" nodeType="withEffect">
                                  <p:stCondLst>
                                    <p:cond delay="0"/>
                                  </p:stCondLst>
                                  <p:childTnLst>
                                    <p:animEffect transition="out" filter="fade">
                                      <p:cBhvr>
                                        <p:cTn id="81" dur="1000"/>
                                        <p:tgtEl>
                                          <p:spTgt spid="44"/>
                                        </p:tgtEl>
                                      </p:cBhvr>
                                    </p:animEffect>
                                    <p:anim calcmode="lin" valueType="num">
                                      <p:cBhvr>
                                        <p:cTn id="82" dur="1000"/>
                                        <p:tgtEl>
                                          <p:spTgt spid="44"/>
                                        </p:tgtEl>
                                        <p:attrNameLst>
                                          <p:attrName>ppt_x</p:attrName>
                                        </p:attrNameLst>
                                      </p:cBhvr>
                                      <p:tavLst>
                                        <p:tav tm="0">
                                          <p:val>
                                            <p:strVal val="ppt_x"/>
                                          </p:val>
                                        </p:tav>
                                        <p:tav tm="100000">
                                          <p:val>
                                            <p:strVal val="ppt_x"/>
                                          </p:val>
                                        </p:tav>
                                      </p:tavLst>
                                    </p:anim>
                                    <p:anim calcmode="lin" valueType="num">
                                      <p:cBhvr>
                                        <p:cTn id="83" dur="1000"/>
                                        <p:tgtEl>
                                          <p:spTgt spid="44"/>
                                        </p:tgtEl>
                                        <p:attrNameLst>
                                          <p:attrName>ppt_y</p:attrName>
                                        </p:attrNameLst>
                                      </p:cBhvr>
                                      <p:tavLst>
                                        <p:tav tm="0">
                                          <p:val>
                                            <p:strVal val="ppt_y"/>
                                          </p:val>
                                        </p:tav>
                                        <p:tav tm="100000">
                                          <p:val>
                                            <p:strVal val="ppt_y-.1"/>
                                          </p:val>
                                        </p:tav>
                                      </p:tavLst>
                                    </p:anim>
                                    <p:set>
                                      <p:cBhvr>
                                        <p:cTn id="84" dur="1" fill="hold">
                                          <p:stCondLst>
                                            <p:cond delay="999"/>
                                          </p:stCondLst>
                                        </p:cTn>
                                        <p:tgtEl>
                                          <p:spTgt spid="44"/>
                                        </p:tgtEl>
                                        <p:attrNameLst>
                                          <p:attrName>style.visibility</p:attrName>
                                        </p:attrNameLst>
                                      </p:cBhvr>
                                      <p:to>
                                        <p:strVal val="hidden"/>
                                      </p:to>
                                    </p:set>
                                  </p:childTnLst>
                                </p:cTn>
                              </p:par>
                            </p:childTnLst>
                          </p:cTn>
                        </p:par>
                        <p:par>
                          <p:cTn id="85" fill="hold">
                            <p:stCondLst>
                              <p:cond delay="1000"/>
                            </p:stCondLst>
                            <p:childTnLst>
                              <p:par>
                                <p:cTn id="86" presetID="1" presetClass="entr" presetSubtype="0" fill="hold" grpId="0" nodeType="afterEffect">
                                  <p:stCondLst>
                                    <p:cond delay="0"/>
                                  </p:stCondLst>
                                  <p:childTnLst>
                                    <p:set>
                                      <p:cBhvr>
                                        <p:cTn id="87"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45"/>
                  </p:tgtEl>
                </p:cond>
              </p:nextCondLst>
            </p:seq>
          </p:childTnLst>
        </p:cTn>
      </p:par>
    </p:tnLst>
    <p:bldLst>
      <p:bldP spid="20" grpId="0"/>
      <p:bldP spid="21" grpId="0"/>
      <p:bldP spid="23" grpId="0" animBg="1"/>
      <p:bldP spid="41" grpId="0"/>
      <p:bldP spid="42" grpId="0" animBg="1"/>
      <p:bldP spid="45" grpId="0"/>
      <p:bldP spid="46" grpId="0" animBg="1"/>
      <p:bldP spid="2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1841</Words>
  <Application>Microsoft Office PowerPoint</Application>
  <PresentationFormat>Widescreen</PresentationFormat>
  <Paragraphs>201</Paragraphs>
  <Slides>28</Slides>
  <Notes>13</Notes>
  <HiddenSlides>0</HiddenSlides>
  <MMClips>6</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28</vt:i4>
      </vt:variant>
    </vt:vector>
  </HeadingPairs>
  <TitlesOfParts>
    <vt:vector size="40" baseType="lpstr">
      <vt:lpstr>Arial</vt:lpstr>
      <vt:lpstr>Calibri</vt:lpstr>
      <vt:lpstr>Calibri Light</vt:lpstr>
      <vt:lpstr>Cambria Math</vt:lpstr>
      <vt:lpstr>Tahoma</vt:lpstr>
      <vt:lpstr>Times New Roman</vt:lpstr>
      <vt:lpstr>Tw Cen MT</vt:lpstr>
      <vt:lpstr>Wingdings</vt:lpstr>
      <vt:lpstr>1_Office Theme</vt:lpstr>
      <vt:lpstr>2_Office Theme</vt:lpstr>
      <vt:lpstr>3_Office Theme</vt:lpstr>
      <vt:lpstr>4_Office Theme</vt:lpstr>
      <vt:lpstr>PowerPoint Presentation</vt:lpstr>
      <vt:lpstr>PowerPoint Presentation</vt:lpstr>
      <vt:lpstr>PowerPoint Presentation</vt:lpstr>
      <vt:lpstr>LUẬT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Hà Chi Nguyễn</cp:lastModifiedBy>
  <cp:revision>9</cp:revision>
  <dcterms:created xsi:type="dcterms:W3CDTF">2023-07-22T09:34:40Z</dcterms:created>
  <dcterms:modified xsi:type="dcterms:W3CDTF">2025-08-20T16:28:46Z</dcterms:modified>
</cp:coreProperties>
</file>