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  <p:sldMasterId id="2147483722" r:id="rId5"/>
    <p:sldMasterId id="2147483742" r:id="rId6"/>
  </p:sldMasterIdLst>
  <p:notesMasterIdLst>
    <p:notesMasterId r:id="rId34"/>
  </p:notesMasterIdLst>
  <p:handoutMasterIdLst>
    <p:handoutMasterId r:id="rId35"/>
  </p:handoutMasterIdLst>
  <p:sldIdLst>
    <p:sldId id="590" r:id="rId7"/>
    <p:sldId id="609" r:id="rId8"/>
    <p:sldId id="635" r:id="rId9"/>
    <p:sldId id="257" r:id="rId10"/>
    <p:sldId id="258" r:id="rId11"/>
    <p:sldId id="260" r:id="rId12"/>
    <p:sldId id="261" r:id="rId13"/>
    <p:sldId id="263" r:id="rId14"/>
    <p:sldId id="262" r:id="rId15"/>
    <p:sldId id="264" r:id="rId16"/>
    <p:sldId id="259" r:id="rId17"/>
    <p:sldId id="621" r:id="rId18"/>
    <p:sldId id="611" r:id="rId19"/>
    <p:sldId id="634" r:id="rId20"/>
    <p:sldId id="613" r:id="rId21"/>
    <p:sldId id="614" r:id="rId22"/>
    <p:sldId id="615" r:id="rId23"/>
    <p:sldId id="628" r:id="rId24"/>
    <p:sldId id="629" r:id="rId25"/>
    <p:sldId id="630" r:id="rId26"/>
    <p:sldId id="616" r:id="rId27"/>
    <p:sldId id="631" r:id="rId28"/>
    <p:sldId id="633" r:id="rId29"/>
    <p:sldId id="637" r:id="rId30"/>
    <p:sldId id="351" r:id="rId31"/>
    <p:sldId id="625" r:id="rId32"/>
    <p:sldId id="638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57" autoAdjust="0"/>
  </p:normalViewPr>
  <p:slideViewPr>
    <p:cSldViewPr>
      <p:cViewPr varScale="1">
        <p:scale>
          <a:sx n="103" d="100"/>
          <a:sy n="103" d="100"/>
        </p:scale>
        <p:origin x="78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348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2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584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60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35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start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,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,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thưởng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ngoài</a:t>
            </a:r>
            <a:r>
              <a:rPr lang="en-US" dirty="0"/>
              <a:t>,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khiển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94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77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9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8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96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32C263-96D0-4A8E-95FC-0973B60D89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78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5DFAB-EAA7-42AD-8EA8-E2FAF4092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F599F-EFED-4148-A863-AAB92F5AB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4E493-394E-4887-8D99-026FA3C70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3D78B-7B11-41A8-AE3B-1FB12CA7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4606-323A-41E3-BF15-A120F950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44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1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97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9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67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05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87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599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3F9F-54A4-4BF3-9C0A-F50EA082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F6EAB-0CE2-48D1-9393-820E488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A52B9-4AB1-4C69-8627-068A41B6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9739B-1CDA-4B50-87AD-8A4FA774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157D0-D700-4187-96C1-D4DDED58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457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29C9-853A-48D6-A608-9FF703AE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5B75C-35D6-4E98-8864-D7810059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34C9E-4CDB-4CB4-B3A4-72934402E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A45B2-7E93-476B-96B5-30F6F997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421A5-7142-4375-887F-7F8B7609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5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C063-D38D-4A69-85A7-F6C1A649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7CA08-37EF-46BB-B1D2-963C749AA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02F8-94F0-44D0-93DD-6B9AD6DF0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1BF4C-58D6-4DD2-B192-603CC4BF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75BBA-3D6B-4D64-A9B2-12C18DBC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F0E3-52D6-4354-A0D6-FE174D08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278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7048-F994-4F5A-9396-BF7B9275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DBCA0-8785-4140-9D92-16FE74CC5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71208-356D-4108-B1CE-C2A122091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6A945-0B44-4941-9DFC-F62EA0D9D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D3770-9AF9-4340-A35E-B6A89CFC4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B20DF-8FBC-4850-B239-4B150E86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956350-AE88-454F-AD45-49E8CBE0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17835-9FBA-4E11-B2E5-279B31457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7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93A28-3B6D-4064-8AFF-1CFBC5C6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41B76-99A2-4B97-BC60-0A20DB98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B47BF-2223-4F50-BF86-FC28E2D9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D28F8-E269-45E5-AB89-D01F2E6F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9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662E56-A32F-40A7-A64C-CB8738E2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C43BF-90EB-429A-8B06-A5AF49E8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A24CA-3B46-4EFC-A0BA-CA92E830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0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80B76-FE3A-4516-9B71-4F7E7993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2B18E-515E-46CA-B12E-291BF4FB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7D312-D8AE-4409-A764-482FB78AB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7E3-63FA-4B35-9E16-3B57A2B6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BF7B2-1E1A-4614-A987-49716C34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C92F3-B7ED-49AD-A6AA-1BA37385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835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6D957-ECD1-45E3-89FF-C2CAE92E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D02D7-10D3-4EF8-B42B-BB4E313B1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A0E5F-18FE-4854-AE48-2ED9A3EAC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545BA-4626-4BF8-B0A4-435A8A35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9D0D4C-D628-4585-A4B8-BB482AAA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B055F4-F827-4AD2-A14D-1BB78E2B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CFAD-4EB7-44DB-8AC1-28A0846E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4F627-3522-4624-80EB-8F6BAC58C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C346A-F39B-406B-9C0E-19D1F767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B8F09-1B84-4728-97E4-F62B5FD5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13F2D-66B2-4457-B523-CF47E866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059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563BB-9560-426E-A633-E6072B347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B5286-EC64-444B-853F-912118341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9F0B-8FAF-4292-8A7B-23EB30F7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5B8F1-9469-491D-A3D2-E33C09ED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F519F-0164-4941-9F6D-A627AF6D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98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11665-A738-89ED-A822-E4C371C42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69D33-17C2-1F22-AC2C-536EE332B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65B8-935A-D819-5074-27CE57879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15672-161D-FEE3-3C3F-6B4742EF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305DC-80BD-4E0B-E09C-D79940B0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49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1E998-36C4-0835-FAEC-332F729B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E6BA-3A14-BB11-FCE6-D2150A92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8C401-1F12-1FC2-D0B5-21163AEA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138A0-2434-2B92-27BA-D4DFEB08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33C01-0243-1975-B94E-0BE1DA278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76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B9A8-FD6B-0FDD-61DF-469A5D998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736AD-F121-E76F-0FE3-5478623AE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AC57-44C8-9BB1-6573-86807A7D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D45DF-8EBF-4238-31D3-F45CA0FFB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0EAE8-1281-86A3-2E3C-7666B15D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430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15AA-4206-1E62-D5D2-F72C4B2D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A83CB-9CF2-D76E-F7F3-FA1D60B3C4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78310-3566-6081-219E-19333AB8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B9D3-1DD4-C047-3C15-6E400A3C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88403-2C77-1A22-16D6-19E033FBD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3F6C-6ECA-9663-8A39-2461BE09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6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4BAC-6129-FF9B-4FC9-10CE39F2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0367F-6154-FF26-5795-FC272793D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C38F1-D62C-2D79-7196-44348A85C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BAF76-0153-8AEA-B9EA-C643255B7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AE565-A491-6DB0-2F61-1EC5826C6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F769A-F1FF-A34A-9179-D01A47DE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84798-33F0-7666-9F3A-8D828CA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00107-C514-179F-B9BA-7AE773E4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5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A7CD-F116-0E7D-6998-EBCBCD0D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B5A1F-A3D8-D385-B9EC-242826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68C94-4536-543D-C146-4921A0DB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807BC-EAFC-53D0-987C-F92D0C01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538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B632BC-4640-BC31-8A19-801060E2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425508-A65F-803E-818F-2F9159A2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01574-42A3-00F2-61AE-388D96C7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0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652E-A90A-0B40-7B8E-3781E818F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0D9FF-09BF-22F1-7E31-91C48ECC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25B76-1980-6CAA-6A0C-7EFB0DE85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86122-563C-9D45-F34C-80904E8FF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D6834-1FA5-B823-1996-AB11774C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FA963-63DD-9606-542F-181FB5BF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165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BD1B5-95C7-9B5C-6243-7BDFAD10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4BFB8-44E5-2B05-5E2C-BBDCCEB33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4A191-41A2-20E0-BE1A-ACC931E94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32527-5B16-9EB1-E627-A3C4C307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00A65-7859-32A0-9FFA-C67EF632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2644-C41C-3961-D7C5-88730A0B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81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459F-8391-4A5B-BF9E-C7E01C4B7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D7E661-9273-FD7B-1CC6-F4F5EB15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6F27B-15EF-B9A8-9CBB-B11A7E21C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086E5-F909-FEDC-65C8-8467E9A2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758D4-E8C7-5B69-88A9-6D14B567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88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B3009-91DB-DC03-37F6-BDCFD4C4E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8099D5-753C-5574-70BB-B666CDAFE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E827A-55F7-18C6-46BE-129712A8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3ABF0-0155-EDA2-5D7C-8335B374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4982B-5753-CF0D-782F-2A889E5A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20/08/2025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B5B8C6-3067-4E63-92A2-A42C42DCF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68A64-DC8F-4461-8DF0-7707A88A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335AA-AE2F-4C39-ABCE-749465CED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2D6C-9D3C-49D0-9A04-09102D7BDB62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B7F1D-256D-48AF-9CCB-EDE0528B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DC977-7337-4880-872D-12ABC01C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9397-E7FC-4977-9553-E906810D9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8F6B0E-0F0B-A956-91E1-9DE51B16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345A5-5E23-35AF-70EC-19EE05AA4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B4FEF-972A-7CA4-E7D3-144EF6E6B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03073-F2CA-467C-A4BE-F713B8242959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81616-1CB7-49B5-1FC7-E5E653DDD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5CD75-6ECE-8064-0909-7EBDEC582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E5072-3F38-4EF4-BF6C-6E1304FB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4.jpg"/><Relationship Id="rId12" Type="http://schemas.openxmlformats.org/officeDocument/2006/relationships/image" Target="../media/image17.png"/><Relationship Id="rId17" Type="http://schemas.openxmlformats.org/officeDocument/2006/relationships/image" Target="../media/image440.png"/><Relationship Id="rId2" Type="http://schemas.openxmlformats.org/officeDocument/2006/relationships/video" Target="../media/media1.mp4"/><Relationship Id="rId16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microsoft.com/office/2007/relationships/hdphoto" Target="../media/hdphoto7.wdp"/><Relationship Id="rId5" Type="http://schemas.openxmlformats.org/officeDocument/2006/relationships/audio" Target="../media/audio1.wav"/><Relationship Id="rId15" Type="http://schemas.microsoft.com/office/2007/relationships/hdphoto" Target="../media/hdphoto9.wdp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9.xml"/><Relationship Id="rId9" Type="http://schemas.openxmlformats.org/officeDocument/2006/relationships/slide" Target="slide4.xml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4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5.png"/><Relationship Id="rId5" Type="http://schemas.openxmlformats.org/officeDocument/2006/relationships/image" Target="../media/image5.jfif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7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81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91.png"/><Relationship Id="rId5" Type="http://schemas.openxmlformats.org/officeDocument/2006/relationships/image" Target="../media/image87.emf"/><Relationship Id="rId4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0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99.png"/><Relationship Id="rId11" Type="http://schemas.openxmlformats.org/officeDocument/2006/relationships/image" Target="../media/image990.png"/><Relationship Id="rId5" Type="http://schemas.openxmlformats.org/officeDocument/2006/relationships/image" Target="../media/image98.png"/><Relationship Id="rId10" Type="http://schemas.openxmlformats.org/officeDocument/2006/relationships/image" Target="../media/image980.png"/><Relationship Id="rId4" Type="http://schemas.openxmlformats.org/officeDocument/2006/relationships/image" Target="../media/image97.png"/><Relationship Id="rId9" Type="http://schemas.openxmlformats.org/officeDocument/2006/relationships/image" Target="../media/image8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slide" Target="slide5.xml"/><Relationship Id="rId3" Type="http://schemas.openxmlformats.org/officeDocument/2006/relationships/image" Target="../media/image5.jfif"/><Relationship Id="rId21" Type="http://schemas.openxmlformats.org/officeDocument/2006/relationships/slide" Target="slide9.xml"/><Relationship Id="rId7" Type="http://schemas.openxmlformats.org/officeDocument/2006/relationships/image" Target="../media/image7.png"/><Relationship Id="rId12" Type="http://schemas.openxmlformats.org/officeDocument/2006/relationships/slide" Target="slide7.xml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47.xml"/><Relationship Id="rId6" Type="http://schemas.openxmlformats.org/officeDocument/2006/relationships/slide" Target="slide10.xml"/><Relationship Id="rId11" Type="http://schemas.microsoft.com/office/2007/relationships/hdphoto" Target="../media/hdphoto2.wdp"/><Relationship Id="rId24" Type="http://schemas.openxmlformats.org/officeDocument/2006/relationships/image" Target="../media/image13.png"/><Relationship Id="rId5" Type="http://schemas.openxmlformats.org/officeDocument/2006/relationships/image" Target="../media/image6.jpg"/><Relationship Id="rId15" Type="http://schemas.openxmlformats.org/officeDocument/2006/relationships/slide" Target="slide6.xml"/><Relationship Id="rId23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1.png"/><Relationship Id="rId4" Type="http://schemas.openxmlformats.org/officeDocument/2006/relationships/slide" Target="slide11.xml"/><Relationship Id="rId9" Type="http://schemas.openxmlformats.org/officeDocument/2006/relationships/slide" Target="slide8.xml"/><Relationship Id="rId14" Type="http://schemas.microsoft.com/office/2007/relationships/hdphoto" Target="../media/hdphoto3.wdp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24.png"/><Relationship Id="rId7" Type="http://schemas.openxmlformats.org/officeDocument/2006/relationships/image" Target="../media/image14.jp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video" Target="../media/media1.mp4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microsoft.com/office/2007/relationships/hdphoto" Target="../media/hdphoto7.wdp"/><Relationship Id="rId5" Type="http://schemas.openxmlformats.org/officeDocument/2006/relationships/audio" Target="../media/audio1.wav"/><Relationship Id="rId15" Type="http://schemas.microsoft.com/office/2007/relationships/hdphoto" Target="../media/hdphoto5.wdp"/><Relationship Id="rId10" Type="http://schemas.openxmlformats.org/officeDocument/2006/relationships/image" Target="../media/image16.png"/><Relationship Id="rId19" Type="http://schemas.openxmlformats.org/officeDocument/2006/relationships/image" Target="../media/image22.png"/><Relationship Id="rId4" Type="http://schemas.openxmlformats.org/officeDocument/2006/relationships/notesSlide" Target="../notesSlides/notesSlide4.xml"/><Relationship Id="rId9" Type="http://schemas.openxmlformats.org/officeDocument/2006/relationships/slide" Target="slide4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6.png"/><Relationship Id="rId18" Type="http://schemas.microsoft.com/office/2007/relationships/hdphoto" Target="../media/hdphoto4.wdp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29.png"/><Relationship Id="rId7" Type="http://schemas.openxmlformats.org/officeDocument/2006/relationships/image" Target="../media/image14.jpg"/><Relationship Id="rId12" Type="http://schemas.openxmlformats.org/officeDocument/2006/relationships/slide" Target="slide4.xml"/><Relationship Id="rId17" Type="http://schemas.openxmlformats.org/officeDocument/2006/relationships/image" Target="../media/image10.png"/><Relationship Id="rId2" Type="http://schemas.openxmlformats.org/officeDocument/2006/relationships/video" Target="../media/media1.mp4"/><Relationship Id="rId16" Type="http://schemas.openxmlformats.org/officeDocument/2006/relationships/image" Target="../media/image18.png"/><Relationship Id="rId20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1.wav"/><Relationship Id="rId11" Type="http://schemas.openxmlformats.org/officeDocument/2006/relationships/image" Target="../media/image28.png"/><Relationship Id="rId5" Type="http://schemas.openxmlformats.org/officeDocument/2006/relationships/audio" Target="../media/audio2.wav"/><Relationship Id="rId15" Type="http://schemas.openxmlformats.org/officeDocument/2006/relationships/image" Target="../media/image17.png"/><Relationship Id="rId10" Type="http://schemas.openxmlformats.org/officeDocument/2006/relationships/image" Target="../media/image27.png"/><Relationship Id="rId19" Type="http://schemas.openxmlformats.org/officeDocument/2006/relationships/image" Target="../media/image28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6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4.xml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36.png"/><Relationship Id="rId7" Type="http://schemas.openxmlformats.org/officeDocument/2006/relationships/image" Target="../media/image14.jpg"/><Relationship Id="rId12" Type="http://schemas.openxmlformats.org/officeDocument/2006/relationships/image" Target="../media/image34.png"/><Relationship Id="rId17" Type="http://schemas.openxmlformats.org/officeDocument/2006/relationships/image" Target="../media/image18.png"/><Relationship Id="rId2" Type="http://schemas.openxmlformats.org/officeDocument/2006/relationships/video" Target="../media/media1.mp4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audio" Target="../media/audio1.wav"/><Relationship Id="rId15" Type="http://schemas.microsoft.com/office/2007/relationships/hdphoto" Target="../media/hdphoto7.wdp"/><Relationship Id="rId10" Type="http://schemas.openxmlformats.org/officeDocument/2006/relationships/image" Target="../media/image32.png"/><Relationship Id="rId19" Type="http://schemas.microsoft.com/office/2007/relationships/hdphoto" Target="../media/hdphoto8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10.png"/><Relationship Id="rId7" Type="http://schemas.openxmlformats.org/officeDocument/2006/relationships/image" Target="../media/image14.jpg"/><Relationship Id="rId12" Type="http://schemas.openxmlformats.org/officeDocument/2006/relationships/image" Target="../media/image41.png"/><Relationship Id="rId17" Type="http://schemas.openxmlformats.org/officeDocument/2006/relationships/image" Target="../media/image18.png"/><Relationship Id="rId2" Type="http://schemas.openxmlformats.org/officeDocument/2006/relationships/video" Target="../media/media1.mp4"/><Relationship Id="rId16" Type="http://schemas.openxmlformats.org/officeDocument/2006/relationships/image" Target="../media/image17.png"/><Relationship Id="rId20" Type="http://schemas.openxmlformats.org/officeDocument/2006/relationships/image" Target="../media/image23.png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5" Type="http://schemas.microsoft.com/office/2007/relationships/hdphoto" Target="../media/hdphoto7.wdp"/><Relationship Id="rId10" Type="http://schemas.openxmlformats.org/officeDocument/2006/relationships/image" Target="../media/image39.png"/><Relationship Id="rId19" Type="http://schemas.microsoft.com/office/2007/relationships/hdphoto" Target="../media/hdphoto2.wdp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8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6.png"/><Relationship Id="rId12" Type="http://schemas.microsoft.com/office/2007/relationships/hdphoto" Target="../media/hdphoto6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4.xml"/><Relationship Id="rId11" Type="http://schemas.openxmlformats.org/officeDocument/2006/relationships/image" Target="../media/image12.png"/><Relationship Id="rId5" Type="http://schemas.openxmlformats.org/officeDocument/2006/relationships/image" Target="../media/image14.jpg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$2023.18.30$30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152400" y="286098"/>
            <a:ext cx="9068412" cy="635329"/>
            <a:chOff x="-715" y="532"/>
            <a:chExt cx="5323" cy="481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532"/>
              <a:ext cx="5323" cy="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THCS NGỌC HỒI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3" descr="OPL20U25GSXzBJYl68kk8uQGfFKzs7yb1M4KJWUiLk6ZEvGF+qCIPSnY57AbBFCvTW$2023.18.30$30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393490" y="1885950"/>
            <a:ext cx="6586232" cy="46166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Môn: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</a:t>
            </a:r>
            <a:r>
              <a:rPr lang="en-US" altLang="en-US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KNTTVCS)</a:t>
            </a:r>
            <a:endParaRPr lang="en-US" altLang="en-US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/>
              <p:nvPr/>
            </p:nvSpPr>
            <p:spPr>
              <a:xfrm>
                <a:off x="690665" y="496365"/>
                <a:ext cx="7762672" cy="1443790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ea typeface="#9Slide03 Roboto Bold" panose="02000000000000000000" pitchFamily="2" charset="0"/>
                    <a:cs typeface="Arial" panose="020B0604020202020204" pitchFamily="34" charset="0"/>
                  </a:rPr>
                  <a:t>			</a:t>
                </a:r>
              </a:p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/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ea typeface="#9Slide03 Roboto Bold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5" y="496365"/>
                <a:ext cx="7762672" cy="14437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3CF6E-1662-4E0B-B821-10EBB43B9EB1}"/>
              </a:ext>
            </a:extLst>
          </p:cNvPr>
          <p:cNvSpPr/>
          <p:nvPr/>
        </p:nvSpPr>
        <p:spPr>
          <a:xfrm>
            <a:off x="3823700" y="301378"/>
            <a:ext cx="1468974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0B1027-941D-47AC-AF99-EB3AB9DAC829}"/>
              </a:ext>
            </a:extLst>
          </p:cNvPr>
          <p:cNvSpPr txBox="1"/>
          <p:nvPr/>
        </p:nvSpPr>
        <p:spPr>
          <a:xfrm>
            <a:off x="3955475" y="281285"/>
            <a:ext cx="119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A.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FC9FE-DA73-4770-A2C6-761BC71F0F2B}"/>
              </a:ext>
            </a:extLst>
          </p:cNvPr>
          <p:cNvSpPr/>
          <p:nvPr/>
        </p:nvSpPr>
        <p:spPr>
          <a:xfrm>
            <a:off x="5249282" y="2408729"/>
            <a:ext cx="3104498" cy="456334"/>
          </a:xfrm>
          <a:prstGeom prst="roundRect">
            <a:avLst/>
          </a:prstGeom>
          <a:solidFill>
            <a:srgbClr val="A24A0E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B. 9</a:t>
            </a:r>
          </a:p>
        </p:txBody>
      </p:sp>
      <p:sp>
        <p:nvSpPr>
          <p:cNvPr id="11" name="B.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1FA28D-6F38-40E5-BC58-0E49F2EB5C39}"/>
              </a:ext>
            </a:extLst>
          </p:cNvPr>
          <p:cNvSpPr/>
          <p:nvPr/>
        </p:nvSpPr>
        <p:spPr>
          <a:xfrm>
            <a:off x="5275975" y="3202956"/>
            <a:ext cx="3104498" cy="456334"/>
          </a:xfrm>
          <a:prstGeom prst="roundRect">
            <a:avLst/>
          </a:prstGeom>
          <a:solidFill>
            <a:srgbClr val="A24A0E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D. 6</a:t>
            </a:r>
          </a:p>
        </p:txBody>
      </p:sp>
      <p:sp>
        <p:nvSpPr>
          <p:cNvPr id="12" name="C.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D9AEE7-4681-444C-81B7-E308F3D523B2}"/>
              </a:ext>
            </a:extLst>
          </p:cNvPr>
          <p:cNvSpPr/>
          <p:nvPr/>
        </p:nvSpPr>
        <p:spPr>
          <a:xfrm>
            <a:off x="746827" y="2411247"/>
            <a:ext cx="3137900" cy="456334"/>
          </a:xfrm>
          <a:prstGeom prst="roundRect">
            <a:avLst/>
          </a:prstGeom>
          <a:solidFill>
            <a:srgbClr val="A24A0E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A. 4</a:t>
            </a:r>
          </a:p>
        </p:txBody>
      </p:sp>
      <p:sp>
        <p:nvSpPr>
          <p:cNvPr id="13" name="D.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2CFAB0-5C68-4BBB-ABE9-434B18EA221D}"/>
              </a:ext>
            </a:extLst>
          </p:cNvPr>
          <p:cNvSpPr/>
          <p:nvPr/>
        </p:nvSpPr>
        <p:spPr>
          <a:xfrm>
            <a:off x="763528" y="3158328"/>
            <a:ext cx="3104498" cy="456334"/>
          </a:xfrm>
          <a:prstGeom prst="roundRect">
            <a:avLst/>
          </a:prstGeom>
          <a:solidFill>
            <a:srgbClr val="A24A0E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C. 11</a:t>
            </a:r>
          </a:p>
        </p:txBody>
      </p:sp>
      <p:pic>
        <p:nvPicPr>
          <p:cNvPr id="29" name="Picture 28" descr="OPL20U25GSXzBJYl68kk8uQGfFKzs7yb1M4KJWUiLk6ZEvGF+qCIPSnY57AbBFCvTW$2023.18.30$30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7E2B2-040B-4D6B-9E5E-6E2F926A9F1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" y="39190"/>
            <a:ext cx="1390650" cy="1390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6AB7D4-7414-465C-9479-A0142F44A646}"/>
              </a:ext>
            </a:extLst>
          </p:cNvPr>
          <p:cNvSpPr txBox="1"/>
          <p:nvPr/>
        </p:nvSpPr>
        <p:spPr>
          <a:xfrm>
            <a:off x="2315777" y="3846564"/>
            <a:ext cx="460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LÀ 1 ĐIỂM 10</a:t>
            </a:r>
          </a:p>
        </p:txBody>
      </p:sp>
      <p:pic>
        <p:nvPicPr>
          <p:cNvPr id="4" name="DONG HO 20S">
            <a:hlinkClick r:id="" action="ppaction://media"/>
            <a:extLst>
              <a:ext uri="{FF2B5EF4-FFF2-40B4-BE49-F238E27FC236}">
                <a16:creationId xmlns:a16="http://schemas.microsoft.com/office/drawing/2014/main" id="{EFDB1CF8-8F38-26BE-1FCD-D0E594867B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42416" y="2651398"/>
            <a:ext cx="1246400" cy="877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70C441C-BE20-6533-4947-5C807A8BA4F5}"/>
                  </a:ext>
                </a:extLst>
              </p:cNvPr>
              <p:cNvSpPr/>
              <p:nvPr/>
            </p:nvSpPr>
            <p:spPr>
              <a:xfrm>
                <a:off x="2051016" y="4308229"/>
                <a:ext cx="5029200" cy="75413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Lời</a:t>
                </a:r>
                <a:r>
                  <a:rPr lang="en-US" sz="24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giải</a:t>
                </a:r>
                <a:endParaRPr lang="en-US" sz="2400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  <a:endParaRPr lang="en-US" sz="1800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70C441C-BE20-6533-4947-5C807A8BA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016" y="4308229"/>
                <a:ext cx="5029200" cy="754130"/>
              </a:xfrm>
              <a:prstGeom prst="roundRect">
                <a:avLst/>
              </a:prstGeom>
              <a:blipFill>
                <a:blip r:embed="rId17"/>
                <a:stretch>
                  <a:fillRect t="-10400" b="-2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6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4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546906-7DFD-45A5-BCCB-39601B9DA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48" y="911951"/>
            <a:ext cx="4679105" cy="991858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1A6DDC-9E54-40B3-926B-9D0E448D45E0}"/>
              </a:ext>
            </a:extLst>
          </p:cNvPr>
          <p:cNvSpPr txBox="1"/>
          <p:nvPr/>
        </p:nvSpPr>
        <p:spPr>
          <a:xfrm>
            <a:off x="3119024" y="1269380"/>
            <a:ext cx="3014663" cy="2769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85800"/>
            <a:r>
              <a:rPr lang="en-US" sz="27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CHÚC </a:t>
            </a:r>
            <a:r>
              <a:rPr lang="en-US" sz="27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MỪNG</a:t>
            </a:r>
            <a:r>
              <a:rPr lang="en-US" sz="27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CÁC</a:t>
            </a:r>
            <a:r>
              <a:rPr lang="en-US" sz="27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 EM</a:t>
            </a:r>
          </a:p>
        </p:txBody>
      </p:sp>
      <p:pic>
        <p:nvPicPr>
          <p:cNvPr id="13" name="Am-thanh-tra-loi-dung-www_yeualo_com" descr="OPL20U25GSXzBJYl68kk8uQGfFKzs7yb1M4KJWUiLk6ZEvGF+qCIPSnY57AbBFCvTW$2023.18.30$30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A22B1992-7B48-4F10-97A1-2B4F19E0E3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58325" y="2951261"/>
            <a:ext cx="457200" cy="457200"/>
          </a:xfrm>
          <a:prstGeom prst="rect">
            <a:avLst/>
          </a:prstGeom>
        </p:spPr>
      </p:pic>
      <p:sp>
        <p:nvSpPr>
          <p:cNvPr id="14" name="TextBox 1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A6288D-0383-452C-BD49-B6DFBA1877E5}"/>
              </a:ext>
            </a:extLst>
          </p:cNvPr>
          <p:cNvSpPr txBox="1"/>
          <p:nvPr/>
        </p:nvSpPr>
        <p:spPr>
          <a:xfrm>
            <a:off x="8017329" y="113609"/>
            <a:ext cx="1126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>
                <a:solidFill>
                  <a:prstClr val="black"/>
                </a:solidFill>
                <a:latin typeface="#9Slide03 Quicksand Bold" panose="00000800000000000000" pitchFamily="2" charset="0"/>
              </a:rPr>
              <a:t>Hà  Quế</a:t>
            </a: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AABA60-2B31-45EC-9F13-5BF3F682164F}"/>
              </a:ext>
            </a:extLst>
          </p:cNvPr>
          <p:cNvSpPr txBox="1"/>
          <p:nvPr/>
        </p:nvSpPr>
        <p:spPr>
          <a:xfrm>
            <a:off x="2232448" y="2263445"/>
            <a:ext cx="4679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NHẬN Đ</a:t>
            </a:r>
            <a:r>
              <a:rPr lang="vi-VN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NHỮNG PHẦN QUÀ MAY MẮN</a:t>
            </a:r>
          </a:p>
        </p:txBody>
      </p:sp>
      <p:pic>
        <p:nvPicPr>
          <p:cNvPr id="6" name="Pictur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0B0EF6-4372-4582-8278-0AE1E64A0A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58" y="2430010"/>
            <a:ext cx="2312811" cy="276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112081" y="1581150"/>
            <a:ext cx="69198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13. BÀI TẬP CUỐI CHƯƠNG I</a:t>
            </a:r>
          </a:p>
        </p:txBody>
      </p:sp>
      <p:sp>
        <p:nvSpPr>
          <p:cNvPr id="5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659499" y="590550"/>
            <a:ext cx="2278509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9752" y="1333583"/>
            <a:ext cx="5590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THUYẾT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4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7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sz="1050"/>
          </a:p>
        </p:txBody>
      </p:sp>
      <p:sp>
        <p:nvSpPr>
          <p:cNvPr id="7" name="Google Shape;163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5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sz="1050"/>
          </a:p>
        </p:txBody>
      </p:sp>
      <p:sp>
        <p:nvSpPr>
          <p:cNvPr id="8" name="Google Shape;157;p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860665" y="820796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800"/>
            <a:endParaRPr sz="1050"/>
          </a:p>
        </p:txBody>
      </p:sp>
      <p:sp>
        <p:nvSpPr>
          <p:cNvPr id="9" name="Rectangle 8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BÀI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6B95E7-3236-1FD1-14E6-13C314CD4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04" y="4185132"/>
            <a:ext cx="2953095" cy="80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2C5212-9E48-55CE-FC2A-FA2DF9C4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63" y="3701276"/>
            <a:ext cx="3254669" cy="8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ABF87E-C927-3F66-F1EF-0985C494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26" y="2495835"/>
            <a:ext cx="3600771" cy="22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B54A11-C93F-B245-823A-40541EAD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211" y="3095272"/>
            <a:ext cx="3089792" cy="85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064614B-1684-65A1-255A-0DE18682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32" y="2742774"/>
            <a:ext cx="3221468" cy="79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4AE65C-39AD-9D24-0A54-D8E96D5D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12" y="2358275"/>
            <a:ext cx="4700201" cy="1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E19DAC-F756-BDCB-806C-930C3846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73" y="2256104"/>
            <a:ext cx="1457306" cy="80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A959E7-5E65-85AC-E810-666A6F309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04" y="1917077"/>
            <a:ext cx="2915084" cy="7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99968A-2AE5-ECCA-A583-4A626BB8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178844"/>
            <a:ext cx="3493294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0E25CA6-460E-382F-E0BB-4E5C49FA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56" y="1429960"/>
            <a:ext cx="2104199" cy="7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C5EDBBD0-0F6D-4A4A-957C-D1CE1090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85" y="998835"/>
            <a:ext cx="2487215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E734DBC-9F7F-07FD-55A6-544D4002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415654"/>
            <a:ext cx="3049191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C5A74F71-2075-2DDA-A37F-EE0DF235D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56" y="381702"/>
            <a:ext cx="2445544" cy="7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85F9D60-E4C4-6AF4-6BCD-9DE5C2DB0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665" y="-32599"/>
            <a:ext cx="3195873" cy="70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9A45EB95-37F1-F176-158A-CC16871B4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58" y="371364"/>
            <a:ext cx="3069686" cy="20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189A38D8-249C-C382-39FE-28D9792C3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1" y="1639482"/>
            <a:ext cx="2857368" cy="18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35692" y="1279935"/>
            <a:ext cx="7893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CHƯƠNG I</a:t>
            </a: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6C3849-23E6-A905-0CFB-BB15D633AFB4}"/>
              </a:ext>
            </a:extLst>
          </p:cNvPr>
          <p:cNvSpPr txBox="1"/>
          <p:nvPr/>
        </p:nvSpPr>
        <p:spPr>
          <a:xfrm>
            <a:off x="335692" y="1885950"/>
            <a:ext cx="8655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EE6EEB-10E1-2401-E103-C8B2795DD9CE}"/>
              </a:ext>
            </a:extLst>
          </p:cNvPr>
          <p:cNvSpPr txBox="1"/>
          <p:nvPr/>
        </p:nvSpPr>
        <p:spPr>
          <a:xfrm>
            <a:off x="335692" y="2419350"/>
            <a:ext cx="8351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8B7CBD-ED2A-AAB5-ACBA-6C89BD7FA399}"/>
              </a:ext>
            </a:extLst>
          </p:cNvPr>
          <p:cNvSpPr txBox="1"/>
          <p:nvPr/>
        </p:nvSpPr>
        <p:spPr>
          <a:xfrm>
            <a:off x="335692" y="3091147"/>
            <a:ext cx="5486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68C879-09CD-4CA0-94D6-362CAAF4BDAB}"/>
              </a:ext>
            </a:extLst>
          </p:cNvPr>
          <p:cNvSpPr txBox="1"/>
          <p:nvPr/>
        </p:nvSpPr>
        <p:spPr>
          <a:xfrm>
            <a:off x="352217" y="592544"/>
            <a:ext cx="7893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CÁC DẠNG TOÁN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3400" y="438150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TẬP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28600" y="581773"/>
            <a:ext cx="3310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1.43 (SGK – 27)</a:t>
            </a:r>
            <a:endParaRPr lang="zh-CN" altLang="en-US" sz="2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5C1825-9FFC-0D25-5ECD-84651EDA0474}"/>
              </a:ext>
            </a:extLst>
          </p:cNvPr>
          <p:cNvSpPr txBox="1"/>
          <p:nvPr/>
        </p:nvSpPr>
        <p:spPr>
          <a:xfrm>
            <a:off x="228601" y="925536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0E5399-67E7-4755-185B-4751B5A8C5BB}"/>
              </a:ext>
            </a:extLst>
          </p:cNvPr>
          <p:cNvSpPr txBox="1"/>
          <p:nvPr/>
        </p:nvSpPr>
        <p:spPr>
          <a:xfrm>
            <a:off x="228601" y="1376992"/>
            <a:ext cx="516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bao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9E7E50-D236-183E-F97E-7B1209AB08FB}"/>
              </a:ext>
            </a:extLst>
          </p:cNvPr>
          <p:cNvSpPr txBox="1"/>
          <p:nvPr/>
        </p:nvSpPr>
        <p:spPr>
          <a:xfrm>
            <a:off x="228600" y="1755120"/>
            <a:ext cx="533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bao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1A125E-025F-B3CC-7507-9605DE0B1212}"/>
              </a:ext>
            </a:extLst>
          </p:cNvPr>
          <p:cNvSpPr txBox="1"/>
          <p:nvPr/>
        </p:nvSpPr>
        <p:spPr>
          <a:xfrm>
            <a:off x="228600" y="2126996"/>
            <a:ext cx="509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bao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 Cho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26B543-BEDA-7C32-2A83-7ACF9347F4ED}"/>
              </a:ext>
            </a:extLst>
          </p:cNvPr>
          <p:cNvSpPr txBox="1"/>
          <p:nvPr/>
        </p:nvSpPr>
        <p:spPr>
          <a:xfrm>
            <a:off x="3538800" y="2494255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0C1AFD-6D69-520A-9B07-EB67761B1341}"/>
              </a:ext>
            </a:extLst>
          </p:cNvPr>
          <p:cNvSpPr txBox="1"/>
          <p:nvPr/>
        </p:nvSpPr>
        <p:spPr>
          <a:xfrm>
            <a:off x="243894" y="2866130"/>
            <a:ext cx="798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D843CB-9A81-2376-B924-0B03A4427CAB}"/>
              </a:ext>
            </a:extLst>
          </p:cNvPr>
          <p:cNvSpPr txBox="1"/>
          <p:nvPr/>
        </p:nvSpPr>
        <p:spPr>
          <a:xfrm>
            <a:off x="226672" y="3605266"/>
            <a:ext cx="808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71A5A5-CBC9-3CFE-4210-62F3005218B4}"/>
              </a:ext>
            </a:extLst>
          </p:cNvPr>
          <p:cNvSpPr txBox="1"/>
          <p:nvPr/>
        </p:nvSpPr>
        <p:spPr>
          <a:xfrm>
            <a:off x="203522" y="4398808"/>
            <a:ext cx="8060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D0215-BE24-FA6D-0190-6C0834B037D4}"/>
                  </a:ext>
                </a:extLst>
              </p:cNvPr>
              <p:cNvSpPr txBox="1"/>
              <p:nvPr/>
            </p:nvSpPr>
            <p:spPr>
              <a:xfrm>
                <a:off x="2253110" y="3233390"/>
                <a:ext cx="46530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TextBox 1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BD0215-BE24-FA6D-0190-6C0834B0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10" y="3233390"/>
                <a:ext cx="4653022" cy="461665"/>
              </a:xfrm>
              <a:prstGeom prst="rect">
                <a:avLst/>
              </a:prstGeom>
              <a:blipFill>
                <a:blip r:embed="rId2"/>
                <a:stretch>
                  <a:fillRect l="-2097" t="-11842" b="-27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43DC5E-A3CA-F098-B773-B857AF28627B}"/>
                  </a:ext>
                </a:extLst>
              </p:cNvPr>
              <p:cNvSpPr txBox="1"/>
              <p:nvPr/>
            </p:nvSpPr>
            <p:spPr>
              <a:xfrm>
                <a:off x="2378167" y="3984709"/>
                <a:ext cx="51912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743DC5E-A3CA-F098-B773-B857AF286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67" y="3984709"/>
                <a:ext cx="5191244" cy="461665"/>
              </a:xfrm>
              <a:prstGeom prst="rect">
                <a:avLst/>
              </a:prstGeom>
              <a:blipFill>
                <a:blip r:embed="rId3"/>
                <a:stretch>
                  <a:fillRect l="-1761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042ECF-EB79-DF64-BBD2-CBD4C8C01451}"/>
                  </a:ext>
                </a:extLst>
              </p:cNvPr>
              <p:cNvSpPr txBox="1"/>
              <p:nvPr/>
            </p:nvSpPr>
            <p:spPr>
              <a:xfrm>
                <a:off x="2244429" y="4758076"/>
                <a:ext cx="46414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4042ECF-EB79-DF64-BBD2-CBD4C8C01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29" y="4758076"/>
                <a:ext cx="4641448" cy="461665"/>
              </a:xfrm>
              <a:prstGeom prst="rect">
                <a:avLst/>
              </a:prstGeom>
              <a:blipFill>
                <a:blip r:embed="rId4"/>
                <a:stretch>
                  <a:fillRect l="-1969" t="-1200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160BA3B-3A97-6DE1-44D0-2FDED42BBE4C}"/>
              </a:ext>
            </a:extLst>
          </p:cNvPr>
          <p:cNvSpPr/>
          <p:nvPr/>
        </p:nvSpPr>
        <p:spPr>
          <a:xfrm>
            <a:off x="7621" y="-36062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CUỐI CHƯƠNG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45230" y="3695055"/>
            <a:ext cx="1131356" cy="1357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3742" y="2842451"/>
            <a:ext cx="951659" cy="8077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1265" y="272911"/>
            <a:ext cx="6895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endParaRPr lang="zh-CN" altLang="en-US" sz="2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2336" y="1064852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1.44 (SGK – 27)</a:t>
            </a:r>
            <a:endParaRPr lang="zh-CN" altLang="en-US" sz="2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5C1825-9FFC-0D25-5ECD-84651EDA0474}"/>
              </a:ext>
            </a:extLst>
          </p:cNvPr>
          <p:cNvSpPr txBox="1"/>
          <p:nvPr/>
        </p:nvSpPr>
        <p:spPr>
          <a:xfrm>
            <a:off x="142336" y="1408615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0E5399-67E7-4755-185B-4751B5A8C5BB}"/>
              </a:ext>
            </a:extLst>
          </p:cNvPr>
          <p:cNvSpPr txBox="1"/>
          <p:nvPr/>
        </p:nvSpPr>
        <p:spPr>
          <a:xfrm>
            <a:off x="142336" y="1860071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9E7E50-D236-183E-F97E-7B1209AB08FB}"/>
              </a:ext>
            </a:extLst>
          </p:cNvPr>
          <p:cNvSpPr txBox="1"/>
          <p:nvPr/>
        </p:nvSpPr>
        <p:spPr>
          <a:xfrm>
            <a:off x="142336" y="2238199"/>
            <a:ext cx="373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26B543-BEDA-7C32-2A83-7ACF9347F4ED}"/>
              </a:ext>
            </a:extLst>
          </p:cNvPr>
          <p:cNvSpPr txBox="1"/>
          <p:nvPr/>
        </p:nvSpPr>
        <p:spPr>
          <a:xfrm>
            <a:off x="3383012" y="2816812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0C1AFD-6D69-520A-9B07-EB67761B1341}"/>
              </a:ext>
            </a:extLst>
          </p:cNvPr>
          <p:cNvSpPr txBox="1"/>
          <p:nvPr/>
        </p:nvSpPr>
        <p:spPr>
          <a:xfrm>
            <a:off x="157630" y="3329285"/>
            <a:ext cx="1326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" name="TextBox 1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971A5A5-CBC9-3CFE-4210-62F3005218B4}"/>
              </a:ext>
            </a:extLst>
          </p:cNvPr>
          <p:cNvSpPr txBox="1"/>
          <p:nvPr/>
        </p:nvSpPr>
        <p:spPr>
          <a:xfrm>
            <a:off x="157630" y="4560248"/>
            <a:ext cx="681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83ABCE-9F24-27EC-466E-86FBC43E8E59}"/>
                  </a:ext>
                </a:extLst>
              </p:cNvPr>
              <p:cNvSpPr txBox="1"/>
              <p:nvPr/>
            </p:nvSpPr>
            <p:spPr>
              <a:xfrm>
                <a:off x="1950779" y="1378894"/>
                <a:ext cx="4577786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D83ABCE-9F24-27EC-466E-86FBC43E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79" y="1378894"/>
                <a:ext cx="4577786" cy="465833"/>
              </a:xfrm>
              <a:prstGeom prst="rect">
                <a:avLst/>
              </a:prstGeom>
              <a:blipFill>
                <a:blip r:embed="rId2"/>
                <a:stretch>
                  <a:fillRect b="-11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74B81F-FA82-B40F-525D-FEE7C2E49958}"/>
                  </a:ext>
                </a:extLst>
              </p:cNvPr>
              <p:cNvSpPr txBox="1"/>
              <p:nvPr/>
            </p:nvSpPr>
            <p:spPr>
              <a:xfrm>
                <a:off x="2242190" y="2195684"/>
                <a:ext cx="4577786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74B81F-FA82-B40F-525D-FEE7C2E4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190" y="2195684"/>
                <a:ext cx="4577786" cy="505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7EB3091-ED06-07E9-36E4-20E917A74029}"/>
                  </a:ext>
                </a:extLst>
              </p:cNvPr>
              <p:cNvSpPr txBox="1"/>
              <p:nvPr/>
            </p:nvSpPr>
            <p:spPr>
              <a:xfrm>
                <a:off x="1066800" y="3351584"/>
                <a:ext cx="5268516" cy="120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7EB3091-ED06-07E9-36E4-20E917A74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351584"/>
                <a:ext cx="5268516" cy="1208664"/>
              </a:xfrm>
              <a:prstGeom prst="rect">
                <a:avLst/>
              </a:prstGeom>
              <a:blipFill>
                <a:blip r:embed="rId4"/>
                <a:stretch>
                  <a:fillRect b="-3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384AE-F9F2-2430-A819-AE6273E8210C}"/>
                  </a:ext>
                </a:extLst>
              </p:cNvPr>
              <p:cNvSpPr txBox="1"/>
              <p:nvPr/>
            </p:nvSpPr>
            <p:spPr>
              <a:xfrm>
                <a:off x="-369007" y="4532299"/>
                <a:ext cx="4577786" cy="5052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BD384AE-F9F2-2430-A819-AE6273E82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9007" y="4532299"/>
                <a:ext cx="4577786" cy="505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85325E-AACD-2E5B-3E6E-54A25F47644C}"/>
                  </a:ext>
                </a:extLst>
              </p:cNvPr>
              <p:cNvSpPr txBox="1"/>
              <p:nvPr/>
            </p:nvSpPr>
            <p:spPr>
              <a:xfrm>
                <a:off x="5486400" y="4581017"/>
                <a:ext cx="46125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85325E-AACD-2E5B-3E6E-54A25F476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581017"/>
                <a:ext cx="46125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580232" y="2906059"/>
            <a:ext cx="1263444" cy="1515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36" y="1925566"/>
            <a:ext cx="876537" cy="7439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6C3849-23E6-A905-0CFB-BB15D633AFB4}"/>
              </a:ext>
            </a:extLst>
          </p:cNvPr>
          <p:cNvSpPr txBox="1"/>
          <p:nvPr/>
        </p:nvSpPr>
        <p:spPr>
          <a:xfrm>
            <a:off x="142336" y="472979"/>
            <a:ext cx="8655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0BA3B-3A97-6DE1-44D0-2FDED42BBE4C}"/>
              </a:ext>
            </a:extLst>
          </p:cNvPr>
          <p:cNvSpPr/>
          <p:nvPr/>
        </p:nvSpPr>
        <p:spPr>
          <a:xfrm>
            <a:off x="7621" y="-36062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37687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28600" y="421653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1.45 (SGK – 28)</a:t>
            </a:r>
            <a:endParaRPr lang="zh-CN" altLang="en-US" sz="2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5C1825-9FFC-0D25-5ECD-84651EDA0474}"/>
              </a:ext>
            </a:extLst>
          </p:cNvPr>
          <p:cNvSpPr txBox="1"/>
          <p:nvPr/>
        </p:nvSpPr>
        <p:spPr>
          <a:xfrm>
            <a:off x="2895600" y="423271"/>
            <a:ext cx="239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26B543-BEDA-7C32-2A83-7ACF9347F4ED}"/>
              </a:ext>
            </a:extLst>
          </p:cNvPr>
          <p:cNvSpPr txBox="1"/>
          <p:nvPr/>
        </p:nvSpPr>
        <p:spPr>
          <a:xfrm>
            <a:off x="3216316" y="1391308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0C1AFD-6D69-520A-9B07-EB67761B1341}"/>
              </a:ext>
            </a:extLst>
          </p:cNvPr>
          <p:cNvSpPr txBox="1"/>
          <p:nvPr/>
        </p:nvSpPr>
        <p:spPr>
          <a:xfrm>
            <a:off x="228601" y="1967639"/>
            <a:ext cx="101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1670D51-FB09-434F-2E43-476A3CF7DBBF}"/>
                  </a:ext>
                </a:extLst>
              </p:cNvPr>
              <p:cNvSpPr txBox="1"/>
              <p:nvPr/>
            </p:nvSpPr>
            <p:spPr>
              <a:xfrm>
                <a:off x="685800" y="1864146"/>
                <a:ext cx="6958217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" name="TextBox 1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1670D51-FB09-434F-2E43-476A3CF7D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864146"/>
                <a:ext cx="6958217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E5BEB96-26DA-5D3D-6B6C-FF9EF98EA6EE}"/>
                  </a:ext>
                </a:extLst>
              </p:cNvPr>
              <p:cNvSpPr txBox="1"/>
              <p:nvPr/>
            </p:nvSpPr>
            <p:spPr>
              <a:xfrm>
                <a:off x="437910" y="2649443"/>
                <a:ext cx="863600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E5BEB96-26DA-5D3D-6B6C-FF9EF98EA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10" y="2649443"/>
                <a:ext cx="863600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F054D4-91B2-24D7-390C-77D39EF32099}"/>
                  </a:ext>
                </a:extLst>
              </p:cNvPr>
              <p:cNvSpPr txBox="1"/>
              <p:nvPr/>
            </p:nvSpPr>
            <p:spPr>
              <a:xfrm>
                <a:off x="171262" y="3513625"/>
                <a:ext cx="8591738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0F054D4-91B2-24D7-390C-77D39EF32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62" y="3513625"/>
                <a:ext cx="8591738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DFFDFA-64E3-4945-AEAF-B98FCA7602FD}"/>
                  </a:ext>
                </a:extLst>
              </p:cNvPr>
              <p:cNvSpPr txBox="1"/>
              <p:nvPr/>
            </p:nvSpPr>
            <p:spPr>
              <a:xfrm>
                <a:off x="-943694" y="4396086"/>
                <a:ext cx="47340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DFFDFA-64E3-4945-AEAF-B98FCA760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3694" y="4396086"/>
                <a:ext cx="4734044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730" y="3853691"/>
            <a:ext cx="895979" cy="1194639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8753" y="1780978"/>
            <a:ext cx="1162089" cy="10597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60BA3B-3A97-6DE1-44D0-2FDED42BBE4C}"/>
              </a:ext>
            </a:extLst>
          </p:cNvPr>
          <p:cNvSpPr/>
          <p:nvPr/>
        </p:nvSpPr>
        <p:spPr>
          <a:xfrm>
            <a:off x="7621" y="-36062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CUỐI CHƯƠNG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854C13-A1D8-424C-B0DE-F5F5FDD7AB8D}"/>
                  </a:ext>
                </a:extLst>
              </p:cNvPr>
              <p:cNvSpPr txBox="1"/>
              <p:nvPr/>
            </p:nvSpPr>
            <p:spPr>
              <a:xfrm>
                <a:off x="723740" y="802626"/>
                <a:ext cx="6958217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854C13-A1D8-424C-B0DE-F5F5FDD7A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40" y="802626"/>
                <a:ext cx="6958217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685800" y="235118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4400" y="819150"/>
            <a:ext cx="26670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410200" y="1616388"/>
            <a:ext cx="1752600" cy="16966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7591" y="1297365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1.47 (SGK – 28)</a:t>
            </a:r>
            <a:endParaRPr lang="zh-CN" altLang="en-US" sz="2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15C1825-9FFC-0D25-5ECD-84651EDA0474}"/>
              </a:ext>
            </a:extLst>
          </p:cNvPr>
          <p:cNvSpPr txBox="1"/>
          <p:nvPr/>
        </p:nvSpPr>
        <p:spPr>
          <a:xfrm>
            <a:off x="275815" y="1721384"/>
            <a:ext cx="9172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26B543-BEDA-7C32-2A83-7ACF9347F4ED}"/>
              </a:ext>
            </a:extLst>
          </p:cNvPr>
          <p:cNvSpPr txBox="1"/>
          <p:nvPr/>
        </p:nvSpPr>
        <p:spPr>
          <a:xfrm>
            <a:off x="3179245" y="2461046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50C1AFD-6D69-520A-9B07-EB67761B1341}"/>
              </a:ext>
            </a:extLst>
          </p:cNvPr>
          <p:cNvSpPr txBox="1"/>
          <p:nvPr/>
        </p:nvSpPr>
        <p:spPr>
          <a:xfrm>
            <a:off x="142337" y="2847534"/>
            <a:ext cx="1015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B1A64D-5267-AEF7-FBD7-DB1B0D36B52F}"/>
                  </a:ext>
                </a:extLst>
              </p:cNvPr>
              <p:cNvSpPr txBox="1"/>
              <p:nvPr/>
            </p:nvSpPr>
            <p:spPr>
              <a:xfrm>
                <a:off x="4098450" y="1758638"/>
                <a:ext cx="26587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5B1A64D-5267-AEF7-FBD7-DB1B0D36B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450" y="1758638"/>
                <a:ext cx="2658729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5AEA149-57BA-39B5-0C4A-E96E40E3DFE2}"/>
                  </a:ext>
                </a:extLst>
              </p:cNvPr>
              <p:cNvSpPr txBox="1"/>
              <p:nvPr/>
            </p:nvSpPr>
            <p:spPr>
              <a:xfrm>
                <a:off x="1459777" y="2086549"/>
                <a:ext cx="4299636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" name="TextBox 1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5AEA149-57BA-39B5-0C4A-E96E40E3D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77" y="2086549"/>
                <a:ext cx="4299636" cy="46583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8E1F0A-78B4-0BDE-6727-3BFB68CDFF9D}"/>
                  </a:ext>
                </a:extLst>
              </p:cNvPr>
              <p:cNvSpPr txBox="1"/>
              <p:nvPr/>
            </p:nvSpPr>
            <p:spPr>
              <a:xfrm>
                <a:off x="-79511" y="2841886"/>
                <a:ext cx="46414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18E1F0A-78B4-0BDE-6727-3BFB68CDF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511" y="2841886"/>
                <a:ext cx="4641448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6530B6-F0F6-5893-B139-C2AC7DF06102}"/>
              </a:ext>
            </a:extLst>
          </p:cNvPr>
          <p:cNvSpPr txBox="1"/>
          <p:nvPr/>
        </p:nvSpPr>
        <p:spPr>
          <a:xfrm>
            <a:off x="3469752" y="2842046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A2CED2-B3FA-3708-17C2-5132B273366C}"/>
                  </a:ext>
                </a:extLst>
              </p:cNvPr>
              <p:cNvSpPr txBox="1"/>
              <p:nvPr/>
            </p:nvSpPr>
            <p:spPr>
              <a:xfrm>
                <a:off x="3784102" y="2842046"/>
                <a:ext cx="45777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AA2CED2-B3FA-3708-17C2-5132B2733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102" y="2842046"/>
                <a:ext cx="4577786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E23FB-3787-51CF-8957-FF9A18F5784E}"/>
              </a:ext>
            </a:extLst>
          </p:cNvPr>
          <p:cNvSpPr txBox="1"/>
          <p:nvPr/>
        </p:nvSpPr>
        <p:spPr>
          <a:xfrm>
            <a:off x="146757" y="3314687"/>
            <a:ext cx="2626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00BD2E-3298-7DE0-48CE-01083ECA542D}"/>
                  </a:ext>
                </a:extLst>
              </p:cNvPr>
              <p:cNvSpPr txBox="1"/>
              <p:nvPr/>
            </p:nvSpPr>
            <p:spPr>
              <a:xfrm>
                <a:off x="-238664" y="3859614"/>
                <a:ext cx="8954832" cy="465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F00BD2E-3298-7DE0-48CE-01083ECA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8664" y="3859614"/>
                <a:ext cx="8954832" cy="465833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95" y="0"/>
            <a:ext cx="1099331" cy="1465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EE6EEB-10E1-2401-E103-C8B2795DD9CE}"/>
              </a:ext>
            </a:extLst>
          </p:cNvPr>
          <p:cNvSpPr txBox="1"/>
          <p:nvPr/>
        </p:nvSpPr>
        <p:spPr>
          <a:xfrm>
            <a:off x="150468" y="644918"/>
            <a:ext cx="83511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zh-CN" altLang="en-US" sz="32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60BA3B-3A97-6DE1-44D0-2FDED42BBE4C}"/>
              </a:ext>
            </a:extLst>
          </p:cNvPr>
          <p:cNvSpPr/>
          <p:nvPr/>
        </p:nvSpPr>
        <p:spPr>
          <a:xfrm>
            <a:off x="7621" y="-36062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277558665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8" grpId="0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023.18.30$30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2023.18.30$30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8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2023.18.30$30+K4lPs7H94VUqPe2XwIsfPRnrXQE//QTEXxb8/8N4CNc6FpgZahzpTjFhMzSA7T/nHJa11DE8Ng2TP3iAmRczFlmslSuUNOgUeb6yRvs0="/>
          <p:cNvSpPr txBox="1"/>
          <p:nvPr/>
        </p:nvSpPr>
        <p:spPr>
          <a:xfrm>
            <a:off x="4075090" y="1815148"/>
            <a:ext cx="243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3106" y="607050"/>
            <a:ext cx="6019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1.46 (SGK – 28)</a:t>
            </a:r>
            <a:endParaRPr lang="zh-CN" altLang="en-US" sz="2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F6DD0FB-4D1B-CFC4-0F45-5F6434E4BBB6}"/>
              </a:ext>
            </a:extLst>
          </p:cNvPr>
          <p:cNvSpPr txBox="1"/>
          <p:nvPr/>
        </p:nvSpPr>
        <p:spPr>
          <a:xfrm>
            <a:off x="263106" y="957146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Thành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ở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bốn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(H.1.3)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rồ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miếng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0095BD-C9AB-9CAD-1FDF-A5D1C878BEE5}"/>
                  </a:ext>
                </a:extLst>
              </p:cNvPr>
              <p:cNvSpPr txBox="1"/>
              <p:nvPr/>
            </p:nvSpPr>
            <p:spPr>
              <a:xfrm>
                <a:off x="4377906" y="1356996"/>
                <a:ext cx="46414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50095BD-C9AB-9CAD-1FDF-A5D1C878BE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06" y="1356996"/>
                <a:ext cx="464144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4A7094-A69C-9DB7-463D-A1D9222845EB}"/>
                  </a:ext>
                </a:extLst>
              </p:cNvPr>
              <p:cNvSpPr txBox="1"/>
              <p:nvPr/>
            </p:nvSpPr>
            <p:spPr>
              <a:xfrm>
                <a:off x="5216106" y="1695810"/>
                <a:ext cx="46414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TextBox 1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E4A7094-A69C-9DB7-463D-A1D922284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106" y="1695810"/>
                <a:ext cx="4641448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EC900B-14DC-11A3-793C-9831E257D94F}"/>
                  </a:ext>
                </a:extLst>
              </p:cNvPr>
              <p:cNvSpPr txBox="1"/>
              <p:nvPr/>
            </p:nvSpPr>
            <p:spPr>
              <a:xfrm>
                <a:off x="-629029" y="2060164"/>
                <a:ext cx="46414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AEC900B-14DC-11A3-793C-9831E257D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29029" y="2060164"/>
                <a:ext cx="464144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0DD210-30C8-4DCB-E8A4-86053B15E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732" y="2800350"/>
            <a:ext cx="3526536" cy="248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E3DD9AE-CB05-0C84-4E95-C88CFF3F32DF}"/>
                  </a:ext>
                </a:extLst>
              </p:cNvPr>
              <p:cNvSpPr txBox="1"/>
              <p:nvPr/>
            </p:nvSpPr>
            <p:spPr>
              <a:xfrm>
                <a:off x="2808732" y="2039286"/>
                <a:ext cx="46414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TextBox 21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E3DD9AE-CB05-0C84-4E95-C88CFF3F3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732" y="2039286"/>
                <a:ext cx="4641448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1EEE761-76EF-2D0A-9436-589233073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436" y="3562350"/>
            <a:ext cx="1468398" cy="1540928"/>
          </a:xfrm>
          <a:prstGeom prst="rect">
            <a:avLst/>
          </a:prstGeom>
        </p:spPr>
      </p:pic>
      <p:pic>
        <p:nvPicPr>
          <p:cNvPr id="4" name="Picture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38EA1BE-E5F5-6646-A05E-B30FF932A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0" y="2713169"/>
            <a:ext cx="1277819" cy="917163"/>
          </a:xfrm>
          <a:prstGeom prst="rect">
            <a:avLst/>
          </a:prstGeom>
        </p:spPr>
      </p:pic>
      <p:sp>
        <p:nvSpPr>
          <p:cNvPr id="12" name="TextBox 1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28B7CBD-ED2A-AAB5-ACBA-6C89BD7FA399}"/>
              </a:ext>
            </a:extLst>
          </p:cNvPr>
          <p:cNvSpPr txBox="1"/>
          <p:nvPr/>
        </p:nvSpPr>
        <p:spPr>
          <a:xfrm>
            <a:off x="263106" y="295286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endParaRPr lang="zh-CN" altLang="en-US" sz="24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60BA3B-3A97-6DE1-44D0-2FDED42BBE4C}"/>
              </a:ext>
            </a:extLst>
          </p:cNvPr>
          <p:cNvSpPr/>
          <p:nvPr/>
        </p:nvSpPr>
        <p:spPr>
          <a:xfrm>
            <a:off x="7621" y="-36062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CUỐI CHƯƠNG I</a:t>
            </a:r>
          </a:p>
        </p:txBody>
      </p:sp>
    </p:spTree>
    <p:extLst>
      <p:ext uri="{BB962C8B-B14F-4D97-AF65-F5344CB8AC3E}">
        <p14:creationId xmlns:p14="http://schemas.microsoft.com/office/powerpoint/2010/main" val="26143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F90178-7CF8-BC7B-A212-9B4C3B9AF561}"/>
              </a:ext>
            </a:extLst>
          </p:cNvPr>
          <p:cNvSpPr txBox="1"/>
          <p:nvPr/>
        </p:nvSpPr>
        <p:spPr>
          <a:xfrm>
            <a:off x="228600" y="742951"/>
            <a:ext cx="3663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D969C58-9815-6469-29F4-ADFE9EDAD39C}"/>
              </a:ext>
            </a:extLst>
          </p:cNvPr>
          <p:cNvSpPr txBox="1"/>
          <p:nvPr/>
        </p:nvSpPr>
        <p:spPr>
          <a:xfrm>
            <a:off x="228600" y="1367254"/>
            <a:ext cx="8652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0F01284-0576-69D2-AD46-A6B37F56DF1B}"/>
                  </a:ext>
                </a:extLst>
              </p:cNvPr>
              <p:cNvSpPr txBox="1"/>
              <p:nvPr/>
            </p:nvSpPr>
            <p:spPr>
              <a:xfrm>
                <a:off x="3831387" y="742950"/>
                <a:ext cx="149646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0F01284-0576-69D2-AD46-A6B37F56D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387" y="742950"/>
                <a:ext cx="1496468" cy="461665"/>
              </a:xfrm>
              <a:prstGeom prst="rect">
                <a:avLst/>
              </a:prstGeom>
              <a:blipFill>
                <a:blip r:embed="rId2"/>
                <a:stretch>
                  <a:fillRect l="-122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60BA3B-3A97-6DE1-44D0-2FDED42BBE4C}"/>
              </a:ext>
            </a:extLst>
          </p:cNvPr>
          <p:cNvSpPr/>
          <p:nvPr/>
        </p:nvSpPr>
        <p:spPr>
          <a:xfrm>
            <a:off x="7621" y="-36062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13. </a:t>
            </a:r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CUỐI CHƯƠNG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/>
              <p:nvPr/>
            </p:nvSpPr>
            <p:spPr>
              <a:xfrm>
                <a:off x="1524000" y="1367254"/>
                <a:ext cx="914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2023.18.30$30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367254"/>
                <a:ext cx="914400" cy="461665"/>
              </a:xfrm>
              <a:prstGeom prst="rect">
                <a:avLst/>
              </a:prstGeom>
              <a:blipFill>
                <a:blip r:embed="rId3"/>
                <a:stretch>
                  <a:fillRect t="-10526" r="-933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82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95F4D3-9780-2A0A-C2C6-61B558CFD3A9}"/>
              </a:ext>
            </a:extLst>
          </p:cNvPr>
          <p:cNvSpPr txBox="1"/>
          <p:nvPr/>
        </p:nvSpPr>
        <p:spPr>
          <a:xfrm>
            <a:off x="3581401" y="438151"/>
            <a:ext cx="1148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E630EDE-A6B6-6147-6708-8747911DD78A}"/>
              </a:ext>
            </a:extLst>
          </p:cNvPr>
          <p:cNvSpPr txBox="1"/>
          <p:nvPr/>
        </p:nvSpPr>
        <p:spPr>
          <a:xfrm>
            <a:off x="239487" y="1235283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23B9E2-54B7-1A1E-1CAE-37265A868B93}"/>
              </a:ext>
            </a:extLst>
          </p:cNvPr>
          <p:cNvSpPr txBox="1"/>
          <p:nvPr/>
        </p:nvSpPr>
        <p:spPr>
          <a:xfrm>
            <a:off x="228601" y="1992818"/>
            <a:ext cx="3709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C490E1-9EF7-D2F6-E623-E937BCBFB7AC}"/>
              </a:ext>
            </a:extLst>
          </p:cNvPr>
          <p:cNvSpPr txBox="1"/>
          <p:nvPr/>
        </p:nvSpPr>
        <p:spPr>
          <a:xfrm>
            <a:off x="210155" y="2759283"/>
            <a:ext cx="55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FCA8DD-6BBD-AB28-4F7B-3036D3FF0BDE}"/>
                  </a:ext>
                </a:extLst>
              </p:cNvPr>
              <p:cNvSpPr txBox="1"/>
              <p:nvPr/>
            </p:nvSpPr>
            <p:spPr>
              <a:xfrm>
                <a:off x="1295400" y="1616283"/>
                <a:ext cx="39681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cm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7FCA8DD-6BBD-AB28-4F7B-3036D3FF0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616283"/>
                <a:ext cx="3968186" cy="461665"/>
              </a:xfrm>
              <a:prstGeom prst="rect">
                <a:avLst/>
              </a:prstGeom>
              <a:blipFill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92650F-9AF4-C82E-D7EC-4A107E3F3B1C}"/>
                  </a:ext>
                </a:extLst>
              </p:cNvPr>
              <p:cNvSpPr txBox="1"/>
              <p:nvPr/>
            </p:nvSpPr>
            <p:spPr>
              <a:xfrm>
                <a:off x="1424658" y="2373818"/>
                <a:ext cx="370967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B92650F-9AF4-C82E-D7EC-4A107E3F3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58" y="2373818"/>
                <a:ext cx="370967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DAB5E6-D3AF-9046-B09A-B0FEF9D70123}"/>
                  </a:ext>
                </a:extLst>
              </p:cNvPr>
              <p:cNvSpPr txBox="1"/>
              <p:nvPr/>
            </p:nvSpPr>
            <p:spPr>
              <a:xfrm>
                <a:off x="914401" y="3212018"/>
                <a:ext cx="412058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</m:t>
                      </m:r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EDAB5E6-D3AF-9046-B09A-B0FEF9D70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212018"/>
                <a:ext cx="4120586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6C2724-A86C-60DF-0871-86EB49960320}"/>
                  </a:ext>
                </a:extLst>
              </p:cNvPr>
              <p:cNvSpPr txBox="1"/>
              <p:nvPr/>
            </p:nvSpPr>
            <p:spPr>
              <a:xfrm>
                <a:off x="838200" y="3631790"/>
                <a:ext cx="32766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6C2724-A86C-60DF-0871-86EB49960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31790"/>
                <a:ext cx="3276600" cy="461665"/>
              </a:xfrm>
              <a:prstGeom prst="rect">
                <a:avLst/>
              </a:prstGeom>
              <a:blipFill>
                <a:blip r:embed="rId6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73A661-D382-E16A-9527-35AD0A8A62B6}"/>
              </a:ext>
            </a:extLst>
          </p:cNvPr>
          <p:cNvSpPr txBox="1"/>
          <p:nvPr/>
        </p:nvSpPr>
        <p:spPr>
          <a:xfrm>
            <a:off x="211238" y="3642354"/>
            <a:ext cx="93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B08FC2-3CEB-1D9B-6634-A79EC2B385FC}"/>
                  </a:ext>
                </a:extLst>
              </p:cNvPr>
              <p:cNvSpPr txBox="1"/>
              <p:nvPr/>
            </p:nvSpPr>
            <p:spPr>
              <a:xfrm>
                <a:off x="3645292" y="4163451"/>
                <a:ext cx="41861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𝑥𝑦𝑧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+4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3B08FC2-3CEB-1D9B-6634-A79EC2B38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292" y="4163451"/>
                <a:ext cx="4186102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9F46A96-0FA5-D8C4-FCFF-20B5792A7313}"/>
              </a:ext>
            </a:extLst>
          </p:cNvPr>
          <p:cNvSpPr txBox="1"/>
          <p:nvPr/>
        </p:nvSpPr>
        <p:spPr>
          <a:xfrm>
            <a:off x="211238" y="4458914"/>
            <a:ext cx="253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FCAAA-D635-C6EF-16B1-A71956D79688}"/>
                  </a:ext>
                </a:extLst>
              </p:cNvPr>
              <p:cNvSpPr txBox="1"/>
              <p:nvPr/>
            </p:nvSpPr>
            <p:spPr>
              <a:xfrm>
                <a:off x="2476500" y="4472285"/>
                <a:ext cx="6103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0FCAAA-D635-C6EF-16B1-A71956D79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4472285"/>
                <a:ext cx="61034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160BA3B-3A97-6DE1-44D0-2FDED42BBE4C}"/>
              </a:ext>
            </a:extLst>
          </p:cNvPr>
          <p:cNvSpPr/>
          <p:nvPr/>
        </p:nvSpPr>
        <p:spPr>
          <a:xfrm>
            <a:off x="7621" y="-36062"/>
            <a:ext cx="9144000" cy="4154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13.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CUỐI CHƯƠNG 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0DD210-30C8-4DCB-E8A4-86053B15E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450546"/>
            <a:ext cx="3526536" cy="2487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5CC599-8738-4B21-87FE-72C619A90104}"/>
                  </a:ext>
                </a:extLst>
              </p:cNvPr>
              <p:cNvSpPr txBox="1"/>
              <p:nvPr/>
            </p:nvSpPr>
            <p:spPr>
              <a:xfrm>
                <a:off x="3048000" y="3642354"/>
                <a:ext cx="46436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836967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  <m: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−2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75CC599-8738-4B21-87FE-72C619A90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42354"/>
                <a:ext cx="4643608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061040B-6BEA-4E7C-89D5-3238EFD1D808}"/>
              </a:ext>
            </a:extLst>
          </p:cNvPr>
          <p:cNvSpPr txBox="1"/>
          <p:nvPr/>
        </p:nvSpPr>
        <p:spPr>
          <a:xfrm>
            <a:off x="228601" y="809406"/>
            <a:ext cx="3571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CDAA69-F684-4993-BD76-7F46337FB319}"/>
                  </a:ext>
                </a:extLst>
              </p:cNvPr>
              <p:cNvSpPr txBox="1"/>
              <p:nvPr/>
            </p:nvSpPr>
            <p:spPr>
              <a:xfrm>
                <a:off x="1905000" y="816091"/>
                <a:ext cx="46105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en-US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cm</m:t>
                          </m:r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CDAA69-F684-4993-BD76-7F46337F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816091"/>
                <a:ext cx="461055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3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4" grpId="0"/>
      <p:bldP spid="26" grpId="0"/>
      <p:bldP spid="27" grpId="0"/>
      <p:bldP spid="29" grpId="0"/>
      <p:bldP spid="30" grpId="0"/>
      <p:bldP spid="7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1" y="1123951"/>
            <a:ext cx="2362199" cy="2819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2438400" y="638488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783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2468335" y="1809750"/>
            <a:ext cx="6599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defTabSz="685783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Xem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chương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</a:t>
            </a:r>
          </a:p>
          <a:p>
            <a:pPr defTabSz="685783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lại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chữa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342892" indent="-342892" defTabSz="685783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Làm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1.48 SGK - 28</a:t>
            </a: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342892" indent="-342892" defTabSz="685783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Xem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trước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chương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II</a:t>
            </a:r>
          </a:p>
          <a:p>
            <a:pPr defTabSz="685783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6: “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Hằng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đẳng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thức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đáng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nhớ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ứng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dụng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56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C072CA1-D3DA-48D0-8AAB-320DC8A2A069}"/>
              </a:ext>
            </a:extLst>
          </p:cNvPr>
          <p:cNvSpPr txBox="1"/>
          <p:nvPr/>
        </p:nvSpPr>
        <p:spPr>
          <a:xfrm>
            <a:off x="1676400" y="285750"/>
            <a:ext cx="582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 MAY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#9Slide03 Roboto Medium" panose="02000000000000000000" pitchFamily="2" charset="0"/>
                <a:cs typeface="Times New Roman" panose="02020603050405020304" pitchFamily="18" charset="0"/>
              </a:rPr>
              <a:t>MẮN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F93B31-9CC3-4C7A-9079-478E641E5891}"/>
              </a:ext>
            </a:extLst>
          </p:cNvPr>
          <p:cNvSpPr txBox="1"/>
          <p:nvPr/>
        </p:nvSpPr>
        <p:spPr>
          <a:xfrm>
            <a:off x="304799" y="1047750"/>
            <a:ext cx="8458201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82880" marR="0" lvl="0" indent="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nl-NL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Có 6 hộp quà t</a:t>
            </a:r>
            <a:r>
              <a:rPr lang="vi-VN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ư</a:t>
            </a:r>
            <a:r>
              <a:rPr lang="nl-NL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ơng ứng với 5 câu hỏi, 1 phần quà may mắn.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 lvl="0" indent="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nl-NL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Mỗi câu có thời gian trả lời là 20 giây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 lvl="0" indent="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nl-NL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Trả lời đúng mỗi câu sẽ đ</a:t>
            </a:r>
            <a:r>
              <a:rPr lang="vi-VN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ư</a:t>
            </a:r>
            <a:r>
              <a:rPr lang="nl-NL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ợc 1 phần th</a:t>
            </a:r>
            <a:r>
              <a:rPr lang="vi-VN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ư</a:t>
            </a:r>
            <a:r>
              <a:rPr lang="nl-NL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ởng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 lvl="0" indent="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nl-NL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Mở được hộp quà may mắn sẽ được nhận 1 món quà.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marR="0" lvl="0" indent="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MẮN</a:t>
            </a:r>
            <a:r>
              <a:rPr lang="en-US" sz="2800" dirty="0">
                <a:latin typeface="Times New Roman" panose="02020603050405020304" pitchFamily="18" charset="0"/>
                <a:ea typeface="#9Slide03 Roboto Medium" panose="0200000000000000000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6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461597-2D38-4799-A370-BCC67CE3D717}"/>
              </a:ext>
            </a:extLst>
          </p:cNvPr>
          <p:cNvSpPr txBox="1"/>
          <p:nvPr/>
        </p:nvSpPr>
        <p:spPr>
          <a:xfrm>
            <a:off x="1776463" y="650607"/>
            <a:ext cx="12063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Algerian" panose="04020705040A02060702" pitchFamily="82" charset="0"/>
              </a:rPr>
              <a:t>TRÒ CH</a:t>
            </a:r>
            <a:r>
              <a:rPr lang="vi-VN" sz="1350" dirty="0">
                <a:solidFill>
                  <a:srgbClr val="FF0000"/>
                </a:solidFill>
                <a:latin typeface="Arial" panose="020B0604020202020204" pitchFamily="34" charset="0"/>
              </a:rPr>
              <a:t>Ơ</a:t>
            </a:r>
            <a:r>
              <a:rPr lang="en-US" sz="1350" dirty="0">
                <a:solidFill>
                  <a:srgbClr val="FF0000"/>
                </a:solidFill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7" name="TextBox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3B7DC2-243C-4235-AB86-5DF992BFCA3F}"/>
              </a:ext>
            </a:extLst>
          </p:cNvPr>
          <p:cNvSpPr txBox="1"/>
          <p:nvPr/>
        </p:nvSpPr>
        <p:spPr>
          <a:xfrm>
            <a:off x="3363762" y="570431"/>
            <a:ext cx="2416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b="1" dirty="0">
                <a:ln w="127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HỘP QUÀ MAY MẮN</a:t>
            </a:r>
          </a:p>
        </p:txBody>
      </p:sp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hlinkClick r:id="rId4" action="ppaction://hlinksldjump"/>
            <a:extLst>
              <a:ext uri="{FF2B5EF4-FFF2-40B4-BE49-F238E27FC236}">
                <a16:creationId xmlns:a16="http://schemas.microsoft.com/office/drawing/2014/main" id="{30673802-D79F-4C13-AF16-457DD17592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0504" y="4579144"/>
            <a:ext cx="614363" cy="564356"/>
          </a:xfrm>
          <a:prstGeom prst="rect">
            <a:avLst/>
          </a:prstGeom>
        </p:spPr>
      </p:pic>
      <p:sp>
        <p:nvSpPr>
          <p:cNvPr id="13" name="TextBox 1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F960C6-400C-499D-A716-709880ADCC7F}"/>
              </a:ext>
            </a:extLst>
          </p:cNvPr>
          <p:cNvSpPr txBox="1"/>
          <p:nvPr/>
        </p:nvSpPr>
        <p:spPr>
          <a:xfrm>
            <a:off x="8017329" y="113609"/>
            <a:ext cx="1126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>
                <a:solidFill>
                  <a:prstClr val="black"/>
                </a:solidFill>
                <a:latin typeface="#9Slide03 Quicksand Bold" panose="00000800000000000000" pitchFamily="2" charset="0"/>
              </a:rPr>
              <a:t>Hà  Quế</a:t>
            </a:r>
          </a:p>
        </p:txBody>
      </p:sp>
      <p:pic>
        <p:nvPicPr>
          <p:cNvPr id="5" name="vàng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1FA88CE8-8E15-43CD-ABE4-001215408C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8" t="7296" r="13003" b="13593"/>
          <a:stretch/>
        </p:blipFill>
        <p:spPr>
          <a:xfrm>
            <a:off x="5510486" y="2559241"/>
            <a:ext cx="1113576" cy="1211811"/>
          </a:xfrm>
          <a:prstGeom prst="rect">
            <a:avLst/>
          </a:prstGeom>
        </p:spPr>
      </p:pic>
      <p:pic>
        <p:nvPicPr>
          <p:cNvPr id="11" name="đỏ" descr="OPL20U25GSXzBJYl68kk8uQGfFKzs7yb1M4KJWUiLk6ZEvGF+qCIPSnY57AbBFCvTW$2023.18.30$30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C19DE101-6276-4C2E-9753-B5E0411714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41" y="2608358"/>
            <a:ext cx="1113576" cy="1113576"/>
          </a:xfrm>
          <a:prstGeom prst="rect">
            <a:avLst/>
          </a:prstGeom>
        </p:spPr>
      </p:pic>
      <p:pic>
        <p:nvPicPr>
          <p:cNvPr id="16" name="tím" descr="OPL20U25GSXzBJYl68kk8uQGfFKzs7yb1M4KJWUiLk6ZEvGF+qCIPSnY57AbBFCvTW$2023.18.30$30+K4lPs7H94VUqPe2XwIsfPRnrXQE//QTEXxb8/8N4CNc6FpgZahzpTjFhMzSA7T/nHJa11DE8Ng2TP3iAmRczFlmslSuUNOgUeb6yRvs0=">
            <a:hlinkClick r:id="rId12" action="ppaction://hlinksldjump"/>
            <a:extLst>
              <a:ext uri="{FF2B5EF4-FFF2-40B4-BE49-F238E27FC236}">
                <a16:creationId xmlns:a16="http://schemas.microsoft.com/office/drawing/2014/main" id="{B47B08ED-A560-403A-A588-1ABC97B3C25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97" y="1342235"/>
            <a:ext cx="1375627" cy="1039362"/>
          </a:xfrm>
          <a:prstGeom prst="rect">
            <a:avLst/>
          </a:prstGeom>
        </p:spPr>
      </p:pic>
      <p:pic>
        <p:nvPicPr>
          <p:cNvPr id="18" name="trắng" descr="OPL20U25GSXzBJYl68kk8uQGfFKzs7yb1M4KJWUiLk6ZEvGF+qCIPSnY57AbBFCvTW$2023.18.30$30+K4lPs7H94VUqPe2XwIsfPRnrXQE//QTEXxb8/8N4CNc6FpgZahzpTjFhMzSA7T/nHJa11DE8Ng2TP3iAmRczFlmslSuUNOgUeb6yRvs0=">
            <a:hlinkClick r:id="rId15" action="ppaction://hlinksldjump"/>
            <a:extLst>
              <a:ext uri="{FF2B5EF4-FFF2-40B4-BE49-F238E27FC236}">
                <a16:creationId xmlns:a16="http://schemas.microsoft.com/office/drawing/2014/main" id="{B459FA14-ED28-434D-AC3E-748F47B09F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39" r="9596"/>
          <a:stretch/>
        </p:blipFill>
        <p:spPr>
          <a:xfrm>
            <a:off x="4015212" y="1342234"/>
            <a:ext cx="1113576" cy="1160504"/>
          </a:xfrm>
          <a:prstGeom prst="rect">
            <a:avLst/>
          </a:prstGeom>
        </p:spPr>
      </p:pic>
      <p:pic>
        <p:nvPicPr>
          <p:cNvPr id="22" name="xanh biển" descr="OPL20U25GSXzBJYl68kk8uQGfFKzs7yb1M4KJWUiLk6ZEvGF+qCIPSnY57AbBFCvTW$2023.18.30$30+K4lPs7H94VUqPe2XwIsfPRnrXQE//QTEXxb8/8N4CNc6FpgZahzpTjFhMzSA7T/nHJa11DE8Ng2TP3iAmRczFlmslSuUNOgUeb6yRvs0=">
            <a:hlinkClick r:id="rId18" action="ppaction://hlinksldjump"/>
            <a:extLst>
              <a:ext uri="{FF2B5EF4-FFF2-40B4-BE49-F238E27FC236}">
                <a16:creationId xmlns:a16="http://schemas.microsoft.com/office/drawing/2014/main" id="{0BDF5B30-CC77-43A6-97C7-07048F9E03A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11" y="1279684"/>
            <a:ext cx="1206341" cy="1206341"/>
          </a:xfrm>
          <a:prstGeom prst="rect">
            <a:avLst/>
          </a:prstGeom>
        </p:spPr>
      </p:pic>
      <p:pic>
        <p:nvPicPr>
          <p:cNvPr id="24" name="hồng" descr="OPL20U25GSXzBJYl68kk8uQGfFKzs7yb1M4KJWUiLk6ZEvGF+qCIPSnY57AbBFCvTW$2023.18.30$30+K4lPs7H94VUqPe2XwIsfPRnrXQE//QTEXxb8/8N4CNc6FpgZahzpTjFhMzSA7T/nHJa11DE8Ng2TP3iAmRczFlmslSuUNOgUeb6yRvs0=">
            <a:hlinkClick r:id="rId21" action="ppaction://hlinksldjump"/>
            <a:extLst>
              <a:ext uri="{FF2B5EF4-FFF2-40B4-BE49-F238E27FC236}">
                <a16:creationId xmlns:a16="http://schemas.microsoft.com/office/drawing/2014/main" id="{F8C85D94-2467-4F5D-903B-F8D223AF13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756" b="95610" l="9756" r="89837">
                        <a14:foregroundMark x1="21951" y1="88293" x2="74797" y2="95610"/>
                        <a14:foregroundMark x1="74797" y1="95610" x2="82927" y2="9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06" y="2711620"/>
            <a:ext cx="1206342" cy="1005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4B224-3400-4980-B5B0-9B27A488696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60" y="2032462"/>
            <a:ext cx="2598547" cy="311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/>
              <p:nvPr/>
            </p:nvSpPr>
            <p:spPr>
              <a:xfrm>
                <a:off x="712552" y="496365"/>
                <a:ext cx="7718897" cy="1443790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	</a:t>
                </a:r>
              </a:p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defTabSz="685800"/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/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52" y="496365"/>
                <a:ext cx="7718897" cy="14437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3CF6E-1662-4E0B-B821-10EBB43B9EB1}"/>
              </a:ext>
            </a:extLst>
          </p:cNvPr>
          <p:cNvSpPr/>
          <p:nvPr/>
        </p:nvSpPr>
        <p:spPr>
          <a:xfrm>
            <a:off x="3823700" y="301378"/>
            <a:ext cx="1523216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0B1027-941D-47AC-AF99-EB3AB9DAC829}"/>
              </a:ext>
            </a:extLst>
          </p:cNvPr>
          <p:cNvSpPr txBox="1"/>
          <p:nvPr/>
        </p:nvSpPr>
        <p:spPr>
          <a:xfrm>
            <a:off x="3810784" y="285750"/>
            <a:ext cx="1523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 descr="OPL20U25GSXzBJYl68kk8uQGfFKzs7yb1M4KJWUiLk6ZEvGF+qCIPSnY57AbBFCvTW$2023.18.30$30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pic>
        <p:nvPicPr>
          <p:cNvPr id="36" name="Picture 3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CE52569-28AA-4C6E-832E-A46163387A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7" y="287744"/>
            <a:ext cx="1073285" cy="1073285"/>
          </a:xfrm>
          <a:prstGeom prst="rect">
            <a:avLst/>
          </a:prstGeom>
        </p:spPr>
      </p:pic>
      <p:sp>
        <p:nvSpPr>
          <p:cNvPr id="37" name="TextBox 3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F92A3D-2CAC-47F1-9A28-19895560CB79}"/>
              </a:ext>
            </a:extLst>
          </p:cNvPr>
          <p:cNvSpPr txBox="1"/>
          <p:nvPr/>
        </p:nvSpPr>
        <p:spPr>
          <a:xfrm>
            <a:off x="2723795" y="4422161"/>
            <a:ext cx="401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LÀ 1 ĐIỂM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2D3DF1-B1E0-DCE3-2C16-83A5756C11AE}"/>
                  </a:ext>
                </a:extLst>
              </p:cNvPr>
              <p:cNvSpPr/>
              <p:nvPr/>
            </p:nvSpPr>
            <p:spPr>
              <a:xfrm>
                <a:off x="5346916" y="2421120"/>
                <a:ext cx="3104498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Hệ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1;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B2D3DF1-B1E0-DCE3-2C16-83A5756C1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16" y="2421120"/>
                <a:ext cx="3104498" cy="456334"/>
              </a:xfrm>
              <a:prstGeom prst="roundRect">
                <a:avLst/>
              </a:prstGeom>
              <a:blipFill>
                <a:blip r:embed="rId16"/>
                <a:stretch>
                  <a:fillRect l="-1544" t="-4762" b="-21429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9CA2F7-B6A3-B2C0-9143-0F4857719A25}"/>
                  </a:ext>
                </a:extLst>
              </p:cNvPr>
              <p:cNvSpPr/>
              <p:nvPr/>
            </p:nvSpPr>
            <p:spPr>
              <a:xfrm>
                <a:off x="5346916" y="3254584"/>
                <a:ext cx="3090764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F9CA2F7-B6A3-B2C0-9143-0F4857719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16" y="3254584"/>
                <a:ext cx="3090764" cy="456334"/>
              </a:xfrm>
              <a:prstGeom prst="roundRect">
                <a:avLst/>
              </a:prstGeom>
              <a:blipFill>
                <a:blip r:embed="rId17"/>
                <a:stretch>
                  <a:fillRect l="-1550" t="-4762" b="-21429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.">
                <a:extLst>
                  <a:ext uri="{FF2B5EF4-FFF2-40B4-BE49-F238E27FC236}">
                    <a16:creationId xmlns:a16="http://schemas.microsoft.com/office/drawing/2014/main" id="{FA1A28E6-949A-BE36-A758-CED970197DBB}"/>
                  </a:ext>
                </a:extLst>
              </p:cNvPr>
              <p:cNvSpPr/>
              <p:nvPr/>
            </p:nvSpPr>
            <p:spPr>
              <a:xfrm>
                <a:off x="692587" y="2469792"/>
                <a:ext cx="3104498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Hệ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2;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D.">
                <a:extLst>
                  <a:ext uri="{FF2B5EF4-FFF2-40B4-BE49-F238E27FC236}">
                    <a16:creationId xmlns:a16="http://schemas.microsoft.com/office/drawing/2014/main" id="{FA1A28E6-949A-BE36-A758-CED970197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7" y="2469792"/>
                <a:ext cx="3104498" cy="456334"/>
              </a:xfrm>
              <a:prstGeom prst="roundRect">
                <a:avLst/>
              </a:prstGeom>
              <a:blipFill>
                <a:blip r:embed="rId18"/>
                <a:stretch>
                  <a:fillRect l="-1544" t="-4762" b="-21429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.">
                <a:extLst>
                  <a:ext uri="{FF2B5EF4-FFF2-40B4-BE49-F238E27FC236}">
                    <a16:creationId xmlns:a16="http://schemas.microsoft.com/office/drawing/2014/main" id="{79518D2D-5BD3-6C35-C933-FE9DD63C3305}"/>
                  </a:ext>
                </a:extLst>
              </p:cNvPr>
              <p:cNvSpPr/>
              <p:nvPr/>
            </p:nvSpPr>
            <p:spPr>
              <a:xfrm>
                <a:off x="692587" y="3217824"/>
                <a:ext cx="3104499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Hệ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5 </a:t>
                </a:r>
              </a:p>
            </p:txBody>
          </p:sp>
        </mc:Choice>
        <mc:Fallback xmlns="">
          <p:sp>
            <p:nvSpPr>
              <p:cNvPr id="17" name="B.">
                <a:extLst>
                  <a:ext uri="{FF2B5EF4-FFF2-40B4-BE49-F238E27FC236}">
                    <a16:creationId xmlns:a16="http://schemas.microsoft.com/office/drawing/2014/main" id="{79518D2D-5BD3-6C35-C933-FE9DD63C3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7" y="3217824"/>
                <a:ext cx="3104499" cy="456334"/>
              </a:xfrm>
              <a:prstGeom prst="roundRect">
                <a:avLst/>
              </a:prstGeom>
              <a:blipFill>
                <a:blip r:embed="rId19"/>
                <a:stretch>
                  <a:fillRect l="-1544" t="-4762" b="-21429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DONG HO 20S">
            <a:hlinkClick r:id="" action="ppaction://media"/>
            <a:extLst>
              <a:ext uri="{FF2B5EF4-FFF2-40B4-BE49-F238E27FC236}">
                <a16:creationId xmlns:a16="http://schemas.microsoft.com/office/drawing/2014/main" id="{954F8CE2-8FD6-82C9-36A7-932E15B506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2416" y="2651398"/>
            <a:ext cx="1246400" cy="877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64412F3-104E-D4D0-7BEE-7AF36392ED21}"/>
                  </a:ext>
                </a:extLst>
              </p:cNvPr>
              <p:cNvSpPr/>
              <p:nvPr/>
            </p:nvSpPr>
            <p:spPr>
              <a:xfrm>
                <a:off x="1752600" y="3799670"/>
                <a:ext cx="5562600" cy="12449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ệ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C64412F3-104E-D4D0-7BEE-7AF36392E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799670"/>
                <a:ext cx="5562600" cy="1244982"/>
              </a:xfrm>
              <a:prstGeom prst="round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2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 mute="1">
                <p:cTn id="48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/>
              <p:nvPr/>
            </p:nvSpPr>
            <p:spPr>
              <a:xfrm>
                <a:off x="292392" y="513520"/>
                <a:ext cx="8394408" cy="1443790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        			</a:t>
                </a:r>
              </a:p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và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pt-BR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800"/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92" y="513520"/>
                <a:ext cx="8394408" cy="14437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3CF6E-1662-4E0B-B821-10EBB43B9EB1}"/>
              </a:ext>
            </a:extLst>
          </p:cNvPr>
          <p:cNvSpPr/>
          <p:nvPr/>
        </p:nvSpPr>
        <p:spPr>
          <a:xfrm>
            <a:off x="3823700" y="301378"/>
            <a:ext cx="1523216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AFC9FE-DA73-4770-A2C6-761BC71F0F2B}"/>
                  </a:ext>
                </a:extLst>
              </p:cNvPr>
              <p:cNvSpPr/>
              <p:nvPr/>
            </p:nvSpPr>
            <p:spPr>
              <a:xfrm>
                <a:off x="292392" y="2138443"/>
                <a:ext cx="3583063" cy="1039930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AFC9FE-DA73-4770-A2C6-761BC71F0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92" y="2138443"/>
                <a:ext cx="3583063" cy="103993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FA28D-6F38-40E5-BC58-0E49F2EB5C39}"/>
                  </a:ext>
                </a:extLst>
              </p:cNvPr>
              <p:cNvSpPr/>
              <p:nvPr/>
            </p:nvSpPr>
            <p:spPr>
              <a:xfrm>
                <a:off x="5296703" y="2078215"/>
                <a:ext cx="3583065" cy="1100158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FA28D-6F38-40E5-BC58-0E49F2EB5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03" y="2078215"/>
                <a:ext cx="3583065" cy="1100158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2CFAB0-5C68-4BBB-ABE9-434B18EA221D}"/>
                  </a:ext>
                </a:extLst>
              </p:cNvPr>
              <p:cNvSpPr/>
              <p:nvPr/>
            </p:nvSpPr>
            <p:spPr>
              <a:xfrm>
                <a:off x="5346916" y="3260578"/>
                <a:ext cx="3591731" cy="873767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D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2CFAB0-5C68-4BBB-ABE9-434B18EA2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916" y="3260578"/>
                <a:ext cx="3591731" cy="87376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OPL20U25GSXzBJYl68kk8uQGfFKzs7yb1M4KJWUiLk6ZEvGF+qCIPSnY57AbBFCvTW$2023.18.30$30+K4lPs7H94VUqPe2XwIsfPRnrXQE//QTEXxb8/8N4CNc6FpgZahzpTjFhMzSA7T/nHJa11DE8Ng2TP3iAmRczFlmslSuUNOgUeb6yRvs0=">
            <a:hlinkClick r:id="rId12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sp>
        <p:nvSpPr>
          <p:cNvPr id="2" name="Rectangle 1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EC7815-325C-49BF-988F-CF5E6328FF03}"/>
              </a:ext>
            </a:extLst>
          </p:cNvPr>
          <p:cNvSpPr/>
          <p:nvPr/>
        </p:nvSpPr>
        <p:spPr>
          <a:xfrm>
            <a:off x="4010472" y="281285"/>
            <a:ext cx="1149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#9Slide03 Roboto Bol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69DCC3-D5BD-41A3-98FC-1D8CBFA7FA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85" y="57150"/>
            <a:ext cx="1224969" cy="9799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0965A95-EF33-4046-8626-3EE569E0A0BA}"/>
              </a:ext>
            </a:extLst>
          </p:cNvPr>
          <p:cNvSpPr txBox="1"/>
          <p:nvPr/>
        </p:nvSpPr>
        <p:spPr>
          <a:xfrm>
            <a:off x="2438400" y="4495874"/>
            <a:ext cx="446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LÀ 1 ĐIỂM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.">
                <a:extLst>
                  <a:ext uri="{FF2B5EF4-FFF2-40B4-BE49-F238E27FC236}">
                    <a16:creationId xmlns:a16="http://schemas.microsoft.com/office/drawing/2014/main" id="{97880AD1-7D41-7480-ECE3-866571A8E9A1}"/>
                  </a:ext>
                </a:extLst>
              </p:cNvPr>
              <p:cNvSpPr/>
              <p:nvPr/>
            </p:nvSpPr>
            <p:spPr>
              <a:xfrm>
                <a:off x="250629" y="3306955"/>
                <a:ext cx="3583065" cy="864406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A.">
                <a:extLst>
                  <a:ext uri="{FF2B5EF4-FFF2-40B4-BE49-F238E27FC236}">
                    <a16:creationId xmlns:a16="http://schemas.microsoft.com/office/drawing/2014/main" id="{97880AD1-7D41-7480-ECE3-866571A8E9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9" y="3306955"/>
                <a:ext cx="3583065" cy="864406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DONG HO 20S">
            <a:hlinkClick r:id="" action="ppaction://media"/>
            <a:extLst>
              <a:ext uri="{FF2B5EF4-FFF2-40B4-BE49-F238E27FC236}">
                <a16:creationId xmlns:a16="http://schemas.microsoft.com/office/drawing/2014/main" id="{AEA7ADF5-0892-37A4-D923-E8D8A196EB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2416" y="2651398"/>
            <a:ext cx="1246400" cy="877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B7B7D74-C634-A3EC-A0C6-627A3AF39BF9}"/>
                  </a:ext>
                </a:extLst>
              </p:cNvPr>
              <p:cNvSpPr/>
              <p:nvPr/>
            </p:nvSpPr>
            <p:spPr>
              <a:xfrm>
                <a:off x="250629" y="405897"/>
                <a:ext cx="8688018" cy="155625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=(3</m:t>
                    </m:r>
                    <m:sSup>
                      <m:sSupPr>
                        <m:ctrlPr>
                          <a:rPr lang="en-US" sz="21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1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1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pt-BR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1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100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100" b="0" i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0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00" i="0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00" i="0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1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00" i="0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i="0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 b="0" i="0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xy</m:t>
                          </m:r>
                        </m:fName>
                        <m:e>
                          <m:r>
                            <a:rPr lang="en-US" sz="2100" i="0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100" i="1" dirty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 dirty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00" i="0" dirty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US" sz="2100" i="0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1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00" i="0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i="0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sz="2100" b="0" i="0" dirty="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100" i="0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100" i="0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100" i="0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i="0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100" i="0" dirty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1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1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1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1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pt-BR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pt-BR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1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100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100" b="0" i="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/>
                <a14:m>
                  <m:oMath xmlns:m="http://schemas.openxmlformats.org/officeDocument/2006/math"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10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i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i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100" i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1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xy</m:t>
                        </m:r>
                      </m:fName>
                      <m:e>
                        <m:r>
                          <a:rPr lang="en-US" sz="2100" b="0" i="0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i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 i="0" dirty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100" i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100" i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100" i="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100" i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1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1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B7B7D74-C634-A3EC-A0C6-627A3AF39B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29" y="405897"/>
                <a:ext cx="8688018" cy="1556253"/>
              </a:xfrm>
              <a:prstGeom prst="roundRect">
                <a:avLst/>
              </a:prstGeom>
              <a:blipFill>
                <a:blip r:embed="rId21"/>
                <a:stretch>
                  <a:fillRect t="-6615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5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 mute="1">
                <p:cTn id="4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/>
              <p:nvPr/>
            </p:nvSpPr>
            <p:spPr>
              <a:xfrm>
                <a:off x="690665" y="496365"/>
                <a:ext cx="7762672" cy="1443790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#9Slide03 Roboto Bold" panose="02000000000000000000" pitchFamily="2" charset="0"/>
                    <a:ea typeface="#9Slide03 Roboto Bold" panose="02000000000000000000" pitchFamily="2" charset="0"/>
                  </a:rPr>
                  <a:t>	</a:t>
                </a:r>
              </a:p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#9Slide03 Roboto Bold" panose="02000000000000000000" pitchFamily="2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685800"/>
                <a:endParaRPr lang="en-US" sz="2400" dirty="0">
                  <a:solidFill>
                    <a:prstClr val="white"/>
                  </a:solidFill>
                  <a:latin typeface="Arial" panose="020B0604020202020204" pitchFamily="34" charset="0"/>
                  <a:ea typeface="#9Slide03 Roboto Bold" panose="02000000000000000000" pitchFamily="2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5" y="496365"/>
                <a:ext cx="7762672" cy="14437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3CF6E-1662-4E0B-B821-10EBB43B9EB1}"/>
              </a:ext>
            </a:extLst>
          </p:cNvPr>
          <p:cNvSpPr/>
          <p:nvPr/>
        </p:nvSpPr>
        <p:spPr>
          <a:xfrm>
            <a:off x="3823700" y="301378"/>
            <a:ext cx="1523216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AFC9FE-DA73-4770-A2C6-761BC71F0F2B}"/>
                  </a:ext>
                </a:extLst>
              </p:cNvPr>
              <p:cNvSpPr/>
              <p:nvPr/>
            </p:nvSpPr>
            <p:spPr>
              <a:xfrm>
                <a:off x="734217" y="3272646"/>
                <a:ext cx="3104498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AFC9FE-DA73-4770-A2C6-761BC71F0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17" y="3272646"/>
                <a:ext cx="3104498" cy="456334"/>
              </a:xfrm>
              <a:prstGeom prst="roundRect">
                <a:avLst/>
              </a:prstGeom>
              <a:blipFill>
                <a:blip r:embed="rId9"/>
                <a:stretch>
                  <a:fillRect l="-1349" t="-4762" b="-21429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FA28D-6F38-40E5-BC58-0E49F2EB5C39}"/>
                  </a:ext>
                </a:extLst>
              </p:cNvPr>
              <p:cNvSpPr/>
              <p:nvPr/>
            </p:nvSpPr>
            <p:spPr>
              <a:xfrm>
                <a:off x="5234329" y="2403980"/>
                <a:ext cx="3106421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FA28D-6F38-40E5-BC58-0E49F2EB5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29" y="2403980"/>
                <a:ext cx="3106421" cy="456334"/>
              </a:xfrm>
              <a:prstGeom prst="roundRect">
                <a:avLst/>
              </a:prstGeom>
              <a:blipFill>
                <a:blip r:embed="rId10"/>
                <a:stretch>
                  <a:fillRect l="-1544" t="-4762" b="-21429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D9AEE7-4681-444C-81B7-E308F3D523B2}"/>
                  </a:ext>
                </a:extLst>
              </p:cNvPr>
              <p:cNvSpPr/>
              <p:nvPr/>
            </p:nvSpPr>
            <p:spPr>
              <a:xfrm>
                <a:off x="690664" y="2411247"/>
                <a:ext cx="3106421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D9AEE7-4681-444C-81B7-E308F3D52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4" y="2411247"/>
                <a:ext cx="3106421" cy="456334"/>
              </a:xfrm>
              <a:prstGeom prst="roundRect">
                <a:avLst/>
              </a:prstGeom>
              <a:blipFill>
                <a:blip r:embed="rId11"/>
                <a:stretch>
                  <a:fillRect l="-1541" t="-6024" b="-21687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2CFAB0-5C68-4BBB-ABE9-434B18EA221D}"/>
                  </a:ext>
                </a:extLst>
              </p:cNvPr>
              <p:cNvSpPr/>
              <p:nvPr/>
            </p:nvSpPr>
            <p:spPr>
              <a:xfrm>
                <a:off x="5259831" y="3248807"/>
                <a:ext cx="3104498" cy="456334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D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2CFAB0-5C68-4BBB-ABE9-434B18EA2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831" y="3248807"/>
                <a:ext cx="3104498" cy="456334"/>
              </a:xfrm>
              <a:prstGeom prst="roundRect">
                <a:avLst/>
              </a:prstGeom>
              <a:blipFill>
                <a:blip r:embed="rId12"/>
                <a:stretch>
                  <a:fillRect l="-1544" t="-4762" b="-21429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OPL20U25GSXzBJYl68kk8uQGfFKzs7yb1M4KJWUiLk6ZEvGF+qCIPSnY57AbBFCvTW$2023.18.30$30+K4lPs7H94VUqPe2XwIsfPRnrXQE//QTEXxb8/8N4CNc6FpgZahzpTjFhMzSA7T/nHJa11DE8Ng2TP3iAmRczFlmslSuUNOgUeb6yRvs0=">
            <a:hlinkClick r:id="rId13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sp>
        <p:nvSpPr>
          <p:cNvPr id="37" name="Rectangle 3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49D100E-44D1-4A4A-880C-80671A76E7BC}"/>
              </a:ext>
            </a:extLst>
          </p:cNvPr>
          <p:cNvSpPr/>
          <p:nvPr/>
        </p:nvSpPr>
        <p:spPr>
          <a:xfrm>
            <a:off x="3971999" y="285750"/>
            <a:ext cx="1226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5C77CA5-37DC-4BC7-ACE5-45C8E0C6C95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3" y="110311"/>
            <a:ext cx="1321026" cy="99810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D296B82-67EA-4812-834E-B45D2A0FD596}"/>
              </a:ext>
            </a:extLst>
          </p:cNvPr>
          <p:cNvSpPr txBox="1"/>
          <p:nvPr/>
        </p:nvSpPr>
        <p:spPr>
          <a:xfrm>
            <a:off x="2133601" y="4180722"/>
            <a:ext cx="444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LÀ 1 ĐIỂM 9</a:t>
            </a:r>
          </a:p>
        </p:txBody>
      </p:sp>
      <p:pic>
        <p:nvPicPr>
          <p:cNvPr id="2" name="DONG HO 20S">
            <a:hlinkClick r:id="" action="ppaction://media"/>
            <a:extLst>
              <a:ext uri="{FF2B5EF4-FFF2-40B4-BE49-F238E27FC236}">
                <a16:creationId xmlns:a16="http://schemas.microsoft.com/office/drawing/2014/main" id="{4F355B04-9D0A-8202-0985-946E65303C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2416" y="2651398"/>
            <a:ext cx="1246400" cy="877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94BABB2-D425-C9B8-BC1C-530774B92A5B}"/>
                  </a:ext>
                </a:extLst>
              </p:cNvPr>
              <p:cNvSpPr/>
              <p:nvPr/>
            </p:nvSpPr>
            <p:spPr>
              <a:xfrm>
                <a:off x="1841648" y="3917828"/>
                <a:ext cx="5029200" cy="97083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 err="1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Lời</a:t>
                </a:r>
                <a:r>
                  <a:rPr lang="en-US" sz="22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200" dirty="0" err="1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giải</a:t>
                </a:r>
                <a:endParaRPr lang="en-US" sz="2200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𝑦𝑧</m:t>
                    </m:r>
                  </m:oMath>
                </a14:m>
                <a:r>
                  <a:rPr lang="en-US" sz="2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.(</a:t>
                </a:r>
                <a14:m>
                  <m:oMath xmlns:m="http://schemas.openxmlformats.org/officeDocument/2006/math">
                    <m:r>
                      <a:rPr lang="en-US" sz="22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2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0" dirty="0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2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200" i="0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94BABB2-D425-C9B8-BC1C-530774B92A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648" y="3917828"/>
                <a:ext cx="5029200" cy="970837"/>
              </a:xfrm>
              <a:prstGeom prst="roundRect">
                <a:avLst/>
              </a:prstGeom>
              <a:blipFill>
                <a:blip r:embed="rId21"/>
                <a:stretch>
                  <a:fillRect b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9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9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6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/>
              <p:nvPr/>
            </p:nvSpPr>
            <p:spPr>
              <a:xfrm>
                <a:off x="690665" y="496365"/>
                <a:ext cx="7762672" cy="1443790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Khi chia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, ta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là</a:t>
                </a:r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823B326-9D44-40AE-9FF6-7C541CF87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5" y="496365"/>
                <a:ext cx="7762672" cy="144379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3CF6E-1662-4E0B-B821-10EBB43B9EB1}"/>
              </a:ext>
            </a:extLst>
          </p:cNvPr>
          <p:cNvSpPr/>
          <p:nvPr/>
        </p:nvSpPr>
        <p:spPr>
          <a:xfrm>
            <a:off x="3823700" y="285750"/>
            <a:ext cx="1523216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400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AFC9FE-DA73-4770-A2C6-761BC71F0F2B}"/>
                  </a:ext>
                </a:extLst>
              </p:cNvPr>
              <p:cNvSpPr/>
              <p:nvPr/>
            </p:nvSpPr>
            <p:spPr>
              <a:xfrm>
                <a:off x="5292675" y="2115163"/>
                <a:ext cx="3104498" cy="859919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A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3AFC9FE-DA73-4770-A2C6-761BC71F0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75" y="2115163"/>
                <a:ext cx="3104498" cy="859919"/>
              </a:xfrm>
              <a:prstGeom prst="roundRect">
                <a:avLst/>
              </a:prstGeom>
              <a:blipFill>
                <a:blip r:embed="rId9"/>
                <a:stretch>
                  <a:fillRect l="-772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FA28D-6F38-40E5-BC58-0E49F2EB5C39}"/>
                  </a:ext>
                </a:extLst>
              </p:cNvPr>
              <p:cNvSpPr/>
              <p:nvPr/>
            </p:nvSpPr>
            <p:spPr>
              <a:xfrm>
                <a:off x="763528" y="2071083"/>
                <a:ext cx="3104498" cy="826561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B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51FA28D-6F38-40E5-BC58-0E49F2EB5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8" y="2071083"/>
                <a:ext cx="3104498" cy="826561"/>
              </a:xfrm>
              <a:prstGeom prst="roundRect">
                <a:avLst/>
              </a:prstGeom>
              <a:blipFill>
                <a:blip r:embed="rId10"/>
                <a:stretch>
                  <a:fillRect l="-963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D9AEE7-4681-444C-81B7-E308F3D523B2}"/>
                  </a:ext>
                </a:extLst>
              </p:cNvPr>
              <p:cNvSpPr/>
              <p:nvPr/>
            </p:nvSpPr>
            <p:spPr>
              <a:xfrm>
                <a:off x="5292674" y="3221591"/>
                <a:ext cx="3137900" cy="825395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0D9AEE7-4681-444C-81B7-E308F3D52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74" y="3221591"/>
                <a:ext cx="3137900" cy="825395"/>
              </a:xfrm>
              <a:prstGeom prst="roundRect">
                <a:avLst/>
              </a:prstGeom>
              <a:blipFill>
                <a:blip r:embed="rId11"/>
                <a:stretch>
                  <a:fillRect l="-954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2CFAB0-5C68-4BBB-ABE9-434B18EA221D}"/>
                  </a:ext>
                </a:extLst>
              </p:cNvPr>
              <p:cNvSpPr/>
              <p:nvPr/>
            </p:nvSpPr>
            <p:spPr>
              <a:xfrm>
                <a:off x="763528" y="3158328"/>
                <a:ext cx="3104498" cy="825395"/>
              </a:xfrm>
              <a:prstGeom prst="roundRect">
                <a:avLst/>
              </a:prstGeom>
              <a:solidFill>
                <a:srgbClr val="A24A0E"/>
              </a:solid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/>
                <a:r>
                  <a:rPr lang="en-US" sz="24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#9Slide03 Roboto Bold" panose="02000000000000000000" pitchFamily="2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2400" i="1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#9Slide03 Roboto Bol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D." descr="OPL20U25GSXzBJYl68kk8uQGfFKzs7yb1M4KJWUiLk6ZEvGF+qCIPSnY57AbBFCvTW$2023.18.30$30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D2CFAB0-5C68-4BBB-ABE9-434B18EA22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8" y="3158328"/>
                <a:ext cx="3104498" cy="825395"/>
              </a:xfrm>
              <a:prstGeom prst="roundRect">
                <a:avLst/>
              </a:prstGeom>
              <a:blipFill>
                <a:blip r:embed="rId12"/>
                <a:stretch>
                  <a:fillRect l="-963"/>
                </a:stretch>
              </a:blipFill>
              <a:ln w="57150"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 descr="OPL20U25GSXzBJYl68kk8uQGfFKzs7yb1M4KJWUiLk6ZEvGF+qCIPSnY57AbBFCvTW$2023.18.30$30+K4lPs7H94VUqPe2XwIsfPRnrXQE//QTEXxb8/8N4CNc6FpgZahzpTjFhMzSA7T/nHJa11DE8Ng2TP3iAmRczFlmslSuUNOgUeb6yRvs0=">
            <a:hlinkClick r:id="rId13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sp>
        <p:nvSpPr>
          <p:cNvPr id="37" name="Rectangle 3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4C3153E-13D6-4134-8E4C-3BB93B48F69D}"/>
              </a:ext>
            </a:extLst>
          </p:cNvPr>
          <p:cNvSpPr/>
          <p:nvPr/>
        </p:nvSpPr>
        <p:spPr>
          <a:xfrm>
            <a:off x="3971999" y="281285"/>
            <a:ext cx="1226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0F9A135-6507-46A6-808F-47D60CD1FF5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207"/>
            <a:ext cx="1113576" cy="111357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F98DAE5-9A78-4E83-A05F-6E5455AEF5DF}"/>
              </a:ext>
            </a:extLst>
          </p:cNvPr>
          <p:cNvSpPr txBox="1"/>
          <p:nvPr/>
        </p:nvSpPr>
        <p:spPr>
          <a:xfrm>
            <a:off x="1921234" y="4037674"/>
            <a:ext cx="533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TH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LÀ 1 CÁI BÚT CHÌ</a:t>
            </a:r>
          </a:p>
        </p:txBody>
      </p:sp>
      <p:pic>
        <p:nvPicPr>
          <p:cNvPr id="2" name="DONG HO 20S">
            <a:hlinkClick r:id="" action="ppaction://media"/>
            <a:extLst>
              <a:ext uri="{FF2B5EF4-FFF2-40B4-BE49-F238E27FC236}">
                <a16:creationId xmlns:a16="http://schemas.microsoft.com/office/drawing/2014/main" id="{BF480778-46A8-BAEA-F336-CCDAF90584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2416" y="2651398"/>
            <a:ext cx="1246400" cy="877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1571190-6922-4560-322E-37838AA102FB}"/>
                  </a:ext>
                </a:extLst>
              </p:cNvPr>
              <p:cNvSpPr/>
              <p:nvPr/>
            </p:nvSpPr>
            <p:spPr>
              <a:xfrm>
                <a:off x="1746217" y="4284190"/>
                <a:ext cx="5930513" cy="77816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Lời </a:t>
                </a:r>
                <a:r>
                  <a:rPr lang="en-US" sz="2400" dirty="0" err="1">
                    <a:solidFill>
                      <a:prstClr val="white"/>
                    </a:solidFill>
                    <a:latin typeface="Cambria Math" panose="02040503050406030204" pitchFamily="18" charset="0"/>
                  </a:rPr>
                  <a:t>giải</a:t>
                </a:r>
                <a:endParaRPr lang="en-US" sz="2400" dirty="0">
                  <a:solidFill>
                    <a:prstClr val="white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  <a:r>
                  <a:rPr lang="en-US" sz="2400" dirty="0">
                    <a:sym typeface="Wingdings" panose="05000000000000000000" pitchFamily="2" charset="2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400" i="1" dirty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d>
                    <m:r>
                      <a:rPr lang="en-US" sz="2400" b="0" i="0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0" dirty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0" dirty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F1571190-6922-4560-322E-37838AA102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217" y="4284190"/>
                <a:ext cx="5930513" cy="778169"/>
              </a:xfrm>
              <a:prstGeom prst="roundRect">
                <a:avLst/>
              </a:prstGeom>
              <a:blipFill>
                <a:blip r:embed="rId21"/>
                <a:stretch>
                  <a:fillRect t="-8527" b="-20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7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 mute="1">
                <p:cTn id="4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9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6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23B326-9D44-40AE-9FF6-7C541CF8747A}"/>
              </a:ext>
            </a:extLst>
          </p:cNvPr>
          <p:cNvSpPr/>
          <p:nvPr/>
        </p:nvSpPr>
        <p:spPr>
          <a:xfrm>
            <a:off x="817992" y="1284843"/>
            <a:ext cx="7762672" cy="1443790"/>
          </a:xfrm>
          <a:prstGeom prst="roundRect">
            <a:avLst/>
          </a:prstGeom>
          <a:solidFill>
            <a:srgbClr val="A24A0E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	CHÚC MỪNG EM ĐÃ MỞ ĐƯỢC HỘP QUÀ MAY MẮN</a:t>
            </a:r>
          </a:p>
          <a:p>
            <a:pPr algn="ctr" defTabSz="685800"/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thưởng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cái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kẹo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mút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863CF6E-1662-4E0B-B821-10EBB43B9EB1}"/>
              </a:ext>
            </a:extLst>
          </p:cNvPr>
          <p:cNvSpPr/>
          <p:nvPr/>
        </p:nvSpPr>
        <p:spPr>
          <a:xfrm>
            <a:off x="3810392" y="1068274"/>
            <a:ext cx="1523216" cy="433137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#9Slide03 Roboto Bold" panose="02000000000000000000" pitchFamily="2" charset="0"/>
              <a:ea typeface="#9Slide03 Roboto Bold" panose="02000000000000000000" pitchFamily="2" charset="0"/>
            </a:endParaRPr>
          </a:p>
        </p:txBody>
      </p:sp>
      <p:pic>
        <p:nvPicPr>
          <p:cNvPr id="29" name="Picture 28" descr="OPL20U25GSXzBJYl68kk8uQGfFKzs7yb1M4KJWUiLk6ZEvGF+qCIPSnY57AbBFCvTW$2023.18.30$30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8A608E80-F462-4E74-AEE3-0AE111D4E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4180722"/>
            <a:ext cx="930989" cy="85521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9E6EA6-2536-463C-AD9C-E1E936B5BB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453" y="3724222"/>
            <a:ext cx="1704492" cy="1704492"/>
          </a:xfrm>
          <a:prstGeom prst="rect">
            <a:avLst/>
          </a:prstGeom>
        </p:spPr>
      </p:pic>
      <p:pic>
        <p:nvPicPr>
          <p:cNvPr id="28" name="Picture 2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7DD62F-FD87-4943-888E-390AD3AC06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89" y="3737207"/>
            <a:ext cx="1671557" cy="1716159"/>
          </a:xfrm>
          <a:prstGeom prst="rect">
            <a:avLst/>
          </a:prstGeom>
        </p:spPr>
      </p:pic>
      <p:sp>
        <p:nvSpPr>
          <p:cNvPr id="37" name="Rectangle 36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127E8F-FD99-4E46-8A5C-1CDFEC6954C0}"/>
              </a:ext>
            </a:extLst>
          </p:cNvPr>
          <p:cNvSpPr/>
          <p:nvPr/>
        </p:nvSpPr>
        <p:spPr>
          <a:xfrm>
            <a:off x="3850167" y="1146343"/>
            <a:ext cx="1443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#9Slide03 Roboto Bold" panose="02000000000000000000" pitchFamily="2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38" name="Picture 37" descr="OPL20U25GSXzBJYl68kk8uQGfFKzs7yb1M4KJWUiLk6ZEvGF+qCIPSnY57AbBFCvTW$2023.18.30$3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3A4F6F7-CB4C-47D9-B6C1-C6FDB3ECD2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56" b="95610" l="9756" r="89837">
                        <a14:foregroundMark x1="21951" y1="88293" x2="74797" y2="95610"/>
                        <a14:foregroundMark x1="74797" y1="95610" x2="82927" y2="9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11" y="2634842"/>
            <a:ext cx="2477464" cy="2064554"/>
          </a:xfrm>
          <a:prstGeom prst="rect">
            <a:avLst/>
          </a:prstGeom>
        </p:spPr>
      </p:pic>
      <p:pic>
        <p:nvPicPr>
          <p:cNvPr id="4" name="Am-thanh-tra-loi-dung-www_yeualo_com" descr="OPL20U25GSXzBJYl68kk8uQGfFKzs7yb1M4KJWUiLk6ZEvGF+qCIPSnY57AbBFCvTW$2023.18.30$30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FE7213EA-DA0F-4CCA-9115-9718CA0F6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386349" y="2514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1645</Words>
  <Application>Microsoft Office PowerPoint</Application>
  <PresentationFormat>On-screen Show (16:9)</PresentationFormat>
  <Paragraphs>199</Paragraphs>
  <Slides>27</Slides>
  <Notes>14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#9Slide03 Quicksand Bold</vt:lpstr>
      <vt:lpstr>#9Slide03 Roboto Bold</vt:lpstr>
      <vt:lpstr>Algerian</vt:lpstr>
      <vt:lpstr>Arial</vt:lpstr>
      <vt:lpstr>Bookman Old Style</vt:lpstr>
      <vt:lpstr>Calibri</vt:lpstr>
      <vt:lpstr>Calibri Light</vt:lpstr>
      <vt:lpstr>Cambria Math</vt:lpstr>
      <vt:lpstr>Times New Roman</vt:lpstr>
      <vt:lpstr>Tw Cen MT</vt:lpstr>
      <vt:lpstr>Wingdings</vt:lpstr>
      <vt:lpstr>Custom Design</vt:lpstr>
      <vt:lpstr>2_Office Theme</vt:lpstr>
      <vt:lpstr>3_Office Theme</vt:lpstr>
      <vt:lpstr>1_Office Theme</vt:lpstr>
      <vt:lpstr>4_Office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Hà Chi Nguyễn</cp:lastModifiedBy>
  <cp:revision>346</cp:revision>
  <dcterms:created xsi:type="dcterms:W3CDTF">2021-07-22T17:31:00Z</dcterms:created>
  <dcterms:modified xsi:type="dcterms:W3CDTF">2025-08-20T16:29:39Z</dcterms:modified>
</cp:coreProperties>
</file>