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91" r:id="rId2"/>
    <p:sldId id="289" r:id="rId3"/>
    <p:sldId id="288" r:id="rId4"/>
    <p:sldId id="257" r:id="rId5"/>
    <p:sldId id="258" r:id="rId6"/>
    <p:sldId id="344" r:id="rId7"/>
    <p:sldId id="299" r:id="rId8"/>
    <p:sldId id="265" r:id="rId9"/>
    <p:sldId id="285" r:id="rId10"/>
    <p:sldId id="293" r:id="rId11"/>
    <p:sldId id="268" r:id="rId12"/>
    <p:sldId id="294" r:id="rId13"/>
    <p:sldId id="280" r:id="rId14"/>
    <p:sldId id="347" r:id="rId15"/>
    <p:sldId id="287" r:id="rId16"/>
    <p:sldId id="302" r:id="rId17"/>
    <p:sldId id="303" r:id="rId18"/>
    <p:sldId id="304" r:id="rId19"/>
    <p:sldId id="305" r:id="rId20"/>
    <p:sldId id="345" r:id="rId21"/>
    <p:sldId id="346" r:id="rId22"/>
    <p:sldId id="306" r:id="rId23"/>
    <p:sldId id="307" r:id="rId24"/>
    <p:sldId id="308" r:id="rId25"/>
    <p:sldId id="310" r:id="rId26"/>
    <p:sldId id="311" r:id="rId27"/>
    <p:sldId id="312" r:id="rId28"/>
    <p:sldId id="313" r:id="rId29"/>
    <p:sldId id="314" r:id="rId30"/>
    <p:sldId id="315" r:id="rId31"/>
    <p:sldId id="348" r:id="rId32"/>
    <p:sldId id="316" r:id="rId33"/>
    <p:sldId id="317" r:id="rId34"/>
    <p:sldId id="318" r:id="rId35"/>
    <p:sldId id="319" r:id="rId36"/>
    <p:sldId id="320" r:id="rId37"/>
    <p:sldId id="324" r:id="rId38"/>
    <p:sldId id="325" r:id="rId39"/>
    <p:sldId id="326" r:id="rId40"/>
    <p:sldId id="328" r:id="rId41"/>
    <p:sldId id="329" r:id="rId42"/>
    <p:sldId id="350" r:id="rId43"/>
    <p:sldId id="349" r:id="rId44"/>
    <p:sldId id="330" r:id="rId45"/>
    <p:sldId id="331" r:id="rId46"/>
    <p:sldId id="332" r:id="rId47"/>
    <p:sldId id="334" r:id="rId48"/>
    <p:sldId id="335" r:id="rId49"/>
    <p:sldId id="336" r:id="rId50"/>
    <p:sldId id="337" r:id="rId51"/>
    <p:sldId id="338" r:id="rId52"/>
    <p:sldId id="339" r:id="rId53"/>
    <p:sldId id="340" r:id="rId54"/>
    <p:sldId id="341" r:id="rId55"/>
    <p:sldId id="343" r:id="rId56"/>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788" y="60"/>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49EE18-59F3-4C97-BB1A-5E1DF38E6304}" type="doc">
      <dgm:prSet loTypeId="urn:microsoft.com/office/officeart/2005/8/layout/pyramid1" loCatId="pyramid" qsTypeId="urn:microsoft.com/office/officeart/2005/8/quickstyle/simple1" qsCatId="simple" csTypeId="urn:microsoft.com/office/officeart/2005/8/colors/colorful1" csCatId="colorful" phldr="1"/>
      <dgm:spPr/>
    </dgm:pt>
    <dgm:pt modelId="{4F9F93EB-50B5-4BB5-8528-2B2759DDE311}">
      <dgm:prSet phldrT="[Text]" custT="1"/>
      <dgm:spPr>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dgm:spPr>
      <dgm:t>
        <a:bodyPr/>
        <a:lstStyle/>
        <a:p>
          <a:r>
            <a:rPr lang="en-US" sz="2400" dirty="0" err="1" smtClean="0">
              <a:solidFill>
                <a:srgbClr val="002060"/>
              </a:solidFill>
            </a:rPr>
            <a:t>Giáo</a:t>
          </a:r>
          <a:r>
            <a:rPr lang="en-US" sz="2400" dirty="0" smtClean="0">
              <a:solidFill>
                <a:srgbClr val="002060"/>
              </a:solidFill>
            </a:rPr>
            <a:t> </a:t>
          </a:r>
          <a:r>
            <a:rPr lang="en-US" sz="2400" dirty="0" err="1" smtClean="0">
              <a:solidFill>
                <a:srgbClr val="002060"/>
              </a:solidFill>
            </a:rPr>
            <a:t>hoàng</a:t>
          </a:r>
          <a:endParaRPr lang="en-US" sz="2400" dirty="0">
            <a:solidFill>
              <a:srgbClr val="002060"/>
            </a:solidFill>
          </a:endParaRPr>
        </a:p>
      </dgm:t>
    </dgm:pt>
    <dgm:pt modelId="{6DD8DE46-EB87-4EE6-BDCC-421CE58686BA}" type="parTrans" cxnId="{516D9E3D-91BE-4C1C-96D1-143C4FD43BC0}">
      <dgm:prSet/>
      <dgm:spPr/>
      <dgm:t>
        <a:bodyPr/>
        <a:lstStyle/>
        <a:p>
          <a:endParaRPr lang="en-US">
            <a:solidFill>
              <a:srgbClr val="002060"/>
            </a:solidFill>
          </a:endParaRPr>
        </a:p>
      </dgm:t>
    </dgm:pt>
    <dgm:pt modelId="{2446E705-264D-4EA1-A5B2-002F65A6B261}" type="sibTrans" cxnId="{516D9E3D-91BE-4C1C-96D1-143C4FD43BC0}">
      <dgm:prSet/>
      <dgm:spPr/>
      <dgm:t>
        <a:bodyPr/>
        <a:lstStyle/>
        <a:p>
          <a:endParaRPr lang="en-US">
            <a:solidFill>
              <a:srgbClr val="002060"/>
            </a:solidFill>
          </a:endParaRPr>
        </a:p>
      </dgm:t>
    </dgm:pt>
    <dgm:pt modelId="{83B6335D-8017-43B0-AFCB-E8B8C6CE594B}">
      <dgm:prSet phldrT="[Text]"/>
      <dgm:spPr>
        <a:gradFill flip="none" rotWithShape="0">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dgm:spPr>
      <dgm:t>
        <a:bodyPr/>
        <a:lstStyle/>
        <a:p>
          <a:r>
            <a:rPr lang="en-US" dirty="0" err="1" smtClean="0">
              <a:solidFill>
                <a:srgbClr val="002060"/>
              </a:solidFill>
            </a:rPr>
            <a:t>Tổng</a:t>
          </a:r>
          <a:r>
            <a:rPr lang="en-US" dirty="0" smtClean="0">
              <a:solidFill>
                <a:srgbClr val="002060"/>
              </a:solidFill>
            </a:rPr>
            <a:t> </a:t>
          </a:r>
          <a:r>
            <a:rPr lang="en-US" dirty="0" err="1" smtClean="0">
              <a:solidFill>
                <a:srgbClr val="002060"/>
              </a:solidFill>
            </a:rPr>
            <a:t>giám</a:t>
          </a:r>
          <a:r>
            <a:rPr lang="en-US" dirty="0" smtClean="0">
              <a:solidFill>
                <a:srgbClr val="002060"/>
              </a:solidFill>
            </a:rPr>
            <a:t> </a:t>
          </a:r>
          <a:r>
            <a:rPr lang="en-US" dirty="0" err="1" smtClean="0">
              <a:solidFill>
                <a:srgbClr val="002060"/>
              </a:solidFill>
            </a:rPr>
            <a:t>mục</a:t>
          </a:r>
          <a:endParaRPr lang="en-US" dirty="0">
            <a:solidFill>
              <a:srgbClr val="002060"/>
            </a:solidFill>
          </a:endParaRPr>
        </a:p>
      </dgm:t>
    </dgm:pt>
    <dgm:pt modelId="{808A12ED-68B6-48A3-B395-BC013A1D8E64}" type="parTrans" cxnId="{689FF00E-7F09-4AC5-A91C-8E176D6733F8}">
      <dgm:prSet/>
      <dgm:spPr/>
      <dgm:t>
        <a:bodyPr/>
        <a:lstStyle/>
        <a:p>
          <a:endParaRPr lang="en-US">
            <a:solidFill>
              <a:srgbClr val="002060"/>
            </a:solidFill>
          </a:endParaRPr>
        </a:p>
      </dgm:t>
    </dgm:pt>
    <dgm:pt modelId="{364CC4C6-5A15-42C8-81D8-DEB198BA6045}" type="sibTrans" cxnId="{689FF00E-7F09-4AC5-A91C-8E176D6733F8}">
      <dgm:prSet/>
      <dgm:spPr/>
      <dgm:t>
        <a:bodyPr/>
        <a:lstStyle/>
        <a:p>
          <a:endParaRPr lang="en-US">
            <a:solidFill>
              <a:srgbClr val="002060"/>
            </a:solidFill>
          </a:endParaRPr>
        </a:p>
      </dgm:t>
    </dgm:pt>
    <dgm:pt modelId="{7D661762-09E3-4E8D-B089-6881F0B85AAC}">
      <dgm:prSet phldrT="[Text]"/>
      <dgm:spPr>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dgm:spPr>
      <dgm:t>
        <a:bodyPr/>
        <a:lstStyle/>
        <a:p>
          <a:r>
            <a:rPr lang="en-US" dirty="0" err="1" smtClean="0">
              <a:solidFill>
                <a:srgbClr val="002060"/>
              </a:solidFill>
            </a:rPr>
            <a:t>Giám</a:t>
          </a:r>
          <a:r>
            <a:rPr lang="en-US" dirty="0" smtClean="0">
              <a:solidFill>
                <a:srgbClr val="002060"/>
              </a:solidFill>
            </a:rPr>
            <a:t> </a:t>
          </a:r>
          <a:r>
            <a:rPr lang="en-US" dirty="0" err="1" smtClean="0">
              <a:solidFill>
                <a:srgbClr val="002060"/>
              </a:solidFill>
            </a:rPr>
            <a:t>mục</a:t>
          </a:r>
          <a:endParaRPr lang="en-US" dirty="0">
            <a:solidFill>
              <a:srgbClr val="002060"/>
            </a:solidFill>
          </a:endParaRPr>
        </a:p>
      </dgm:t>
    </dgm:pt>
    <dgm:pt modelId="{123A42C9-F521-426F-B5FA-6DB1054AC0AA}" type="parTrans" cxnId="{5C601B80-EC46-4610-9678-F6A67D8DCAC2}">
      <dgm:prSet/>
      <dgm:spPr/>
      <dgm:t>
        <a:bodyPr/>
        <a:lstStyle/>
        <a:p>
          <a:endParaRPr lang="en-US">
            <a:solidFill>
              <a:srgbClr val="002060"/>
            </a:solidFill>
          </a:endParaRPr>
        </a:p>
      </dgm:t>
    </dgm:pt>
    <dgm:pt modelId="{3D1F4261-D8FF-41CA-8B0B-9188230376C3}" type="sibTrans" cxnId="{5C601B80-EC46-4610-9678-F6A67D8DCAC2}">
      <dgm:prSet/>
      <dgm:spPr/>
      <dgm:t>
        <a:bodyPr/>
        <a:lstStyle/>
        <a:p>
          <a:endParaRPr lang="en-US">
            <a:solidFill>
              <a:srgbClr val="002060"/>
            </a:solidFill>
          </a:endParaRPr>
        </a:p>
      </dgm:t>
    </dgm:pt>
    <dgm:pt modelId="{59514325-96C3-4240-9D12-8D326FDC45F6}">
      <dgm:prSet phldrT="[Text]"/>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dgm:spPr>
      <dgm:t>
        <a:bodyPr/>
        <a:lstStyle/>
        <a:p>
          <a:r>
            <a:rPr lang="en-US" dirty="0" err="1" smtClean="0">
              <a:solidFill>
                <a:srgbClr val="002060"/>
              </a:solidFill>
            </a:rPr>
            <a:t>Giáo</a:t>
          </a:r>
          <a:r>
            <a:rPr lang="en-US" dirty="0" smtClean="0">
              <a:solidFill>
                <a:srgbClr val="002060"/>
              </a:solidFill>
            </a:rPr>
            <a:t> </a:t>
          </a:r>
          <a:r>
            <a:rPr lang="en-US" dirty="0" err="1" smtClean="0">
              <a:solidFill>
                <a:srgbClr val="002060"/>
              </a:solidFill>
            </a:rPr>
            <a:t>dân</a:t>
          </a:r>
          <a:endParaRPr lang="en-US" dirty="0" smtClean="0">
            <a:solidFill>
              <a:srgbClr val="002060"/>
            </a:solidFill>
          </a:endParaRPr>
        </a:p>
        <a:p>
          <a:endParaRPr lang="en-US" dirty="0">
            <a:solidFill>
              <a:srgbClr val="002060"/>
            </a:solidFill>
          </a:endParaRPr>
        </a:p>
      </dgm:t>
    </dgm:pt>
    <dgm:pt modelId="{9CE64950-4905-4F69-986B-F14D4FA510C4}" type="parTrans" cxnId="{21A85CB3-F6B2-4986-B351-2D347C4D5C58}">
      <dgm:prSet/>
      <dgm:spPr/>
      <dgm:t>
        <a:bodyPr/>
        <a:lstStyle/>
        <a:p>
          <a:endParaRPr lang="en-US">
            <a:solidFill>
              <a:srgbClr val="002060"/>
            </a:solidFill>
          </a:endParaRPr>
        </a:p>
      </dgm:t>
    </dgm:pt>
    <dgm:pt modelId="{8EC718FB-F37D-4264-B1AE-7EE7705D6E44}" type="sibTrans" cxnId="{21A85CB3-F6B2-4986-B351-2D347C4D5C58}">
      <dgm:prSet/>
      <dgm:spPr/>
      <dgm:t>
        <a:bodyPr/>
        <a:lstStyle/>
        <a:p>
          <a:endParaRPr lang="en-US">
            <a:solidFill>
              <a:srgbClr val="002060"/>
            </a:solidFill>
          </a:endParaRPr>
        </a:p>
      </dgm:t>
    </dgm:pt>
    <dgm:pt modelId="{EEB5648A-30E4-497F-B69F-36E363A08C03}">
      <dgm:prSet phldrT="[Text]"/>
      <dgm:spPr>
        <a:gradFill flip="none" rotWithShape="0">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dgm:spPr>
      <dgm:t>
        <a:bodyPr/>
        <a:lstStyle/>
        <a:p>
          <a:r>
            <a:rPr lang="en-US" dirty="0" err="1" smtClean="0">
              <a:solidFill>
                <a:srgbClr val="002060"/>
              </a:solidFill>
            </a:rPr>
            <a:t>Linh</a:t>
          </a:r>
          <a:r>
            <a:rPr lang="en-US" dirty="0" smtClean="0">
              <a:solidFill>
                <a:srgbClr val="002060"/>
              </a:solidFill>
            </a:rPr>
            <a:t> </a:t>
          </a:r>
          <a:r>
            <a:rPr lang="en-US" dirty="0" err="1" smtClean="0">
              <a:solidFill>
                <a:srgbClr val="002060"/>
              </a:solidFill>
            </a:rPr>
            <a:t>mục</a:t>
          </a:r>
          <a:endParaRPr lang="en-US" dirty="0">
            <a:solidFill>
              <a:srgbClr val="002060"/>
            </a:solidFill>
          </a:endParaRPr>
        </a:p>
      </dgm:t>
    </dgm:pt>
    <dgm:pt modelId="{15C2A773-9999-4761-9313-E02B1EAC4F4A}" type="parTrans" cxnId="{D3F4D567-F639-4F66-A285-F45F8652EB84}">
      <dgm:prSet/>
      <dgm:spPr/>
      <dgm:t>
        <a:bodyPr/>
        <a:lstStyle/>
        <a:p>
          <a:endParaRPr lang="en-US">
            <a:solidFill>
              <a:srgbClr val="002060"/>
            </a:solidFill>
          </a:endParaRPr>
        </a:p>
      </dgm:t>
    </dgm:pt>
    <dgm:pt modelId="{49D216D0-5C4D-467D-BB01-C6BDB6F0810E}" type="sibTrans" cxnId="{D3F4D567-F639-4F66-A285-F45F8652EB84}">
      <dgm:prSet/>
      <dgm:spPr/>
      <dgm:t>
        <a:bodyPr/>
        <a:lstStyle/>
        <a:p>
          <a:endParaRPr lang="en-US">
            <a:solidFill>
              <a:srgbClr val="002060"/>
            </a:solidFill>
          </a:endParaRPr>
        </a:p>
      </dgm:t>
    </dgm:pt>
    <dgm:pt modelId="{821D9B65-905E-47BC-8D2D-29366E6A613C}" type="pres">
      <dgm:prSet presAssocID="{3B49EE18-59F3-4C97-BB1A-5E1DF38E6304}" presName="Name0" presStyleCnt="0">
        <dgm:presLayoutVars>
          <dgm:dir/>
          <dgm:animLvl val="lvl"/>
          <dgm:resizeHandles val="exact"/>
        </dgm:presLayoutVars>
      </dgm:prSet>
      <dgm:spPr/>
    </dgm:pt>
    <dgm:pt modelId="{CB714FE3-3807-4DDC-A515-E754707A42FE}" type="pres">
      <dgm:prSet presAssocID="{4F9F93EB-50B5-4BB5-8528-2B2759DDE311}" presName="Name8" presStyleCnt="0"/>
      <dgm:spPr/>
    </dgm:pt>
    <dgm:pt modelId="{ED5963A7-16ED-49BF-B97C-418FBF8707BB}" type="pres">
      <dgm:prSet presAssocID="{4F9F93EB-50B5-4BB5-8528-2B2759DDE311}" presName="level" presStyleLbl="node1" presStyleIdx="0" presStyleCnt="5" custLinFactNeighborY="-1326">
        <dgm:presLayoutVars>
          <dgm:chMax val="1"/>
          <dgm:bulletEnabled val="1"/>
        </dgm:presLayoutVars>
      </dgm:prSet>
      <dgm:spPr/>
      <dgm:t>
        <a:bodyPr/>
        <a:lstStyle/>
        <a:p>
          <a:endParaRPr lang="en-US"/>
        </a:p>
      </dgm:t>
    </dgm:pt>
    <dgm:pt modelId="{D4C5DD70-2A9B-4841-8E22-AB765DF0A644}" type="pres">
      <dgm:prSet presAssocID="{4F9F93EB-50B5-4BB5-8528-2B2759DDE311}" presName="levelTx" presStyleLbl="revTx" presStyleIdx="0" presStyleCnt="0">
        <dgm:presLayoutVars>
          <dgm:chMax val="1"/>
          <dgm:bulletEnabled val="1"/>
        </dgm:presLayoutVars>
      </dgm:prSet>
      <dgm:spPr/>
      <dgm:t>
        <a:bodyPr/>
        <a:lstStyle/>
        <a:p>
          <a:endParaRPr lang="en-US"/>
        </a:p>
      </dgm:t>
    </dgm:pt>
    <dgm:pt modelId="{3206074F-29A0-452C-93E2-698A6B76A291}" type="pres">
      <dgm:prSet presAssocID="{83B6335D-8017-43B0-AFCB-E8B8C6CE594B}" presName="Name8" presStyleCnt="0"/>
      <dgm:spPr/>
    </dgm:pt>
    <dgm:pt modelId="{6CF9C592-2AA5-480B-8FCA-A8516F48B1AA}" type="pres">
      <dgm:prSet presAssocID="{83B6335D-8017-43B0-AFCB-E8B8C6CE594B}" presName="level" presStyleLbl="node1" presStyleIdx="1" presStyleCnt="5">
        <dgm:presLayoutVars>
          <dgm:chMax val="1"/>
          <dgm:bulletEnabled val="1"/>
        </dgm:presLayoutVars>
      </dgm:prSet>
      <dgm:spPr/>
      <dgm:t>
        <a:bodyPr/>
        <a:lstStyle/>
        <a:p>
          <a:endParaRPr lang="en-US"/>
        </a:p>
      </dgm:t>
    </dgm:pt>
    <dgm:pt modelId="{7FBEE054-34D9-459C-9467-4BE84C0E44AA}" type="pres">
      <dgm:prSet presAssocID="{83B6335D-8017-43B0-AFCB-E8B8C6CE594B}" presName="levelTx" presStyleLbl="revTx" presStyleIdx="0" presStyleCnt="0">
        <dgm:presLayoutVars>
          <dgm:chMax val="1"/>
          <dgm:bulletEnabled val="1"/>
        </dgm:presLayoutVars>
      </dgm:prSet>
      <dgm:spPr/>
      <dgm:t>
        <a:bodyPr/>
        <a:lstStyle/>
        <a:p>
          <a:endParaRPr lang="en-US"/>
        </a:p>
      </dgm:t>
    </dgm:pt>
    <dgm:pt modelId="{21DE7A0A-862E-4876-9DF4-7A870E0065D1}" type="pres">
      <dgm:prSet presAssocID="{7D661762-09E3-4E8D-B089-6881F0B85AAC}" presName="Name8" presStyleCnt="0"/>
      <dgm:spPr/>
    </dgm:pt>
    <dgm:pt modelId="{EB278393-DB62-4A5E-A1AF-DF897231DDF1}" type="pres">
      <dgm:prSet presAssocID="{7D661762-09E3-4E8D-B089-6881F0B85AAC}" presName="level" presStyleLbl="node1" presStyleIdx="2" presStyleCnt="5" custLinFactNeighborX="-1591">
        <dgm:presLayoutVars>
          <dgm:chMax val="1"/>
          <dgm:bulletEnabled val="1"/>
        </dgm:presLayoutVars>
      </dgm:prSet>
      <dgm:spPr/>
      <dgm:t>
        <a:bodyPr/>
        <a:lstStyle/>
        <a:p>
          <a:endParaRPr lang="en-US"/>
        </a:p>
      </dgm:t>
    </dgm:pt>
    <dgm:pt modelId="{EBA7E033-61AE-41BE-A09A-7552E0B195E1}" type="pres">
      <dgm:prSet presAssocID="{7D661762-09E3-4E8D-B089-6881F0B85AAC}" presName="levelTx" presStyleLbl="revTx" presStyleIdx="0" presStyleCnt="0">
        <dgm:presLayoutVars>
          <dgm:chMax val="1"/>
          <dgm:bulletEnabled val="1"/>
        </dgm:presLayoutVars>
      </dgm:prSet>
      <dgm:spPr/>
      <dgm:t>
        <a:bodyPr/>
        <a:lstStyle/>
        <a:p>
          <a:endParaRPr lang="en-US"/>
        </a:p>
      </dgm:t>
    </dgm:pt>
    <dgm:pt modelId="{A40E8EA4-9FA2-44D4-83B2-F3CEB81453D1}" type="pres">
      <dgm:prSet presAssocID="{EEB5648A-30E4-497F-B69F-36E363A08C03}" presName="Name8" presStyleCnt="0"/>
      <dgm:spPr/>
    </dgm:pt>
    <dgm:pt modelId="{699C6263-E9F5-4D42-B44F-22DAC8396503}" type="pres">
      <dgm:prSet presAssocID="{EEB5648A-30E4-497F-B69F-36E363A08C03}" presName="level" presStyleLbl="node1" presStyleIdx="3" presStyleCnt="5">
        <dgm:presLayoutVars>
          <dgm:chMax val="1"/>
          <dgm:bulletEnabled val="1"/>
        </dgm:presLayoutVars>
      </dgm:prSet>
      <dgm:spPr/>
      <dgm:t>
        <a:bodyPr/>
        <a:lstStyle/>
        <a:p>
          <a:endParaRPr lang="en-US"/>
        </a:p>
      </dgm:t>
    </dgm:pt>
    <dgm:pt modelId="{F1991766-C32B-41E5-A442-1BB698DC12AA}" type="pres">
      <dgm:prSet presAssocID="{EEB5648A-30E4-497F-B69F-36E363A08C03}" presName="levelTx" presStyleLbl="revTx" presStyleIdx="0" presStyleCnt="0">
        <dgm:presLayoutVars>
          <dgm:chMax val="1"/>
          <dgm:bulletEnabled val="1"/>
        </dgm:presLayoutVars>
      </dgm:prSet>
      <dgm:spPr/>
      <dgm:t>
        <a:bodyPr/>
        <a:lstStyle/>
        <a:p>
          <a:endParaRPr lang="en-US"/>
        </a:p>
      </dgm:t>
    </dgm:pt>
    <dgm:pt modelId="{7208E052-3FF4-41B8-A2CF-97CBE46440ED}" type="pres">
      <dgm:prSet presAssocID="{59514325-96C3-4240-9D12-8D326FDC45F6}" presName="Name8" presStyleCnt="0"/>
      <dgm:spPr/>
    </dgm:pt>
    <dgm:pt modelId="{C7568205-6937-4955-A37F-2BD97A98AC9D}" type="pres">
      <dgm:prSet presAssocID="{59514325-96C3-4240-9D12-8D326FDC45F6}" presName="level" presStyleLbl="node1" presStyleIdx="4" presStyleCnt="5" custLinFactNeighborY="1326">
        <dgm:presLayoutVars>
          <dgm:chMax val="1"/>
          <dgm:bulletEnabled val="1"/>
        </dgm:presLayoutVars>
      </dgm:prSet>
      <dgm:spPr/>
      <dgm:t>
        <a:bodyPr/>
        <a:lstStyle/>
        <a:p>
          <a:endParaRPr lang="en-US"/>
        </a:p>
      </dgm:t>
    </dgm:pt>
    <dgm:pt modelId="{4F1FE3C4-8120-4548-B9B7-889164255A6B}" type="pres">
      <dgm:prSet presAssocID="{59514325-96C3-4240-9D12-8D326FDC45F6}" presName="levelTx" presStyleLbl="revTx" presStyleIdx="0" presStyleCnt="0">
        <dgm:presLayoutVars>
          <dgm:chMax val="1"/>
          <dgm:bulletEnabled val="1"/>
        </dgm:presLayoutVars>
      </dgm:prSet>
      <dgm:spPr/>
      <dgm:t>
        <a:bodyPr/>
        <a:lstStyle/>
        <a:p>
          <a:endParaRPr lang="en-US"/>
        </a:p>
      </dgm:t>
    </dgm:pt>
  </dgm:ptLst>
  <dgm:cxnLst>
    <dgm:cxn modelId="{0DDA9661-3D1F-4B19-9924-346E4C5DCD50}" type="presOf" srcId="{3B49EE18-59F3-4C97-BB1A-5E1DF38E6304}" destId="{821D9B65-905E-47BC-8D2D-29366E6A613C}" srcOrd="0" destOrd="0" presId="urn:microsoft.com/office/officeart/2005/8/layout/pyramid1"/>
    <dgm:cxn modelId="{516D9E3D-91BE-4C1C-96D1-143C4FD43BC0}" srcId="{3B49EE18-59F3-4C97-BB1A-5E1DF38E6304}" destId="{4F9F93EB-50B5-4BB5-8528-2B2759DDE311}" srcOrd="0" destOrd="0" parTransId="{6DD8DE46-EB87-4EE6-BDCC-421CE58686BA}" sibTransId="{2446E705-264D-4EA1-A5B2-002F65A6B261}"/>
    <dgm:cxn modelId="{7D75DA48-227F-4DDE-9F46-5A9E65D6940E}" type="presOf" srcId="{7D661762-09E3-4E8D-B089-6881F0B85AAC}" destId="{EBA7E033-61AE-41BE-A09A-7552E0B195E1}" srcOrd="1" destOrd="0" presId="urn:microsoft.com/office/officeart/2005/8/layout/pyramid1"/>
    <dgm:cxn modelId="{E629828B-E300-406D-A0A8-AD5B8E1AC37C}" type="presOf" srcId="{59514325-96C3-4240-9D12-8D326FDC45F6}" destId="{C7568205-6937-4955-A37F-2BD97A98AC9D}" srcOrd="0" destOrd="0" presId="urn:microsoft.com/office/officeart/2005/8/layout/pyramid1"/>
    <dgm:cxn modelId="{129A00B7-966B-4AEE-B689-314D6D34E1C0}" type="presOf" srcId="{4F9F93EB-50B5-4BB5-8528-2B2759DDE311}" destId="{ED5963A7-16ED-49BF-B97C-418FBF8707BB}" srcOrd="0" destOrd="0" presId="urn:microsoft.com/office/officeart/2005/8/layout/pyramid1"/>
    <dgm:cxn modelId="{DD6439A2-0943-4EC1-91AD-8111E2099D4D}" type="presOf" srcId="{EEB5648A-30E4-497F-B69F-36E363A08C03}" destId="{699C6263-E9F5-4D42-B44F-22DAC8396503}" srcOrd="0" destOrd="0" presId="urn:microsoft.com/office/officeart/2005/8/layout/pyramid1"/>
    <dgm:cxn modelId="{4A321E24-E417-4A9F-88BF-37DCBDEBA9E3}" type="presOf" srcId="{59514325-96C3-4240-9D12-8D326FDC45F6}" destId="{4F1FE3C4-8120-4548-B9B7-889164255A6B}" srcOrd="1" destOrd="0" presId="urn:microsoft.com/office/officeart/2005/8/layout/pyramid1"/>
    <dgm:cxn modelId="{21A85CB3-F6B2-4986-B351-2D347C4D5C58}" srcId="{3B49EE18-59F3-4C97-BB1A-5E1DF38E6304}" destId="{59514325-96C3-4240-9D12-8D326FDC45F6}" srcOrd="4" destOrd="0" parTransId="{9CE64950-4905-4F69-986B-F14D4FA510C4}" sibTransId="{8EC718FB-F37D-4264-B1AE-7EE7705D6E44}"/>
    <dgm:cxn modelId="{1F2E0E17-88F1-4BA2-B15A-AB0B87419041}" type="presOf" srcId="{83B6335D-8017-43B0-AFCB-E8B8C6CE594B}" destId="{6CF9C592-2AA5-480B-8FCA-A8516F48B1AA}" srcOrd="0" destOrd="0" presId="urn:microsoft.com/office/officeart/2005/8/layout/pyramid1"/>
    <dgm:cxn modelId="{E33A4C22-D3DB-4FD0-B64D-32269D1E5AD4}" type="presOf" srcId="{EEB5648A-30E4-497F-B69F-36E363A08C03}" destId="{F1991766-C32B-41E5-A442-1BB698DC12AA}" srcOrd="1" destOrd="0" presId="urn:microsoft.com/office/officeart/2005/8/layout/pyramid1"/>
    <dgm:cxn modelId="{5C601B80-EC46-4610-9678-F6A67D8DCAC2}" srcId="{3B49EE18-59F3-4C97-BB1A-5E1DF38E6304}" destId="{7D661762-09E3-4E8D-B089-6881F0B85AAC}" srcOrd="2" destOrd="0" parTransId="{123A42C9-F521-426F-B5FA-6DB1054AC0AA}" sibTransId="{3D1F4261-D8FF-41CA-8B0B-9188230376C3}"/>
    <dgm:cxn modelId="{689FF00E-7F09-4AC5-A91C-8E176D6733F8}" srcId="{3B49EE18-59F3-4C97-BB1A-5E1DF38E6304}" destId="{83B6335D-8017-43B0-AFCB-E8B8C6CE594B}" srcOrd="1" destOrd="0" parTransId="{808A12ED-68B6-48A3-B395-BC013A1D8E64}" sibTransId="{364CC4C6-5A15-42C8-81D8-DEB198BA6045}"/>
    <dgm:cxn modelId="{25544885-CD5A-445A-8677-92A3B89CC997}" type="presOf" srcId="{4F9F93EB-50B5-4BB5-8528-2B2759DDE311}" destId="{D4C5DD70-2A9B-4841-8E22-AB765DF0A644}" srcOrd="1" destOrd="0" presId="urn:microsoft.com/office/officeart/2005/8/layout/pyramid1"/>
    <dgm:cxn modelId="{D3F4D567-F639-4F66-A285-F45F8652EB84}" srcId="{3B49EE18-59F3-4C97-BB1A-5E1DF38E6304}" destId="{EEB5648A-30E4-497F-B69F-36E363A08C03}" srcOrd="3" destOrd="0" parTransId="{15C2A773-9999-4761-9313-E02B1EAC4F4A}" sibTransId="{49D216D0-5C4D-467D-BB01-C6BDB6F0810E}"/>
    <dgm:cxn modelId="{F7181DAC-303E-4973-8F13-8E32E5ED1ACC}" type="presOf" srcId="{83B6335D-8017-43B0-AFCB-E8B8C6CE594B}" destId="{7FBEE054-34D9-459C-9467-4BE84C0E44AA}" srcOrd="1" destOrd="0" presId="urn:microsoft.com/office/officeart/2005/8/layout/pyramid1"/>
    <dgm:cxn modelId="{15B895F4-A333-4304-840B-B0AC9588B87D}" type="presOf" srcId="{7D661762-09E3-4E8D-B089-6881F0B85AAC}" destId="{EB278393-DB62-4A5E-A1AF-DF897231DDF1}" srcOrd="0" destOrd="0" presId="urn:microsoft.com/office/officeart/2005/8/layout/pyramid1"/>
    <dgm:cxn modelId="{29CB79B7-60F5-42C2-BED2-C002098C417C}" type="presParOf" srcId="{821D9B65-905E-47BC-8D2D-29366E6A613C}" destId="{CB714FE3-3807-4DDC-A515-E754707A42FE}" srcOrd="0" destOrd="0" presId="urn:microsoft.com/office/officeart/2005/8/layout/pyramid1"/>
    <dgm:cxn modelId="{722859E1-35A1-4589-9065-95EB4C9B3233}" type="presParOf" srcId="{CB714FE3-3807-4DDC-A515-E754707A42FE}" destId="{ED5963A7-16ED-49BF-B97C-418FBF8707BB}" srcOrd="0" destOrd="0" presId="urn:microsoft.com/office/officeart/2005/8/layout/pyramid1"/>
    <dgm:cxn modelId="{1E03D611-61FA-4E93-A8E5-5038F21F1BFD}" type="presParOf" srcId="{CB714FE3-3807-4DDC-A515-E754707A42FE}" destId="{D4C5DD70-2A9B-4841-8E22-AB765DF0A644}" srcOrd="1" destOrd="0" presId="urn:microsoft.com/office/officeart/2005/8/layout/pyramid1"/>
    <dgm:cxn modelId="{7B94C45F-03DE-4C9C-804D-BD399F0827CD}" type="presParOf" srcId="{821D9B65-905E-47BC-8D2D-29366E6A613C}" destId="{3206074F-29A0-452C-93E2-698A6B76A291}" srcOrd="1" destOrd="0" presId="urn:microsoft.com/office/officeart/2005/8/layout/pyramid1"/>
    <dgm:cxn modelId="{F59047DC-5A5B-49D3-A279-0EA5184D3375}" type="presParOf" srcId="{3206074F-29A0-452C-93E2-698A6B76A291}" destId="{6CF9C592-2AA5-480B-8FCA-A8516F48B1AA}" srcOrd="0" destOrd="0" presId="urn:microsoft.com/office/officeart/2005/8/layout/pyramid1"/>
    <dgm:cxn modelId="{4C465B07-62F9-4A3B-8189-9046DDE26E1E}" type="presParOf" srcId="{3206074F-29A0-452C-93E2-698A6B76A291}" destId="{7FBEE054-34D9-459C-9467-4BE84C0E44AA}" srcOrd="1" destOrd="0" presId="urn:microsoft.com/office/officeart/2005/8/layout/pyramid1"/>
    <dgm:cxn modelId="{4A1C8ABD-9FC8-444D-A438-F04E278660AF}" type="presParOf" srcId="{821D9B65-905E-47BC-8D2D-29366E6A613C}" destId="{21DE7A0A-862E-4876-9DF4-7A870E0065D1}" srcOrd="2" destOrd="0" presId="urn:microsoft.com/office/officeart/2005/8/layout/pyramid1"/>
    <dgm:cxn modelId="{18CAB6A5-8EFE-4CBA-BC08-21AEEEA40052}" type="presParOf" srcId="{21DE7A0A-862E-4876-9DF4-7A870E0065D1}" destId="{EB278393-DB62-4A5E-A1AF-DF897231DDF1}" srcOrd="0" destOrd="0" presId="urn:microsoft.com/office/officeart/2005/8/layout/pyramid1"/>
    <dgm:cxn modelId="{49A25D89-DF5A-460D-948D-9323FA4C25B0}" type="presParOf" srcId="{21DE7A0A-862E-4876-9DF4-7A870E0065D1}" destId="{EBA7E033-61AE-41BE-A09A-7552E0B195E1}" srcOrd="1" destOrd="0" presId="urn:microsoft.com/office/officeart/2005/8/layout/pyramid1"/>
    <dgm:cxn modelId="{5A9C8AD8-F19D-4371-94EC-EC9212B763C7}" type="presParOf" srcId="{821D9B65-905E-47BC-8D2D-29366E6A613C}" destId="{A40E8EA4-9FA2-44D4-83B2-F3CEB81453D1}" srcOrd="3" destOrd="0" presId="urn:microsoft.com/office/officeart/2005/8/layout/pyramid1"/>
    <dgm:cxn modelId="{83EFF007-70F9-4884-90B3-18D0721501DD}" type="presParOf" srcId="{A40E8EA4-9FA2-44D4-83B2-F3CEB81453D1}" destId="{699C6263-E9F5-4D42-B44F-22DAC8396503}" srcOrd="0" destOrd="0" presId="urn:microsoft.com/office/officeart/2005/8/layout/pyramid1"/>
    <dgm:cxn modelId="{6C2D3C71-1D86-426D-9355-D3656C5F6F13}" type="presParOf" srcId="{A40E8EA4-9FA2-44D4-83B2-F3CEB81453D1}" destId="{F1991766-C32B-41E5-A442-1BB698DC12AA}" srcOrd="1" destOrd="0" presId="urn:microsoft.com/office/officeart/2005/8/layout/pyramid1"/>
    <dgm:cxn modelId="{EC1468E7-69C8-43D9-A2FD-F2EEC83F6219}" type="presParOf" srcId="{821D9B65-905E-47BC-8D2D-29366E6A613C}" destId="{7208E052-3FF4-41B8-A2CF-97CBE46440ED}" srcOrd="4" destOrd="0" presId="urn:microsoft.com/office/officeart/2005/8/layout/pyramid1"/>
    <dgm:cxn modelId="{FE51B7BC-E762-4313-82C6-DA5D9BBB0E46}" type="presParOf" srcId="{7208E052-3FF4-41B8-A2CF-97CBE46440ED}" destId="{C7568205-6937-4955-A37F-2BD97A98AC9D}" srcOrd="0" destOrd="0" presId="urn:microsoft.com/office/officeart/2005/8/layout/pyramid1"/>
    <dgm:cxn modelId="{A3E69A74-DE54-4CD1-B2F2-BA473F6842F2}" type="presParOf" srcId="{7208E052-3FF4-41B8-A2CF-97CBE46440ED}" destId="{4F1FE3C4-8120-4548-B9B7-889164255A6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963A7-16ED-49BF-B97C-418FBF8707BB}">
      <dsp:nvSpPr>
        <dsp:cNvPr id="0" name=""/>
        <dsp:cNvSpPr/>
      </dsp:nvSpPr>
      <dsp:spPr>
        <a:xfrm>
          <a:off x="1967379" y="0"/>
          <a:ext cx="983689" cy="971067"/>
        </a:xfrm>
        <a:prstGeom prst="trapezoid">
          <a:avLst>
            <a:gd name="adj" fmla="val 50650"/>
          </a:avLst>
        </a:prstGeom>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smtClean="0">
              <a:solidFill>
                <a:srgbClr val="002060"/>
              </a:solidFill>
            </a:rPr>
            <a:t>Giáo</a:t>
          </a:r>
          <a:r>
            <a:rPr lang="en-US" sz="2400" kern="1200" dirty="0" smtClean="0">
              <a:solidFill>
                <a:srgbClr val="002060"/>
              </a:solidFill>
            </a:rPr>
            <a:t> </a:t>
          </a:r>
          <a:r>
            <a:rPr lang="en-US" sz="2400" kern="1200" dirty="0" err="1" smtClean="0">
              <a:solidFill>
                <a:srgbClr val="002060"/>
              </a:solidFill>
            </a:rPr>
            <a:t>hoàng</a:t>
          </a:r>
          <a:endParaRPr lang="en-US" sz="2400" kern="1200" dirty="0">
            <a:solidFill>
              <a:srgbClr val="002060"/>
            </a:solidFill>
          </a:endParaRPr>
        </a:p>
      </dsp:txBody>
      <dsp:txXfrm>
        <a:off x="1967379" y="0"/>
        <a:ext cx="983689" cy="971067"/>
      </dsp:txXfrm>
    </dsp:sp>
    <dsp:sp modelId="{6CF9C592-2AA5-480B-8FCA-A8516F48B1AA}">
      <dsp:nvSpPr>
        <dsp:cNvPr id="0" name=""/>
        <dsp:cNvSpPr/>
      </dsp:nvSpPr>
      <dsp:spPr>
        <a:xfrm>
          <a:off x="1475534" y="971066"/>
          <a:ext cx="1967379" cy="971067"/>
        </a:xfrm>
        <a:prstGeom prst="trapezoid">
          <a:avLst>
            <a:gd name="adj" fmla="val 50650"/>
          </a:avLst>
        </a:prstGeom>
        <a:gradFill flip="none" rotWithShape="0">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smtClean="0">
              <a:solidFill>
                <a:srgbClr val="002060"/>
              </a:solidFill>
            </a:rPr>
            <a:t>Tổng</a:t>
          </a:r>
          <a:r>
            <a:rPr lang="en-US" sz="2400" kern="1200" dirty="0" smtClean="0">
              <a:solidFill>
                <a:srgbClr val="002060"/>
              </a:solidFill>
            </a:rPr>
            <a:t> </a:t>
          </a:r>
          <a:r>
            <a:rPr lang="en-US" sz="2400" kern="1200" dirty="0" err="1" smtClean="0">
              <a:solidFill>
                <a:srgbClr val="002060"/>
              </a:solidFill>
            </a:rPr>
            <a:t>giám</a:t>
          </a:r>
          <a:r>
            <a:rPr lang="en-US" sz="2400" kern="1200" dirty="0" smtClean="0">
              <a:solidFill>
                <a:srgbClr val="002060"/>
              </a:solidFill>
            </a:rPr>
            <a:t> </a:t>
          </a:r>
          <a:r>
            <a:rPr lang="en-US" sz="2400" kern="1200" dirty="0" err="1" smtClean="0">
              <a:solidFill>
                <a:srgbClr val="002060"/>
              </a:solidFill>
            </a:rPr>
            <a:t>mục</a:t>
          </a:r>
          <a:endParaRPr lang="en-US" sz="2400" kern="1200" dirty="0">
            <a:solidFill>
              <a:srgbClr val="002060"/>
            </a:solidFill>
          </a:endParaRPr>
        </a:p>
      </dsp:txBody>
      <dsp:txXfrm>
        <a:off x="1819825" y="971066"/>
        <a:ext cx="1278796" cy="971067"/>
      </dsp:txXfrm>
    </dsp:sp>
    <dsp:sp modelId="{EB278393-DB62-4A5E-A1AF-DF897231DDF1}">
      <dsp:nvSpPr>
        <dsp:cNvPr id="0" name=""/>
        <dsp:cNvSpPr/>
      </dsp:nvSpPr>
      <dsp:spPr>
        <a:xfrm>
          <a:off x="936738" y="1942133"/>
          <a:ext cx="2951068" cy="971067"/>
        </a:xfrm>
        <a:prstGeom prst="trapezoid">
          <a:avLst>
            <a:gd name="adj" fmla="val 50650"/>
          </a:avLst>
        </a:prstGeom>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smtClean="0">
              <a:solidFill>
                <a:srgbClr val="002060"/>
              </a:solidFill>
            </a:rPr>
            <a:t>Giám</a:t>
          </a:r>
          <a:r>
            <a:rPr lang="en-US" sz="2400" kern="1200" dirty="0" smtClean="0">
              <a:solidFill>
                <a:srgbClr val="002060"/>
              </a:solidFill>
            </a:rPr>
            <a:t> </a:t>
          </a:r>
          <a:r>
            <a:rPr lang="en-US" sz="2400" kern="1200" dirty="0" err="1" smtClean="0">
              <a:solidFill>
                <a:srgbClr val="002060"/>
              </a:solidFill>
            </a:rPr>
            <a:t>mục</a:t>
          </a:r>
          <a:endParaRPr lang="en-US" sz="2400" kern="1200" dirty="0">
            <a:solidFill>
              <a:srgbClr val="002060"/>
            </a:solidFill>
          </a:endParaRPr>
        </a:p>
      </dsp:txBody>
      <dsp:txXfrm>
        <a:off x="1453175" y="1942133"/>
        <a:ext cx="1918194" cy="971067"/>
      </dsp:txXfrm>
    </dsp:sp>
    <dsp:sp modelId="{699C6263-E9F5-4D42-B44F-22DAC8396503}">
      <dsp:nvSpPr>
        <dsp:cNvPr id="0" name=""/>
        <dsp:cNvSpPr/>
      </dsp:nvSpPr>
      <dsp:spPr>
        <a:xfrm>
          <a:off x="491844" y="2913200"/>
          <a:ext cx="3934758" cy="971067"/>
        </a:xfrm>
        <a:prstGeom prst="trapezoid">
          <a:avLst>
            <a:gd name="adj" fmla="val 50650"/>
          </a:avLst>
        </a:prstGeom>
        <a:gradFill flip="none" rotWithShape="0">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smtClean="0">
              <a:solidFill>
                <a:srgbClr val="002060"/>
              </a:solidFill>
            </a:rPr>
            <a:t>Linh</a:t>
          </a:r>
          <a:r>
            <a:rPr lang="en-US" sz="2400" kern="1200" dirty="0" smtClean="0">
              <a:solidFill>
                <a:srgbClr val="002060"/>
              </a:solidFill>
            </a:rPr>
            <a:t> </a:t>
          </a:r>
          <a:r>
            <a:rPr lang="en-US" sz="2400" kern="1200" dirty="0" err="1" smtClean="0">
              <a:solidFill>
                <a:srgbClr val="002060"/>
              </a:solidFill>
            </a:rPr>
            <a:t>mục</a:t>
          </a:r>
          <a:endParaRPr lang="en-US" sz="2400" kern="1200" dirty="0">
            <a:solidFill>
              <a:srgbClr val="002060"/>
            </a:solidFill>
          </a:endParaRPr>
        </a:p>
      </dsp:txBody>
      <dsp:txXfrm>
        <a:off x="1180427" y="2913200"/>
        <a:ext cx="2557592" cy="971067"/>
      </dsp:txXfrm>
    </dsp:sp>
    <dsp:sp modelId="{C7568205-6937-4955-A37F-2BD97A98AC9D}">
      <dsp:nvSpPr>
        <dsp:cNvPr id="0" name=""/>
        <dsp:cNvSpPr/>
      </dsp:nvSpPr>
      <dsp:spPr>
        <a:xfrm>
          <a:off x="0" y="3884268"/>
          <a:ext cx="4918448" cy="971067"/>
        </a:xfrm>
        <a:prstGeom prst="trapezoid">
          <a:avLst>
            <a:gd name="adj" fmla="val 50650"/>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smtClean="0">
              <a:solidFill>
                <a:srgbClr val="002060"/>
              </a:solidFill>
            </a:rPr>
            <a:t>Giáo</a:t>
          </a:r>
          <a:r>
            <a:rPr lang="en-US" sz="2400" kern="1200" dirty="0" smtClean="0">
              <a:solidFill>
                <a:srgbClr val="002060"/>
              </a:solidFill>
            </a:rPr>
            <a:t> </a:t>
          </a:r>
          <a:r>
            <a:rPr lang="en-US" sz="2400" kern="1200" dirty="0" err="1" smtClean="0">
              <a:solidFill>
                <a:srgbClr val="002060"/>
              </a:solidFill>
            </a:rPr>
            <a:t>dân</a:t>
          </a:r>
          <a:endParaRPr lang="en-US" sz="2400" kern="1200" dirty="0" smtClean="0">
            <a:solidFill>
              <a:srgbClr val="002060"/>
            </a:solidFill>
          </a:endParaRPr>
        </a:p>
        <a:p>
          <a:pPr lvl="0" algn="ctr" defTabSz="1066800">
            <a:lnSpc>
              <a:spcPct val="90000"/>
            </a:lnSpc>
            <a:spcBef>
              <a:spcPct val="0"/>
            </a:spcBef>
            <a:spcAft>
              <a:spcPct val="35000"/>
            </a:spcAft>
          </a:pPr>
          <a:endParaRPr lang="en-US" sz="2400" kern="1200" dirty="0">
            <a:solidFill>
              <a:srgbClr val="002060"/>
            </a:solidFill>
          </a:endParaRPr>
        </a:p>
      </dsp:txBody>
      <dsp:txXfrm>
        <a:off x="860728" y="3884268"/>
        <a:ext cx="3196991" cy="97106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9DA571-EC0A-4BF5-9A97-99126DB4070E}"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EBA775-F84C-4903-97F4-BBA370BC66BB}" type="slidenum">
              <a:rPr lang="en-US" smtClean="0"/>
              <a:t>‹#›</a:t>
            </a:fld>
            <a:endParaRPr lang="en-US"/>
          </a:p>
        </p:txBody>
      </p:sp>
    </p:spTree>
    <p:extLst>
      <p:ext uri="{BB962C8B-B14F-4D97-AF65-F5344CB8AC3E}">
        <p14:creationId xmlns:p14="http://schemas.microsoft.com/office/powerpoint/2010/main" val="582706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tailieu.com/trac-nghiem/lop-10-l6456"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doctailieu.com/trac-nghiem/bo-de-trac-nghiem-lich-su-10-bai-10-679" TargetMode="External"/><Relationship Id="rId4" Type="http://schemas.openxmlformats.org/officeDocument/2006/relationships/hyperlink" Target="https://doctailieu.com/trac-nghiem/lich-su-lop-10-m650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EBA775-F84C-4903-97F4-BBA370BC66BB}" type="slidenum">
              <a:rPr lang="en-US" smtClean="0"/>
              <a:t>9</a:t>
            </a:fld>
            <a:endParaRPr lang="en-US"/>
          </a:p>
        </p:txBody>
      </p:sp>
    </p:spTree>
    <p:extLst>
      <p:ext uri="{BB962C8B-B14F-4D97-AF65-F5344CB8AC3E}">
        <p14:creationId xmlns:p14="http://schemas.microsoft.com/office/powerpoint/2010/main" val="1605030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smtClean="0">
                <a:solidFill>
                  <a:schemeClr val="tx1"/>
                </a:solidFill>
                <a:effectLst/>
                <a:latin typeface="+mn-lt"/>
                <a:ea typeface="+mn-ea"/>
                <a:cs typeface="+mn-cs"/>
              </a:rPr>
              <a:t>Từ thế kỉ VI trở đi, các cuộc chiến tiếp tục diễn ra giữa các vương quốc của người Giéc-man. Xã hội phong kiến Tây Âu</a:t>
            </a:r>
            <a:endParaRPr lang="vi-VN" sz="1200" b="0" i="0" kern="1200" dirty="0" smtClean="0">
              <a:solidFill>
                <a:schemeClr val="tx1"/>
              </a:solidFill>
              <a:effectLst/>
              <a:latin typeface="+mn-lt"/>
              <a:ea typeface="+mn-ea"/>
              <a:cs typeface="+mn-cs"/>
            </a:endParaRPr>
          </a:p>
          <a:p>
            <a:r>
              <a:rPr lang="vi-VN" sz="1200" b="0" i="1" kern="1200" dirty="0" smtClean="0">
                <a:solidFill>
                  <a:schemeClr val="tx1"/>
                </a:solidFill>
                <a:effectLst/>
                <a:latin typeface="+mn-lt"/>
                <a:ea typeface="+mn-ea"/>
                <a:cs typeface="+mn-cs"/>
              </a:rPr>
              <a:t>dân dẫn được hình thành cùng với những cuộc chiến tranh đó. Sau mỗi chiến thắng, nhà vua ban cấp những vùng đất đai rộng lớn cho các tướng lĩnh thân cận, lập thành những lãnh địa, đồng thời phong cho họ các tước vị như công tước, hầu tước, bá tước,... Hiệp sĩ là tầng lớp thấp nhất trong thứ tự đẳng cấp phong kiến Tây Âu nhưng lại đông đảo nhất. Phổ biến trong thời trung đại là hình ảnh hiệp sĩ cưỡi ngựa, mặc áo giáp, đeo phù hiệu của lãnh địa họ phục vụ, xông pha trận mạc, đấu kiếm tay đôi trong danh dự. Họ là những chiến binh sẵn sàng chết để bảo vệ tôn chủ của mình, bảo vệ cái thiện chống lại cái ác, hào hiệp, sẵn sàng tha thứ, nhã nhặn và tôn thờ phụ nữ. Ngày nay, hiệp sĩ vẫn là một danh hiệu được Nữ hoàng Anh ban tặng dành cho những người có đóng góp cho sự thịnh vượng và phát triển chung của nước Anh.</a:t>
            </a:r>
            <a:endParaRPr lang="vi-VN"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DEBA775-F84C-4903-97F4-BBA370BC66BB}" type="slidenum">
              <a:rPr lang="en-US" smtClean="0"/>
              <a:t>14</a:t>
            </a:fld>
            <a:endParaRPr lang="en-US"/>
          </a:p>
        </p:txBody>
      </p:sp>
    </p:spTree>
    <p:extLst>
      <p:ext uri="{BB962C8B-B14F-4D97-AF65-F5344CB8AC3E}">
        <p14:creationId xmlns:p14="http://schemas.microsoft.com/office/powerpoint/2010/main" val="2279566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EBA775-F84C-4903-97F4-BBA370BC66BB}" type="slidenum">
              <a:rPr lang="en-US" smtClean="0"/>
              <a:t>15</a:t>
            </a:fld>
            <a:endParaRPr lang="en-US"/>
          </a:p>
        </p:txBody>
      </p:sp>
    </p:spTree>
    <p:extLst>
      <p:ext uri="{BB962C8B-B14F-4D97-AF65-F5344CB8AC3E}">
        <p14:creationId xmlns:p14="http://schemas.microsoft.com/office/powerpoint/2010/main" val="2054829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
            </a:r>
            <a:br>
              <a:rPr lang="vi-VN" sz="1200" b="0" i="0" kern="1200" dirty="0" smtClean="0">
                <a:solidFill>
                  <a:schemeClr val="tx1"/>
                </a:solidFill>
                <a:effectLst/>
                <a:latin typeface="+mn-lt"/>
                <a:ea typeface="+mn-ea"/>
                <a:cs typeface="+mn-cs"/>
              </a:rPr>
            </a:br>
            <a:r>
              <a:rPr lang="vi-VN" sz="1200" b="0" i="0" kern="1200" dirty="0" smtClean="0">
                <a:solidFill>
                  <a:schemeClr val="tx1"/>
                </a:solidFill>
                <a:effectLst/>
                <a:latin typeface="+mn-lt"/>
                <a:ea typeface="+mn-ea"/>
                <a:cs typeface="+mn-cs"/>
              </a:rPr>
              <a:t>Trang chủ </a:t>
            </a:r>
            <a:r>
              <a:rPr lang="vi-VN" sz="1200" b="0" i="0" u="none" strike="noStrike" kern="1200" dirty="0" smtClean="0">
                <a:solidFill>
                  <a:schemeClr val="tx1"/>
                </a:solidFill>
                <a:effectLst/>
                <a:latin typeface="+mn-lt"/>
                <a:ea typeface="+mn-ea"/>
                <a:cs typeface="+mn-cs"/>
                <a:hlinkClick r:id="rId3" tooltip="Trắc nghiệm Lớp 10"/>
              </a:rPr>
              <a:t>Trắc nghiệm Lớp 10</a:t>
            </a:r>
            <a:r>
              <a:rPr lang="vi-VN" sz="1200" b="0" i="0" u="none" strike="noStrike" kern="1200" dirty="0" smtClean="0">
                <a:solidFill>
                  <a:schemeClr val="tx1"/>
                </a:solidFill>
                <a:effectLst/>
                <a:latin typeface="+mn-lt"/>
                <a:ea typeface="+mn-ea"/>
                <a:cs typeface="+mn-cs"/>
                <a:hlinkClick r:id="rId4" tooltip="Trắc nghiệm môn Lịch sử Lớp 10"/>
              </a:rPr>
              <a:t>Trắc nghiệm môn Lịch sử Lớp 10</a:t>
            </a:r>
            <a:endParaRPr lang="vi-VN" sz="1200" b="0" i="0" kern="1200" dirty="0" smtClean="0">
              <a:solidFill>
                <a:schemeClr val="tx1"/>
              </a:solidFill>
              <a:effectLst/>
              <a:latin typeface="+mn-lt"/>
              <a:ea typeface="+mn-ea"/>
              <a:cs typeface="+mn-cs"/>
            </a:endParaRPr>
          </a:p>
          <a:p>
            <a:r>
              <a:rPr lang="vi-VN" sz="1200" b="0" i="0" kern="1200" cap="all" dirty="0" smtClean="0">
                <a:solidFill>
                  <a:schemeClr val="tx1"/>
                </a:solidFill>
                <a:effectLst/>
                <a:latin typeface="+mn-lt"/>
                <a:ea typeface="+mn-ea"/>
                <a:cs typeface="+mn-cs"/>
              </a:rPr>
              <a:t>Hãy so sánh thân phận của nông nô với thân phận nô lệ</a:t>
            </a:r>
          </a:p>
          <a:p>
            <a:r>
              <a:rPr lang="vi-VN" sz="1200" b="0" i="0" kern="1200" dirty="0" smtClean="0">
                <a:solidFill>
                  <a:schemeClr val="tx1"/>
                </a:solidFill>
                <a:effectLst/>
                <a:latin typeface="+mn-lt"/>
                <a:ea typeface="+mn-ea"/>
                <a:cs typeface="+mn-cs"/>
              </a:rPr>
              <a:t>Xuất bản: 28/10/2020 - Cập nhật: 28/10/2020 - Tác giả: </a:t>
            </a:r>
            <a:r>
              <a:rPr lang="vi-VN" sz="1200" b="1" i="0" kern="1200" dirty="0" smtClean="0">
                <a:solidFill>
                  <a:schemeClr val="tx1"/>
                </a:solidFill>
                <a:effectLst/>
                <a:latin typeface="+mn-lt"/>
                <a:ea typeface="+mn-ea"/>
                <a:cs typeface="+mn-cs"/>
              </a:rPr>
              <a:t>Phạm Dung</a:t>
            </a:r>
            <a:endParaRPr lang="vi-VN" sz="1200" b="0" i="0" kern="1200" dirty="0" smtClean="0">
              <a:solidFill>
                <a:schemeClr val="tx1"/>
              </a:solidFill>
              <a:effectLst/>
              <a:latin typeface="+mn-lt"/>
              <a:ea typeface="+mn-ea"/>
              <a:cs typeface="+mn-cs"/>
            </a:endParaRPr>
          </a:p>
          <a:p>
            <a:r>
              <a:rPr lang="vi-VN" sz="1200" b="0" i="0" u="none" strike="noStrike" kern="1200" dirty="0" smtClean="0">
                <a:solidFill>
                  <a:schemeClr val="tx1"/>
                </a:solidFill>
                <a:effectLst/>
                <a:latin typeface="+mn-lt"/>
                <a:ea typeface="+mn-ea"/>
                <a:cs typeface="+mn-cs"/>
              </a:rPr>
              <a:t>Câu hỏi</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rPr>
              <a:t>Đáp án và lời giải</a:t>
            </a:r>
            <a:endParaRPr lang="vi-VN" sz="1200" b="0" i="0" kern="1200" dirty="0" smtClean="0">
              <a:solidFill>
                <a:schemeClr val="tx1"/>
              </a:solidFill>
              <a:effectLst/>
              <a:latin typeface="+mn-lt"/>
              <a:ea typeface="+mn-ea"/>
              <a:cs typeface="+mn-cs"/>
            </a:endParaRPr>
          </a:p>
          <a:p>
            <a:r>
              <a:rPr lang="vi-VN" sz="1200" b="0" i="0" kern="1200" cap="all" dirty="0" smtClean="0">
                <a:solidFill>
                  <a:schemeClr val="tx1"/>
                </a:solidFill>
                <a:effectLst/>
                <a:latin typeface="+mn-lt"/>
                <a:ea typeface="+mn-ea"/>
                <a:cs typeface="+mn-cs"/>
              </a:rPr>
              <a:t>Câu Hỏi:</a:t>
            </a:r>
          </a:p>
          <a:p>
            <a:r>
              <a:rPr lang="vi-VN" sz="1200" b="0" i="0" kern="1200" dirty="0" smtClean="0">
                <a:solidFill>
                  <a:schemeClr val="tx1"/>
                </a:solidFill>
                <a:effectLst/>
                <a:latin typeface="+mn-lt"/>
                <a:ea typeface="+mn-ea"/>
                <a:cs typeface="+mn-cs"/>
              </a:rPr>
              <a:t>Hãy so sánh thân phận của nông nô với thân phận nô lệ</a:t>
            </a:r>
          </a:p>
          <a:p>
            <a:r>
              <a:rPr lang="vi-VN" sz="1200" b="0" i="0" kern="1200" dirty="0" smtClean="0">
                <a:solidFill>
                  <a:schemeClr val="tx1"/>
                </a:solidFill>
                <a:effectLst/>
                <a:latin typeface="+mn-lt"/>
                <a:ea typeface="+mn-ea"/>
                <a:cs typeface="+mn-cs"/>
              </a:rPr>
              <a:t>A. Không có gì khác nhau, bị bóc lột cùng cực, bị đối xử tàn nhẫn</a:t>
            </a:r>
          </a:p>
          <a:p>
            <a:r>
              <a:rPr lang="vi-VN" sz="1200" b="0" i="0" kern="1200" dirty="0" smtClean="0">
                <a:solidFill>
                  <a:schemeClr val="tx1"/>
                </a:solidFill>
                <a:effectLst/>
                <a:latin typeface="+mn-lt"/>
                <a:ea typeface="+mn-ea"/>
                <a:cs typeface="+mn-cs"/>
              </a:rPr>
              <a:t>B. Bị gắn chặt với ruộng đất và lệ thuộc vào chủ</a:t>
            </a:r>
          </a:p>
          <a:p>
            <a:r>
              <a:rPr lang="vi-VN" sz="1200" b="0" i="0" kern="1200" dirty="0" smtClean="0">
                <a:solidFill>
                  <a:schemeClr val="tx1"/>
                </a:solidFill>
                <a:effectLst/>
                <a:latin typeface="+mn-lt"/>
                <a:ea typeface="+mn-ea"/>
                <a:cs typeface="+mn-cs"/>
              </a:rPr>
              <a:t>C. Tự do hơn trong sản xuất, có nông cụ, gia súc, gia đình và túp lều để ở</a:t>
            </a:r>
          </a:p>
          <a:p>
            <a:r>
              <a:rPr lang="vi-VN" sz="1200" b="0" i="0" kern="1200" dirty="0" smtClean="0">
                <a:solidFill>
                  <a:schemeClr val="tx1"/>
                </a:solidFill>
                <a:effectLst/>
                <a:latin typeface="+mn-lt"/>
                <a:ea typeface="+mn-ea"/>
                <a:cs typeface="+mn-cs"/>
              </a:rPr>
              <a:t>D. Đều được coi như những công cụ biết nói</a:t>
            </a:r>
          </a:p>
          <a:p>
            <a:r>
              <a:rPr lang="vi-VN" sz="1200" b="0" i="1" kern="1200" dirty="0" smtClean="0">
                <a:solidFill>
                  <a:schemeClr val="tx1"/>
                </a:solidFill>
                <a:effectLst/>
                <a:latin typeface="+mn-lt"/>
                <a:ea typeface="+mn-ea"/>
                <a:cs typeface="+mn-cs"/>
              </a:rPr>
              <a:t>Câu hỏi trong đề:</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5" tooltip="​Trắc nghiệm Lịch sử 10 bài 10: Sự phát triển chế độ phong kiến Tây Âu"/>
              </a:rPr>
              <a:t>​Trắc nghiệm Lịch sử 10 bài 10: Sự phát triển chế độ phong kiến Tây Âu</a:t>
            </a:r>
            <a:endParaRPr lang="vi-VN" sz="1200" b="0" i="0" kern="1200" dirty="0" smtClean="0">
              <a:solidFill>
                <a:schemeClr val="tx1"/>
              </a:solidFill>
              <a:effectLst/>
              <a:latin typeface="+mn-lt"/>
              <a:ea typeface="+mn-ea"/>
              <a:cs typeface="+mn-cs"/>
            </a:endParaRPr>
          </a:p>
          <a:p>
            <a:r>
              <a:rPr lang="vi-VN" sz="1200" b="0" i="0" kern="1200" cap="all" dirty="0" smtClean="0">
                <a:solidFill>
                  <a:schemeClr val="tx1"/>
                </a:solidFill>
                <a:effectLst/>
                <a:latin typeface="+mn-lt"/>
                <a:ea typeface="+mn-ea"/>
                <a:cs typeface="+mn-cs"/>
              </a:rPr>
              <a:t>Đáp án và lời giải</a:t>
            </a:r>
          </a:p>
          <a:p>
            <a:r>
              <a:rPr lang="vi-VN" sz="1200" b="0" i="0" kern="1200" cap="all" dirty="0" smtClean="0">
                <a:solidFill>
                  <a:schemeClr val="tx1"/>
                </a:solidFill>
                <a:effectLst/>
                <a:latin typeface="+mn-lt"/>
                <a:ea typeface="+mn-ea"/>
                <a:cs typeface="+mn-cs"/>
              </a:rPr>
              <a:t>đáp án đúng: C</a:t>
            </a:r>
          </a:p>
          <a:p>
            <a:r>
              <a:rPr lang="vi-VN" sz="1200" b="0" i="0" kern="1200" dirty="0" smtClean="0">
                <a:solidFill>
                  <a:schemeClr val="tx1"/>
                </a:solidFill>
                <a:effectLst/>
                <a:latin typeface="+mn-lt"/>
                <a:ea typeface="+mn-ea"/>
                <a:cs typeface="+mn-cs"/>
              </a:rPr>
              <a:t>Thân phận của nông nô tự do hơn trong sản xuất, có nông cụ, gia súc, gia đình và túp lều để ở so với thân phận nô lệ</a:t>
            </a:r>
          </a:p>
          <a:p>
            <a:endParaRPr lang="en-US" dirty="0"/>
          </a:p>
        </p:txBody>
      </p:sp>
      <p:sp>
        <p:nvSpPr>
          <p:cNvPr id="4" name="Slide Number Placeholder 3"/>
          <p:cNvSpPr>
            <a:spLocks noGrp="1"/>
          </p:cNvSpPr>
          <p:nvPr>
            <p:ph type="sldNum" sz="quarter" idx="10"/>
          </p:nvPr>
        </p:nvSpPr>
        <p:spPr/>
        <p:txBody>
          <a:bodyPr/>
          <a:lstStyle/>
          <a:p>
            <a:fld id="{3DEBA775-F84C-4903-97F4-BBA370BC66BB}" type="slidenum">
              <a:rPr lang="en-US" smtClean="0"/>
              <a:t>22</a:t>
            </a:fld>
            <a:endParaRPr lang="en-US"/>
          </a:p>
        </p:txBody>
      </p:sp>
    </p:spTree>
    <p:extLst>
      <p:ext uri="{BB962C8B-B14F-4D97-AF65-F5344CB8AC3E}">
        <p14:creationId xmlns:p14="http://schemas.microsoft.com/office/powerpoint/2010/main" val="1628327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CC7650-642F-4175-9E48-787914482B29}"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372F2-6B3F-424B-B4E7-F029DB32040C}" type="slidenum">
              <a:rPr lang="en-US" smtClean="0"/>
              <a:t>‹#›</a:t>
            </a:fld>
            <a:endParaRPr lang="en-US"/>
          </a:p>
        </p:txBody>
      </p:sp>
    </p:spTree>
    <p:extLst>
      <p:ext uri="{BB962C8B-B14F-4D97-AF65-F5344CB8AC3E}">
        <p14:creationId xmlns:p14="http://schemas.microsoft.com/office/powerpoint/2010/main" val="1790208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CC7650-642F-4175-9E48-787914482B29}"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372F2-6B3F-424B-B4E7-F029DB32040C}" type="slidenum">
              <a:rPr lang="en-US" smtClean="0"/>
              <a:t>‹#›</a:t>
            </a:fld>
            <a:endParaRPr lang="en-US"/>
          </a:p>
        </p:txBody>
      </p:sp>
    </p:spTree>
    <p:extLst>
      <p:ext uri="{BB962C8B-B14F-4D97-AF65-F5344CB8AC3E}">
        <p14:creationId xmlns:p14="http://schemas.microsoft.com/office/powerpoint/2010/main" val="4195881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CC7650-642F-4175-9E48-787914482B29}"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372F2-6B3F-424B-B4E7-F029DB32040C}" type="slidenum">
              <a:rPr lang="en-US" smtClean="0"/>
              <a:t>‹#›</a:t>
            </a:fld>
            <a:endParaRPr lang="en-US"/>
          </a:p>
        </p:txBody>
      </p:sp>
    </p:spTree>
    <p:extLst>
      <p:ext uri="{BB962C8B-B14F-4D97-AF65-F5344CB8AC3E}">
        <p14:creationId xmlns:p14="http://schemas.microsoft.com/office/powerpoint/2010/main" val="3309732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184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CC7650-642F-4175-9E48-787914482B29}"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372F2-6B3F-424B-B4E7-F029DB32040C}" type="slidenum">
              <a:rPr lang="en-US" smtClean="0"/>
              <a:t>‹#›</a:t>
            </a:fld>
            <a:endParaRPr lang="en-US"/>
          </a:p>
        </p:txBody>
      </p:sp>
    </p:spTree>
    <p:extLst>
      <p:ext uri="{BB962C8B-B14F-4D97-AF65-F5344CB8AC3E}">
        <p14:creationId xmlns:p14="http://schemas.microsoft.com/office/powerpoint/2010/main" val="155919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CC7650-642F-4175-9E48-787914482B29}"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372F2-6B3F-424B-B4E7-F029DB32040C}" type="slidenum">
              <a:rPr lang="en-US" smtClean="0"/>
              <a:t>‹#›</a:t>
            </a:fld>
            <a:endParaRPr lang="en-US"/>
          </a:p>
        </p:txBody>
      </p:sp>
    </p:spTree>
    <p:extLst>
      <p:ext uri="{BB962C8B-B14F-4D97-AF65-F5344CB8AC3E}">
        <p14:creationId xmlns:p14="http://schemas.microsoft.com/office/powerpoint/2010/main" val="1704051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CC7650-642F-4175-9E48-787914482B29}"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6372F2-6B3F-424B-B4E7-F029DB32040C}" type="slidenum">
              <a:rPr lang="en-US" smtClean="0"/>
              <a:t>‹#›</a:t>
            </a:fld>
            <a:endParaRPr lang="en-US"/>
          </a:p>
        </p:txBody>
      </p:sp>
    </p:spTree>
    <p:extLst>
      <p:ext uri="{BB962C8B-B14F-4D97-AF65-F5344CB8AC3E}">
        <p14:creationId xmlns:p14="http://schemas.microsoft.com/office/powerpoint/2010/main" val="3162998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CC7650-642F-4175-9E48-787914482B29}" type="datetimeFigureOut">
              <a:rPr lang="en-US" smtClean="0"/>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6372F2-6B3F-424B-B4E7-F029DB32040C}" type="slidenum">
              <a:rPr lang="en-US" smtClean="0"/>
              <a:t>‹#›</a:t>
            </a:fld>
            <a:endParaRPr lang="en-US"/>
          </a:p>
        </p:txBody>
      </p:sp>
    </p:spTree>
    <p:extLst>
      <p:ext uri="{BB962C8B-B14F-4D97-AF65-F5344CB8AC3E}">
        <p14:creationId xmlns:p14="http://schemas.microsoft.com/office/powerpoint/2010/main" val="3352882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CC7650-642F-4175-9E48-787914482B29}" type="datetimeFigureOut">
              <a:rPr lang="en-US" smtClean="0"/>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6372F2-6B3F-424B-B4E7-F029DB32040C}" type="slidenum">
              <a:rPr lang="en-US" smtClean="0"/>
              <a:t>‹#›</a:t>
            </a:fld>
            <a:endParaRPr lang="en-US"/>
          </a:p>
        </p:txBody>
      </p:sp>
    </p:spTree>
    <p:extLst>
      <p:ext uri="{BB962C8B-B14F-4D97-AF65-F5344CB8AC3E}">
        <p14:creationId xmlns:p14="http://schemas.microsoft.com/office/powerpoint/2010/main" val="274627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C7650-642F-4175-9E48-787914482B29}" type="datetimeFigureOut">
              <a:rPr lang="en-US" smtClean="0"/>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6372F2-6B3F-424B-B4E7-F029DB32040C}" type="slidenum">
              <a:rPr lang="en-US" smtClean="0"/>
              <a:t>‹#›</a:t>
            </a:fld>
            <a:endParaRPr lang="en-US"/>
          </a:p>
        </p:txBody>
      </p:sp>
    </p:spTree>
    <p:extLst>
      <p:ext uri="{BB962C8B-B14F-4D97-AF65-F5344CB8AC3E}">
        <p14:creationId xmlns:p14="http://schemas.microsoft.com/office/powerpoint/2010/main" val="1051816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CC7650-642F-4175-9E48-787914482B29}"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6372F2-6B3F-424B-B4E7-F029DB32040C}" type="slidenum">
              <a:rPr lang="en-US" smtClean="0"/>
              <a:t>‹#›</a:t>
            </a:fld>
            <a:endParaRPr lang="en-US"/>
          </a:p>
        </p:txBody>
      </p:sp>
    </p:spTree>
    <p:extLst>
      <p:ext uri="{BB962C8B-B14F-4D97-AF65-F5344CB8AC3E}">
        <p14:creationId xmlns:p14="http://schemas.microsoft.com/office/powerpoint/2010/main" val="4282265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CC7650-642F-4175-9E48-787914482B29}"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6372F2-6B3F-424B-B4E7-F029DB32040C}" type="slidenum">
              <a:rPr lang="en-US" smtClean="0"/>
              <a:t>‹#›</a:t>
            </a:fld>
            <a:endParaRPr lang="en-US"/>
          </a:p>
        </p:txBody>
      </p:sp>
    </p:spTree>
    <p:extLst>
      <p:ext uri="{BB962C8B-B14F-4D97-AF65-F5344CB8AC3E}">
        <p14:creationId xmlns:p14="http://schemas.microsoft.com/office/powerpoint/2010/main" val="1450527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CC7650-642F-4175-9E48-787914482B29}" type="datetimeFigureOut">
              <a:rPr lang="en-US" smtClean="0"/>
              <a:t>9/10/2024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372F2-6B3F-424B-B4E7-F029DB32040C}" type="slidenum">
              <a:rPr lang="en-US" smtClean="0"/>
              <a:t>‹#›</a:t>
            </a:fld>
            <a:endParaRPr lang="en-US"/>
          </a:p>
        </p:txBody>
      </p:sp>
    </p:spTree>
    <p:extLst>
      <p:ext uri="{BB962C8B-B14F-4D97-AF65-F5344CB8AC3E}">
        <p14:creationId xmlns:p14="http://schemas.microsoft.com/office/powerpoint/2010/main" val="3525732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3.svg"/><Relationship Id="rId18" Type="http://schemas.openxmlformats.org/officeDocument/2006/relationships/image" Target="../media/image9.svg"/><Relationship Id="rId3" Type="http://schemas.openxmlformats.org/officeDocument/2006/relationships/image" Target="../media/image2.png"/><Relationship Id="rId21" Type="http://schemas.openxmlformats.org/officeDocument/2006/relationships/image" Target="../media/image25.svg"/><Relationship Id="rId7" Type="http://schemas.openxmlformats.org/officeDocument/2006/relationships/image" Target="../media/image3.png"/><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7.sv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5.png"/><Relationship Id="rId15" Type="http://schemas.openxmlformats.org/officeDocument/2006/relationships/image" Target="../media/image8.png"/><Relationship Id="rId23" Type="http://schemas.openxmlformats.org/officeDocument/2006/relationships/image" Target="../media/image20.svg"/><Relationship Id="rId10" Type="http://schemas.openxmlformats.org/officeDocument/2006/relationships/image" Target="../media/image11.svg"/><Relationship Id="rId19"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7.png"/><Relationship Id="rId22"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svg"/><Relationship Id="rId18"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20.svg"/><Relationship Id="rId7" Type="http://schemas.openxmlformats.org/officeDocument/2006/relationships/image" Target="../media/image5.svg"/><Relationship Id="rId12" Type="http://schemas.openxmlformats.org/officeDocument/2006/relationships/image" Target="../media/image9.png"/><Relationship Id="rId17" Type="http://schemas.openxmlformats.org/officeDocument/2006/relationships/image" Target="../media/image36.png"/><Relationship Id="rId2" Type="http://schemas.openxmlformats.org/officeDocument/2006/relationships/image" Target="../media/image39.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svg"/><Relationship Id="rId5" Type="http://schemas.openxmlformats.org/officeDocument/2006/relationships/image" Target="../media/image3.svg"/><Relationship Id="rId15" Type="http://schemas.openxmlformats.org/officeDocument/2006/relationships/image" Target="../media/image11.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34.png"/><Relationship Id="rId9" Type="http://schemas.openxmlformats.org/officeDocument/2006/relationships/image" Target="../media/image6.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8.png"/><Relationship Id="rId18" Type="http://schemas.openxmlformats.org/officeDocument/2006/relationships/image" Target="NULL"/><Relationship Id="rId3" Type="http://schemas.openxmlformats.org/officeDocument/2006/relationships/image" Target="../media/image23.png"/><Relationship Id="rId21" Type="http://schemas.openxmlformats.org/officeDocument/2006/relationships/image" Target="../media/image32.png"/><Relationship Id="rId7" Type="http://schemas.openxmlformats.org/officeDocument/2006/relationships/image" Target="../media/image25.png"/><Relationship Id="rId12" Type="http://schemas.openxmlformats.org/officeDocument/2006/relationships/image" Target="NULL"/><Relationship Id="rId17" Type="http://schemas.openxmlformats.org/officeDocument/2006/relationships/image" Target="../media/image30.png"/><Relationship Id="rId2" Type="http://schemas.openxmlformats.org/officeDocument/2006/relationships/image" Target="../media/image22.png"/><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media/image27.png"/><Relationship Id="rId24" Type="http://schemas.openxmlformats.org/officeDocument/2006/relationships/image" Target="NULL"/><Relationship Id="rId5" Type="http://schemas.openxmlformats.org/officeDocument/2006/relationships/image" Target="../media/image24.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NULL"/><Relationship Id="rId19" Type="http://schemas.openxmlformats.org/officeDocument/2006/relationships/image" Target="../media/image31.png"/><Relationship Id="rId4" Type="http://schemas.openxmlformats.org/officeDocument/2006/relationships/image" Target="NULL"/><Relationship Id="rId9" Type="http://schemas.openxmlformats.org/officeDocument/2006/relationships/image" Target="../media/image26.png"/><Relationship Id="rId14" Type="http://schemas.openxmlformats.org/officeDocument/2006/relationships/image" Target="NULL"/><Relationship Id="rId22"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NULL"/><Relationship Id="rId18"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9.png"/><Relationship Id="rId17" Type="http://schemas.openxmlformats.org/officeDocument/2006/relationships/image" Target="../media/image36.png"/><Relationship Id="rId2" Type="http://schemas.openxmlformats.org/officeDocument/2006/relationships/image" Target="../media/image39.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8.png"/><Relationship Id="rId19" Type="http://schemas.openxmlformats.org/officeDocument/2006/relationships/image" Target="NULL"/><Relationship Id="rId4" Type="http://schemas.openxmlformats.org/officeDocument/2006/relationships/image" Target="../media/image34.png"/><Relationship Id="rId9" Type="http://schemas.openxmlformats.org/officeDocument/2006/relationships/image" Target="../media/image6.pn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8.png"/><Relationship Id="rId18" Type="http://schemas.openxmlformats.org/officeDocument/2006/relationships/image" Target="NULL"/><Relationship Id="rId3" Type="http://schemas.openxmlformats.org/officeDocument/2006/relationships/image" Target="../media/image23.png"/><Relationship Id="rId21" Type="http://schemas.openxmlformats.org/officeDocument/2006/relationships/image" Target="../media/image32.png"/><Relationship Id="rId7" Type="http://schemas.openxmlformats.org/officeDocument/2006/relationships/image" Target="../media/image25.png"/><Relationship Id="rId12" Type="http://schemas.openxmlformats.org/officeDocument/2006/relationships/image" Target="NULL"/><Relationship Id="rId17" Type="http://schemas.openxmlformats.org/officeDocument/2006/relationships/image" Target="../media/image30.png"/><Relationship Id="rId2" Type="http://schemas.openxmlformats.org/officeDocument/2006/relationships/image" Target="../media/image22.png"/><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media/image27.png"/><Relationship Id="rId24" Type="http://schemas.openxmlformats.org/officeDocument/2006/relationships/image" Target="NULL"/><Relationship Id="rId5" Type="http://schemas.openxmlformats.org/officeDocument/2006/relationships/image" Target="../media/image24.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NULL"/><Relationship Id="rId19" Type="http://schemas.openxmlformats.org/officeDocument/2006/relationships/image" Target="../media/image31.png"/><Relationship Id="rId4" Type="http://schemas.openxmlformats.org/officeDocument/2006/relationships/image" Target="NULL"/><Relationship Id="rId9" Type="http://schemas.openxmlformats.org/officeDocument/2006/relationships/image" Target="../media/image26.png"/><Relationship Id="rId14" Type="http://schemas.openxmlformats.org/officeDocument/2006/relationships/image" Target="NULL"/><Relationship Id="rId22" Type="http://schemas.openxmlformats.org/officeDocument/2006/relationships/image" Target="NUL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5.png"/><Relationship Id="rId3" Type="http://schemas.openxmlformats.org/officeDocument/2006/relationships/image" Target="../media/image34.png"/><Relationship Id="rId21" Type="http://schemas.openxmlformats.org/officeDocument/2006/relationships/image" Target="../media/image20.svg"/><Relationship Id="rId7" Type="http://schemas.openxmlformats.org/officeDocument/2006/relationships/image" Target="../media/image5.png"/><Relationship Id="rId12" Type="http://schemas.openxmlformats.org/officeDocument/2006/relationships/image" Target="../media/image9.svg"/><Relationship Id="rId17" Type="http://schemas.openxmlformats.org/officeDocument/2006/relationships/image" Target="../media/image37.png"/><Relationship Id="rId2" Type="http://schemas.openxmlformats.org/officeDocument/2006/relationships/image" Target="../media/image1.jpeg"/><Relationship Id="rId16" Type="http://schemas.openxmlformats.org/officeDocument/2006/relationships/image" Target="../media/image36.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0.png"/><Relationship Id="rId10" Type="http://schemas.openxmlformats.org/officeDocument/2006/relationships/image" Target="../media/image7.svg"/><Relationship Id="rId19" Type="http://schemas.openxmlformats.org/officeDocument/2006/relationships/image" Target="../media/image18.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1.svg"/></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NULL"/><Relationship Id="rId18"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9.png"/><Relationship Id="rId17" Type="http://schemas.openxmlformats.org/officeDocument/2006/relationships/image" Target="../media/image36.png"/><Relationship Id="rId2" Type="http://schemas.openxmlformats.org/officeDocument/2006/relationships/image" Target="../media/image39.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8.png"/><Relationship Id="rId19" Type="http://schemas.openxmlformats.org/officeDocument/2006/relationships/image" Target="NULL"/><Relationship Id="rId4" Type="http://schemas.openxmlformats.org/officeDocument/2006/relationships/image" Target="../media/image34.png"/><Relationship Id="rId9" Type="http://schemas.openxmlformats.org/officeDocument/2006/relationships/image" Target="../media/image6.png"/><Relationship Id="rId1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0.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8.png"/><Relationship Id="rId18" Type="http://schemas.openxmlformats.org/officeDocument/2006/relationships/image" Target="../media/image58.svg"/><Relationship Id="rId3" Type="http://schemas.openxmlformats.org/officeDocument/2006/relationships/image" Target="../media/image23.png"/><Relationship Id="rId21" Type="http://schemas.openxmlformats.org/officeDocument/2006/relationships/image" Target="../media/image32.png"/><Relationship Id="rId7" Type="http://schemas.openxmlformats.org/officeDocument/2006/relationships/image" Target="../media/image25.png"/><Relationship Id="rId12" Type="http://schemas.openxmlformats.org/officeDocument/2006/relationships/image" Target="../media/image52.svg"/><Relationship Id="rId17" Type="http://schemas.openxmlformats.org/officeDocument/2006/relationships/image" Target="../media/image30.png"/><Relationship Id="rId2" Type="http://schemas.openxmlformats.org/officeDocument/2006/relationships/image" Target="../media/image22.png"/><Relationship Id="rId16" Type="http://schemas.openxmlformats.org/officeDocument/2006/relationships/image" Target="../media/image56.svg"/><Relationship Id="rId20"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27.png"/><Relationship Id="rId24" Type="http://schemas.openxmlformats.org/officeDocument/2006/relationships/image" Target="../media/image62.svg"/><Relationship Id="rId5" Type="http://schemas.openxmlformats.org/officeDocument/2006/relationships/image" Target="../media/image24.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media/image50.svg"/><Relationship Id="rId19" Type="http://schemas.openxmlformats.org/officeDocument/2006/relationships/image" Target="../media/image31.png"/><Relationship Id="rId4" Type="http://schemas.openxmlformats.org/officeDocument/2006/relationships/image" Target="../media/image44.svg"/><Relationship Id="rId9" Type="http://schemas.openxmlformats.org/officeDocument/2006/relationships/image" Target="../media/image26.png"/><Relationship Id="rId14" Type="http://schemas.openxmlformats.org/officeDocument/2006/relationships/image" Target="../media/image54.svg"/><Relationship Id="rId22" Type="http://schemas.openxmlformats.org/officeDocument/2006/relationships/image" Target="../media/image60.svg"/></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0.svg"/><Relationship Id="rId18"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200.svg"/><Relationship Id="rId7" Type="http://schemas.openxmlformats.org/officeDocument/2006/relationships/image" Target="../media/image51.svg"/><Relationship Id="rId12" Type="http://schemas.openxmlformats.org/officeDocument/2006/relationships/image" Target="../media/image9.png"/><Relationship Id="rId17" Type="http://schemas.openxmlformats.org/officeDocument/2006/relationships/image" Target="../media/image36.png"/><Relationship Id="rId2" Type="http://schemas.openxmlformats.org/officeDocument/2006/relationships/image" Target="../media/image39.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0.svg"/><Relationship Id="rId5" Type="http://schemas.openxmlformats.org/officeDocument/2006/relationships/image" Target="../media/image30.svg"/><Relationship Id="rId15" Type="http://schemas.openxmlformats.org/officeDocument/2006/relationships/image" Target="../media/image110.svg"/><Relationship Id="rId10" Type="http://schemas.openxmlformats.org/officeDocument/2006/relationships/image" Target="../media/image8.png"/><Relationship Id="rId19" Type="http://schemas.openxmlformats.org/officeDocument/2006/relationships/image" Target="../media/image180.svg"/><Relationship Id="rId4" Type="http://schemas.openxmlformats.org/officeDocument/2006/relationships/image" Target="../media/image34.png"/><Relationship Id="rId9" Type="http://schemas.openxmlformats.org/officeDocument/2006/relationships/image" Target="../media/image6.png"/><Relationship Id="rId1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0.svg"/><Relationship Id="rId18"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200.svg"/><Relationship Id="rId7" Type="http://schemas.openxmlformats.org/officeDocument/2006/relationships/image" Target="../media/image51.svg"/><Relationship Id="rId12" Type="http://schemas.openxmlformats.org/officeDocument/2006/relationships/image" Target="../media/image9.png"/><Relationship Id="rId17" Type="http://schemas.openxmlformats.org/officeDocument/2006/relationships/image" Target="../media/image36.png"/><Relationship Id="rId2" Type="http://schemas.openxmlformats.org/officeDocument/2006/relationships/image" Target="../media/image39.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0.svg"/><Relationship Id="rId5" Type="http://schemas.openxmlformats.org/officeDocument/2006/relationships/image" Target="../media/image30.svg"/><Relationship Id="rId15" Type="http://schemas.openxmlformats.org/officeDocument/2006/relationships/image" Target="../media/image110.svg"/><Relationship Id="rId10" Type="http://schemas.openxmlformats.org/officeDocument/2006/relationships/image" Target="../media/image8.png"/><Relationship Id="rId19" Type="http://schemas.openxmlformats.org/officeDocument/2006/relationships/image" Target="../media/image180.svg"/><Relationship Id="rId4" Type="http://schemas.openxmlformats.org/officeDocument/2006/relationships/image" Target="../media/image34.png"/><Relationship Id="rId9" Type="http://schemas.openxmlformats.org/officeDocument/2006/relationships/image" Target="../media/image6.png"/><Relationship Id="rId1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8.png"/><Relationship Id="rId18" Type="http://schemas.openxmlformats.org/officeDocument/2006/relationships/image" Target="NULL"/><Relationship Id="rId3" Type="http://schemas.openxmlformats.org/officeDocument/2006/relationships/image" Target="../media/image23.png"/><Relationship Id="rId21" Type="http://schemas.openxmlformats.org/officeDocument/2006/relationships/image" Target="../media/image32.png"/><Relationship Id="rId7" Type="http://schemas.openxmlformats.org/officeDocument/2006/relationships/image" Target="../media/image25.png"/><Relationship Id="rId12" Type="http://schemas.openxmlformats.org/officeDocument/2006/relationships/image" Target="NULL"/><Relationship Id="rId17" Type="http://schemas.openxmlformats.org/officeDocument/2006/relationships/image" Target="../media/image30.png"/><Relationship Id="rId2" Type="http://schemas.openxmlformats.org/officeDocument/2006/relationships/image" Target="../media/image22.png"/><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media/image27.png"/><Relationship Id="rId24" Type="http://schemas.openxmlformats.org/officeDocument/2006/relationships/image" Target="NULL"/><Relationship Id="rId5" Type="http://schemas.openxmlformats.org/officeDocument/2006/relationships/image" Target="../media/image24.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NULL"/><Relationship Id="rId19" Type="http://schemas.openxmlformats.org/officeDocument/2006/relationships/image" Target="../media/image31.png"/><Relationship Id="rId4" Type="http://schemas.openxmlformats.org/officeDocument/2006/relationships/image" Target="NULL"/><Relationship Id="rId9" Type="http://schemas.openxmlformats.org/officeDocument/2006/relationships/image" Target="../media/image26.png"/><Relationship Id="rId14" Type="http://schemas.openxmlformats.org/officeDocument/2006/relationships/image" Target="NULL"/><Relationship Id="rId22" Type="http://schemas.openxmlformats.org/officeDocument/2006/relationships/image" Target="NUL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5.png"/><Relationship Id="rId3" Type="http://schemas.openxmlformats.org/officeDocument/2006/relationships/image" Target="../media/image34.png"/><Relationship Id="rId21" Type="http://schemas.openxmlformats.org/officeDocument/2006/relationships/image" Target="../media/image20.svg"/><Relationship Id="rId7" Type="http://schemas.openxmlformats.org/officeDocument/2006/relationships/image" Target="../media/image5.png"/><Relationship Id="rId12" Type="http://schemas.openxmlformats.org/officeDocument/2006/relationships/image" Target="../media/image9.svg"/><Relationship Id="rId17" Type="http://schemas.openxmlformats.org/officeDocument/2006/relationships/image" Target="../media/image37.png"/><Relationship Id="rId2" Type="http://schemas.openxmlformats.org/officeDocument/2006/relationships/image" Target="../media/image1.jpeg"/><Relationship Id="rId16" Type="http://schemas.openxmlformats.org/officeDocument/2006/relationships/image" Target="../media/image36.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0.png"/><Relationship Id="rId10" Type="http://schemas.openxmlformats.org/officeDocument/2006/relationships/image" Target="../media/image7.svg"/><Relationship Id="rId19" Type="http://schemas.openxmlformats.org/officeDocument/2006/relationships/image" Target="../media/image18.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1.sv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svg"/><Relationship Id="rId18"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20.svg"/><Relationship Id="rId7" Type="http://schemas.openxmlformats.org/officeDocument/2006/relationships/image" Target="../media/image5.svg"/><Relationship Id="rId12" Type="http://schemas.openxmlformats.org/officeDocument/2006/relationships/image" Target="../media/image9.png"/><Relationship Id="rId17" Type="http://schemas.openxmlformats.org/officeDocument/2006/relationships/image" Target="../media/image36.png"/><Relationship Id="rId2" Type="http://schemas.openxmlformats.org/officeDocument/2006/relationships/notesSlide" Target="../notesSlides/notesSlide1.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svg"/><Relationship Id="rId5" Type="http://schemas.openxmlformats.org/officeDocument/2006/relationships/image" Target="../media/image3.svg"/><Relationship Id="rId15" Type="http://schemas.openxmlformats.org/officeDocument/2006/relationships/image" Target="../media/image11.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34.png"/><Relationship Id="rId9" Type="http://schemas.openxmlformats.org/officeDocument/2006/relationships/image" Target="../media/image6.pn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88825" cy="6858000"/>
          </a:xfrm>
          <a:prstGeom prst="rect">
            <a:avLst/>
          </a:prstGeom>
        </p:spPr>
      </p:pic>
      <p:grpSp>
        <p:nvGrpSpPr>
          <p:cNvPr id="3" name="Group 3"/>
          <p:cNvGrpSpPr/>
          <p:nvPr/>
        </p:nvGrpSpPr>
        <p:grpSpPr>
          <a:xfrm>
            <a:off x="567327" y="546252"/>
            <a:ext cx="11261672" cy="4836721"/>
            <a:chOff x="0" y="0"/>
            <a:chExt cx="7848531" cy="6989496"/>
          </a:xfrm>
        </p:grpSpPr>
        <p:sp>
          <p:nvSpPr>
            <p:cNvPr id="4" name="Freeform 4"/>
            <p:cNvSpPr/>
            <p:nvPr/>
          </p:nvSpPr>
          <p:spPr>
            <a:xfrm>
              <a:off x="0" y="-4073"/>
              <a:ext cx="7854921" cy="6996099"/>
            </a:xfrm>
            <a:custGeom>
              <a:avLst/>
              <a:gdLst/>
              <a:ahLst/>
              <a:cxnLst/>
              <a:rect l="l" t="t" r="r" b="b"/>
              <a:pathLst>
                <a:path w="7854921" h="6996099">
                  <a:moveTo>
                    <a:pt x="7227144" y="6941621"/>
                  </a:moveTo>
                  <a:cubicBezTo>
                    <a:pt x="7227144" y="6941621"/>
                    <a:pt x="6496269" y="6996099"/>
                    <a:pt x="5468212" y="6993477"/>
                  </a:cubicBezTo>
                  <a:cubicBezTo>
                    <a:pt x="3036721" y="6991315"/>
                    <a:pt x="1057074" y="6983490"/>
                    <a:pt x="1057074" y="6983490"/>
                  </a:cubicBezTo>
                  <a:cubicBezTo>
                    <a:pt x="812932" y="6974656"/>
                    <a:pt x="449110" y="6953426"/>
                    <a:pt x="282371" y="6895248"/>
                  </a:cubicBezTo>
                  <a:cubicBezTo>
                    <a:pt x="4469" y="6798285"/>
                    <a:pt x="0" y="6625006"/>
                    <a:pt x="0" y="5403905"/>
                  </a:cubicBezTo>
                  <a:lnTo>
                    <a:pt x="0" y="5403847"/>
                  </a:lnTo>
                  <a:cubicBezTo>
                    <a:pt x="8536" y="491230"/>
                    <a:pt x="0" y="345608"/>
                    <a:pt x="77597" y="223930"/>
                  </a:cubicBezTo>
                  <a:cubicBezTo>
                    <a:pt x="217372" y="4759"/>
                    <a:pt x="519255" y="4073"/>
                    <a:pt x="937909" y="4073"/>
                  </a:cubicBezTo>
                  <a:cubicBezTo>
                    <a:pt x="937909" y="4073"/>
                    <a:pt x="2016491" y="15681"/>
                    <a:pt x="4571639" y="7673"/>
                  </a:cubicBezTo>
                  <a:cubicBezTo>
                    <a:pt x="6277342" y="0"/>
                    <a:pt x="6994075" y="6979"/>
                    <a:pt x="6994075" y="6979"/>
                  </a:cubicBezTo>
                  <a:cubicBezTo>
                    <a:pt x="7362382" y="14458"/>
                    <a:pt x="7500642" y="42638"/>
                    <a:pt x="7698383" y="165219"/>
                  </a:cubicBezTo>
                  <a:cubicBezTo>
                    <a:pt x="7849400" y="258836"/>
                    <a:pt x="7854921" y="476157"/>
                    <a:pt x="7845782" y="5403846"/>
                  </a:cubicBezTo>
                  <a:lnTo>
                    <a:pt x="7845782" y="5403905"/>
                  </a:lnTo>
                  <a:cubicBezTo>
                    <a:pt x="7845780" y="6742971"/>
                    <a:pt x="7802997" y="6891559"/>
                    <a:pt x="7227144" y="6941621"/>
                  </a:cubicBezTo>
                  <a:close/>
                </a:path>
              </a:pathLst>
            </a:custGeom>
            <a:solidFill>
              <a:srgbClr val="FFF3E4"/>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93812" y="623171"/>
            <a:ext cx="433179" cy="397545"/>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990890" y="1192918"/>
            <a:ext cx="433179" cy="397545"/>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5597" y="3252857"/>
            <a:ext cx="236588" cy="21900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67327" y="1806723"/>
            <a:ext cx="236588" cy="21900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011752" y="3020708"/>
            <a:ext cx="227180" cy="2103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28242" y="5201816"/>
            <a:ext cx="195698" cy="181157"/>
          </a:xfrm>
          <a:prstGeom prst="rect">
            <a:avLst/>
          </a:prstGeom>
        </p:spPr>
      </p:pic>
      <p:pic>
        <p:nvPicPr>
          <p:cNvPr id="15" name="Picture 15"/>
          <p:cNvPicPr>
            <a:picLocks noChangeAspect="1"/>
          </p:cNvPicPr>
          <p:nvPr/>
        </p:nvPicPr>
        <p:blipFill>
          <a:blip r:embed="rId14"/>
          <a:srcRect/>
          <a:stretch>
            <a:fillRect/>
          </a:stretch>
        </p:blipFill>
        <p:spPr>
          <a:xfrm>
            <a:off x="7999412" y="4995226"/>
            <a:ext cx="4152976" cy="1783649"/>
          </a:xfrm>
          <a:prstGeom prst="rect">
            <a:avLst/>
          </a:prstGeom>
        </p:spPr>
      </p:pic>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300120">
            <a:off x="10871822" y="-36327"/>
            <a:ext cx="1111687" cy="1120379"/>
          </a:xfrm>
          <a:prstGeom prst="rect">
            <a:avLst/>
          </a:prstGeom>
        </p:spPr>
      </p:pic>
      <p:pic>
        <p:nvPicPr>
          <p:cNvPr id="17" name="Picture 1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0279322">
            <a:off x="-792374" y="-278103"/>
            <a:ext cx="2832629" cy="963345"/>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149257" y="4247206"/>
            <a:ext cx="236588" cy="219008"/>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252378" y="3670456"/>
            <a:ext cx="195698" cy="181157"/>
          </a:xfrm>
          <a:prstGeom prst="rect">
            <a:avLst/>
          </a:prstGeom>
        </p:spPr>
      </p:pic>
      <p:pic>
        <p:nvPicPr>
          <p:cNvPr id="20" name="Picture 2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503109" y="-82671"/>
            <a:ext cx="243099" cy="225036"/>
          </a:xfrm>
          <a:prstGeom prst="rect">
            <a:avLst/>
          </a:prstGeom>
        </p:spPr>
      </p:pic>
      <p:pic>
        <p:nvPicPr>
          <p:cNvPr id="21" name="Picture 2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603399">
            <a:off x="10403253" y="4983073"/>
            <a:ext cx="179513" cy="372145"/>
          </a:xfrm>
          <a:prstGeom prst="rect">
            <a:avLst/>
          </a:prstGeom>
        </p:spPr>
      </p:pic>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0800000" flipH="1">
            <a:off x="10115290" y="-304126"/>
            <a:ext cx="3311106" cy="1126069"/>
          </a:xfrm>
          <a:prstGeom prst="rect">
            <a:avLst/>
          </a:prstGeom>
        </p:spPr>
      </p:pic>
      <p:pic>
        <p:nvPicPr>
          <p:cNvPr id="27" name="Picture 2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30720" y="6449328"/>
            <a:ext cx="7603865" cy="427829"/>
          </a:xfrm>
          <a:prstGeom prst="rect">
            <a:avLst/>
          </a:prstGeom>
        </p:spPr>
      </p:pic>
      <p:pic>
        <p:nvPicPr>
          <p:cNvPr id="28" name="Picture 28"/>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7042780" y="6474942"/>
            <a:ext cx="7603865" cy="427829"/>
          </a:xfrm>
          <a:prstGeom prst="rect">
            <a:avLst/>
          </a:prstGeom>
        </p:spPr>
      </p:pic>
      <p:sp>
        <p:nvSpPr>
          <p:cNvPr id="29" name="TextBox 28"/>
          <p:cNvSpPr txBox="1"/>
          <p:nvPr/>
        </p:nvSpPr>
        <p:spPr>
          <a:xfrm>
            <a:off x="983420" y="1806723"/>
            <a:ext cx="10438653" cy="2123658"/>
          </a:xfrm>
          <a:prstGeom prst="rect">
            <a:avLst/>
          </a:prstGeom>
          <a:noFill/>
        </p:spPr>
        <p:txBody>
          <a:bodyPr wrap="square" rtlCol="0">
            <a:spAutoFit/>
          </a:bodyPr>
          <a:lstStyle/>
          <a:p>
            <a:pPr algn="ctr"/>
            <a:r>
              <a:rPr lang="en-US" sz="6600" dirty="0" smtClean="0">
                <a:solidFill>
                  <a:schemeClr val="accent3">
                    <a:lumMod val="50000"/>
                  </a:schemeClr>
                </a:solidFill>
                <a:latin typeface="SVN-Appleberry" panose="02040603050506020204" pitchFamily="18" charset="0"/>
              </a:rPr>
              <a:t>CHÀO MỪNG CÁC EM HỌC SINH </a:t>
            </a:r>
          </a:p>
          <a:p>
            <a:pPr algn="ctr"/>
            <a:r>
              <a:rPr lang="en-US" sz="6600" dirty="0" smtClean="0">
                <a:solidFill>
                  <a:schemeClr val="accent3">
                    <a:lumMod val="50000"/>
                  </a:schemeClr>
                </a:solidFill>
                <a:latin typeface="SVN-Appleberry" panose="02040603050506020204" pitchFamily="18" charset="0"/>
              </a:rPr>
              <a:t>ĐẾN VỚI TIẾT HỌC MÔN LỊCH SỬ 7</a:t>
            </a:r>
            <a:endParaRPr lang="en-US" sz="6600" dirty="0">
              <a:solidFill>
                <a:schemeClr val="accent3">
                  <a:lumMod val="50000"/>
                </a:schemeClr>
              </a:solidFill>
              <a:latin typeface="SVN-Appleberry" panose="02040603050506020204" pitchFamily="18" charset="0"/>
            </a:endParaRPr>
          </a:p>
        </p:txBody>
      </p:sp>
    </p:spTree>
    <p:extLst>
      <p:ext uri="{BB962C8B-B14F-4D97-AF65-F5344CB8AC3E}">
        <p14:creationId xmlns:p14="http://schemas.microsoft.com/office/powerpoint/2010/main" val="1502539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687" y="437881"/>
            <a:ext cx="11227452" cy="798491"/>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rPr>
              <a:t>Sự</a:t>
            </a:r>
            <a:r>
              <a:rPr lang="en-US" sz="3600" b="1" dirty="0" smtClean="0">
                <a:solidFill>
                  <a:srgbClr val="C00000"/>
                </a:solidFill>
              </a:rPr>
              <a:t> </a:t>
            </a:r>
            <a:r>
              <a:rPr lang="en-US" sz="3600" b="1" dirty="0" err="1" smtClean="0">
                <a:solidFill>
                  <a:srgbClr val="C00000"/>
                </a:solidFill>
              </a:rPr>
              <a:t>thành</a:t>
            </a:r>
            <a:r>
              <a:rPr lang="en-US" sz="3600" b="1" dirty="0" smtClean="0">
                <a:solidFill>
                  <a:srgbClr val="C00000"/>
                </a:solidFill>
              </a:rPr>
              <a:t> </a:t>
            </a:r>
            <a:r>
              <a:rPr lang="en-US" sz="3600" b="1" dirty="0" err="1" smtClean="0">
                <a:solidFill>
                  <a:srgbClr val="C00000"/>
                </a:solidFill>
              </a:rPr>
              <a:t>lập</a:t>
            </a:r>
            <a:r>
              <a:rPr lang="en-US" sz="3600" b="1" dirty="0" smtClean="0">
                <a:solidFill>
                  <a:srgbClr val="C00000"/>
                </a:solidFill>
              </a:rPr>
              <a:t> </a:t>
            </a:r>
            <a:r>
              <a:rPr lang="en-US" sz="3600" b="1" dirty="0" err="1" smtClean="0">
                <a:solidFill>
                  <a:srgbClr val="C00000"/>
                </a:solidFill>
              </a:rPr>
              <a:t>các</a:t>
            </a:r>
            <a:r>
              <a:rPr lang="en-US" sz="3600" b="1" dirty="0" smtClean="0">
                <a:solidFill>
                  <a:srgbClr val="C00000"/>
                </a:solidFill>
              </a:rPr>
              <a:t> </a:t>
            </a:r>
            <a:r>
              <a:rPr lang="en-US" sz="3600" b="1" dirty="0" err="1" smtClean="0">
                <a:solidFill>
                  <a:srgbClr val="C00000"/>
                </a:solidFill>
              </a:rPr>
              <a:t>vương</a:t>
            </a:r>
            <a:r>
              <a:rPr lang="en-US" sz="3600" b="1" dirty="0" smtClean="0">
                <a:solidFill>
                  <a:srgbClr val="C00000"/>
                </a:solidFill>
              </a:rPr>
              <a:t> </a:t>
            </a:r>
            <a:r>
              <a:rPr lang="en-US" sz="3600" b="1" dirty="0" err="1" smtClean="0">
                <a:solidFill>
                  <a:srgbClr val="C00000"/>
                </a:solidFill>
              </a:rPr>
              <a:t>quốc</a:t>
            </a:r>
            <a:r>
              <a:rPr lang="en-US" sz="3600" b="1" dirty="0" smtClean="0">
                <a:solidFill>
                  <a:srgbClr val="C00000"/>
                </a:solidFill>
              </a:rPr>
              <a:t> </a:t>
            </a:r>
            <a:r>
              <a:rPr lang="en-US" sz="3600" b="1" dirty="0" err="1" smtClean="0">
                <a:solidFill>
                  <a:srgbClr val="C00000"/>
                </a:solidFill>
              </a:rPr>
              <a:t>phong</a:t>
            </a:r>
            <a:r>
              <a:rPr lang="en-US" sz="3600" b="1" dirty="0" smtClean="0">
                <a:solidFill>
                  <a:srgbClr val="C00000"/>
                </a:solidFill>
              </a:rPr>
              <a:t> </a:t>
            </a:r>
            <a:r>
              <a:rPr lang="en-US" sz="3600" b="1" dirty="0" err="1" smtClean="0">
                <a:solidFill>
                  <a:srgbClr val="C00000"/>
                </a:solidFill>
              </a:rPr>
              <a:t>kiến</a:t>
            </a:r>
            <a:r>
              <a:rPr lang="en-US" sz="3600" b="1" dirty="0" smtClean="0">
                <a:solidFill>
                  <a:srgbClr val="C00000"/>
                </a:solidFill>
              </a:rPr>
              <a:t> </a:t>
            </a:r>
            <a:r>
              <a:rPr lang="en-US" sz="3600" b="1" dirty="0" err="1" smtClean="0">
                <a:solidFill>
                  <a:srgbClr val="C00000"/>
                </a:solidFill>
              </a:rPr>
              <a:t>Tây</a:t>
            </a:r>
            <a:r>
              <a:rPr lang="en-US" sz="3600" b="1" dirty="0" smtClean="0">
                <a:solidFill>
                  <a:srgbClr val="C00000"/>
                </a:solidFill>
              </a:rPr>
              <a:t> </a:t>
            </a:r>
            <a:r>
              <a:rPr lang="en-US" sz="3600" b="1" dirty="0" err="1" smtClean="0">
                <a:solidFill>
                  <a:srgbClr val="C00000"/>
                </a:solidFill>
              </a:rPr>
              <a:t>Âu</a:t>
            </a:r>
            <a:endParaRPr lang="en-US" sz="3600" b="1" dirty="0">
              <a:solidFill>
                <a:srgbClr val="C00000"/>
              </a:solidFill>
            </a:endParaRPr>
          </a:p>
        </p:txBody>
      </p:sp>
      <p:sp>
        <p:nvSpPr>
          <p:cNvPr id="6" name="TextBox 5"/>
          <p:cNvSpPr txBox="1"/>
          <p:nvPr/>
        </p:nvSpPr>
        <p:spPr>
          <a:xfrm>
            <a:off x="8165761" y="1757352"/>
            <a:ext cx="3542377" cy="4524315"/>
          </a:xfrm>
          <a:prstGeom prst="rect">
            <a:avLst/>
          </a:prstGeom>
          <a:noFill/>
        </p:spPr>
        <p:txBody>
          <a:bodyPr wrap="square" rtlCol="0">
            <a:spAutoFit/>
          </a:bodyPr>
          <a:lstStyle/>
          <a:p>
            <a:pPr>
              <a:lnSpc>
                <a:spcPct val="120000"/>
              </a:lnSpc>
              <a:spcBef>
                <a:spcPts val="600"/>
              </a:spcBef>
              <a:spcAft>
                <a:spcPts val="600"/>
              </a:spcAft>
            </a:pPr>
            <a:r>
              <a:rPr lang="en-US" sz="2500" dirty="0" err="1" smtClean="0"/>
              <a:t>Người</a:t>
            </a:r>
            <a:r>
              <a:rPr lang="en-US" sz="2500" dirty="0" smtClean="0"/>
              <a:t> </a:t>
            </a:r>
            <a:r>
              <a:rPr lang="en-US" sz="2500" dirty="0" err="1" smtClean="0"/>
              <a:t>Giéc</a:t>
            </a:r>
            <a:r>
              <a:rPr lang="en-US" sz="2500" dirty="0" smtClean="0"/>
              <a:t>-man </a:t>
            </a:r>
            <a:r>
              <a:rPr lang="en-US" sz="2500" dirty="0" err="1" smtClean="0"/>
              <a:t>đã</a:t>
            </a:r>
            <a:r>
              <a:rPr lang="en-US" sz="2500" dirty="0" smtClean="0"/>
              <a:t> </a:t>
            </a:r>
            <a:r>
              <a:rPr lang="en-US" sz="2500" dirty="0" err="1" smtClean="0"/>
              <a:t>thành</a:t>
            </a:r>
            <a:r>
              <a:rPr lang="en-US" sz="2500" dirty="0" smtClean="0"/>
              <a:t> </a:t>
            </a:r>
            <a:r>
              <a:rPr lang="en-US" sz="2500" dirty="0" err="1" smtClean="0"/>
              <a:t>lập</a:t>
            </a:r>
            <a:r>
              <a:rPr lang="en-US" sz="2500" dirty="0" smtClean="0"/>
              <a:t> </a:t>
            </a:r>
            <a:r>
              <a:rPr lang="en-US" sz="2500" dirty="0" err="1" smtClean="0"/>
              <a:t>các</a:t>
            </a:r>
            <a:r>
              <a:rPr lang="en-US" sz="2500" dirty="0" smtClean="0"/>
              <a:t> </a:t>
            </a:r>
            <a:r>
              <a:rPr lang="en-US" sz="2500" dirty="0" err="1" smtClean="0"/>
              <a:t>vương</a:t>
            </a:r>
            <a:r>
              <a:rPr lang="en-US" sz="2500" dirty="0" smtClean="0"/>
              <a:t> </a:t>
            </a:r>
            <a:r>
              <a:rPr lang="en-US" sz="2500" dirty="0" err="1" smtClean="0"/>
              <a:t>quốc</a:t>
            </a:r>
            <a:r>
              <a:rPr lang="en-US" sz="2500" dirty="0" smtClean="0"/>
              <a:t> </a:t>
            </a:r>
            <a:r>
              <a:rPr lang="en-US" sz="2500" dirty="0" err="1" smtClean="0"/>
              <a:t>mới</a:t>
            </a:r>
            <a:r>
              <a:rPr lang="en-US" sz="2500" dirty="0" smtClean="0"/>
              <a:t>:</a:t>
            </a:r>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của</a:t>
            </a:r>
            <a:r>
              <a:rPr lang="en-US" sz="2500" i="1" dirty="0" smtClean="0"/>
              <a:t> </a:t>
            </a:r>
            <a:r>
              <a:rPr lang="en-US" sz="2500" i="1" dirty="0" err="1" smtClean="0"/>
              <a:t>người</a:t>
            </a:r>
            <a:r>
              <a:rPr lang="en-US" sz="2500" i="1" dirty="0" smtClean="0"/>
              <a:t> </a:t>
            </a:r>
            <a:r>
              <a:rPr lang="en-US" sz="2500" i="1" dirty="0" err="1" smtClean="0"/>
              <a:t>Ăng-glo-xắc-xông</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Phờ-răng</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Đông</a:t>
            </a:r>
            <a:r>
              <a:rPr lang="en-US" sz="2500" i="1" dirty="0" smtClean="0"/>
              <a:t> </a:t>
            </a:r>
            <a:r>
              <a:rPr lang="en-US" sz="2500" i="1" dirty="0" err="1" smtClean="0"/>
              <a:t>Gốt</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Tây</a:t>
            </a:r>
            <a:r>
              <a:rPr lang="en-US" sz="2500" i="1" dirty="0" smtClean="0"/>
              <a:t> </a:t>
            </a:r>
            <a:r>
              <a:rPr lang="en-US" sz="2500" i="1" dirty="0" err="1" smtClean="0"/>
              <a:t>Gốt</a:t>
            </a:r>
            <a:endParaRPr lang="en-US" sz="2500" i="1" dirty="0"/>
          </a:p>
          <a:p>
            <a:pPr marL="285750" indent="-285750">
              <a:lnSpc>
                <a:spcPct val="120000"/>
              </a:lnSpc>
              <a:spcBef>
                <a:spcPts val="600"/>
              </a:spcBef>
              <a:spcAft>
                <a:spcPts val="600"/>
              </a:spcAft>
              <a:buFont typeface="Arial" panose="020B0604020202020204" pitchFamily="34" charset="0"/>
              <a:buChar char="•"/>
            </a:pPr>
            <a:r>
              <a:rPr lang="en-US" sz="2500" i="1" dirty="0" smtClean="0"/>
              <a:t>…</a:t>
            </a:r>
            <a:endParaRPr lang="en-US" sz="2500" i="1"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70" t="15814" r="23517" b="16900"/>
          <a:stretch/>
        </p:blipFill>
        <p:spPr bwMode="auto">
          <a:xfrm>
            <a:off x="303212" y="1447800"/>
            <a:ext cx="7391400" cy="5337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18710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687" y="437882"/>
            <a:ext cx="11227453" cy="798491"/>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rPr>
              <a:t>Sự</a:t>
            </a:r>
            <a:r>
              <a:rPr lang="en-US" sz="3600" b="1" dirty="0" smtClean="0">
                <a:solidFill>
                  <a:srgbClr val="C00000"/>
                </a:solidFill>
              </a:rPr>
              <a:t> </a:t>
            </a:r>
            <a:r>
              <a:rPr lang="en-US" sz="3600" b="1" dirty="0" err="1" smtClean="0">
                <a:solidFill>
                  <a:srgbClr val="C00000"/>
                </a:solidFill>
              </a:rPr>
              <a:t>thành</a:t>
            </a:r>
            <a:r>
              <a:rPr lang="en-US" sz="3600" b="1" dirty="0" smtClean="0">
                <a:solidFill>
                  <a:srgbClr val="C00000"/>
                </a:solidFill>
              </a:rPr>
              <a:t> </a:t>
            </a:r>
            <a:r>
              <a:rPr lang="en-US" sz="3600" b="1" dirty="0" err="1" smtClean="0">
                <a:solidFill>
                  <a:srgbClr val="C00000"/>
                </a:solidFill>
              </a:rPr>
              <a:t>lập</a:t>
            </a:r>
            <a:r>
              <a:rPr lang="en-US" sz="3600" b="1" dirty="0" smtClean="0">
                <a:solidFill>
                  <a:srgbClr val="C00000"/>
                </a:solidFill>
              </a:rPr>
              <a:t> </a:t>
            </a:r>
            <a:r>
              <a:rPr lang="en-US" sz="3600" b="1" dirty="0" err="1" smtClean="0">
                <a:solidFill>
                  <a:srgbClr val="C00000"/>
                </a:solidFill>
              </a:rPr>
              <a:t>các</a:t>
            </a:r>
            <a:r>
              <a:rPr lang="en-US" sz="3600" b="1" dirty="0" smtClean="0">
                <a:solidFill>
                  <a:srgbClr val="C00000"/>
                </a:solidFill>
              </a:rPr>
              <a:t> </a:t>
            </a:r>
            <a:r>
              <a:rPr lang="en-US" sz="3600" b="1" dirty="0" err="1" smtClean="0">
                <a:solidFill>
                  <a:srgbClr val="C00000"/>
                </a:solidFill>
              </a:rPr>
              <a:t>vương</a:t>
            </a:r>
            <a:r>
              <a:rPr lang="en-US" sz="3600" b="1" dirty="0" smtClean="0">
                <a:solidFill>
                  <a:srgbClr val="C00000"/>
                </a:solidFill>
              </a:rPr>
              <a:t> </a:t>
            </a:r>
            <a:r>
              <a:rPr lang="en-US" sz="3600" b="1" dirty="0" err="1" smtClean="0">
                <a:solidFill>
                  <a:srgbClr val="C00000"/>
                </a:solidFill>
              </a:rPr>
              <a:t>quốc</a:t>
            </a:r>
            <a:r>
              <a:rPr lang="en-US" sz="3600" b="1" dirty="0" smtClean="0">
                <a:solidFill>
                  <a:srgbClr val="C00000"/>
                </a:solidFill>
              </a:rPr>
              <a:t> </a:t>
            </a:r>
            <a:r>
              <a:rPr lang="en-US" sz="3600" b="1" dirty="0" err="1" smtClean="0">
                <a:solidFill>
                  <a:srgbClr val="C00000"/>
                </a:solidFill>
              </a:rPr>
              <a:t>phong</a:t>
            </a:r>
            <a:r>
              <a:rPr lang="en-US" sz="3600" b="1" dirty="0" smtClean="0">
                <a:solidFill>
                  <a:srgbClr val="C00000"/>
                </a:solidFill>
              </a:rPr>
              <a:t> </a:t>
            </a:r>
            <a:r>
              <a:rPr lang="en-US" sz="3600" b="1" dirty="0" err="1" smtClean="0">
                <a:solidFill>
                  <a:srgbClr val="C00000"/>
                </a:solidFill>
              </a:rPr>
              <a:t>kiến</a:t>
            </a:r>
            <a:r>
              <a:rPr lang="en-US" sz="3600" b="1" dirty="0" smtClean="0">
                <a:solidFill>
                  <a:srgbClr val="C00000"/>
                </a:solidFill>
              </a:rPr>
              <a:t> </a:t>
            </a:r>
            <a:r>
              <a:rPr lang="en-US" sz="3600" b="1" dirty="0" err="1" smtClean="0">
                <a:solidFill>
                  <a:srgbClr val="C00000"/>
                </a:solidFill>
              </a:rPr>
              <a:t>Tây</a:t>
            </a:r>
            <a:r>
              <a:rPr lang="en-US" sz="3600" b="1" dirty="0" smtClean="0">
                <a:solidFill>
                  <a:srgbClr val="C00000"/>
                </a:solidFill>
              </a:rPr>
              <a:t> </a:t>
            </a:r>
            <a:r>
              <a:rPr lang="en-US" sz="3600" b="1" dirty="0" err="1" smtClean="0">
                <a:solidFill>
                  <a:srgbClr val="C00000"/>
                </a:solidFill>
              </a:rPr>
              <a:t>Âu</a:t>
            </a:r>
            <a:endParaRPr lang="en-US" sz="3600" b="1" dirty="0">
              <a:solidFill>
                <a:srgbClr val="C00000"/>
              </a:solidFill>
            </a:endParaRPr>
          </a:p>
        </p:txBody>
      </p:sp>
      <p:sp>
        <p:nvSpPr>
          <p:cNvPr id="6" name="TextBox 5"/>
          <p:cNvSpPr txBox="1"/>
          <p:nvPr/>
        </p:nvSpPr>
        <p:spPr>
          <a:xfrm>
            <a:off x="8165762" y="1757353"/>
            <a:ext cx="3542377" cy="4555093"/>
          </a:xfrm>
          <a:prstGeom prst="rect">
            <a:avLst/>
          </a:prstGeom>
          <a:noFill/>
        </p:spPr>
        <p:txBody>
          <a:bodyPr wrap="square" rtlCol="0">
            <a:spAutoFit/>
          </a:bodyPr>
          <a:lstStyle/>
          <a:p>
            <a:pPr>
              <a:lnSpc>
                <a:spcPct val="120000"/>
              </a:lnSpc>
              <a:spcBef>
                <a:spcPts val="600"/>
              </a:spcBef>
              <a:spcAft>
                <a:spcPts val="600"/>
              </a:spcAft>
            </a:pPr>
            <a:r>
              <a:rPr lang="en-US" sz="2500" dirty="0" err="1" smtClean="0"/>
              <a:t>Người</a:t>
            </a:r>
            <a:r>
              <a:rPr lang="en-US" sz="2500" dirty="0" smtClean="0"/>
              <a:t> </a:t>
            </a:r>
            <a:r>
              <a:rPr lang="en-US" sz="2500" dirty="0" err="1" smtClean="0"/>
              <a:t>Giéc</a:t>
            </a:r>
            <a:r>
              <a:rPr lang="en-US" sz="2500" dirty="0" smtClean="0"/>
              <a:t>-man </a:t>
            </a:r>
            <a:r>
              <a:rPr lang="en-US" sz="2500" dirty="0" err="1" smtClean="0"/>
              <a:t>đã</a:t>
            </a:r>
            <a:r>
              <a:rPr lang="en-US" sz="2500" dirty="0" smtClean="0"/>
              <a:t> </a:t>
            </a:r>
            <a:r>
              <a:rPr lang="en-US" sz="2500" dirty="0" err="1" smtClean="0"/>
              <a:t>thành</a:t>
            </a:r>
            <a:r>
              <a:rPr lang="en-US" sz="2500" dirty="0" smtClean="0"/>
              <a:t> </a:t>
            </a:r>
            <a:r>
              <a:rPr lang="en-US" sz="2500" dirty="0" err="1" smtClean="0"/>
              <a:t>lập</a:t>
            </a:r>
            <a:r>
              <a:rPr lang="en-US" sz="2500" dirty="0" smtClean="0"/>
              <a:t> </a:t>
            </a:r>
            <a:r>
              <a:rPr lang="en-US" sz="2500" dirty="0" err="1" smtClean="0"/>
              <a:t>các</a:t>
            </a:r>
            <a:r>
              <a:rPr lang="en-US" sz="2500" dirty="0" smtClean="0"/>
              <a:t> </a:t>
            </a:r>
            <a:r>
              <a:rPr lang="en-US" sz="2500" dirty="0" err="1" smtClean="0"/>
              <a:t>vương</a:t>
            </a:r>
            <a:r>
              <a:rPr lang="en-US" sz="2500" dirty="0" smtClean="0"/>
              <a:t> </a:t>
            </a:r>
            <a:r>
              <a:rPr lang="en-US" sz="2500" dirty="0" err="1" smtClean="0"/>
              <a:t>quốc</a:t>
            </a:r>
            <a:r>
              <a:rPr lang="en-US" sz="2500" dirty="0" smtClean="0"/>
              <a:t> </a:t>
            </a:r>
            <a:r>
              <a:rPr lang="en-US" sz="2500" dirty="0" err="1" smtClean="0"/>
              <a:t>mới</a:t>
            </a:r>
            <a:r>
              <a:rPr lang="en-US" sz="2500" dirty="0" smtClean="0"/>
              <a:t>:</a:t>
            </a:r>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của</a:t>
            </a:r>
            <a:r>
              <a:rPr lang="en-US" sz="2500" i="1" dirty="0" smtClean="0"/>
              <a:t> </a:t>
            </a:r>
            <a:r>
              <a:rPr lang="en-US" sz="2500" i="1" dirty="0" err="1" smtClean="0"/>
              <a:t>người</a:t>
            </a:r>
            <a:r>
              <a:rPr lang="en-US" sz="2500" i="1" dirty="0" smtClean="0"/>
              <a:t> </a:t>
            </a:r>
            <a:r>
              <a:rPr lang="en-US" sz="2500" i="1" dirty="0" err="1" smtClean="0"/>
              <a:t>Ăng-glo-xắc-xông</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Phờ-răng</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Đông</a:t>
            </a:r>
            <a:r>
              <a:rPr lang="en-US" sz="2500" i="1" dirty="0" smtClean="0"/>
              <a:t> </a:t>
            </a:r>
            <a:r>
              <a:rPr lang="en-US" sz="2500" i="1" dirty="0" err="1" smtClean="0"/>
              <a:t>Gốt</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Tây</a:t>
            </a:r>
            <a:r>
              <a:rPr lang="en-US" sz="2500" i="1" dirty="0" smtClean="0"/>
              <a:t> </a:t>
            </a:r>
            <a:r>
              <a:rPr lang="en-US" sz="2500" i="1" dirty="0" err="1" smtClean="0"/>
              <a:t>Gốt</a:t>
            </a:r>
            <a:endParaRPr lang="en-US" sz="2500" i="1" dirty="0"/>
          </a:p>
          <a:p>
            <a:pPr marL="285750" indent="-285750">
              <a:lnSpc>
                <a:spcPct val="120000"/>
              </a:lnSpc>
              <a:spcBef>
                <a:spcPts val="600"/>
              </a:spcBef>
              <a:spcAft>
                <a:spcPts val="600"/>
              </a:spcAft>
              <a:buFont typeface="Arial" panose="020B0604020202020204" pitchFamily="34" charset="0"/>
              <a:buChar char="•"/>
            </a:pPr>
            <a:r>
              <a:rPr lang="en-US" sz="2500" i="1" dirty="0" smtClean="0"/>
              <a:t>…</a:t>
            </a:r>
            <a:endParaRPr lang="en-US" sz="2500" i="1"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44" t="21873" r="24410" b="17453"/>
          <a:stretch/>
        </p:blipFill>
        <p:spPr bwMode="auto">
          <a:xfrm>
            <a:off x="480686" y="1371600"/>
            <a:ext cx="768923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p:cNvPicPr>
          <p:nvPr/>
        </p:nvPicPr>
        <p:blipFill>
          <a:blip r:embed="rId3"/>
          <a:srcRect l="7929" t="14522" r="8438" b="14913"/>
          <a:stretch>
            <a:fillRect/>
          </a:stretch>
        </p:blipFill>
        <p:spPr>
          <a:xfrm>
            <a:off x="0" y="0"/>
            <a:ext cx="12188825" cy="6858000"/>
          </a:xfrm>
          <a:prstGeom prst="rect">
            <a:avLst/>
          </a:prstGeom>
        </p:spPr>
      </p:pic>
      <p:pic>
        <p:nvPicPr>
          <p:cNvPr id="9"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58057" y="5651361"/>
            <a:ext cx="252813" cy="234027"/>
          </a:xfrm>
          <a:prstGeom prst="rect">
            <a:avLst/>
          </a:prstGeom>
        </p:spPr>
      </p:pic>
      <p:grpSp>
        <p:nvGrpSpPr>
          <p:cNvPr id="10" name="Group 4"/>
          <p:cNvGrpSpPr/>
          <p:nvPr/>
        </p:nvGrpSpPr>
        <p:grpSpPr>
          <a:xfrm>
            <a:off x="3046412" y="1130383"/>
            <a:ext cx="9998848" cy="3137804"/>
            <a:chOff x="0" y="0"/>
            <a:chExt cx="14452999" cy="4534409"/>
          </a:xfrm>
          <a:noFill/>
        </p:grpSpPr>
        <p:sp>
          <p:nvSpPr>
            <p:cNvPr id="11"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grpFill/>
          </p:spPr>
        </p:sp>
      </p:grpSp>
      <p:pic>
        <p:nvPicPr>
          <p:cNvPr id="12"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811" y="2864459"/>
            <a:ext cx="236588" cy="219008"/>
          </a:xfrm>
          <a:prstGeom prst="rect">
            <a:avLst/>
          </a:prstGeom>
        </p:spPr>
      </p:pic>
      <p:pic>
        <p:nvPicPr>
          <p:cNvPr id="13"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30223" y="5096667"/>
            <a:ext cx="227180" cy="210300"/>
          </a:xfrm>
          <a:prstGeom prst="rect">
            <a:avLst/>
          </a:prstGeom>
        </p:spPr>
      </p:pic>
      <p:pic>
        <p:nvPicPr>
          <p:cNvPr id="14"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28242" y="5201816"/>
            <a:ext cx="195698" cy="181157"/>
          </a:xfrm>
          <a:prstGeom prst="rect">
            <a:avLst/>
          </a:prstGeom>
        </p:spPr>
      </p:pic>
      <p:pic>
        <p:nvPicPr>
          <p:cNvPr id="15"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00120">
            <a:off x="10871822" y="-36327"/>
            <a:ext cx="1111687" cy="1120379"/>
          </a:xfrm>
          <a:prstGeom prst="rect">
            <a:avLst/>
          </a:prstGeom>
        </p:spPr>
      </p:pic>
      <p:pic>
        <p:nvPicPr>
          <p:cNvPr id="16"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279322">
            <a:off x="-792374" y="-278103"/>
            <a:ext cx="2832629" cy="963345"/>
          </a:xfrm>
          <a:prstGeom prst="rect">
            <a:avLst/>
          </a:prstGeom>
        </p:spPr>
      </p:pic>
      <p:pic>
        <p:nvPicPr>
          <p:cNvPr id="17"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flipH="1">
            <a:off x="10115290" y="-304126"/>
            <a:ext cx="3311106" cy="1126069"/>
          </a:xfrm>
          <a:prstGeom prst="rect">
            <a:avLst/>
          </a:prstGeom>
        </p:spPr>
      </p:pic>
      <p:pic>
        <p:nvPicPr>
          <p:cNvPr id="18"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1427665" y="2169706"/>
            <a:ext cx="234420" cy="217001"/>
          </a:xfrm>
          <a:prstGeom prst="rect">
            <a:avLst/>
          </a:prstGeom>
        </p:spPr>
      </p:pic>
      <p:pic>
        <p:nvPicPr>
          <p:cNvPr id="19"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214958" y="-82671"/>
            <a:ext cx="243099" cy="225036"/>
          </a:xfrm>
          <a:prstGeom prst="rect">
            <a:avLst/>
          </a:prstGeom>
        </p:spPr>
      </p:pic>
      <p:pic>
        <p:nvPicPr>
          <p:cNvPr id="20" name="Picture 14"/>
          <p:cNvPicPr>
            <a:picLocks noChangeAspect="1"/>
          </p:cNvPicPr>
          <p:nvPr/>
        </p:nvPicPr>
        <p:blipFill>
          <a:blip r:embed="rId17"/>
          <a:srcRect/>
          <a:stretch>
            <a:fillRect/>
          </a:stretch>
        </p:blipFill>
        <p:spPr>
          <a:xfrm>
            <a:off x="239946" y="3083467"/>
            <a:ext cx="2056734" cy="3435940"/>
          </a:xfrm>
          <a:prstGeom prst="rect">
            <a:avLst/>
          </a:prstGeom>
        </p:spPr>
      </p:pic>
      <p:pic>
        <p:nvPicPr>
          <p:cNvPr id="21"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613372">
            <a:off x="922728" y="2555266"/>
            <a:ext cx="475430" cy="286966"/>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0720" y="6449328"/>
            <a:ext cx="7603865" cy="427829"/>
          </a:xfrm>
          <a:prstGeom prst="rect">
            <a:avLst/>
          </a:prstGeom>
        </p:spPr>
      </p:pic>
      <p:pic>
        <p:nvPicPr>
          <p:cNvPr id="23"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042780" y="6474942"/>
            <a:ext cx="7603865" cy="427829"/>
          </a:xfrm>
          <a:prstGeom prst="rect">
            <a:avLst/>
          </a:prstGeom>
        </p:spPr>
      </p:pic>
      <p:sp>
        <p:nvSpPr>
          <p:cNvPr id="24" name="Rounded Rectangular Callout 23"/>
          <p:cNvSpPr/>
          <p:nvPr/>
        </p:nvSpPr>
        <p:spPr>
          <a:xfrm>
            <a:off x="2098672" y="900807"/>
            <a:ext cx="7500939" cy="2971800"/>
          </a:xfrm>
          <a:prstGeom prst="wedgeRoundRectCallout">
            <a:avLst>
              <a:gd name="adj1" fmla="val -44465"/>
              <a:gd name="adj2" fmla="val 65813"/>
              <a:gd name="adj3" fmla="val 16667"/>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latin typeface="SVN-Appleberry" panose="02040603050506020204" pitchFamily="18" charset="0"/>
              </a:rPr>
              <a:t>Những</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sự</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kiện</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đó</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diễn</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ra</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trên</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vùng</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đất</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tương</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đương</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với</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những</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quốc</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gia</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nào</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ngày</a:t>
            </a:r>
            <a:r>
              <a:rPr lang="en-US" sz="4400" dirty="0" smtClean="0">
                <a:solidFill>
                  <a:schemeClr val="tx1"/>
                </a:solidFill>
                <a:latin typeface="SVN-Appleberry" panose="02040603050506020204" pitchFamily="18" charset="0"/>
              </a:rPr>
              <a:t> nay ở </a:t>
            </a:r>
            <a:r>
              <a:rPr lang="en-US" sz="4400" dirty="0" err="1" smtClean="0">
                <a:solidFill>
                  <a:schemeClr val="tx1"/>
                </a:solidFill>
                <a:latin typeface="SVN-Appleberry" panose="02040603050506020204" pitchFamily="18" charset="0"/>
              </a:rPr>
              <a:t>châu</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Âu</a:t>
            </a:r>
            <a:r>
              <a:rPr lang="en-US" sz="4400" dirty="0" smtClean="0">
                <a:solidFill>
                  <a:schemeClr val="tx1"/>
                </a:solidFill>
                <a:latin typeface="SVN-Appleberry" panose="02040603050506020204" pitchFamily="18" charset="0"/>
              </a:rPr>
              <a:t>?</a:t>
            </a:r>
            <a:endParaRPr lang="en-US" sz="4400" dirty="0">
              <a:solidFill>
                <a:schemeClr val="tx1"/>
              </a:solidFill>
              <a:latin typeface="SVN-Appleberry" panose="02040603050506020204" pitchFamily="18" charset="0"/>
            </a:endParaRPr>
          </a:p>
        </p:txBody>
      </p:sp>
      <p:sp>
        <p:nvSpPr>
          <p:cNvPr id="2" name="TextBox 1"/>
          <p:cNvSpPr txBox="1"/>
          <p:nvPr/>
        </p:nvSpPr>
        <p:spPr>
          <a:xfrm>
            <a:off x="4113212" y="4343400"/>
            <a:ext cx="6248400" cy="369332"/>
          </a:xfrm>
          <a:prstGeom prst="rect">
            <a:avLst/>
          </a:prstGeom>
          <a:noFill/>
        </p:spPr>
        <p:txBody>
          <a:bodyPr wrap="square" rtlCol="0">
            <a:spAutoFit/>
          </a:bodyPr>
          <a:lstStyle/>
          <a:p>
            <a:r>
              <a:rPr lang="en-US" i="1" dirty="0" smtClean="0"/>
              <a:t>(</a:t>
            </a:r>
            <a:r>
              <a:rPr lang="en-US" i="1" dirty="0" err="1" smtClean="0"/>
              <a:t>Tham</a:t>
            </a:r>
            <a:r>
              <a:rPr lang="en-US" i="1" dirty="0" smtClean="0"/>
              <a:t> </a:t>
            </a:r>
            <a:r>
              <a:rPr lang="en-US" i="1" dirty="0" err="1" smtClean="0"/>
              <a:t>khảo</a:t>
            </a:r>
            <a:r>
              <a:rPr lang="en-US" i="1" dirty="0" smtClean="0"/>
              <a:t> </a:t>
            </a:r>
            <a:r>
              <a:rPr lang="en-US" i="1" dirty="0" err="1" smtClean="0"/>
              <a:t>bản</a:t>
            </a:r>
            <a:r>
              <a:rPr lang="en-US" i="1" dirty="0" smtClean="0"/>
              <a:t> </a:t>
            </a:r>
            <a:r>
              <a:rPr lang="en-US" i="1" dirty="0" err="1" smtClean="0"/>
              <a:t>đồ</a:t>
            </a:r>
            <a:r>
              <a:rPr lang="en-US" i="1" dirty="0" smtClean="0"/>
              <a:t> SGK </a:t>
            </a:r>
            <a:r>
              <a:rPr lang="en-US" i="1" dirty="0" err="1" smtClean="0"/>
              <a:t>trang</a:t>
            </a:r>
            <a:r>
              <a:rPr lang="en-US" i="1" dirty="0" smtClean="0"/>
              <a:t> 104)</a:t>
            </a:r>
            <a:endParaRPr lang="en-US" i="1" dirty="0"/>
          </a:p>
        </p:txBody>
      </p:sp>
    </p:spTree>
    <p:extLst>
      <p:ext uri="{BB962C8B-B14F-4D97-AF65-F5344CB8AC3E}">
        <p14:creationId xmlns:p14="http://schemas.microsoft.com/office/powerpoint/2010/main" val="3244641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70" t="15814" r="23517" b="16900"/>
          <a:stretch/>
        </p:blipFill>
        <p:spPr bwMode="auto">
          <a:xfrm>
            <a:off x="-1588" y="762001"/>
            <a:ext cx="6436792"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9212" y="504770"/>
            <a:ext cx="5737157" cy="557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71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arn(inVertical)">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7012" y="1371600"/>
            <a:ext cx="2057400" cy="1219200"/>
          </a:xfrm>
          <a:prstGeom prst="roundRect">
            <a:avLst/>
          </a:prstGeom>
          <a:solidFill>
            <a:schemeClr val="accent6">
              <a:lumMod val="40000"/>
              <a:lumOff val="60000"/>
            </a:schemeClr>
          </a:solidFill>
          <a:ln>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dirty="0" err="1" smtClean="0"/>
              <a:t>Quý</a:t>
            </a:r>
            <a:r>
              <a:rPr lang="en-US" sz="2400" dirty="0" smtClean="0"/>
              <a:t> </a:t>
            </a:r>
            <a:r>
              <a:rPr lang="en-US" sz="2400" dirty="0" err="1" smtClean="0"/>
              <a:t>tộc</a:t>
            </a:r>
            <a:r>
              <a:rPr lang="en-US" sz="2400" dirty="0" smtClean="0"/>
              <a:t> </a:t>
            </a:r>
            <a:r>
              <a:rPr lang="en-US" sz="2400" dirty="0" err="1" smtClean="0"/>
              <a:t>thị</a:t>
            </a:r>
            <a:r>
              <a:rPr lang="en-US" sz="2400" dirty="0" smtClean="0"/>
              <a:t> </a:t>
            </a:r>
            <a:r>
              <a:rPr lang="en-US" sz="2400" dirty="0" err="1" smtClean="0"/>
              <a:t>tộc</a:t>
            </a:r>
            <a:r>
              <a:rPr lang="en-US" sz="2400" dirty="0" smtClean="0"/>
              <a:t> </a:t>
            </a:r>
            <a:r>
              <a:rPr lang="en-US" sz="2400" dirty="0" err="1" smtClean="0"/>
              <a:t>người</a:t>
            </a:r>
            <a:r>
              <a:rPr lang="en-US" sz="2400" dirty="0" smtClean="0"/>
              <a:t> </a:t>
            </a:r>
            <a:r>
              <a:rPr lang="en-US" sz="2400" dirty="0" err="1" smtClean="0"/>
              <a:t>Giéc</a:t>
            </a:r>
            <a:r>
              <a:rPr lang="en-US" sz="2400" dirty="0" smtClean="0"/>
              <a:t>-man</a:t>
            </a:r>
            <a:endParaRPr lang="en-US" sz="2400" dirty="0"/>
          </a:p>
        </p:txBody>
      </p:sp>
      <p:sp>
        <p:nvSpPr>
          <p:cNvPr id="5" name="Rounded Rectangle 4"/>
          <p:cNvSpPr/>
          <p:nvPr/>
        </p:nvSpPr>
        <p:spPr>
          <a:xfrm>
            <a:off x="531812" y="5257800"/>
            <a:ext cx="1752600" cy="762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err="1" smtClean="0"/>
              <a:t>Nô</a:t>
            </a:r>
            <a:r>
              <a:rPr lang="en-US" sz="2400" dirty="0" smtClean="0"/>
              <a:t> </a:t>
            </a:r>
            <a:r>
              <a:rPr lang="en-US" sz="2400" dirty="0" err="1" smtClean="0"/>
              <a:t>lệ</a:t>
            </a:r>
            <a:endParaRPr lang="en-US" sz="2400" dirty="0"/>
          </a:p>
        </p:txBody>
      </p:sp>
      <p:sp>
        <p:nvSpPr>
          <p:cNvPr id="6" name="Rounded Rectangle 5"/>
          <p:cNvSpPr/>
          <p:nvPr/>
        </p:nvSpPr>
        <p:spPr>
          <a:xfrm>
            <a:off x="9294812" y="5257800"/>
            <a:ext cx="2286000" cy="7620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Nông</a:t>
            </a:r>
            <a:r>
              <a:rPr lang="en-US" sz="2400" dirty="0" smtClean="0"/>
              <a:t> </a:t>
            </a:r>
            <a:r>
              <a:rPr lang="en-US" sz="2400" dirty="0" err="1" smtClean="0"/>
              <a:t>dân</a:t>
            </a:r>
            <a:r>
              <a:rPr lang="en-US" sz="2400" dirty="0" smtClean="0"/>
              <a:t> </a:t>
            </a:r>
            <a:r>
              <a:rPr lang="en-US" sz="2400" dirty="0" err="1" smtClean="0"/>
              <a:t>tự</a:t>
            </a:r>
            <a:r>
              <a:rPr lang="en-US" sz="2400" dirty="0" smtClean="0"/>
              <a:t> do</a:t>
            </a:r>
            <a:endParaRPr lang="en-US" sz="2400" dirty="0"/>
          </a:p>
        </p:txBody>
      </p:sp>
      <p:sp>
        <p:nvSpPr>
          <p:cNvPr id="7" name="Rounded Rectangle 6"/>
          <p:cNvSpPr/>
          <p:nvPr/>
        </p:nvSpPr>
        <p:spPr>
          <a:xfrm>
            <a:off x="4799012" y="5257800"/>
            <a:ext cx="2362200" cy="7620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err="1" smtClean="0"/>
              <a:t>Nông</a:t>
            </a:r>
            <a:r>
              <a:rPr lang="en-US" sz="2400" dirty="0" smtClean="0"/>
              <a:t> </a:t>
            </a:r>
            <a:r>
              <a:rPr lang="en-US" sz="2400" dirty="0" err="1" smtClean="0"/>
              <a:t>nô</a:t>
            </a:r>
            <a:endParaRPr lang="en-US" sz="2400" dirty="0"/>
          </a:p>
        </p:txBody>
      </p:sp>
      <p:sp>
        <p:nvSpPr>
          <p:cNvPr id="8" name="Rounded Rectangle 7"/>
          <p:cNvSpPr/>
          <p:nvPr/>
        </p:nvSpPr>
        <p:spPr>
          <a:xfrm>
            <a:off x="9589034" y="1371600"/>
            <a:ext cx="2448978" cy="12192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err="1" smtClean="0"/>
              <a:t>Quý</a:t>
            </a:r>
            <a:r>
              <a:rPr lang="en-US" sz="2400" dirty="0" smtClean="0"/>
              <a:t> </a:t>
            </a:r>
            <a:r>
              <a:rPr lang="en-US" sz="2400" dirty="0" err="1" smtClean="0"/>
              <a:t>tộc</a:t>
            </a:r>
            <a:r>
              <a:rPr lang="en-US" sz="2400" dirty="0" smtClean="0"/>
              <a:t> La </a:t>
            </a:r>
            <a:r>
              <a:rPr lang="en-US" sz="2400" dirty="0" err="1" smtClean="0"/>
              <a:t>Mã</a:t>
            </a:r>
            <a:r>
              <a:rPr lang="en-US" sz="2400" dirty="0" smtClean="0"/>
              <a:t> </a:t>
            </a:r>
            <a:r>
              <a:rPr lang="en-US" sz="2400" dirty="0" err="1" smtClean="0"/>
              <a:t>quy</a:t>
            </a:r>
            <a:r>
              <a:rPr lang="en-US" sz="2400" dirty="0" smtClean="0"/>
              <a:t> </a:t>
            </a:r>
            <a:r>
              <a:rPr lang="en-US" sz="2400" dirty="0" err="1" smtClean="0"/>
              <a:t>thuận</a:t>
            </a:r>
            <a:r>
              <a:rPr lang="en-US" sz="2400" dirty="0" smtClean="0"/>
              <a:t> </a:t>
            </a:r>
            <a:r>
              <a:rPr lang="en-US" sz="2400" dirty="0" err="1" smtClean="0"/>
              <a:t>chính</a:t>
            </a:r>
            <a:r>
              <a:rPr lang="en-US" sz="2400" dirty="0" smtClean="0"/>
              <a:t> </a:t>
            </a:r>
            <a:r>
              <a:rPr lang="en-US" sz="2400" dirty="0" err="1" smtClean="0"/>
              <a:t>quyền</a:t>
            </a:r>
            <a:r>
              <a:rPr lang="en-US" sz="2400" dirty="0" smtClean="0"/>
              <a:t> </a:t>
            </a:r>
            <a:r>
              <a:rPr lang="en-US" sz="2400" dirty="0" err="1" smtClean="0"/>
              <a:t>mới</a:t>
            </a:r>
            <a:endParaRPr lang="en-US" sz="2400" dirty="0"/>
          </a:p>
        </p:txBody>
      </p:sp>
      <p:sp>
        <p:nvSpPr>
          <p:cNvPr id="9" name="Rounded Rectangle 8"/>
          <p:cNvSpPr/>
          <p:nvPr/>
        </p:nvSpPr>
        <p:spPr>
          <a:xfrm>
            <a:off x="4799012" y="1524000"/>
            <a:ext cx="22860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Lãnh</a:t>
            </a:r>
            <a:r>
              <a:rPr lang="en-US" sz="2400" dirty="0" smtClean="0"/>
              <a:t> </a:t>
            </a:r>
            <a:r>
              <a:rPr lang="en-US" sz="2400" dirty="0" err="1" smtClean="0"/>
              <a:t>chúa</a:t>
            </a:r>
            <a:r>
              <a:rPr lang="en-US" sz="2400" dirty="0" smtClean="0"/>
              <a:t> </a:t>
            </a:r>
            <a:r>
              <a:rPr lang="en-US" sz="2400" dirty="0" err="1" smtClean="0"/>
              <a:t>phong</a:t>
            </a:r>
            <a:r>
              <a:rPr lang="en-US" sz="2400" dirty="0" smtClean="0"/>
              <a:t> </a:t>
            </a:r>
            <a:r>
              <a:rPr lang="en-US" sz="2400" dirty="0" err="1" smtClean="0"/>
              <a:t>kiến</a:t>
            </a:r>
            <a:endParaRPr lang="en-US" sz="2400" dirty="0"/>
          </a:p>
        </p:txBody>
      </p:sp>
      <p:cxnSp>
        <p:nvCxnSpPr>
          <p:cNvPr id="11" name="Straight Arrow Connector 10"/>
          <p:cNvCxnSpPr>
            <a:stCxn id="4" idx="3"/>
          </p:cNvCxnSpPr>
          <p:nvPr/>
        </p:nvCxnSpPr>
        <p:spPr>
          <a:xfrm>
            <a:off x="2284412" y="1981200"/>
            <a:ext cx="23622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a:stCxn id="8" idx="1"/>
          </p:cNvCxnSpPr>
          <p:nvPr/>
        </p:nvCxnSpPr>
        <p:spPr>
          <a:xfrm flipH="1">
            <a:off x="7161212" y="1981200"/>
            <a:ext cx="242782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a:off x="2360612" y="5791200"/>
            <a:ext cx="24384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flipH="1">
            <a:off x="7161212" y="5791200"/>
            <a:ext cx="21336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 name="TextBox 19"/>
          <p:cNvSpPr txBox="1"/>
          <p:nvPr/>
        </p:nvSpPr>
        <p:spPr>
          <a:xfrm>
            <a:off x="2284412" y="1519535"/>
            <a:ext cx="2362200" cy="461665"/>
          </a:xfrm>
          <a:prstGeom prst="rect">
            <a:avLst/>
          </a:prstGeom>
          <a:noFill/>
        </p:spPr>
        <p:txBody>
          <a:bodyPr wrap="square" rtlCol="0">
            <a:spAutoFit/>
          </a:bodyPr>
          <a:lstStyle/>
          <a:p>
            <a:r>
              <a:rPr lang="en-US" sz="2400" dirty="0" err="1" smtClean="0"/>
              <a:t>Chiếm</a:t>
            </a:r>
            <a:r>
              <a:rPr lang="en-US" sz="2400" dirty="0" smtClean="0"/>
              <a:t> </a:t>
            </a:r>
            <a:r>
              <a:rPr lang="en-US" sz="2400" dirty="0" err="1" smtClean="0"/>
              <a:t>ruộng</a:t>
            </a:r>
            <a:r>
              <a:rPr lang="en-US" sz="2400" dirty="0" smtClean="0"/>
              <a:t> </a:t>
            </a:r>
            <a:r>
              <a:rPr lang="en-US" sz="2400" dirty="0" err="1" smtClean="0"/>
              <a:t>đất</a:t>
            </a:r>
            <a:endParaRPr lang="en-US" sz="2400" dirty="0"/>
          </a:p>
        </p:txBody>
      </p:sp>
      <p:sp>
        <p:nvSpPr>
          <p:cNvPr id="21" name="TextBox 20"/>
          <p:cNvSpPr txBox="1"/>
          <p:nvPr/>
        </p:nvSpPr>
        <p:spPr>
          <a:xfrm>
            <a:off x="2436812" y="1981200"/>
            <a:ext cx="2209800" cy="830997"/>
          </a:xfrm>
          <a:prstGeom prst="rect">
            <a:avLst/>
          </a:prstGeom>
          <a:noFill/>
        </p:spPr>
        <p:txBody>
          <a:bodyPr wrap="square" rtlCol="0">
            <a:spAutoFit/>
          </a:bodyPr>
          <a:lstStyle/>
          <a:p>
            <a:pPr algn="ctr"/>
            <a:r>
              <a:rPr lang="en-US" sz="2400" dirty="0" err="1" smtClean="0"/>
              <a:t>Được</a:t>
            </a:r>
            <a:r>
              <a:rPr lang="en-US" sz="2400" dirty="0" smtClean="0"/>
              <a:t> </a:t>
            </a:r>
            <a:r>
              <a:rPr lang="en-US" sz="2400" dirty="0" err="1" smtClean="0"/>
              <a:t>phong</a:t>
            </a:r>
            <a:r>
              <a:rPr lang="en-US" sz="2400" dirty="0" smtClean="0"/>
              <a:t> </a:t>
            </a:r>
            <a:r>
              <a:rPr lang="en-US" sz="2400" dirty="0" err="1" smtClean="0"/>
              <a:t>tước</a:t>
            </a:r>
            <a:r>
              <a:rPr lang="en-US" sz="2400" dirty="0" smtClean="0"/>
              <a:t> </a:t>
            </a:r>
            <a:r>
              <a:rPr lang="en-US" sz="2400" dirty="0" err="1" smtClean="0"/>
              <a:t>vị</a:t>
            </a:r>
            <a:endParaRPr lang="en-US" sz="2400" dirty="0"/>
          </a:p>
        </p:txBody>
      </p:sp>
      <p:sp>
        <p:nvSpPr>
          <p:cNvPr id="22" name="TextBox 21"/>
          <p:cNvSpPr txBox="1"/>
          <p:nvPr/>
        </p:nvSpPr>
        <p:spPr>
          <a:xfrm>
            <a:off x="7313612" y="1524000"/>
            <a:ext cx="2133600" cy="1200329"/>
          </a:xfrm>
          <a:prstGeom prst="rect">
            <a:avLst/>
          </a:prstGeom>
          <a:noFill/>
        </p:spPr>
        <p:txBody>
          <a:bodyPr wrap="square" rtlCol="0">
            <a:spAutoFit/>
          </a:bodyPr>
          <a:lstStyle/>
          <a:p>
            <a:pPr algn="ctr"/>
            <a:r>
              <a:rPr lang="en-US" sz="2400" dirty="0" err="1" smtClean="0"/>
              <a:t>Được</a:t>
            </a:r>
            <a:r>
              <a:rPr lang="en-US" sz="2400" dirty="0" smtClean="0"/>
              <a:t> ban </a:t>
            </a:r>
            <a:r>
              <a:rPr lang="en-US" sz="2400" dirty="0" err="1" smtClean="0"/>
              <a:t>tặng</a:t>
            </a:r>
            <a:r>
              <a:rPr lang="en-US" sz="2400" dirty="0" smtClean="0"/>
              <a:t> </a:t>
            </a:r>
            <a:r>
              <a:rPr lang="en-US" sz="2400" dirty="0" err="1" smtClean="0"/>
              <a:t>những</a:t>
            </a:r>
            <a:r>
              <a:rPr lang="en-US" sz="2400" dirty="0" smtClean="0"/>
              <a:t> </a:t>
            </a:r>
            <a:r>
              <a:rPr lang="en-US" sz="2400" dirty="0" err="1" smtClean="0"/>
              <a:t>vùng</a:t>
            </a:r>
            <a:r>
              <a:rPr lang="en-US" sz="2400" dirty="0" smtClean="0"/>
              <a:t> </a:t>
            </a:r>
            <a:r>
              <a:rPr lang="en-US" sz="2400" dirty="0" err="1" smtClean="0"/>
              <a:t>đất</a:t>
            </a:r>
            <a:r>
              <a:rPr lang="en-US" sz="2400" dirty="0" smtClean="0"/>
              <a:t> </a:t>
            </a:r>
            <a:r>
              <a:rPr lang="en-US" sz="2400" dirty="0" err="1" smtClean="0"/>
              <a:t>rộng</a:t>
            </a:r>
            <a:r>
              <a:rPr lang="en-US" sz="2400" dirty="0" smtClean="0"/>
              <a:t> </a:t>
            </a:r>
            <a:r>
              <a:rPr lang="en-US" sz="2400" dirty="0" err="1" smtClean="0"/>
              <a:t>lớn</a:t>
            </a:r>
            <a:endParaRPr lang="en-US" sz="2400" dirty="0"/>
          </a:p>
        </p:txBody>
      </p:sp>
      <p:sp>
        <p:nvSpPr>
          <p:cNvPr id="23" name="TextBox 22"/>
          <p:cNvSpPr txBox="1"/>
          <p:nvPr/>
        </p:nvSpPr>
        <p:spPr>
          <a:xfrm>
            <a:off x="2360612" y="5329535"/>
            <a:ext cx="2286000" cy="461665"/>
          </a:xfrm>
          <a:prstGeom prst="rect">
            <a:avLst/>
          </a:prstGeom>
          <a:noFill/>
        </p:spPr>
        <p:txBody>
          <a:bodyPr wrap="square" rtlCol="0">
            <a:spAutoFit/>
          </a:bodyPr>
          <a:lstStyle/>
          <a:p>
            <a:pPr algn="ctr"/>
            <a:r>
              <a:rPr lang="en-US" sz="2400" dirty="0" err="1" smtClean="0"/>
              <a:t>Được</a:t>
            </a:r>
            <a:r>
              <a:rPr lang="en-US" sz="2400" dirty="0" smtClean="0"/>
              <a:t> </a:t>
            </a:r>
            <a:r>
              <a:rPr lang="en-US" sz="2400" dirty="0" err="1" smtClean="0"/>
              <a:t>giải</a:t>
            </a:r>
            <a:r>
              <a:rPr lang="en-US" sz="2400" dirty="0" smtClean="0"/>
              <a:t> </a:t>
            </a:r>
            <a:r>
              <a:rPr lang="en-US" sz="2400" dirty="0" err="1" smtClean="0"/>
              <a:t>phóng</a:t>
            </a:r>
            <a:endParaRPr lang="en-US" sz="2400" dirty="0"/>
          </a:p>
        </p:txBody>
      </p:sp>
      <p:sp>
        <p:nvSpPr>
          <p:cNvPr id="24" name="TextBox 23"/>
          <p:cNvSpPr txBox="1"/>
          <p:nvPr/>
        </p:nvSpPr>
        <p:spPr>
          <a:xfrm>
            <a:off x="7237412" y="5329535"/>
            <a:ext cx="1981200" cy="461665"/>
          </a:xfrm>
          <a:prstGeom prst="rect">
            <a:avLst/>
          </a:prstGeom>
          <a:noFill/>
        </p:spPr>
        <p:txBody>
          <a:bodyPr wrap="square" rtlCol="0">
            <a:spAutoFit/>
          </a:bodyPr>
          <a:lstStyle/>
          <a:p>
            <a:r>
              <a:rPr lang="en-US" sz="2400" dirty="0" err="1" smtClean="0"/>
              <a:t>Mất</a:t>
            </a:r>
            <a:r>
              <a:rPr lang="en-US" sz="2400" dirty="0" smtClean="0"/>
              <a:t> </a:t>
            </a:r>
            <a:r>
              <a:rPr lang="en-US" sz="2400" dirty="0" err="1" smtClean="0"/>
              <a:t>ruộng</a:t>
            </a:r>
            <a:r>
              <a:rPr lang="en-US" sz="2400" dirty="0" smtClean="0"/>
              <a:t> </a:t>
            </a:r>
            <a:r>
              <a:rPr lang="en-US" sz="2400" dirty="0" err="1" smtClean="0"/>
              <a:t>đất</a:t>
            </a:r>
            <a:endParaRPr lang="en-US" sz="2400" dirty="0"/>
          </a:p>
        </p:txBody>
      </p:sp>
      <p:sp>
        <p:nvSpPr>
          <p:cNvPr id="28" name="TextBox 27"/>
          <p:cNvSpPr txBox="1"/>
          <p:nvPr/>
        </p:nvSpPr>
        <p:spPr>
          <a:xfrm>
            <a:off x="4265612" y="2590800"/>
            <a:ext cx="1295400" cy="2677656"/>
          </a:xfrm>
          <a:prstGeom prst="rect">
            <a:avLst/>
          </a:prstGeom>
          <a:noFill/>
        </p:spPr>
        <p:txBody>
          <a:bodyPr wrap="square" rtlCol="0">
            <a:spAutoFit/>
          </a:bodyPr>
          <a:lstStyle/>
          <a:p>
            <a:pPr algn="ctr"/>
            <a:r>
              <a:rPr lang="en-US" sz="2400" b="1" dirty="0" err="1" smtClean="0">
                <a:solidFill>
                  <a:srgbClr val="C00000"/>
                </a:solidFill>
              </a:rPr>
              <a:t>Lãnh</a:t>
            </a:r>
            <a:r>
              <a:rPr lang="en-US" sz="2400" b="1" dirty="0" smtClean="0">
                <a:solidFill>
                  <a:srgbClr val="C00000"/>
                </a:solidFill>
              </a:rPr>
              <a:t> </a:t>
            </a:r>
            <a:r>
              <a:rPr lang="en-US" sz="2400" b="1" dirty="0" err="1" smtClean="0">
                <a:solidFill>
                  <a:srgbClr val="C00000"/>
                </a:solidFill>
              </a:rPr>
              <a:t>chúa</a:t>
            </a:r>
            <a:r>
              <a:rPr lang="en-US" sz="2400" b="1" dirty="0" smtClean="0">
                <a:solidFill>
                  <a:srgbClr val="C00000"/>
                </a:solidFill>
              </a:rPr>
              <a:t> chi </a:t>
            </a:r>
            <a:r>
              <a:rPr lang="en-US" sz="2400" b="1" dirty="0" err="1" smtClean="0">
                <a:solidFill>
                  <a:srgbClr val="C00000"/>
                </a:solidFill>
              </a:rPr>
              <a:t>phối</a:t>
            </a:r>
            <a:r>
              <a:rPr lang="en-US" sz="2400" b="1" dirty="0" smtClean="0">
                <a:solidFill>
                  <a:srgbClr val="C00000"/>
                </a:solidFill>
              </a:rPr>
              <a:t> </a:t>
            </a:r>
            <a:r>
              <a:rPr lang="en-US" sz="2400" b="1" dirty="0" err="1" smtClean="0">
                <a:solidFill>
                  <a:srgbClr val="C00000"/>
                </a:solidFill>
              </a:rPr>
              <a:t>mọi</a:t>
            </a:r>
            <a:r>
              <a:rPr lang="en-US" sz="2400" b="1" dirty="0" smtClean="0">
                <a:solidFill>
                  <a:srgbClr val="C00000"/>
                </a:solidFill>
              </a:rPr>
              <a:t> </a:t>
            </a:r>
            <a:r>
              <a:rPr lang="en-US" sz="2400" b="1" dirty="0" err="1" smtClean="0">
                <a:solidFill>
                  <a:srgbClr val="C00000"/>
                </a:solidFill>
              </a:rPr>
              <a:t>mặt</a:t>
            </a:r>
            <a:r>
              <a:rPr lang="en-US" sz="2400" b="1" dirty="0" smtClean="0">
                <a:solidFill>
                  <a:srgbClr val="C00000"/>
                </a:solidFill>
              </a:rPr>
              <a:t> </a:t>
            </a:r>
            <a:r>
              <a:rPr lang="en-US" sz="2400" b="1" dirty="0" err="1" smtClean="0">
                <a:solidFill>
                  <a:srgbClr val="C00000"/>
                </a:solidFill>
              </a:rPr>
              <a:t>đời</a:t>
            </a:r>
            <a:r>
              <a:rPr lang="en-US" sz="2400" b="1" dirty="0" smtClean="0">
                <a:solidFill>
                  <a:srgbClr val="C00000"/>
                </a:solidFill>
              </a:rPr>
              <a:t> </a:t>
            </a:r>
            <a:r>
              <a:rPr lang="en-US" sz="2400" b="1" dirty="0" err="1" smtClean="0">
                <a:solidFill>
                  <a:srgbClr val="C00000"/>
                </a:solidFill>
              </a:rPr>
              <a:t>sống</a:t>
            </a:r>
            <a:r>
              <a:rPr lang="en-US" sz="2400" b="1" dirty="0" smtClean="0">
                <a:solidFill>
                  <a:srgbClr val="C00000"/>
                </a:solidFill>
              </a:rPr>
              <a:t> </a:t>
            </a:r>
            <a:r>
              <a:rPr lang="en-US" sz="2400" b="1" dirty="0" err="1" smtClean="0">
                <a:solidFill>
                  <a:srgbClr val="C00000"/>
                </a:solidFill>
              </a:rPr>
              <a:t>của</a:t>
            </a:r>
            <a:r>
              <a:rPr lang="en-US" sz="2400" b="1" dirty="0" smtClean="0">
                <a:solidFill>
                  <a:srgbClr val="C00000"/>
                </a:solidFill>
              </a:rPr>
              <a:t> </a:t>
            </a:r>
            <a:r>
              <a:rPr lang="en-US" sz="2400" b="1" dirty="0" err="1" smtClean="0">
                <a:solidFill>
                  <a:srgbClr val="C00000"/>
                </a:solidFill>
              </a:rPr>
              <a:t>nông</a:t>
            </a:r>
            <a:r>
              <a:rPr lang="en-US" sz="2400" b="1" dirty="0" smtClean="0">
                <a:solidFill>
                  <a:srgbClr val="C00000"/>
                </a:solidFill>
              </a:rPr>
              <a:t> </a:t>
            </a:r>
            <a:r>
              <a:rPr lang="en-US" sz="2400" b="1" dirty="0" err="1" smtClean="0">
                <a:solidFill>
                  <a:srgbClr val="C00000"/>
                </a:solidFill>
              </a:rPr>
              <a:t>nô</a:t>
            </a:r>
            <a:endParaRPr lang="en-US" sz="2400" b="1" dirty="0">
              <a:solidFill>
                <a:srgbClr val="C00000"/>
              </a:solidFill>
            </a:endParaRPr>
          </a:p>
        </p:txBody>
      </p:sp>
      <p:sp>
        <p:nvSpPr>
          <p:cNvPr id="29" name="TextBox 28"/>
          <p:cNvSpPr txBox="1"/>
          <p:nvPr/>
        </p:nvSpPr>
        <p:spPr>
          <a:xfrm>
            <a:off x="6170612" y="2819400"/>
            <a:ext cx="990600" cy="1938992"/>
          </a:xfrm>
          <a:prstGeom prst="rect">
            <a:avLst/>
          </a:prstGeom>
          <a:noFill/>
        </p:spPr>
        <p:txBody>
          <a:bodyPr wrap="square" rtlCol="0">
            <a:spAutoFit/>
          </a:bodyPr>
          <a:lstStyle/>
          <a:p>
            <a:pPr algn="ctr"/>
            <a:r>
              <a:rPr lang="en-US" sz="2400" b="1" dirty="0" err="1" smtClean="0">
                <a:solidFill>
                  <a:srgbClr val="92D050"/>
                </a:solidFill>
              </a:rPr>
              <a:t>Bị</a:t>
            </a:r>
            <a:r>
              <a:rPr lang="en-US" sz="2400" b="1" dirty="0" smtClean="0">
                <a:solidFill>
                  <a:srgbClr val="92D050"/>
                </a:solidFill>
              </a:rPr>
              <a:t> </a:t>
            </a:r>
            <a:r>
              <a:rPr lang="en-US" sz="2400" b="1" dirty="0" err="1" smtClean="0">
                <a:solidFill>
                  <a:srgbClr val="92D050"/>
                </a:solidFill>
              </a:rPr>
              <a:t>lệ</a:t>
            </a:r>
            <a:r>
              <a:rPr lang="en-US" sz="2400" b="1" dirty="0" smtClean="0">
                <a:solidFill>
                  <a:srgbClr val="92D050"/>
                </a:solidFill>
              </a:rPr>
              <a:t> </a:t>
            </a:r>
            <a:r>
              <a:rPr lang="en-US" sz="2400" b="1" dirty="0" err="1" smtClean="0">
                <a:solidFill>
                  <a:srgbClr val="92D050"/>
                </a:solidFill>
              </a:rPr>
              <a:t>thuộc</a:t>
            </a:r>
            <a:r>
              <a:rPr lang="en-US" sz="2400" b="1" dirty="0" smtClean="0">
                <a:solidFill>
                  <a:srgbClr val="92D050"/>
                </a:solidFill>
              </a:rPr>
              <a:t> </a:t>
            </a:r>
            <a:r>
              <a:rPr lang="en-US" sz="2400" b="1" dirty="0" err="1" smtClean="0">
                <a:solidFill>
                  <a:srgbClr val="92D050"/>
                </a:solidFill>
              </a:rPr>
              <a:t>vào</a:t>
            </a:r>
            <a:r>
              <a:rPr lang="en-US" sz="2400" b="1" dirty="0" smtClean="0">
                <a:solidFill>
                  <a:srgbClr val="92D050"/>
                </a:solidFill>
              </a:rPr>
              <a:t> </a:t>
            </a:r>
            <a:r>
              <a:rPr lang="en-US" sz="2400" b="1" dirty="0" err="1" smtClean="0">
                <a:solidFill>
                  <a:srgbClr val="92D050"/>
                </a:solidFill>
              </a:rPr>
              <a:t>lãnh</a:t>
            </a:r>
            <a:r>
              <a:rPr lang="en-US" sz="2400" b="1" dirty="0" smtClean="0">
                <a:solidFill>
                  <a:srgbClr val="92D050"/>
                </a:solidFill>
              </a:rPr>
              <a:t> </a:t>
            </a:r>
            <a:r>
              <a:rPr lang="en-US" sz="2400" b="1" dirty="0" err="1" smtClean="0">
                <a:solidFill>
                  <a:srgbClr val="92D050"/>
                </a:solidFill>
              </a:rPr>
              <a:t>chúa</a:t>
            </a:r>
            <a:endParaRPr lang="en-US" sz="2400" b="1" dirty="0">
              <a:solidFill>
                <a:srgbClr val="92D050"/>
              </a:solidFill>
            </a:endParaRPr>
          </a:p>
        </p:txBody>
      </p:sp>
      <p:cxnSp>
        <p:nvCxnSpPr>
          <p:cNvPr id="31" name="Straight Connector 30"/>
          <p:cNvCxnSpPr/>
          <p:nvPr/>
        </p:nvCxnSpPr>
        <p:spPr>
          <a:xfrm>
            <a:off x="6246812" y="2286000"/>
            <a:ext cx="0" cy="2971800"/>
          </a:xfrm>
          <a:prstGeom prst="line">
            <a:avLst/>
          </a:prstGeom>
        </p:spPr>
        <p:style>
          <a:lnRef idx="3">
            <a:schemeClr val="accent3"/>
          </a:lnRef>
          <a:fillRef idx="0">
            <a:schemeClr val="accent3"/>
          </a:fillRef>
          <a:effectRef idx="2">
            <a:schemeClr val="accent3"/>
          </a:effectRef>
          <a:fontRef idx="minor">
            <a:schemeClr val="tx1"/>
          </a:fontRef>
        </p:style>
      </p:cxnSp>
      <p:cxnSp>
        <p:nvCxnSpPr>
          <p:cNvPr id="33" name="Straight Connector 32"/>
          <p:cNvCxnSpPr/>
          <p:nvPr/>
        </p:nvCxnSpPr>
        <p:spPr>
          <a:xfrm>
            <a:off x="5561012" y="2286000"/>
            <a:ext cx="0" cy="2971800"/>
          </a:xfrm>
          <a:prstGeom prst="line">
            <a:avLst/>
          </a:prstGeom>
        </p:spPr>
        <p:style>
          <a:lnRef idx="3">
            <a:schemeClr val="accent2"/>
          </a:lnRef>
          <a:fillRef idx="0">
            <a:schemeClr val="accent2"/>
          </a:fillRef>
          <a:effectRef idx="2">
            <a:schemeClr val="accent2"/>
          </a:effectRef>
          <a:fontRef idx="minor">
            <a:schemeClr val="tx1"/>
          </a:fontRef>
        </p:style>
      </p:cxnSp>
      <p:sp>
        <p:nvSpPr>
          <p:cNvPr id="37" name="TextBox 36"/>
          <p:cNvSpPr txBox="1"/>
          <p:nvPr/>
        </p:nvSpPr>
        <p:spPr>
          <a:xfrm>
            <a:off x="379412" y="304800"/>
            <a:ext cx="11125200" cy="584775"/>
          </a:xfrm>
          <a:prstGeom prst="rect">
            <a:avLst/>
          </a:prstGeom>
          <a:noFill/>
        </p:spPr>
        <p:txBody>
          <a:bodyPr wrap="square" rtlCol="0">
            <a:spAutoFit/>
          </a:bodyPr>
          <a:lstStyle/>
          <a:p>
            <a:pPr algn="ctr"/>
            <a:r>
              <a:rPr lang="en-US" sz="3200" b="1" dirty="0" smtClean="0">
                <a:solidFill>
                  <a:srgbClr val="C00000"/>
                </a:solidFill>
              </a:rPr>
              <a:t>SỰ HÌNH THÀNH CÁC GIAI CẤP CHÍNH TRONG XHPK Ở TÂY ÂU</a:t>
            </a:r>
            <a:endParaRPr lang="en-US" sz="3200" b="1" dirty="0">
              <a:solidFill>
                <a:srgbClr val="C00000"/>
              </a:solidFill>
            </a:endParaRPr>
          </a:p>
        </p:txBody>
      </p:sp>
      <p:sp>
        <p:nvSpPr>
          <p:cNvPr id="38" name="Right Arrow 37"/>
          <p:cNvSpPr/>
          <p:nvPr/>
        </p:nvSpPr>
        <p:spPr>
          <a:xfrm>
            <a:off x="1141412" y="6324600"/>
            <a:ext cx="685800" cy="457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TextBox 38"/>
          <p:cNvSpPr txBox="1"/>
          <p:nvPr/>
        </p:nvSpPr>
        <p:spPr>
          <a:xfrm>
            <a:off x="2055812" y="6248400"/>
            <a:ext cx="9144000" cy="523220"/>
          </a:xfrm>
          <a:prstGeom prst="rect">
            <a:avLst/>
          </a:prstGeom>
          <a:noFill/>
        </p:spPr>
        <p:txBody>
          <a:bodyPr wrap="square" rtlCol="0">
            <a:spAutoFit/>
          </a:bodyPr>
          <a:lstStyle/>
          <a:p>
            <a:r>
              <a:rPr lang="en-US" sz="2800" dirty="0" err="1" smtClean="0"/>
              <a:t>Đến</a:t>
            </a:r>
            <a:r>
              <a:rPr lang="en-US" sz="2800" dirty="0" smtClean="0"/>
              <a:t> </a:t>
            </a:r>
            <a:r>
              <a:rPr lang="en-US" sz="2800" dirty="0" err="1" smtClean="0"/>
              <a:t>thế</a:t>
            </a:r>
            <a:r>
              <a:rPr lang="en-US" sz="2800" dirty="0" smtClean="0"/>
              <a:t> </a:t>
            </a:r>
            <a:r>
              <a:rPr lang="en-US" sz="2800" dirty="0" err="1" smtClean="0"/>
              <a:t>kỉ</a:t>
            </a:r>
            <a:r>
              <a:rPr lang="en-US" sz="2800" dirty="0" smtClean="0"/>
              <a:t> IX, XHPK </a:t>
            </a:r>
            <a:r>
              <a:rPr lang="en-US" sz="2800" dirty="0" err="1" smtClean="0"/>
              <a:t>Tây</a:t>
            </a:r>
            <a:r>
              <a:rPr lang="en-US" sz="2800" dirty="0" smtClean="0"/>
              <a:t> </a:t>
            </a:r>
            <a:r>
              <a:rPr lang="en-US" sz="2800" dirty="0" err="1" smtClean="0"/>
              <a:t>Âu</a:t>
            </a:r>
            <a:r>
              <a:rPr lang="en-US" sz="2800" dirty="0" smtClean="0"/>
              <a:t> </a:t>
            </a:r>
            <a:r>
              <a:rPr lang="en-US" sz="2800" dirty="0" err="1" smtClean="0"/>
              <a:t>đã</a:t>
            </a:r>
            <a:r>
              <a:rPr lang="en-US" sz="2800" dirty="0" smtClean="0"/>
              <a:t> </a:t>
            </a:r>
            <a:r>
              <a:rPr lang="en-US" sz="2800" dirty="0" err="1" smtClean="0"/>
              <a:t>hình</a:t>
            </a:r>
            <a:r>
              <a:rPr lang="en-US" sz="2800" dirty="0" smtClean="0"/>
              <a:t> </a:t>
            </a:r>
            <a:r>
              <a:rPr lang="en-US" sz="2800" dirty="0" err="1" smtClean="0"/>
              <a:t>thành</a:t>
            </a:r>
            <a:endParaRPr lang="en-US" sz="2800" dirty="0"/>
          </a:p>
        </p:txBody>
      </p:sp>
    </p:spTree>
    <p:extLst>
      <p:ext uri="{BB962C8B-B14F-4D97-AF65-F5344CB8AC3E}">
        <p14:creationId xmlns:p14="http://schemas.microsoft.com/office/powerpoint/2010/main" val="37409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arn(inVertical)">
                                      <p:cBhvr>
                                        <p:cTn id="42" dur="500"/>
                                        <p:tgtEl>
                                          <p:spTgt spid="3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barn(inVertical)">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8" grpId="0"/>
      <p:bldP spid="29" grpId="0"/>
      <p:bldP spid="38" grpId="0" animBg="1"/>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5084"/>
          <a:stretch/>
        </p:blipFill>
        <p:spPr>
          <a:xfrm>
            <a:off x="1065211" y="-26276"/>
            <a:ext cx="9657223" cy="7036676"/>
          </a:xfrm>
          <a:prstGeom prst="rect">
            <a:avLst/>
          </a:prstGeom>
        </p:spPr>
      </p:pic>
    </p:spTree>
    <p:extLst>
      <p:ext uri="{BB962C8B-B14F-4D97-AF65-F5344CB8AC3E}">
        <p14:creationId xmlns:p14="http://schemas.microsoft.com/office/powerpoint/2010/main" val="3734499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3212" y="304800"/>
            <a:ext cx="11353800" cy="6186309"/>
          </a:xfrm>
          <a:prstGeom prst="rect">
            <a:avLst/>
          </a:prstGeom>
        </p:spPr>
        <p:txBody>
          <a:bodyPr wrap="square">
            <a:spAutoFit/>
          </a:bodyPr>
          <a:lstStyle/>
          <a:p>
            <a:pPr algn="just" fontAlgn="base"/>
            <a:r>
              <a:rPr lang="en-US" sz="3600" b="1" dirty="0" smtClean="0">
                <a:solidFill>
                  <a:srgbClr val="C00000"/>
                </a:solidFill>
              </a:rPr>
              <a:t>1. </a:t>
            </a:r>
            <a:r>
              <a:rPr lang="en-US" sz="3600" b="1" dirty="0" err="1" smtClean="0">
                <a:solidFill>
                  <a:srgbClr val="C00000"/>
                </a:solidFill>
              </a:rPr>
              <a:t>Quá</a:t>
            </a:r>
            <a:r>
              <a:rPr lang="en-US" sz="3600" b="1" dirty="0" smtClean="0">
                <a:solidFill>
                  <a:srgbClr val="C00000"/>
                </a:solidFill>
              </a:rPr>
              <a:t> </a:t>
            </a:r>
            <a:r>
              <a:rPr lang="en-US" sz="3600" b="1" dirty="0" err="1" smtClean="0">
                <a:solidFill>
                  <a:srgbClr val="C00000"/>
                </a:solidFill>
              </a:rPr>
              <a:t>trình</a:t>
            </a:r>
            <a:r>
              <a:rPr lang="en-US" sz="3600" b="1" dirty="0" smtClean="0">
                <a:solidFill>
                  <a:srgbClr val="C00000"/>
                </a:solidFill>
              </a:rPr>
              <a:t> </a:t>
            </a:r>
            <a:r>
              <a:rPr lang="en-US" sz="3600" b="1" dirty="0" err="1" smtClean="0">
                <a:solidFill>
                  <a:srgbClr val="C00000"/>
                </a:solidFill>
              </a:rPr>
              <a:t>hình</a:t>
            </a:r>
            <a:r>
              <a:rPr lang="en-US" sz="3600" b="1" dirty="0" smtClean="0">
                <a:solidFill>
                  <a:srgbClr val="C00000"/>
                </a:solidFill>
              </a:rPr>
              <a:t> </a:t>
            </a:r>
            <a:r>
              <a:rPr lang="en-US" sz="3600" b="1" dirty="0" err="1" smtClean="0">
                <a:solidFill>
                  <a:srgbClr val="C00000"/>
                </a:solidFill>
              </a:rPr>
              <a:t>thành</a:t>
            </a:r>
            <a:r>
              <a:rPr lang="en-US" sz="3600" b="1" dirty="0" smtClean="0">
                <a:solidFill>
                  <a:srgbClr val="C00000"/>
                </a:solidFill>
              </a:rPr>
              <a:t> </a:t>
            </a:r>
            <a:r>
              <a:rPr lang="en-US" sz="3600" b="1" dirty="0" err="1" smtClean="0">
                <a:solidFill>
                  <a:srgbClr val="C00000"/>
                </a:solidFill>
              </a:rPr>
              <a:t>xã</a:t>
            </a:r>
            <a:r>
              <a:rPr lang="en-US" sz="3600" b="1" dirty="0" smtClean="0">
                <a:solidFill>
                  <a:srgbClr val="C00000"/>
                </a:solidFill>
              </a:rPr>
              <a:t> </a:t>
            </a:r>
            <a:r>
              <a:rPr lang="en-US" sz="3600" b="1" dirty="0" err="1" smtClean="0">
                <a:solidFill>
                  <a:srgbClr val="C00000"/>
                </a:solidFill>
              </a:rPr>
              <a:t>hội</a:t>
            </a:r>
            <a:r>
              <a:rPr lang="en-US" sz="3600" b="1" dirty="0" smtClean="0">
                <a:solidFill>
                  <a:srgbClr val="C00000"/>
                </a:solidFill>
              </a:rPr>
              <a:t> </a:t>
            </a:r>
            <a:r>
              <a:rPr lang="en-US" sz="3600" b="1" dirty="0" err="1" smtClean="0">
                <a:solidFill>
                  <a:srgbClr val="C00000"/>
                </a:solidFill>
              </a:rPr>
              <a:t>phong</a:t>
            </a:r>
            <a:r>
              <a:rPr lang="en-US" sz="3600" b="1" dirty="0" smtClean="0">
                <a:solidFill>
                  <a:srgbClr val="C00000"/>
                </a:solidFill>
              </a:rPr>
              <a:t> </a:t>
            </a:r>
            <a:r>
              <a:rPr lang="en-US" sz="3600" b="1" dirty="0" err="1" smtClean="0">
                <a:solidFill>
                  <a:srgbClr val="C00000"/>
                </a:solidFill>
              </a:rPr>
              <a:t>kiến</a:t>
            </a:r>
            <a:r>
              <a:rPr lang="en-US" sz="3600" b="1" dirty="0" smtClean="0">
                <a:solidFill>
                  <a:srgbClr val="C00000"/>
                </a:solidFill>
              </a:rPr>
              <a:t> ở </a:t>
            </a:r>
            <a:r>
              <a:rPr lang="en-US" sz="3600" b="1" dirty="0" err="1" smtClean="0">
                <a:solidFill>
                  <a:srgbClr val="C00000"/>
                </a:solidFill>
              </a:rPr>
              <a:t>Tây</a:t>
            </a:r>
            <a:r>
              <a:rPr lang="en-US" sz="3600" b="1" dirty="0" smtClean="0">
                <a:solidFill>
                  <a:srgbClr val="C00000"/>
                </a:solidFill>
              </a:rPr>
              <a:t> </a:t>
            </a:r>
            <a:r>
              <a:rPr lang="en-US" sz="3600" b="1" dirty="0" err="1" smtClean="0">
                <a:solidFill>
                  <a:srgbClr val="C00000"/>
                </a:solidFill>
              </a:rPr>
              <a:t>Âu</a:t>
            </a:r>
            <a:r>
              <a:rPr lang="en-US" sz="3600" b="1" dirty="0" smtClean="0">
                <a:solidFill>
                  <a:srgbClr val="C00000"/>
                </a:solidFill>
              </a:rPr>
              <a:t> </a:t>
            </a:r>
          </a:p>
          <a:p>
            <a:pPr marL="571500" indent="-571500" algn="just" fontAlgn="base">
              <a:buFontTx/>
              <a:buChar char="-"/>
            </a:pPr>
            <a:r>
              <a:rPr lang="vi-VN" sz="3600" dirty="0" smtClean="0">
                <a:latin typeface="Calibri" panose="020F0502020204030204" pitchFamily="34" charset="0"/>
                <a:cs typeface="Calibri" panose="020F0502020204030204" pitchFamily="34" charset="0"/>
              </a:rPr>
              <a:t>Cuối </a:t>
            </a:r>
            <a:r>
              <a:rPr lang="vi-VN" sz="3600" dirty="0">
                <a:latin typeface="Calibri" panose="020F0502020204030204" pitchFamily="34" charset="0"/>
                <a:cs typeface="Calibri" panose="020F0502020204030204" pitchFamily="34" charset="0"/>
              </a:rPr>
              <a:t>thế kỉ V, người Giéc-man xâm chiếm, tiêu diệt các quốc gia cổ đại phương Tây, thành lập nhiều vương quốc mới</a:t>
            </a:r>
            <a:r>
              <a:rPr lang="vi-VN" sz="3600" dirty="0" smtClean="0">
                <a:latin typeface="Calibri" panose="020F0502020204030204" pitchFamily="34" charset="0"/>
                <a:cs typeface="Calibri" panose="020F0502020204030204" pitchFamily="34" charset="0"/>
              </a:rPr>
              <a:t>.</a:t>
            </a:r>
            <a:endParaRPr lang="en-US" sz="3600" dirty="0" smtClean="0">
              <a:latin typeface="Calibri" panose="020F0502020204030204" pitchFamily="34" charset="0"/>
              <a:cs typeface="Calibri" panose="020F0502020204030204" pitchFamily="34" charset="0"/>
            </a:endParaRPr>
          </a:p>
          <a:p>
            <a:pPr marL="571500" indent="-571500" algn="just" fontAlgn="base">
              <a:buFontTx/>
              <a:buChar char="-"/>
            </a:pPr>
            <a:r>
              <a:rPr lang="vi-VN" sz="3600" dirty="0" smtClean="0">
                <a:latin typeface="Calibri" panose="020F0502020204030204" pitchFamily="34" charset="0"/>
                <a:cs typeface="Calibri" panose="020F0502020204030204" pitchFamily="34" charset="0"/>
              </a:rPr>
              <a:t>Người </a:t>
            </a:r>
            <a:r>
              <a:rPr lang="vi-VN" sz="3600" dirty="0">
                <a:latin typeface="Calibri" panose="020F0502020204030204" pitchFamily="34" charset="0"/>
                <a:cs typeface="Calibri" panose="020F0502020204030204" pitchFamily="34" charset="0"/>
              </a:rPr>
              <a:t>Giéc- man chiếm đoạt ruộng đất và phong tước vị cho </a:t>
            </a:r>
            <a:r>
              <a:rPr lang="vi-VN" sz="3600" dirty="0" smtClean="0">
                <a:latin typeface="Calibri" panose="020F0502020204030204" pitchFamily="34" charset="0"/>
                <a:cs typeface="Calibri" panose="020F0502020204030204" pitchFamily="34" charset="0"/>
              </a:rPr>
              <a:t>nhau</a:t>
            </a:r>
            <a:r>
              <a:rPr lang="en-US" sz="3600" dirty="0" smtClean="0">
                <a:latin typeface="Calibri" panose="020F0502020204030204" pitchFamily="34" charset="0"/>
                <a:cs typeface="Calibri" panose="020F0502020204030204" pitchFamily="34" charset="0"/>
              </a:rPr>
              <a:t> -&gt; </a:t>
            </a:r>
            <a:r>
              <a:rPr lang="vi-VN" sz="3600" dirty="0" smtClean="0">
                <a:latin typeface="Calibri" panose="020F0502020204030204" pitchFamily="34" charset="0"/>
                <a:cs typeface="Calibri" panose="020F0502020204030204" pitchFamily="34" charset="0"/>
              </a:rPr>
              <a:t>Hình </a:t>
            </a:r>
            <a:r>
              <a:rPr lang="vi-VN" sz="3600" dirty="0">
                <a:latin typeface="Calibri" panose="020F0502020204030204" pitchFamily="34" charset="0"/>
                <a:cs typeface="Calibri" panose="020F0502020204030204" pitchFamily="34" charset="0"/>
              </a:rPr>
              <a:t>thành 2 giai cấp mới:</a:t>
            </a:r>
            <a:endParaRPr lang="vi-VN" sz="3600" b="0" dirty="0" smtClean="0">
              <a:effectLst/>
              <a:latin typeface="Calibri" panose="020F0502020204030204" pitchFamily="34" charset="0"/>
              <a:cs typeface="Calibri" panose="020F0502020204030204" pitchFamily="34" charset="0"/>
            </a:endParaRPr>
          </a:p>
          <a:p>
            <a:pPr algn="just"/>
            <a:r>
              <a:rPr lang="vi-VN" sz="3600" dirty="0">
                <a:latin typeface="Calibri" panose="020F0502020204030204" pitchFamily="34" charset="0"/>
                <a:cs typeface="Calibri" panose="020F0502020204030204" pitchFamily="34" charset="0"/>
              </a:rPr>
              <a:t>+ Lãnh </a:t>
            </a:r>
            <a:r>
              <a:rPr lang="vi-VN" sz="3600" dirty="0" smtClean="0">
                <a:latin typeface="Calibri" panose="020F0502020204030204" pitchFamily="34" charset="0"/>
                <a:cs typeface="Calibri" panose="020F0502020204030204" pitchFamily="34" charset="0"/>
              </a:rPr>
              <a:t>chúa</a:t>
            </a:r>
            <a:endParaRPr lang="en-US" sz="3600" dirty="0">
              <a:latin typeface="Calibri" panose="020F0502020204030204" pitchFamily="34" charset="0"/>
              <a:cs typeface="Calibri" panose="020F0502020204030204" pitchFamily="34" charset="0"/>
            </a:endParaRPr>
          </a:p>
          <a:p>
            <a:pPr algn="just"/>
            <a:r>
              <a:rPr lang="vi-VN" sz="3600" dirty="0" smtClean="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Nông </a:t>
            </a:r>
            <a:r>
              <a:rPr lang="vi-VN" sz="3600" dirty="0" smtClean="0">
                <a:latin typeface="Calibri" panose="020F0502020204030204" pitchFamily="34" charset="0"/>
                <a:cs typeface="Calibri" panose="020F0502020204030204" pitchFamily="34" charset="0"/>
              </a:rPr>
              <a:t>nô</a:t>
            </a:r>
            <a:endParaRPr lang="en-US" sz="3600" dirty="0">
              <a:latin typeface="Calibri" panose="020F0502020204030204" pitchFamily="34" charset="0"/>
              <a:cs typeface="Calibri" panose="020F0502020204030204" pitchFamily="34" charset="0"/>
            </a:endParaRPr>
          </a:p>
          <a:p>
            <a:pPr algn="just"/>
            <a:r>
              <a:rPr lang="en-US" sz="3600" b="0" dirty="0" smtClean="0">
                <a:effectLst/>
              </a:rPr>
              <a:t>-&gt; </a:t>
            </a:r>
            <a:r>
              <a:rPr lang="en-US" sz="3600" b="0" dirty="0" err="1" smtClean="0">
                <a:effectLst/>
              </a:rPr>
              <a:t>Xã</a:t>
            </a:r>
            <a:r>
              <a:rPr lang="en-US" sz="3600" b="0" dirty="0" smtClean="0">
                <a:effectLst/>
              </a:rPr>
              <a:t> </a:t>
            </a:r>
            <a:r>
              <a:rPr lang="en-US" sz="3600" b="0" dirty="0" err="1" smtClean="0">
                <a:effectLst/>
              </a:rPr>
              <a:t>hội</a:t>
            </a:r>
            <a:r>
              <a:rPr lang="en-US" sz="3600" b="0" dirty="0" smtClean="0">
                <a:effectLst/>
              </a:rPr>
              <a:t> </a:t>
            </a:r>
            <a:r>
              <a:rPr lang="en-US" sz="3600" b="0" dirty="0" err="1" smtClean="0">
                <a:effectLst/>
              </a:rPr>
              <a:t>phong</a:t>
            </a:r>
            <a:r>
              <a:rPr lang="en-US" sz="3600" b="0" dirty="0" smtClean="0">
                <a:effectLst/>
              </a:rPr>
              <a:t> </a:t>
            </a:r>
            <a:r>
              <a:rPr lang="en-US" sz="3600" b="0" dirty="0" err="1" smtClean="0">
                <a:effectLst/>
              </a:rPr>
              <a:t>kiến</a:t>
            </a:r>
            <a:r>
              <a:rPr lang="en-US" sz="3600" b="0" dirty="0" smtClean="0">
                <a:effectLst/>
              </a:rPr>
              <a:t> ở </a:t>
            </a:r>
            <a:r>
              <a:rPr lang="en-US" sz="3600" b="0" dirty="0" err="1" smtClean="0">
                <a:effectLst/>
              </a:rPr>
              <a:t>Tây</a:t>
            </a:r>
            <a:r>
              <a:rPr lang="en-US" sz="3600" b="0" dirty="0" smtClean="0">
                <a:effectLst/>
              </a:rPr>
              <a:t> </a:t>
            </a:r>
            <a:r>
              <a:rPr lang="en-US" sz="3600" b="0" dirty="0" err="1" smtClean="0">
                <a:effectLst/>
              </a:rPr>
              <a:t>Âu</a:t>
            </a:r>
            <a:r>
              <a:rPr lang="en-US" sz="3600" b="0" dirty="0" smtClean="0">
                <a:effectLst/>
              </a:rPr>
              <a:t> </a:t>
            </a:r>
            <a:r>
              <a:rPr lang="en-US" sz="3600" b="0" dirty="0" err="1" smtClean="0">
                <a:effectLst/>
              </a:rPr>
              <a:t>được</a:t>
            </a:r>
            <a:r>
              <a:rPr lang="en-US" sz="3600" b="0" dirty="0" smtClean="0">
                <a:effectLst/>
              </a:rPr>
              <a:t> </a:t>
            </a:r>
            <a:r>
              <a:rPr lang="en-US" sz="3600" b="0" dirty="0" err="1" smtClean="0">
                <a:effectLst/>
              </a:rPr>
              <a:t>hình</a:t>
            </a:r>
            <a:r>
              <a:rPr lang="en-US" sz="3600" b="0" dirty="0" smtClean="0">
                <a:effectLst/>
              </a:rPr>
              <a:t> </a:t>
            </a:r>
            <a:r>
              <a:rPr lang="en-US" sz="3600" b="0" dirty="0" err="1" smtClean="0">
                <a:effectLst/>
              </a:rPr>
              <a:t>thành</a:t>
            </a:r>
            <a:endParaRPr lang="vi-VN" sz="3600" b="0" dirty="0" smtClean="0">
              <a:effectLst/>
            </a:endParaRPr>
          </a:p>
          <a:p>
            <a:pPr algn="just"/>
            <a:r>
              <a:rPr lang="vi-VN" sz="3600" dirty="0" smtClean="0"/>
              <a:t/>
            </a:r>
            <a:br>
              <a:rPr lang="vi-VN" sz="3600" dirty="0" smtClean="0"/>
            </a:br>
            <a:endParaRPr lang="en-US" sz="3600" dirty="0"/>
          </a:p>
        </p:txBody>
      </p:sp>
    </p:spTree>
    <p:extLst>
      <p:ext uri="{BB962C8B-B14F-4D97-AF65-F5344CB8AC3E}">
        <p14:creationId xmlns:p14="http://schemas.microsoft.com/office/powerpoint/2010/main" val="425728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p:nvPr/>
        </p:nvGrpSpPr>
        <p:grpSpPr>
          <a:xfrm>
            <a:off x="227012" y="1104520"/>
            <a:ext cx="11506200" cy="3511544"/>
            <a:chOff x="0" y="0"/>
            <a:chExt cx="10275908" cy="4060194"/>
          </a:xfrm>
        </p:grpSpPr>
        <p:sp>
          <p:nvSpPr>
            <p:cNvPr id="7" name="Freeform 3"/>
            <p:cNvSpPr/>
            <p:nvPr/>
          </p:nvSpPr>
          <p:spPr>
            <a:xfrm>
              <a:off x="0" y="-4073"/>
              <a:ext cx="10282299" cy="4066797"/>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a:solidFill>
              <a:srgbClr val="F1F1F1"/>
            </a:solidFill>
          </p:spPr>
        </p:sp>
      </p:grpSp>
      <p:sp>
        <p:nvSpPr>
          <p:cNvPr id="8" name="TextBox 4"/>
          <p:cNvSpPr txBox="1"/>
          <p:nvPr/>
        </p:nvSpPr>
        <p:spPr>
          <a:xfrm>
            <a:off x="386166" y="1404673"/>
            <a:ext cx="11195048" cy="3046988"/>
          </a:xfrm>
          <a:prstGeom prst="rect">
            <a:avLst/>
          </a:prstGeom>
        </p:spPr>
        <p:txBody>
          <a:bodyPr wrap="square" lIns="0" tIns="0" rIns="0" bIns="0" rtlCol="0" anchor="t">
            <a:spAutoFit/>
          </a:bodyPr>
          <a:lstStyle/>
          <a:p>
            <a:pPr lvl="0" algn="ctr">
              <a:spcBef>
                <a:spcPct val="0"/>
              </a:spcBef>
            </a:pPr>
            <a:r>
              <a:rPr lang="en-US" sz="6600" dirty="0" smtClean="0">
                <a:solidFill>
                  <a:srgbClr val="002060"/>
                </a:solidFill>
                <a:latin typeface="SVN-A Love Of Thunder" panose="02040603050506020204" pitchFamily="18" charset="0"/>
              </a:rPr>
              <a:t>2. </a:t>
            </a:r>
            <a:r>
              <a:rPr lang="en-US" sz="6600" dirty="0" err="1" smtClean="0">
                <a:solidFill>
                  <a:srgbClr val="002060"/>
                </a:solidFill>
                <a:latin typeface="SVN-A Love Of Thunder" panose="02040603050506020204" pitchFamily="18" charset="0"/>
              </a:rPr>
              <a:t>Lãnh</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địa</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phong</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kiến</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và</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quan</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hệ</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xã</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hội</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của</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chế</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độ</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phong</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kiến</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tây</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âu</a:t>
            </a:r>
            <a:endParaRPr lang="en-US" sz="6600" u="none" dirty="0">
              <a:solidFill>
                <a:srgbClr val="002060"/>
              </a:solidFill>
              <a:latin typeface="SVN-A Love Of Thunder" panose="02040603050506020204" pitchFamily="18" charset="0"/>
            </a:endParaRPr>
          </a:p>
        </p:txBody>
      </p:sp>
      <p:grpSp>
        <p:nvGrpSpPr>
          <p:cNvPr id="9" name="Group 5"/>
          <p:cNvGrpSpPr/>
          <p:nvPr/>
        </p:nvGrpSpPr>
        <p:grpSpPr>
          <a:xfrm>
            <a:off x="4586317" y="4449636"/>
            <a:ext cx="3009385" cy="675623"/>
            <a:chOff x="0" y="0"/>
            <a:chExt cx="6483846" cy="1940372"/>
          </a:xfrm>
        </p:grpSpPr>
        <p:sp>
          <p:nvSpPr>
            <p:cNvPr id="10" name="Freeform 6"/>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11" name="TextBox 7"/>
          <p:cNvSpPr txBox="1"/>
          <p:nvPr/>
        </p:nvSpPr>
        <p:spPr>
          <a:xfrm>
            <a:off x="4899256" y="4594818"/>
            <a:ext cx="2318546" cy="384721"/>
          </a:xfrm>
          <a:prstGeom prst="rect">
            <a:avLst/>
          </a:prstGeom>
        </p:spPr>
        <p:txBody>
          <a:bodyPr lIns="0" tIns="0" rIns="0" bIns="0" rtlCol="0" anchor="t">
            <a:spAutoFit/>
          </a:bodyPr>
          <a:lstStyle/>
          <a:p>
            <a:pPr marL="0" lvl="0" indent="0" algn="ctr">
              <a:lnSpc>
                <a:spcPts val="3000"/>
              </a:lnSpc>
              <a:spcBef>
                <a:spcPct val="0"/>
              </a:spcBef>
            </a:pPr>
            <a:r>
              <a:rPr lang="en-US" sz="3000" dirty="0" smtClean="0">
                <a:solidFill>
                  <a:srgbClr val="373735"/>
                </a:solidFill>
                <a:latin typeface="뉴요커"/>
              </a:rPr>
              <a:t>Let’s Go!</a:t>
            </a:r>
            <a:endParaRPr lang="en-US" sz="3000" dirty="0">
              <a:solidFill>
                <a:srgbClr val="373735"/>
              </a:solidFill>
              <a:latin typeface="뉴요커"/>
            </a:endParaRPr>
          </a:p>
        </p:txBody>
      </p:sp>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95610">
            <a:off x="353586" y="202194"/>
            <a:ext cx="1805996" cy="1219365"/>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78512" flipH="1">
            <a:off x="10593864" y="3922151"/>
            <a:ext cx="901015" cy="1440953"/>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06328" y="5205970"/>
            <a:ext cx="3240982" cy="2188233"/>
          </a:xfrm>
          <a:prstGeom prst="rect">
            <a:avLst/>
          </a:prstGeom>
        </p:spPr>
      </p:pic>
      <p:pic>
        <p:nvPicPr>
          <p:cNvPr id="15"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35949" y="4950200"/>
            <a:ext cx="919734" cy="905702"/>
          </a:xfrm>
          <a:prstGeom prst="rect">
            <a:avLst/>
          </a:prstGeom>
        </p:spPr>
      </p:pic>
      <p:pic>
        <p:nvPicPr>
          <p:cNvPr id="16"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7242889">
            <a:off x="9713523" y="-1406523"/>
            <a:ext cx="2656955" cy="3753229"/>
          </a:xfrm>
          <a:prstGeom prst="rect">
            <a:avLst/>
          </a:prstGeom>
        </p:spPr>
      </p:pic>
      <p:pic>
        <p:nvPicPr>
          <p:cNvPr id="17"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911843">
            <a:off x="7500719" y="5031033"/>
            <a:ext cx="1749216" cy="620338"/>
          </a:xfrm>
          <a:prstGeom prst="rect">
            <a:avLst/>
          </a:prstGeom>
        </p:spPr>
      </p:pic>
      <p:pic>
        <p:nvPicPr>
          <p:cNvPr id="18"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5671214" y="5673966"/>
            <a:ext cx="1546588" cy="784747"/>
          </a:xfrm>
          <a:prstGeom prst="rect">
            <a:avLst/>
          </a:prstGeom>
        </p:spPr>
      </p:pic>
      <p:pic>
        <p:nvPicPr>
          <p:cNvPr id="19"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420846">
            <a:off x="7019156" y="718117"/>
            <a:ext cx="756865" cy="628346"/>
          </a:xfrm>
          <a:prstGeom prst="rect">
            <a:avLst/>
          </a:prstGeom>
        </p:spPr>
      </p:pic>
      <p:pic>
        <p:nvPicPr>
          <p:cNvPr id="20"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2763327">
            <a:off x="11423849" y="4163766"/>
            <a:ext cx="2169930" cy="2750491"/>
          </a:xfrm>
          <a:prstGeom prst="rect">
            <a:avLst/>
          </a:prstGeom>
        </p:spPr>
      </p:pic>
      <p:pic>
        <p:nvPicPr>
          <p:cNvPr id="21"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179346" y="772736"/>
            <a:ext cx="714033" cy="519107"/>
          </a:xfrm>
          <a:prstGeom prst="rect">
            <a:avLst/>
          </a:prstGeom>
        </p:spPr>
      </p:pic>
      <p:pic>
        <p:nvPicPr>
          <p:cNvPr id="22"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3467168">
            <a:off x="3766892" y="5562691"/>
            <a:ext cx="584239" cy="744798"/>
          </a:xfrm>
          <a:prstGeom prst="rect">
            <a:avLst/>
          </a:prstGeom>
        </p:spPr>
      </p:pic>
    </p:spTree>
    <p:extLst>
      <p:ext uri="{BB962C8B-B14F-4D97-AF65-F5344CB8AC3E}">
        <p14:creationId xmlns:p14="http://schemas.microsoft.com/office/powerpoint/2010/main" val="120008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523834" y="2506825"/>
            <a:ext cx="5374782" cy="3933662"/>
          </a:xfrm>
          <a:prstGeom prst="rect">
            <a:avLst/>
          </a:prstGeom>
        </p:spPr>
      </p:pic>
      <p:pic>
        <p:nvPicPr>
          <p:cNvPr id="6" name="Picture 5"/>
          <p:cNvPicPr>
            <a:picLocks noChangeAspect="1"/>
          </p:cNvPicPr>
          <p:nvPr/>
        </p:nvPicPr>
        <p:blipFill>
          <a:blip r:embed="rId3"/>
          <a:stretch>
            <a:fillRect/>
          </a:stretch>
        </p:blipFill>
        <p:spPr>
          <a:xfrm>
            <a:off x="480686" y="1134773"/>
            <a:ext cx="5398844" cy="3153746"/>
          </a:xfrm>
          <a:prstGeom prst="rect">
            <a:avLst/>
          </a:prstGeom>
        </p:spPr>
      </p:pic>
      <p:sp>
        <p:nvSpPr>
          <p:cNvPr id="7" name="Rectangle 6"/>
          <p:cNvSpPr/>
          <p:nvPr/>
        </p:nvSpPr>
        <p:spPr>
          <a:xfrm>
            <a:off x="480687" y="336283"/>
            <a:ext cx="11227452" cy="798491"/>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rPr>
              <a:t>Lãnh</a:t>
            </a:r>
            <a:r>
              <a:rPr lang="en-US" sz="3600" b="1" dirty="0">
                <a:solidFill>
                  <a:srgbClr val="C00000"/>
                </a:solidFill>
              </a:rPr>
              <a:t> </a:t>
            </a:r>
            <a:r>
              <a:rPr lang="en-US" sz="3600" b="1" dirty="0" err="1">
                <a:solidFill>
                  <a:srgbClr val="C00000"/>
                </a:solidFill>
              </a:rPr>
              <a:t>địa</a:t>
            </a:r>
            <a:r>
              <a:rPr lang="en-US" sz="3600" b="1" dirty="0">
                <a:solidFill>
                  <a:srgbClr val="C00000"/>
                </a:solidFill>
              </a:rPr>
              <a:t> </a:t>
            </a:r>
            <a:r>
              <a:rPr lang="en-US" sz="3600" b="1" dirty="0" err="1">
                <a:solidFill>
                  <a:srgbClr val="C00000"/>
                </a:solidFill>
              </a:rPr>
              <a:t>phong</a:t>
            </a:r>
            <a:r>
              <a:rPr lang="en-US" sz="3600" b="1" dirty="0">
                <a:solidFill>
                  <a:srgbClr val="C00000"/>
                </a:solidFill>
              </a:rPr>
              <a:t> </a:t>
            </a:r>
            <a:r>
              <a:rPr lang="en-US" sz="3600" b="1" dirty="0" err="1">
                <a:solidFill>
                  <a:srgbClr val="C00000"/>
                </a:solidFill>
              </a:rPr>
              <a:t>kiến</a:t>
            </a:r>
            <a:endParaRPr lang="en-US" sz="3600" b="1" dirty="0">
              <a:solidFill>
                <a:srgbClr val="C00000"/>
              </a:solidFill>
            </a:endParaRPr>
          </a:p>
        </p:txBody>
      </p:sp>
      <p:sp>
        <p:nvSpPr>
          <p:cNvPr id="2" name="TextBox 1"/>
          <p:cNvSpPr txBox="1"/>
          <p:nvPr/>
        </p:nvSpPr>
        <p:spPr>
          <a:xfrm>
            <a:off x="486382" y="4288520"/>
            <a:ext cx="5715300" cy="2246769"/>
          </a:xfrm>
          <a:prstGeom prst="rect">
            <a:avLst/>
          </a:prstGeom>
          <a:noFill/>
        </p:spPr>
        <p:txBody>
          <a:bodyPr wrap="square" rtlCol="0">
            <a:spAutoFit/>
          </a:bodyPr>
          <a:lstStyle/>
          <a:p>
            <a:pPr marL="457200" indent="-457200">
              <a:buFont typeface="Arial" panose="020B0604020202020204" pitchFamily="34" charset="0"/>
              <a:buChar char="•"/>
            </a:pPr>
            <a:r>
              <a:rPr lang="en-US" sz="2800" b="1" dirty="0" err="1" smtClean="0">
                <a:solidFill>
                  <a:srgbClr val="002060"/>
                </a:solidFill>
              </a:rPr>
              <a:t>Lãnh</a:t>
            </a:r>
            <a:r>
              <a:rPr lang="en-US" sz="2800" b="1" dirty="0" smtClean="0">
                <a:solidFill>
                  <a:srgbClr val="002060"/>
                </a:solidFill>
              </a:rPr>
              <a:t>: </a:t>
            </a:r>
            <a:r>
              <a:rPr lang="en-US" sz="2800" dirty="0" err="1" smtClean="0">
                <a:solidFill>
                  <a:srgbClr val="002060"/>
                </a:solidFill>
              </a:rPr>
              <a:t>riêng</a:t>
            </a:r>
            <a:r>
              <a:rPr lang="en-US" sz="2800" dirty="0" smtClean="0">
                <a:solidFill>
                  <a:srgbClr val="002060"/>
                </a:solidFill>
              </a:rPr>
              <a:t> </a:t>
            </a:r>
            <a:r>
              <a:rPr lang="en-US" sz="2800" dirty="0" err="1" smtClean="0">
                <a:solidFill>
                  <a:srgbClr val="002060"/>
                </a:solidFill>
              </a:rPr>
              <a:t>biệt</a:t>
            </a:r>
            <a:endParaRPr lang="en-US" sz="2800" dirty="0" smtClean="0">
              <a:solidFill>
                <a:srgbClr val="002060"/>
              </a:solidFill>
            </a:endParaRPr>
          </a:p>
          <a:p>
            <a:pPr marL="457200" indent="-457200">
              <a:buFont typeface="Arial" panose="020B0604020202020204" pitchFamily="34" charset="0"/>
              <a:buChar char="•"/>
            </a:pPr>
            <a:r>
              <a:rPr lang="en-US" sz="2800" b="1" dirty="0" err="1" smtClean="0">
                <a:solidFill>
                  <a:srgbClr val="002060"/>
                </a:solidFill>
              </a:rPr>
              <a:t>Địa</a:t>
            </a:r>
            <a:r>
              <a:rPr lang="en-US" sz="2800" b="1" dirty="0" smtClean="0">
                <a:solidFill>
                  <a:srgbClr val="002060"/>
                </a:solidFill>
              </a:rPr>
              <a:t>: </a:t>
            </a:r>
            <a:r>
              <a:rPr lang="en-US" sz="2800" dirty="0" err="1" smtClean="0">
                <a:solidFill>
                  <a:srgbClr val="002060"/>
                </a:solidFill>
              </a:rPr>
              <a:t>đất</a:t>
            </a:r>
            <a:endParaRPr lang="en-US" sz="2800" dirty="0" smtClean="0">
              <a:solidFill>
                <a:srgbClr val="002060"/>
              </a:solidFill>
            </a:endParaRPr>
          </a:p>
          <a:p>
            <a:r>
              <a:rPr lang="en-US" sz="2800" dirty="0" smtClean="0">
                <a:solidFill>
                  <a:srgbClr val="002060"/>
                </a:solidFill>
              </a:rPr>
              <a:t>=&gt; </a:t>
            </a:r>
            <a:r>
              <a:rPr lang="en-US" sz="2800" dirty="0" err="1" smtClean="0">
                <a:solidFill>
                  <a:srgbClr val="002060"/>
                </a:solidFill>
              </a:rPr>
              <a:t>Lãnh</a:t>
            </a:r>
            <a:r>
              <a:rPr lang="en-US" sz="2800" dirty="0" smtClean="0">
                <a:solidFill>
                  <a:srgbClr val="002060"/>
                </a:solidFill>
              </a:rPr>
              <a:t> </a:t>
            </a:r>
            <a:r>
              <a:rPr lang="en-US" sz="2800" dirty="0" err="1" smtClean="0">
                <a:solidFill>
                  <a:srgbClr val="002060"/>
                </a:solidFill>
              </a:rPr>
              <a:t>địa</a:t>
            </a:r>
            <a:r>
              <a:rPr lang="en-US" sz="2800" dirty="0" smtClean="0">
                <a:solidFill>
                  <a:srgbClr val="002060"/>
                </a:solidFill>
              </a:rPr>
              <a:t> </a:t>
            </a:r>
            <a:r>
              <a:rPr lang="en-US" sz="2800" dirty="0" err="1" smtClean="0">
                <a:solidFill>
                  <a:srgbClr val="002060"/>
                </a:solidFill>
              </a:rPr>
              <a:t>là</a:t>
            </a:r>
            <a:r>
              <a:rPr lang="en-US" sz="2800" dirty="0" smtClean="0">
                <a:solidFill>
                  <a:srgbClr val="002060"/>
                </a:solidFill>
              </a:rPr>
              <a:t> </a:t>
            </a:r>
            <a:r>
              <a:rPr lang="en-US" sz="2800" dirty="0" err="1" smtClean="0">
                <a:solidFill>
                  <a:srgbClr val="002060"/>
                </a:solidFill>
              </a:rPr>
              <a:t>vùng</a:t>
            </a:r>
            <a:r>
              <a:rPr lang="en-US" sz="2800" dirty="0" smtClean="0">
                <a:solidFill>
                  <a:srgbClr val="002060"/>
                </a:solidFill>
              </a:rPr>
              <a:t> </a:t>
            </a:r>
            <a:r>
              <a:rPr lang="en-US" sz="2800" dirty="0" err="1" smtClean="0">
                <a:solidFill>
                  <a:srgbClr val="002060"/>
                </a:solidFill>
              </a:rPr>
              <a:t>đất</a:t>
            </a:r>
            <a:r>
              <a:rPr lang="en-US" sz="2800" dirty="0" smtClean="0">
                <a:solidFill>
                  <a:srgbClr val="002060"/>
                </a:solidFill>
              </a:rPr>
              <a:t> </a:t>
            </a:r>
            <a:r>
              <a:rPr lang="en-US" sz="2800" dirty="0" err="1" smtClean="0">
                <a:solidFill>
                  <a:srgbClr val="002060"/>
                </a:solidFill>
              </a:rPr>
              <a:t>mà</a:t>
            </a:r>
            <a:r>
              <a:rPr lang="en-US" sz="2800" dirty="0" smtClean="0">
                <a:solidFill>
                  <a:srgbClr val="002060"/>
                </a:solidFill>
              </a:rPr>
              <a:t> </a:t>
            </a:r>
            <a:r>
              <a:rPr lang="en-US" sz="2800" dirty="0" err="1" smtClean="0">
                <a:solidFill>
                  <a:srgbClr val="002060"/>
                </a:solidFill>
              </a:rPr>
              <a:t>lãnh</a:t>
            </a:r>
            <a:r>
              <a:rPr lang="en-US" sz="2800" dirty="0" smtClean="0">
                <a:solidFill>
                  <a:srgbClr val="002060"/>
                </a:solidFill>
              </a:rPr>
              <a:t> </a:t>
            </a:r>
            <a:r>
              <a:rPr lang="en-US" sz="2800" dirty="0" err="1" smtClean="0">
                <a:solidFill>
                  <a:srgbClr val="002060"/>
                </a:solidFill>
              </a:rPr>
              <a:t>chúa</a:t>
            </a:r>
            <a:r>
              <a:rPr lang="en-US" sz="2800" dirty="0" smtClean="0">
                <a:solidFill>
                  <a:srgbClr val="002060"/>
                </a:solidFill>
              </a:rPr>
              <a:t> </a:t>
            </a:r>
            <a:r>
              <a:rPr lang="en-US" sz="2800" dirty="0" err="1" smtClean="0">
                <a:solidFill>
                  <a:srgbClr val="002060"/>
                </a:solidFill>
              </a:rPr>
              <a:t>được</a:t>
            </a:r>
            <a:r>
              <a:rPr lang="en-US" sz="2800" dirty="0" smtClean="0">
                <a:solidFill>
                  <a:srgbClr val="002060"/>
                </a:solidFill>
              </a:rPr>
              <a:t> </a:t>
            </a:r>
            <a:r>
              <a:rPr lang="en-US" sz="2800" dirty="0" err="1" smtClean="0">
                <a:solidFill>
                  <a:srgbClr val="002060"/>
                </a:solidFill>
              </a:rPr>
              <a:t>nhận</a:t>
            </a:r>
            <a:r>
              <a:rPr lang="en-US" sz="2800" dirty="0" smtClean="0">
                <a:solidFill>
                  <a:srgbClr val="002060"/>
                </a:solidFill>
              </a:rPr>
              <a:t>, </a:t>
            </a:r>
            <a:r>
              <a:rPr lang="en-US" sz="2800" dirty="0" err="1" smtClean="0">
                <a:solidFill>
                  <a:srgbClr val="002060"/>
                </a:solidFill>
              </a:rPr>
              <a:t>được</a:t>
            </a:r>
            <a:r>
              <a:rPr lang="en-US" sz="2800" dirty="0" smtClean="0">
                <a:solidFill>
                  <a:srgbClr val="002060"/>
                </a:solidFill>
              </a:rPr>
              <a:t> ban </a:t>
            </a:r>
            <a:r>
              <a:rPr lang="en-US" sz="2800" dirty="0" err="1" smtClean="0">
                <a:solidFill>
                  <a:srgbClr val="002060"/>
                </a:solidFill>
              </a:rPr>
              <a:t>cấp</a:t>
            </a:r>
            <a:r>
              <a:rPr lang="en-US" sz="2800" dirty="0" smtClean="0">
                <a:solidFill>
                  <a:srgbClr val="002060"/>
                </a:solidFill>
              </a:rPr>
              <a:t> </a:t>
            </a:r>
            <a:r>
              <a:rPr lang="en-US" sz="2800" dirty="0" err="1" smtClean="0">
                <a:solidFill>
                  <a:srgbClr val="002060"/>
                </a:solidFill>
              </a:rPr>
              <a:t>từ</a:t>
            </a:r>
            <a:r>
              <a:rPr lang="en-US" sz="2800" dirty="0" smtClean="0">
                <a:solidFill>
                  <a:srgbClr val="002060"/>
                </a:solidFill>
              </a:rPr>
              <a:t> </a:t>
            </a:r>
            <a:r>
              <a:rPr lang="en-US" sz="2800" dirty="0" err="1" smtClean="0">
                <a:solidFill>
                  <a:srgbClr val="002060"/>
                </a:solidFill>
              </a:rPr>
              <a:t>nhà</a:t>
            </a:r>
            <a:r>
              <a:rPr lang="en-US" sz="2800" dirty="0" smtClean="0">
                <a:solidFill>
                  <a:srgbClr val="002060"/>
                </a:solidFill>
              </a:rPr>
              <a:t> </a:t>
            </a:r>
            <a:r>
              <a:rPr lang="en-US" sz="2800" dirty="0" err="1" smtClean="0">
                <a:solidFill>
                  <a:srgbClr val="002060"/>
                </a:solidFill>
              </a:rPr>
              <a:t>vua</a:t>
            </a:r>
            <a:r>
              <a:rPr lang="en-US" sz="2800" dirty="0" smtClean="0">
                <a:solidFill>
                  <a:srgbClr val="002060"/>
                </a:solidFill>
              </a:rPr>
              <a:t> </a:t>
            </a:r>
            <a:r>
              <a:rPr lang="en-US" sz="2800" dirty="0" err="1" smtClean="0">
                <a:solidFill>
                  <a:srgbClr val="002060"/>
                </a:solidFill>
              </a:rPr>
              <a:t>hoặc</a:t>
            </a:r>
            <a:r>
              <a:rPr lang="en-US" sz="2800" dirty="0" smtClean="0">
                <a:solidFill>
                  <a:srgbClr val="002060"/>
                </a:solidFill>
              </a:rPr>
              <a:t> </a:t>
            </a:r>
            <a:r>
              <a:rPr lang="en-US" sz="2800" dirty="0" err="1" smtClean="0">
                <a:solidFill>
                  <a:srgbClr val="002060"/>
                </a:solidFill>
              </a:rPr>
              <a:t>quý</a:t>
            </a:r>
            <a:r>
              <a:rPr lang="en-US" sz="2800" dirty="0" smtClean="0">
                <a:solidFill>
                  <a:srgbClr val="002060"/>
                </a:solidFill>
              </a:rPr>
              <a:t> </a:t>
            </a:r>
            <a:r>
              <a:rPr lang="en-US" sz="2800" dirty="0" err="1" smtClean="0">
                <a:solidFill>
                  <a:srgbClr val="002060"/>
                </a:solidFill>
              </a:rPr>
              <a:t>tộc</a:t>
            </a:r>
            <a:endParaRPr lang="en-US" sz="2800" dirty="0">
              <a:solidFill>
                <a:srgbClr val="002060"/>
              </a:solidFill>
            </a:endParaRPr>
          </a:p>
        </p:txBody>
      </p:sp>
    </p:spTree>
    <p:extLst>
      <p:ext uri="{BB962C8B-B14F-4D97-AF65-F5344CB8AC3E}">
        <p14:creationId xmlns:p14="http://schemas.microsoft.com/office/powerpoint/2010/main" val="328645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687" y="437882"/>
            <a:ext cx="11227453" cy="798491"/>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rPr>
              <a:t>Sự</a:t>
            </a:r>
            <a:r>
              <a:rPr lang="en-US" sz="3600" b="1" dirty="0" smtClean="0">
                <a:solidFill>
                  <a:srgbClr val="C00000"/>
                </a:solidFill>
              </a:rPr>
              <a:t> </a:t>
            </a:r>
            <a:r>
              <a:rPr lang="en-US" sz="3600" b="1" dirty="0" err="1" smtClean="0">
                <a:solidFill>
                  <a:srgbClr val="C00000"/>
                </a:solidFill>
              </a:rPr>
              <a:t>thành</a:t>
            </a:r>
            <a:r>
              <a:rPr lang="en-US" sz="3600" b="1" dirty="0" smtClean="0">
                <a:solidFill>
                  <a:srgbClr val="C00000"/>
                </a:solidFill>
              </a:rPr>
              <a:t> </a:t>
            </a:r>
            <a:r>
              <a:rPr lang="en-US" sz="3600" b="1" dirty="0" err="1" smtClean="0">
                <a:solidFill>
                  <a:srgbClr val="C00000"/>
                </a:solidFill>
              </a:rPr>
              <a:t>lập</a:t>
            </a:r>
            <a:r>
              <a:rPr lang="en-US" sz="3600" b="1" dirty="0" smtClean="0">
                <a:solidFill>
                  <a:srgbClr val="C00000"/>
                </a:solidFill>
              </a:rPr>
              <a:t> </a:t>
            </a:r>
            <a:r>
              <a:rPr lang="en-US" sz="3600" b="1" dirty="0" err="1" smtClean="0">
                <a:solidFill>
                  <a:srgbClr val="C00000"/>
                </a:solidFill>
              </a:rPr>
              <a:t>các</a:t>
            </a:r>
            <a:r>
              <a:rPr lang="en-US" sz="3600" b="1" dirty="0" smtClean="0">
                <a:solidFill>
                  <a:srgbClr val="C00000"/>
                </a:solidFill>
              </a:rPr>
              <a:t> </a:t>
            </a:r>
            <a:r>
              <a:rPr lang="en-US" sz="3600" b="1" dirty="0" err="1" smtClean="0">
                <a:solidFill>
                  <a:srgbClr val="C00000"/>
                </a:solidFill>
              </a:rPr>
              <a:t>vương</a:t>
            </a:r>
            <a:r>
              <a:rPr lang="en-US" sz="3600" b="1" dirty="0" smtClean="0">
                <a:solidFill>
                  <a:srgbClr val="C00000"/>
                </a:solidFill>
              </a:rPr>
              <a:t> </a:t>
            </a:r>
            <a:r>
              <a:rPr lang="en-US" sz="3600" b="1" dirty="0" err="1" smtClean="0">
                <a:solidFill>
                  <a:srgbClr val="C00000"/>
                </a:solidFill>
              </a:rPr>
              <a:t>quốc</a:t>
            </a:r>
            <a:r>
              <a:rPr lang="en-US" sz="3600" b="1" dirty="0" smtClean="0">
                <a:solidFill>
                  <a:srgbClr val="C00000"/>
                </a:solidFill>
              </a:rPr>
              <a:t> </a:t>
            </a:r>
            <a:r>
              <a:rPr lang="en-US" sz="3600" b="1" dirty="0" err="1" smtClean="0">
                <a:solidFill>
                  <a:srgbClr val="C00000"/>
                </a:solidFill>
              </a:rPr>
              <a:t>phong</a:t>
            </a:r>
            <a:r>
              <a:rPr lang="en-US" sz="3600" b="1" dirty="0" smtClean="0">
                <a:solidFill>
                  <a:srgbClr val="C00000"/>
                </a:solidFill>
              </a:rPr>
              <a:t> </a:t>
            </a:r>
            <a:r>
              <a:rPr lang="en-US" sz="3600" b="1" dirty="0" err="1" smtClean="0">
                <a:solidFill>
                  <a:srgbClr val="C00000"/>
                </a:solidFill>
              </a:rPr>
              <a:t>kiến</a:t>
            </a:r>
            <a:r>
              <a:rPr lang="en-US" sz="3600" b="1" dirty="0" smtClean="0">
                <a:solidFill>
                  <a:srgbClr val="C00000"/>
                </a:solidFill>
              </a:rPr>
              <a:t> </a:t>
            </a:r>
            <a:r>
              <a:rPr lang="en-US" sz="3600" b="1" dirty="0" err="1" smtClean="0">
                <a:solidFill>
                  <a:srgbClr val="C00000"/>
                </a:solidFill>
              </a:rPr>
              <a:t>Tây</a:t>
            </a:r>
            <a:r>
              <a:rPr lang="en-US" sz="3600" b="1" dirty="0" smtClean="0">
                <a:solidFill>
                  <a:srgbClr val="C00000"/>
                </a:solidFill>
              </a:rPr>
              <a:t> </a:t>
            </a:r>
            <a:r>
              <a:rPr lang="en-US" sz="3600" b="1" dirty="0" err="1" smtClean="0">
                <a:solidFill>
                  <a:srgbClr val="C00000"/>
                </a:solidFill>
              </a:rPr>
              <a:t>Âu</a:t>
            </a:r>
            <a:endParaRPr lang="en-US" sz="3600" b="1" dirty="0">
              <a:solidFill>
                <a:srgbClr val="C00000"/>
              </a:solidFill>
            </a:endParaRPr>
          </a:p>
        </p:txBody>
      </p:sp>
      <p:sp>
        <p:nvSpPr>
          <p:cNvPr id="6" name="TextBox 5"/>
          <p:cNvSpPr txBox="1"/>
          <p:nvPr/>
        </p:nvSpPr>
        <p:spPr>
          <a:xfrm>
            <a:off x="8165762" y="1757353"/>
            <a:ext cx="3542377" cy="4555093"/>
          </a:xfrm>
          <a:prstGeom prst="rect">
            <a:avLst/>
          </a:prstGeom>
          <a:noFill/>
        </p:spPr>
        <p:txBody>
          <a:bodyPr wrap="square" rtlCol="0">
            <a:spAutoFit/>
          </a:bodyPr>
          <a:lstStyle/>
          <a:p>
            <a:pPr>
              <a:lnSpc>
                <a:spcPct val="120000"/>
              </a:lnSpc>
              <a:spcBef>
                <a:spcPts val="600"/>
              </a:spcBef>
              <a:spcAft>
                <a:spcPts val="600"/>
              </a:spcAft>
            </a:pPr>
            <a:r>
              <a:rPr lang="en-US" sz="2500" dirty="0" err="1" smtClean="0"/>
              <a:t>Người</a:t>
            </a:r>
            <a:r>
              <a:rPr lang="en-US" sz="2500" dirty="0" smtClean="0"/>
              <a:t> </a:t>
            </a:r>
            <a:r>
              <a:rPr lang="en-US" sz="2500" dirty="0" err="1" smtClean="0"/>
              <a:t>Giéc</a:t>
            </a:r>
            <a:r>
              <a:rPr lang="en-US" sz="2500" dirty="0" smtClean="0"/>
              <a:t>-man </a:t>
            </a:r>
            <a:r>
              <a:rPr lang="en-US" sz="2500" dirty="0" err="1" smtClean="0"/>
              <a:t>đã</a:t>
            </a:r>
            <a:r>
              <a:rPr lang="en-US" sz="2500" dirty="0" smtClean="0"/>
              <a:t> </a:t>
            </a:r>
            <a:r>
              <a:rPr lang="en-US" sz="2500" dirty="0" err="1" smtClean="0"/>
              <a:t>thành</a:t>
            </a:r>
            <a:r>
              <a:rPr lang="en-US" sz="2500" dirty="0" smtClean="0"/>
              <a:t> </a:t>
            </a:r>
            <a:r>
              <a:rPr lang="en-US" sz="2500" dirty="0" err="1" smtClean="0"/>
              <a:t>lập</a:t>
            </a:r>
            <a:r>
              <a:rPr lang="en-US" sz="2500" dirty="0" smtClean="0"/>
              <a:t> </a:t>
            </a:r>
            <a:r>
              <a:rPr lang="en-US" sz="2500" dirty="0" err="1" smtClean="0"/>
              <a:t>các</a:t>
            </a:r>
            <a:r>
              <a:rPr lang="en-US" sz="2500" dirty="0" smtClean="0"/>
              <a:t> </a:t>
            </a:r>
            <a:r>
              <a:rPr lang="en-US" sz="2500" dirty="0" err="1" smtClean="0"/>
              <a:t>vương</a:t>
            </a:r>
            <a:r>
              <a:rPr lang="en-US" sz="2500" dirty="0" smtClean="0"/>
              <a:t> </a:t>
            </a:r>
            <a:r>
              <a:rPr lang="en-US" sz="2500" dirty="0" err="1" smtClean="0"/>
              <a:t>quốc</a:t>
            </a:r>
            <a:r>
              <a:rPr lang="en-US" sz="2500" dirty="0" smtClean="0"/>
              <a:t> </a:t>
            </a:r>
            <a:r>
              <a:rPr lang="en-US" sz="2500" dirty="0" err="1" smtClean="0"/>
              <a:t>mới</a:t>
            </a:r>
            <a:r>
              <a:rPr lang="en-US" sz="2500" dirty="0" smtClean="0"/>
              <a:t>:</a:t>
            </a:r>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của</a:t>
            </a:r>
            <a:r>
              <a:rPr lang="en-US" sz="2500" i="1" dirty="0" smtClean="0"/>
              <a:t> </a:t>
            </a:r>
            <a:r>
              <a:rPr lang="en-US" sz="2500" i="1" dirty="0" err="1" smtClean="0"/>
              <a:t>người</a:t>
            </a:r>
            <a:r>
              <a:rPr lang="en-US" sz="2500" i="1" dirty="0" smtClean="0"/>
              <a:t> </a:t>
            </a:r>
            <a:r>
              <a:rPr lang="en-US" sz="2500" i="1" dirty="0" err="1" smtClean="0"/>
              <a:t>Ăng-glo-xắc-xông</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Phờ-răng</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Đông</a:t>
            </a:r>
            <a:r>
              <a:rPr lang="en-US" sz="2500" i="1" dirty="0" smtClean="0"/>
              <a:t> </a:t>
            </a:r>
            <a:r>
              <a:rPr lang="en-US" sz="2500" i="1" dirty="0" err="1" smtClean="0"/>
              <a:t>Gốt</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Tây</a:t>
            </a:r>
            <a:r>
              <a:rPr lang="en-US" sz="2500" i="1" dirty="0" smtClean="0"/>
              <a:t> </a:t>
            </a:r>
            <a:r>
              <a:rPr lang="en-US" sz="2500" i="1" dirty="0" err="1" smtClean="0"/>
              <a:t>Gốt</a:t>
            </a:r>
            <a:endParaRPr lang="en-US" sz="2500" i="1" dirty="0"/>
          </a:p>
          <a:p>
            <a:pPr marL="285750" indent="-285750">
              <a:lnSpc>
                <a:spcPct val="120000"/>
              </a:lnSpc>
              <a:spcBef>
                <a:spcPts val="600"/>
              </a:spcBef>
              <a:spcAft>
                <a:spcPts val="600"/>
              </a:spcAft>
              <a:buFont typeface="Arial" panose="020B0604020202020204" pitchFamily="34" charset="0"/>
              <a:buChar char="•"/>
            </a:pPr>
            <a:r>
              <a:rPr lang="en-US" sz="2500" i="1" dirty="0" smtClean="0"/>
              <a:t>…</a:t>
            </a:r>
            <a:endParaRPr lang="en-US" sz="2500" i="1"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44" t="21873" r="24410" b="17453"/>
          <a:stretch/>
        </p:blipFill>
        <p:spPr bwMode="auto">
          <a:xfrm>
            <a:off x="480686" y="1371600"/>
            <a:ext cx="768923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p:cNvPicPr>
          <p:nvPr/>
        </p:nvPicPr>
        <p:blipFill>
          <a:blip r:embed="rId3"/>
          <a:srcRect l="7929" t="14522" r="8438" b="14913"/>
          <a:stretch>
            <a:fillRect/>
          </a:stretch>
        </p:blipFill>
        <p:spPr>
          <a:xfrm>
            <a:off x="0" y="0"/>
            <a:ext cx="12188825" cy="6858000"/>
          </a:xfrm>
          <a:prstGeom prst="rect">
            <a:avLst/>
          </a:prstGeom>
        </p:spPr>
      </p:pic>
      <p:pic>
        <p:nvPicPr>
          <p:cNvPr id="9"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58057" y="5651361"/>
            <a:ext cx="252813" cy="234027"/>
          </a:xfrm>
          <a:prstGeom prst="rect">
            <a:avLst/>
          </a:prstGeom>
        </p:spPr>
      </p:pic>
      <p:grpSp>
        <p:nvGrpSpPr>
          <p:cNvPr id="10" name="Group 4"/>
          <p:cNvGrpSpPr/>
          <p:nvPr/>
        </p:nvGrpSpPr>
        <p:grpSpPr>
          <a:xfrm>
            <a:off x="3046412" y="1130383"/>
            <a:ext cx="9998848" cy="3137804"/>
            <a:chOff x="0" y="0"/>
            <a:chExt cx="14452999" cy="4534409"/>
          </a:xfrm>
          <a:noFill/>
        </p:grpSpPr>
        <p:sp>
          <p:nvSpPr>
            <p:cNvPr id="11"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grpFill/>
          </p:spPr>
        </p:sp>
      </p:grpSp>
      <p:pic>
        <p:nvPicPr>
          <p:cNvPr id="12"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811" y="2864459"/>
            <a:ext cx="236588" cy="219008"/>
          </a:xfrm>
          <a:prstGeom prst="rect">
            <a:avLst/>
          </a:prstGeom>
        </p:spPr>
      </p:pic>
      <p:pic>
        <p:nvPicPr>
          <p:cNvPr id="13"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30223" y="5096667"/>
            <a:ext cx="227180" cy="210300"/>
          </a:xfrm>
          <a:prstGeom prst="rect">
            <a:avLst/>
          </a:prstGeom>
        </p:spPr>
      </p:pic>
      <p:pic>
        <p:nvPicPr>
          <p:cNvPr id="14"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28242" y="5201816"/>
            <a:ext cx="195698" cy="181157"/>
          </a:xfrm>
          <a:prstGeom prst="rect">
            <a:avLst/>
          </a:prstGeom>
        </p:spPr>
      </p:pic>
      <p:pic>
        <p:nvPicPr>
          <p:cNvPr id="15"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00120">
            <a:off x="10871822" y="-36327"/>
            <a:ext cx="1111687" cy="1120379"/>
          </a:xfrm>
          <a:prstGeom prst="rect">
            <a:avLst/>
          </a:prstGeom>
        </p:spPr>
      </p:pic>
      <p:pic>
        <p:nvPicPr>
          <p:cNvPr id="16"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279322">
            <a:off x="-792374" y="-278103"/>
            <a:ext cx="2832629" cy="963345"/>
          </a:xfrm>
          <a:prstGeom prst="rect">
            <a:avLst/>
          </a:prstGeom>
        </p:spPr>
      </p:pic>
      <p:pic>
        <p:nvPicPr>
          <p:cNvPr id="17"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flipH="1">
            <a:off x="10115290" y="-304126"/>
            <a:ext cx="3311106" cy="1126069"/>
          </a:xfrm>
          <a:prstGeom prst="rect">
            <a:avLst/>
          </a:prstGeom>
        </p:spPr>
      </p:pic>
      <p:pic>
        <p:nvPicPr>
          <p:cNvPr id="18"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1427665" y="2169706"/>
            <a:ext cx="234420" cy="217001"/>
          </a:xfrm>
          <a:prstGeom prst="rect">
            <a:avLst/>
          </a:prstGeom>
        </p:spPr>
      </p:pic>
      <p:pic>
        <p:nvPicPr>
          <p:cNvPr id="19"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214958" y="-82671"/>
            <a:ext cx="243099" cy="225036"/>
          </a:xfrm>
          <a:prstGeom prst="rect">
            <a:avLst/>
          </a:prstGeom>
        </p:spPr>
      </p:pic>
      <p:pic>
        <p:nvPicPr>
          <p:cNvPr id="20" name="Picture 14"/>
          <p:cNvPicPr>
            <a:picLocks noChangeAspect="1"/>
          </p:cNvPicPr>
          <p:nvPr/>
        </p:nvPicPr>
        <p:blipFill>
          <a:blip r:embed="rId17"/>
          <a:srcRect/>
          <a:stretch>
            <a:fillRect/>
          </a:stretch>
        </p:blipFill>
        <p:spPr>
          <a:xfrm>
            <a:off x="239946" y="3083467"/>
            <a:ext cx="2056734" cy="3435940"/>
          </a:xfrm>
          <a:prstGeom prst="rect">
            <a:avLst/>
          </a:prstGeom>
        </p:spPr>
      </p:pic>
      <p:pic>
        <p:nvPicPr>
          <p:cNvPr id="21"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613372">
            <a:off x="922728" y="2555266"/>
            <a:ext cx="475430" cy="286966"/>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0720" y="6449328"/>
            <a:ext cx="7603865" cy="427829"/>
          </a:xfrm>
          <a:prstGeom prst="rect">
            <a:avLst/>
          </a:prstGeom>
        </p:spPr>
      </p:pic>
      <p:pic>
        <p:nvPicPr>
          <p:cNvPr id="23"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042780" y="6474942"/>
            <a:ext cx="7603865" cy="427829"/>
          </a:xfrm>
          <a:prstGeom prst="rect">
            <a:avLst/>
          </a:prstGeom>
        </p:spPr>
      </p:pic>
      <p:sp>
        <p:nvSpPr>
          <p:cNvPr id="3" name="TextBox 2"/>
          <p:cNvSpPr txBox="1"/>
          <p:nvPr/>
        </p:nvSpPr>
        <p:spPr>
          <a:xfrm>
            <a:off x="1827212" y="821944"/>
            <a:ext cx="10058400" cy="3170099"/>
          </a:xfrm>
          <a:prstGeom prst="rect">
            <a:avLst/>
          </a:prstGeom>
          <a:noFill/>
        </p:spPr>
        <p:txBody>
          <a:bodyPr wrap="square" rtlCol="0">
            <a:spAutoFit/>
          </a:bodyPr>
          <a:lstStyle/>
          <a:p>
            <a:pPr algn="ctr"/>
            <a:r>
              <a:rPr lang="en-US" sz="4000" b="1" dirty="0" smtClean="0"/>
              <a:t>NHIỆM VỤ</a:t>
            </a:r>
          </a:p>
          <a:p>
            <a:r>
              <a:rPr lang="en-US" sz="4000" dirty="0" err="1" smtClean="0"/>
              <a:t>Nghiên</a:t>
            </a:r>
            <a:r>
              <a:rPr lang="en-US" sz="4000" dirty="0" smtClean="0"/>
              <a:t> </a:t>
            </a:r>
            <a:r>
              <a:rPr lang="en-US" sz="4000" dirty="0" err="1" smtClean="0"/>
              <a:t>cứu</a:t>
            </a:r>
            <a:r>
              <a:rPr lang="en-US" sz="4000" dirty="0" smtClean="0"/>
              <a:t> </a:t>
            </a:r>
            <a:r>
              <a:rPr lang="en-US" sz="4000" dirty="0" err="1" smtClean="0"/>
              <a:t>tư</a:t>
            </a:r>
            <a:r>
              <a:rPr lang="en-US" sz="4000" dirty="0" smtClean="0"/>
              <a:t> </a:t>
            </a:r>
            <a:r>
              <a:rPr lang="en-US" sz="4000" dirty="0" err="1" smtClean="0"/>
              <a:t>liệu</a:t>
            </a:r>
            <a:r>
              <a:rPr lang="en-US" sz="4000" dirty="0" smtClean="0"/>
              <a:t> SGK, </a:t>
            </a:r>
            <a:r>
              <a:rPr lang="en-US" sz="4000" dirty="0" err="1" smtClean="0"/>
              <a:t>kết</a:t>
            </a:r>
            <a:r>
              <a:rPr lang="en-US" sz="4000" dirty="0" smtClean="0"/>
              <a:t> </a:t>
            </a:r>
            <a:r>
              <a:rPr lang="en-US" sz="4000" dirty="0" err="1" smtClean="0"/>
              <a:t>hợp</a:t>
            </a:r>
            <a:r>
              <a:rPr lang="en-US" sz="4000" dirty="0" smtClean="0"/>
              <a:t> </a:t>
            </a:r>
            <a:r>
              <a:rPr lang="en-US" sz="4000" dirty="0" err="1" smtClean="0"/>
              <a:t>hình</a:t>
            </a:r>
            <a:r>
              <a:rPr lang="en-US" sz="4000" dirty="0" smtClean="0"/>
              <a:t> 1.3, 1.4</a:t>
            </a:r>
          </a:p>
          <a:p>
            <a:pPr marL="285750" indent="-285750">
              <a:buFontTx/>
              <a:buChar char="-"/>
            </a:pPr>
            <a:r>
              <a:rPr lang="en-US" sz="4000" dirty="0" err="1" smtClean="0"/>
              <a:t>Tổ</a:t>
            </a:r>
            <a:r>
              <a:rPr lang="en-US" sz="4000" dirty="0" smtClean="0"/>
              <a:t> 1, 2: </a:t>
            </a:r>
            <a:r>
              <a:rPr lang="en-US" sz="4000" dirty="0" err="1" smtClean="0"/>
              <a:t>Mô</a:t>
            </a:r>
            <a:r>
              <a:rPr lang="en-US" sz="4000" dirty="0" smtClean="0"/>
              <a:t> </a:t>
            </a:r>
            <a:r>
              <a:rPr lang="en-US" sz="4000" dirty="0" err="1" smtClean="0"/>
              <a:t>tả</a:t>
            </a:r>
            <a:r>
              <a:rPr lang="en-US" sz="4000" dirty="0" smtClean="0"/>
              <a:t> </a:t>
            </a:r>
            <a:r>
              <a:rPr lang="en-US" sz="4000" dirty="0" err="1" smtClean="0"/>
              <a:t>lãnh</a:t>
            </a:r>
            <a:r>
              <a:rPr lang="en-US" sz="4000" dirty="0" smtClean="0"/>
              <a:t> </a:t>
            </a:r>
            <a:r>
              <a:rPr lang="en-US" sz="4000" dirty="0" err="1" smtClean="0"/>
              <a:t>địa</a:t>
            </a:r>
            <a:r>
              <a:rPr lang="en-US" sz="4000" dirty="0" smtClean="0"/>
              <a:t> </a:t>
            </a:r>
            <a:r>
              <a:rPr lang="en-US" sz="4000" dirty="0" err="1" smtClean="0"/>
              <a:t>phong</a:t>
            </a:r>
            <a:r>
              <a:rPr lang="en-US" sz="4000" dirty="0" smtClean="0"/>
              <a:t> </a:t>
            </a:r>
            <a:r>
              <a:rPr lang="en-US" sz="4000" dirty="0" err="1" smtClean="0"/>
              <a:t>kiến</a:t>
            </a:r>
            <a:endParaRPr lang="en-US" sz="4000" dirty="0" smtClean="0"/>
          </a:p>
          <a:p>
            <a:pPr marL="285750" indent="-285750">
              <a:buFontTx/>
              <a:buChar char="-"/>
            </a:pPr>
            <a:r>
              <a:rPr lang="en-US" sz="4000" dirty="0" err="1" smtClean="0"/>
              <a:t>Tổ</a:t>
            </a:r>
            <a:r>
              <a:rPr lang="en-US" sz="4000" dirty="0" smtClean="0"/>
              <a:t> 3,4: </a:t>
            </a:r>
            <a:r>
              <a:rPr lang="en-US" sz="4000" dirty="0" err="1" smtClean="0"/>
              <a:t>Miêu</a:t>
            </a:r>
            <a:r>
              <a:rPr lang="en-US" sz="4000" dirty="0" smtClean="0"/>
              <a:t> </a:t>
            </a:r>
            <a:r>
              <a:rPr lang="en-US" sz="4000" dirty="0" err="1" smtClean="0"/>
              <a:t>tả</a:t>
            </a:r>
            <a:r>
              <a:rPr lang="en-US" sz="4000" dirty="0" smtClean="0"/>
              <a:t> </a:t>
            </a:r>
            <a:r>
              <a:rPr lang="en-US" sz="4000" dirty="0" err="1" smtClean="0"/>
              <a:t>cuộc</a:t>
            </a:r>
            <a:r>
              <a:rPr lang="en-US" sz="4000" dirty="0" smtClean="0"/>
              <a:t> </a:t>
            </a:r>
            <a:r>
              <a:rPr lang="en-US" sz="4000" dirty="0" err="1" smtClean="0"/>
              <a:t>sống</a:t>
            </a:r>
            <a:r>
              <a:rPr lang="en-US" sz="4000" dirty="0" smtClean="0"/>
              <a:t> </a:t>
            </a:r>
            <a:r>
              <a:rPr lang="en-US" sz="4000" dirty="0" err="1" smtClean="0"/>
              <a:t>của</a:t>
            </a:r>
            <a:r>
              <a:rPr lang="en-US" sz="4000" dirty="0" smtClean="0"/>
              <a:t> </a:t>
            </a:r>
            <a:r>
              <a:rPr lang="en-US" sz="4000" dirty="0" err="1" smtClean="0"/>
              <a:t>nông</a:t>
            </a:r>
            <a:r>
              <a:rPr lang="en-US" sz="4000" dirty="0" smtClean="0"/>
              <a:t> </a:t>
            </a:r>
            <a:r>
              <a:rPr lang="en-US" sz="4000" dirty="0" err="1" smtClean="0"/>
              <a:t>nô</a:t>
            </a:r>
            <a:r>
              <a:rPr lang="en-US" sz="4000" dirty="0" smtClean="0"/>
              <a:t> </a:t>
            </a:r>
            <a:r>
              <a:rPr lang="en-US" sz="4000" dirty="0" err="1" smtClean="0"/>
              <a:t>và</a:t>
            </a:r>
            <a:r>
              <a:rPr lang="en-US" sz="4000" dirty="0" smtClean="0"/>
              <a:t> </a:t>
            </a:r>
            <a:r>
              <a:rPr lang="en-US" sz="4000" dirty="0" err="1" smtClean="0"/>
              <a:t>lãnh</a:t>
            </a:r>
            <a:r>
              <a:rPr lang="en-US" sz="4000" dirty="0" smtClean="0"/>
              <a:t> </a:t>
            </a:r>
            <a:r>
              <a:rPr lang="en-US" sz="4000" dirty="0" err="1" smtClean="0"/>
              <a:t>chúa</a:t>
            </a:r>
            <a:r>
              <a:rPr lang="en-US" sz="4000" dirty="0" smtClean="0"/>
              <a:t> </a:t>
            </a:r>
            <a:r>
              <a:rPr lang="en-US" sz="4000" dirty="0" err="1" smtClean="0"/>
              <a:t>trong</a:t>
            </a:r>
            <a:r>
              <a:rPr lang="en-US" sz="4000" dirty="0" smtClean="0"/>
              <a:t> </a:t>
            </a:r>
            <a:r>
              <a:rPr lang="en-US" sz="4000" dirty="0" err="1" smtClean="0"/>
              <a:t>lãnh</a:t>
            </a:r>
            <a:r>
              <a:rPr lang="en-US" sz="4000" dirty="0" smtClean="0"/>
              <a:t> </a:t>
            </a:r>
            <a:r>
              <a:rPr lang="en-US" sz="4000" dirty="0" err="1" smtClean="0"/>
              <a:t>địa</a:t>
            </a:r>
            <a:endParaRPr lang="en-US" sz="4000" dirty="0"/>
          </a:p>
        </p:txBody>
      </p:sp>
    </p:spTree>
    <p:extLst>
      <p:ext uri="{BB962C8B-B14F-4D97-AF65-F5344CB8AC3E}">
        <p14:creationId xmlns:p14="http://schemas.microsoft.com/office/powerpoint/2010/main" val="3360533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687" y="336283"/>
            <a:ext cx="11227452" cy="679718"/>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rPr>
              <a:t>Lãnh</a:t>
            </a:r>
            <a:r>
              <a:rPr lang="en-US" sz="3600" b="1" dirty="0">
                <a:solidFill>
                  <a:srgbClr val="C00000"/>
                </a:solidFill>
              </a:rPr>
              <a:t> </a:t>
            </a:r>
            <a:r>
              <a:rPr lang="en-US" sz="3600" b="1" dirty="0" err="1">
                <a:solidFill>
                  <a:srgbClr val="C00000"/>
                </a:solidFill>
              </a:rPr>
              <a:t>địa</a:t>
            </a:r>
            <a:r>
              <a:rPr lang="en-US" sz="3600" b="1" dirty="0">
                <a:solidFill>
                  <a:srgbClr val="C00000"/>
                </a:solidFill>
              </a:rPr>
              <a:t> </a:t>
            </a:r>
            <a:r>
              <a:rPr lang="en-US" sz="3600" b="1" dirty="0" err="1">
                <a:solidFill>
                  <a:srgbClr val="C00000"/>
                </a:solidFill>
              </a:rPr>
              <a:t>phong</a:t>
            </a:r>
            <a:r>
              <a:rPr lang="en-US" sz="3600" b="1" dirty="0">
                <a:solidFill>
                  <a:srgbClr val="C00000"/>
                </a:solidFill>
              </a:rPr>
              <a:t> </a:t>
            </a:r>
            <a:r>
              <a:rPr lang="en-US" sz="3600" b="1" dirty="0" err="1">
                <a:solidFill>
                  <a:srgbClr val="C00000"/>
                </a:solidFill>
              </a:rPr>
              <a:t>kiến</a:t>
            </a:r>
            <a:endParaRPr lang="en-US" sz="3600" b="1" dirty="0">
              <a:solidFill>
                <a:srgbClr val="C00000"/>
              </a:solidFill>
            </a:endParaRPr>
          </a:p>
        </p:txBody>
      </p:sp>
      <p:sp>
        <p:nvSpPr>
          <p:cNvPr id="6" name="TextBox 5"/>
          <p:cNvSpPr txBox="1"/>
          <p:nvPr/>
        </p:nvSpPr>
        <p:spPr>
          <a:xfrm>
            <a:off x="444384" y="1219200"/>
            <a:ext cx="3758221" cy="5493812"/>
          </a:xfrm>
          <a:prstGeom prst="rect">
            <a:avLst/>
          </a:prstGeom>
          <a:noFill/>
        </p:spPr>
        <p:txBody>
          <a:bodyPr wrap="square" rtlCol="0">
            <a:spAutoFit/>
          </a:bodyPr>
          <a:lstStyle/>
          <a:p>
            <a:pPr>
              <a:lnSpc>
                <a:spcPct val="150000"/>
              </a:lnSpc>
            </a:pPr>
            <a:r>
              <a:rPr lang="en-US" sz="2600" i="1" dirty="0" err="1" smtClean="0">
                <a:solidFill>
                  <a:srgbClr val="002060"/>
                </a:solidFill>
              </a:rPr>
              <a:t>Lãnh</a:t>
            </a:r>
            <a:r>
              <a:rPr lang="en-US" sz="2600" i="1" dirty="0" smtClean="0">
                <a:solidFill>
                  <a:srgbClr val="002060"/>
                </a:solidFill>
              </a:rPr>
              <a:t> </a:t>
            </a:r>
            <a:r>
              <a:rPr lang="en-US" sz="2600" i="1" dirty="0" err="1" smtClean="0">
                <a:solidFill>
                  <a:srgbClr val="002060"/>
                </a:solidFill>
              </a:rPr>
              <a:t>địa</a:t>
            </a:r>
            <a:r>
              <a:rPr lang="en-US" sz="2600" i="1" dirty="0" smtClean="0">
                <a:solidFill>
                  <a:srgbClr val="002060"/>
                </a:solidFill>
              </a:rPr>
              <a:t> </a:t>
            </a:r>
            <a:r>
              <a:rPr lang="en-US" sz="2600" i="1" dirty="0" err="1" smtClean="0">
                <a:solidFill>
                  <a:srgbClr val="002060"/>
                </a:solidFill>
              </a:rPr>
              <a:t>là</a:t>
            </a:r>
            <a:r>
              <a:rPr lang="en-US" sz="2600" i="1" dirty="0" smtClean="0">
                <a:solidFill>
                  <a:srgbClr val="002060"/>
                </a:solidFill>
              </a:rPr>
              <a:t> </a:t>
            </a:r>
            <a:r>
              <a:rPr lang="en-US" sz="2600" i="1" dirty="0" err="1" smtClean="0">
                <a:solidFill>
                  <a:srgbClr val="002060"/>
                </a:solidFill>
              </a:rPr>
              <a:t>một</a:t>
            </a:r>
            <a:r>
              <a:rPr lang="en-US" sz="2600" i="1" dirty="0" smtClean="0">
                <a:solidFill>
                  <a:srgbClr val="002060"/>
                </a:solidFill>
              </a:rPr>
              <a:t> </a:t>
            </a:r>
            <a:r>
              <a:rPr lang="en-US" sz="2600" i="1" dirty="0" err="1" smtClean="0">
                <a:solidFill>
                  <a:srgbClr val="002060"/>
                </a:solidFill>
              </a:rPr>
              <a:t>vùng</a:t>
            </a:r>
            <a:r>
              <a:rPr lang="en-US" sz="2600" i="1" dirty="0" smtClean="0">
                <a:solidFill>
                  <a:srgbClr val="002060"/>
                </a:solidFill>
              </a:rPr>
              <a:t> </a:t>
            </a:r>
            <a:r>
              <a:rPr lang="en-US" sz="2600" i="1" dirty="0" err="1" smtClean="0">
                <a:solidFill>
                  <a:srgbClr val="002060"/>
                </a:solidFill>
              </a:rPr>
              <a:t>đất</a:t>
            </a:r>
            <a:r>
              <a:rPr lang="en-US" sz="2600" i="1" dirty="0" smtClean="0">
                <a:solidFill>
                  <a:srgbClr val="002060"/>
                </a:solidFill>
              </a:rPr>
              <a:t> </a:t>
            </a:r>
            <a:r>
              <a:rPr lang="en-US" sz="2600" i="1" dirty="0" err="1" smtClean="0">
                <a:solidFill>
                  <a:srgbClr val="002060"/>
                </a:solidFill>
              </a:rPr>
              <a:t>rộng</a:t>
            </a:r>
            <a:r>
              <a:rPr lang="en-US" sz="2600" i="1" dirty="0" smtClean="0">
                <a:solidFill>
                  <a:srgbClr val="002060"/>
                </a:solidFill>
              </a:rPr>
              <a:t> </a:t>
            </a:r>
            <a:r>
              <a:rPr lang="en-US" sz="2600" i="1" dirty="0" err="1" smtClean="0">
                <a:solidFill>
                  <a:srgbClr val="002060"/>
                </a:solidFill>
              </a:rPr>
              <a:t>lớn</a:t>
            </a:r>
            <a:r>
              <a:rPr lang="en-US" sz="2600" i="1" dirty="0" smtClean="0">
                <a:solidFill>
                  <a:srgbClr val="002060"/>
                </a:solidFill>
              </a:rPr>
              <a:t> </a:t>
            </a:r>
            <a:r>
              <a:rPr lang="en-US" sz="2600" i="1" dirty="0" err="1" smtClean="0">
                <a:solidFill>
                  <a:srgbClr val="002060"/>
                </a:solidFill>
              </a:rPr>
              <a:t>bao</a:t>
            </a:r>
            <a:r>
              <a:rPr lang="en-US" sz="2600" i="1" dirty="0" smtClean="0">
                <a:solidFill>
                  <a:srgbClr val="002060"/>
                </a:solidFill>
              </a:rPr>
              <a:t> </a:t>
            </a:r>
            <a:r>
              <a:rPr lang="en-US" sz="2600" i="1" dirty="0" err="1" smtClean="0">
                <a:solidFill>
                  <a:srgbClr val="002060"/>
                </a:solidFill>
              </a:rPr>
              <a:t>gồm</a:t>
            </a:r>
            <a:r>
              <a:rPr lang="en-US" sz="2600" i="1" dirty="0" smtClean="0">
                <a:solidFill>
                  <a:srgbClr val="002060"/>
                </a:solidFill>
              </a:rPr>
              <a:t>:</a:t>
            </a:r>
          </a:p>
          <a:p>
            <a:pPr marL="457200" indent="-457200">
              <a:lnSpc>
                <a:spcPct val="150000"/>
              </a:lnSpc>
              <a:buFont typeface="Arial" panose="020B0604020202020204" pitchFamily="34" charset="0"/>
              <a:buChar char="•"/>
            </a:pPr>
            <a:r>
              <a:rPr lang="en-US" sz="2600" dirty="0" err="1" smtClean="0">
                <a:solidFill>
                  <a:srgbClr val="002060"/>
                </a:solidFill>
              </a:rPr>
              <a:t>Lâu</a:t>
            </a:r>
            <a:r>
              <a:rPr lang="en-US" sz="2600" dirty="0" smtClean="0">
                <a:solidFill>
                  <a:srgbClr val="002060"/>
                </a:solidFill>
              </a:rPr>
              <a:t> </a:t>
            </a:r>
            <a:r>
              <a:rPr lang="en-US" sz="2600" dirty="0" err="1" smtClean="0">
                <a:solidFill>
                  <a:srgbClr val="002060"/>
                </a:solidFill>
              </a:rPr>
              <a:t>đài</a:t>
            </a:r>
            <a:r>
              <a:rPr lang="en-US" sz="2600" dirty="0" smtClean="0">
                <a:solidFill>
                  <a:srgbClr val="002060"/>
                </a:solidFill>
              </a:rPr>
              <a:t> </a:t>
            </a:r>
            <a:r>
              <a:rPr lang="en-US" sz="2600" dirty="0" err="1" smtClean="0">
                <a:solidFill>
                  <a:srgbClr val="002060"/>
                </a:solidFill>
              </a:rPr>
              <a:t>của</a:t>
            </a:r>
            <a:r>
              <a:rPr lang="en-US" sz="2600" dirty="0" smtClean="0">
                <a:solidFill>
                  <a:srgbClr val="002060"/>
                </a:solidFill>
              </a:rPr>
              <a:t> </a:t>
            </a:r>
            <a:r>
              <a:rPr lang="en-US" sz="2600" dirty="0" err="1" smtClean="0">
                <a:solidFill>
                  <a:srgbClr val="002060"/>
                </a:solidFill>
              </a:rPr>
              <a:t>lãnh</a:t>
            </a:r>
            <a:r>
              <a:rPr lang="en-US" sz="2600" dirty="0" smtClean="0">
                <a:solidFill>
                  <a:srgbClr val="002060"/>
                </a:solidFill>
              </a:rPr>
              <a:t> </a:t>
            </a:r>
            <a:r>
              <a:rPr lang="en-US" sz="2600" dirty="0" err="1" smtClean="0">
                <a:solidFill>
                  <a:srgbClr val="002060"/>
                </a:solidFill>
              </a:rPr>
              <a:t>chúa</a:t>
            </a:r>
            <a:endParaRPr lang="en-US" sz="2600" dirty="0" smtClean="0">
              <a:solidFill>
                <a:srgbClr val="002060"/>
              </a:solidFill>
            </a:endParaRPr>
          </a:p>
          <a:p>
            <a:pPr marL="457200" indent="-457200">
              <a:lnSpc>
                <a:spcPct val="150000"/>
              </a:lnSpc>
              <a:buFont typeface="Arial" panose="020B0604020202020204" pitchFamily="34" charset="0"/>
              <a:buChar char="•"/>
            </a:pPr>
            <a:r>
              <a:rPr lang="en-US" sz="2600" dirty="0" err="1" smtClean="0">
                <a:solidFill>
                  <a:srgbClr val="002060"/>
                </a:solidFill>
              </a:rPr>
              <a:t>Đất</a:t>
            </a:r>
            <a:r>
              <a:rPr lang="en-US" sz="2600" dirty="0" smtClean="0">
                <a:solidFill>
                  <a:srgbClr val="002060"/>
                </a:solidFill>
              </a:rPr>
              <a:t> </a:t>
            </a:r>
            <a:r>
              <a:rPr lang="en-US" sz="2600" dirty="0" err="1" smtClean="0">
                <a:solidFill>
                  <a:srgbClr val="002060"/>
                </a:solidFill>
              </a:rPr>
              <a:t>của</a:t>
            </a:r>
            <a:r>
              <a:rPr lang="en-US" sz="2600" dirty="0" smtClean="0">
                <a:solidFill>
                  <a:srgbClr val="002060"/>
                </a:solidFill>
              </a:rPr>
              <a:t> </a:t>
            </a:r>
            <a:r>
              <a:rPr lang="en-US" sz="2600" dirty="0" err="1" smtClean="0">
                <a:solidFill>
                  <a:srgbClr val="002060"/>
                </a:solidFill>
              </a:rPr>
              <a:t>lãnh</a:t>
            </a:r>
            <a:r>
              <a:rPr lang="en-US" sz="2600" dirty="0" smtClean="0">
                <a:solidFill>
                  <a:srgbClr val="002060"/>
                </a:solidFill>
              </a:rPr>
              <a:t> </a:t>
            </a:r>
            <a:r>
              <a:rPr lang="en-US" sz="2600" dirty="0" err="1" smtClean="0">
                <a:solidFill>
                  <a:srgbClr val="002060"/>
                </a:solidFill>
              </a:rPr>
              <a:t>chúa</a:t>
            </a:r>
            <a:endParaRPr lang="en-US" sz="2600" dirty="0" smtClean="0">
              <a:solidFill>
                <a:srgbClr val="002060"/>
              </a:solidFill>
            </a:endParaRPr>
          </a:p>
          <a:p>
            <a:pPr marL="457200" indent="-457200">
              <a:lnSpc>
                <a:spcPct val="150000"/>
              </a:lnSpc>
              <a:buFont typeface="Arial" panose="020B0604020202020204" pitchFamily="34" charset="0"/>
              <a:buChar char="•"/>
            </a:pPr>
            <a:r>
              <a:rPr lang="en-US" sz="2600" dirty="0" err="1" smtClean="0">
                <a:solidFill>
                  <a:srgbClr val="002060"/>
                </a:solidFill>
              </a:rPr>
              <a:t>Nhà</a:t>
            </a:r>
            <a:r>
              <a:rPr lang="en-US" sz="2600" dirty="0" smtClean="0">
                <a:solidFill>
                  <a:srgbClr val="002060"/>
                </a:solidFill>
              </a:rPr>
              <a:t> </a:t>
            </a:r>
            <a:r>
              <a:rPr lang="en-US" sz="2600" dirty="0" err="1" smtClean="0">
                <a:solidFill>
                  <a:srgbClr val="002060"/>
                </a:solidFill>
              </a:rPr>
              <a:t>thờ</a:t>
            </a:r>
            <a:endParaRPr lang="en-US" sz="2600" dirty="0" smtClean="0">
              <a:solidFill>
                <a:srgbClr val="002060"/>
              </a:solidFill>
            </a:endParaRPr>
          </a:p>
          <a:p>
            <a:pPr marL="457200" indent="-457200">
              <a:lnSpc>
                <a:spcPct val="150000"/>
              </a:lnSpc>
              <a:buFont typeface="Arial" panose="020B0604020202020204" pitchFamily="34" charset="0"/>
              <a:buChar char="•"/>
            </a:pPr>
            <a:r>
              <a:rPr lang="en-US" sz="2600" dirty="0" err="1" smtClean="0">
                <a:solidFill>
                  <a:srgbClr val="002060"/>
                </a:solidFill>
              </a:rPr>
              <a:t>Đất</a:t>
            </a:r>
            <a:r>
              <a:rPr lang="en-US" sz="2600" dirty="0" smtClean="0">
                <a:solidFill>
                  <a:srgbClr val="002060"/>
                </a:solidFill>
              </a:rPr>
              <a:t> </a:t>
            </a:r>
            <a:r>
              <a:rPr lang="en-US" sz="2600" dirty="0" err="1" smtClean="0">
                <a:solidFill>
                  <a:srgbClr val="002060"/>
                </a:solidFill>
              </a:rPr>
              <a:t>khẩu</a:t>
            </a:r>
            <a:r>
              <a:rPr lang="en-US" sz="2600" dirty="0" smtClean="0">
                <a:solidFill>
                  <a:srgbClr val="002060"/>
                </a:solidFill>
              </a:rPr>
              <a:t> </a:t>
            </a:r>
            <a:r>
              <a:rPr lang="en-US" sz="2600" dirty="0" err="1" smtClean="0">
                <a:solidFill>
                  <a:srgbClr val="002060"/>
                </a:solidFill>
              </a:rPr>
              <a:t>phần</a:t>
            </a:r>
            <a:endParaRPr lang="en-US" sz="2600" dirty="0" smtClean="0">
              <a:solidFill>
                <a:srgbClr val="002060"/>
              </a:solidFill>
            </a:endParaRPr>
          </a:p>
          <a:p>
            <a:pPr marL="457200" indent="-457200">
              <a:lnSpc>
                <a:spcPct val="150000"/>
              </a:lnSpc>
              <a:buFont typeface="Arial" panose="020B0604020202020204" pitchFamily="34" charset="0"/>
              <a:buChar char="•"/>
            </a:pPr>
            <a:r>
              <a:rPr lang="en-US" sz="2600" dirty="0" err="1" smtClean="0">
                <a:solidFill>
                  <a:srgbClr val="002060"/>
                </a:solidFill>
              </a:rPr>
              <a:t>Nhà</a:t>
            </a:r>
            <a:r>
              <a:rPr lang="en-US" sz="2600" dirty="0" smtClean="0">
                <a:solidFill>
                  <a:srgbClr val="002060"/>
                </a:solidFill>
              </a:rPr>
              <a:t> ở </a:t>
            </a:r>
            <a:r>
              <a:rPr lang="en-US" sz="2600" dirty="0" err="1" smtClean="0">
                <a:solidFill>
                  <a:srgbClr val="002060"/>
                </a:solidFill>
              </a:rPr>
              <a:t>của</a:t>
            </a:r>
            <a:r>
              <a:rPr lang="en-US" sz="2600" dirty="0" smtClean="0">
                <a:solidFill>
                  <a:srgbClr val="002060"/>
                </a:solidFill>
              </a:rPr>
              <a:t> </a:t>
            </a:r>
            <a:r>
              <a:rPr lang="en-US" sz="2600" dirty="0" err="1" smtClean="0">
                <a:solidFill>
                  <a:srgbClr val="002060"/>
                </a:solidFill>
              </a:rPr>
              <a:t>nông</a:t>
            </a:r>
            <a:r>
              <a:rPr lang="en-US" sz="2600" dirty="0" smtClean="0">
                <a:solidFill>
                  <a:srgbClr val="002060"/>
                </a:solidFill>
              </a:rPr>
              <a:t> </a:t>
            </a:r>
            <a:r>
              <a:rPr lang="en-US" sz="2600" dirty="0" err="1" smtClean="0">
                <a:solidFill>
                  <a:srgbClr val="002060"/>
                </a:solidFill>
              </a:rPr>
              <a:t>nô</a:t>
            </a:r>
            <a:endParaRPr lang="en-US" sz="2600" dirty="0" smtClean="0">
              <a:solidFill>
                <a:srgbClr val="002060"/>
              </a:solidFill>
            </a:endParaRPr>
          </a:p>
          <a:p>
            <a:pPr marL="457200" indent="-457200">
              <a:lnSpc>
                <a:spcPct val="150000"/>
              </a:lnSpc>
              <a:buFont typeface="Arial" panose="020B0604020202020204" pitchFamily="34" charset="0"/>
              <a:buChar char="•"/>
            </a:pPr>
            <a:r>
              <a:rPr lang="en-US" sz="2600" dirty="0" smtClean="0">
                <a:solidFill>
                  <a:srgbClr val="002060"/>
                </a:solidFill>
              </a:rPr>
              <a:t>…</a:t>
            </a:r>
          </a:p>
          <a:p>
            <a:pPr>
              <a:lnSpc>
                <a:spcPct val="150000"/>
              </a:lnSpc>
            </a:pPr>
            <a:endParaRPr lang="en-US" sz="2600" dirty="0">
              <a:solidFill>
                <a:srgbClr val="00206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6392" y="1815921"/>
            <a:ext cx="7490961" cy="4533363"/>
          </a:xfrm>
          <a:prstGeom prst="rect">
            <a:avLst/>
          </a:prstGeom>
        </p:spPr>
      </p:pic>
    </p:spTree>
    <p:extLst>
      <p:ext uri="{BB962C8B-B14F-4D97-AF65-F5344CB8AC3E}">
        <p14:creationId xmlns:p14="http://schemas.microsoft.com/office/powerpoint/2010/main" val="2313201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761412" y="2893608"/>
            <a:ext cx="2975247" cy="3565111"/>
          </a:xfrm>
          <a:prstGeom prst="rect">
            <a:avLst/>
          </a:prstGeom>
        </p:spPr>
      </p:pic>
      <p:sp>
        <p:nvSpPr>
          <p:cNvPr id="8" name="Cloud 7"/>
          <p:cNvSpPr/>
          <p:nvPr/>
        </p:nvSpPr>
        <p:spPr>
          <a:xfrm>
            <a:off x="2055812" y="293670"/>
            <a:ext cx="6858000" cy="214473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KHỞI ĐỘNG</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TextBox 5"/>
          <p:cNvSpPr txBox="1"/>
          <p:nvPr/>
        </p:nvSpPr>
        <p:spPr>
          <a:xfrm>
            <a:off x="912812" y="2667000"/>
            <a:ext cx="7391400" cy="1754326"/>
          </a:xfrm>
          <a:prstGeom prst="rect">
            <a:avLst/>
          </a:prstGeom>
          <a:noFill/>
        </p:spPr>
        <p:txBody>
          <a:bodyPr wrap="square" rtlCol="0">
            <a:spAutoFit/>
          </a:bodyPr>
          <a:lstStyle/>
          <a:p>
            <a:pPr algn="ctr"/>
            <a:r>
              <a:rPr lang="en-US" sz="3600" dirty="0" err="1" smtClean="0">
                <a:latin typeface="UTM Caviar" panose="02040603050506020204" pitchFamily="18" charset="0"/>
              </a:rPr>
              <a:t>Quan</a:t>
            </a:r>
            <a:r>
              <a:rPr lang="en-US" sz="3600" dirty="0" smtClean="0">
                <a:latin typeface="UTM Caviar" panose="02040603050506020204" pitchFamily="18" charset="0"/>
              </a:rPr>
              <a:t> </a:t>
            </a:r>
            <a:r>
              <a:rPr lang="en-US" sz="3600" dirty="0" err="1" smtClean="0">
                <a:latin typeface="UTM Caviar" panose="02040603050506020204" pitchFamily="18" charset="0"/>
              </a:rPr>
              <a:t>sát</a:t>
            </a:r>
            <a:r>
              <a:rPr lang="en-US" sz="3600" dirty="0" smtClean="0">
                <a:latin typeface="UTM Caviar" panose="02040603050506020204" pitchFamily="18" charset="0"/>
              </a:rPr>
              <a:t> </a:t>
            </a:r>
            <a:r>
              <a:rPr lang="en-US" sz="3600" dirty="0" err="1" smtClean="0">
                <a:latin typeface="UTM Caviar" panose="02040603050506020204" pitchFamily="18" charset="0"/>
              </a:rPr>
              <a:t>các</a:t>
            </a:r>
            <a:r>
              <a:rPr lang="en-US" sz="3600" dirty="0" smtClean="0">
                <a:latin typeface="UTM Caviar" panose="02040603050506020204" pitchFamily="18" charset="0"/>
              </a:rPr>
              <a:t> </a:t>
            </a:r>
            <a:r>
              <a:rPr lang="en-US" sz="3600" dirty="0" err="1" smtClean="0">
                <a:latin typeface="UTM Caviar" panose="02040603050506020204" pitchFamily="18" charset="0"/>
              </a:rPr>
              <a:t>hình</a:t>
            </a:r>
            <a:r>
              <a:rPr lang="en-US" sz="3600" dirty="0" smtClean="0">
                <a:latin typeface="UTM Caviar" panose="02040603050506020204" pitchFamily="18" charset="0"/>
              </a:rPr>
              <a:t> </a:t>
            </a:r>
            <a:r>
              <a:rPr lang="en-US" sz="3600" dirty="0" err="1" smtClean="0">
                <a:latin typeface="UTM Caviar" panose="02040603050506020204" pitchFamily="18" charset="0"/>
              </a:rPr>
              <a:t>ảnh</a:t>
            </a:r>
            <a:r>
              <a:rPr lang="en-US" sz="3600" dirty="0" smtClean="0">
                <a:latin typeface="UTM Caviar" panose="02040603050506020204" pitchFamily="18" charset="0"/>
              </a:rPr>
              <a:t> </a:t>
            </a:r>
            <a:r>
              <a:rPr lang="en-US" sz="3600" dirty="0" err="1" smtClean="0">
                <a:latin typeface="UTM Caviar" panose="02040603050506020204" pitchFamily="18" charset="0"/>
              </a:rPr>
              <a:t>sau</a:t>
            </a:r>
            <a:r>
              <a:rPr lang="en-US" sz="3600" dirty="0" smtClean="0">
                <a:latin typeface="UTM Caviar" panose="02040603050506020204" pitchFamily="18" charset="0"/>
              </a:rPr>
              <a:t> </a:t>
            </a:r>
            <a:r>
              <a:rPr lang="en-US" sz="3600" dirty="0" err="1" smtClean="0">
                <a:latin typeface="UTM Caviar" panose="02040603050506020204" pitchFamily="18" charset="0"/>
              </a:rPr>
              <a:t>đây</a:t>
            </a:r>
            <a:r>
              <a:rPr lang="en-US" sz="3600" dirty="0" smtClean="0">
                <a:latin typeface="UTM Caviar" panose="02040603050506020204" pitchFamily="18" charset="0"/>
              </a:rPr>
              <a:t> </a:t>
            </a:r>
            <a:r>
              <a:rPr lang="en-US" sz="3600" dirty="0" err="1" smtClean="0">
                <a:latin typeface="UTM Caviar" panose="02040603050506020204" pitchFamily="18" charset="0"/>
              </a:rPr>
              <a:t>và</a:t>
            </a:r>
            <a:r>
              <a:rPr lang="en-US" sz="3600" dirty="0" smtClean="0">
                <a:latin typeface="UTM Caviar" panose="02040603050506020204" pitchFamily="18" charset="0"/>
              </a:rPr>
              <a:t> </a:t>
            </a:r>
            <a:r>
              <a:rPr lang="en-US" sz="3600" dirty="0" err="1" smtClean="0">
                <a:latin typeface="UTM Caviar" panose="02040603050506020204" pitchFamily="18" charset="0"/>
              </a:rPr>
              <a:t>cho</a:t>
            </a:r>
            <a:r>
              <a:rPr lang="en-US" sz="3600" dirty="0" smtClean="0">
                <a:latin typeface="UTM Caviar" panose="02040603050506020204" pitchFamily="18" charset="0"/>
              </a:rPr>
              <a:t> </a:t>
            </a:r>
            <a:r>
              <a:rPr lang="en-US" sz="3600" dirty="0" err="1" smtClean="0">
                <a:latin typeface="UTM Caviar" panose="02040603050506020204" pitchFamily="18" charset="0"/>
              </a:rPr>
              <a:t>biết</a:t>
            </a:r>
            <a:r>
              <a:rPr lang="en-US" sz="3600" dirty="0" smtClean="0">
                <a:latin typeface="UTM Caviar" panose="02040603050506020204" pitchFamily="18" charset="0"/>
              </a:rPr>
              <a:t>, </a:t>
            </a:r>
            <a:r>
              <a:rPr lang="en-US" sz="3600" dirty="0" err="1" smtClean="0">
                <a:latin typeface="UTM Caviar" panose="02040603050506020204" pitchFamily="18" charset="0"/>
              </a:rPr>
              <a:t>những</a:t>
            </a:r>
            <a:r>
              <a:rPr lang="en-US" sz="3600" dirty="0" smtClean="0">
                <a:latin typeface="UTM Caviar" panose="02040603050506020204" pitchFamily="18" charset="0"/>
              </a:rPr>
              <a:t> </a:t>
            </a:r>
            <a:r>
              <a:rPr lang="en-US" sz="3600" dirty="0" err="1" smtClean="0">
                <a:latin typeface="UTM Caviar" panose="02040603050506020204" pitchFamily="18" charset="0"/>
              </a:rPr>
              <a:t>hình</a:t>
            </a:r>
            <a:r>
              <a:rPr lang="en-US" sz="3600" dirty="0" smtClean="0">
                <a:latin typeface="UTM Caviar" panose="02040603050506020204" pitchFamily="18" charset="0"/>
              </a:rPr>
              <a:t> </a:t>
            </a:r>
            <a:r>
              <a:rPr lang="en-US" sz="3600" dirty="0" err="1" smtClean="0">
                <a:latin typeface="UTM Caviar" panose="02040603050506020204" pitchFamily="18" charset="0"/>
              </a:rPr>
              <a:t>ảnh</a:t>
            </a:r>
            <a:r>
              <a:rPr lang="en-US" sz="3600" dirty="0" smtClean="0">
                <a:latin typeface="UTM Caviar" panose="02040603050506020204" pitchFamily="18" charset="0"/>
              </a:rPr>
              <a:t> </a:t>
            </a:r>
            <a:r>
              <a:rPr lang="en-US" sz="3600" dirty="0" err="1" smtClean="0">
                <a:latin typeface="UTM Caviar" panose="02040603050506020204" pitchFamily="18" charset="0"/>
              </a:rPr>
              <a:t>này</a:t>
            </a:r>
            <a:r>
              <a:rPr lang="en-US" sz="3600" dirty="0" smtClean="0">
                <a:latin typeface="UTM Caviar" panose="02040603050506020204" pitchFamily="18" charset="0"/>
              </a:rPr>
              <a:t> </a:t>
            </a:r>
            <a:r>
              <a:rPr lang="en-US" sz="3600" dirty="0" err="1" smtClean="0">
                <a:latin typeface="UTM Caviar" panose="02040603050506020204" pitchFamily="18" charset="0"/>
              </a:rPr>
              <a:t>gợi</a:t>
            </a:r>
            <a:r>
              <a:rPr lang="en-US" sz="3600" dirty="0" smtClean="0">
                <a:latin typeface="UTM Caviar" panose="02040603050506020204" pitchFamily="18" charset="0"/>
              </a:rPr>
              <a:t> </a:t>
            </a:r>
            <a:r>
              <a:rPr lang="en-US" sz="3600" dirty="0" err="1" smtClean="0">
                <a:latin typeface="UTM Caviar" panose="02040603050506020204" pitchFamily="18" charset="0"/>
              </a:rPr>
              <a:t>cho</a:t>
            </a:r>
            <a:r>
              <a:rPr lang="en-US" sz="3600" dirty="0" smtClean="0">
                <a:latin typeface="UTM Caviar" panose="02040603050506020204" pitchFamily="18" charset="0"/>
              </a:rPr>
              <a:t> </a:t>
            </a:r>
            <a:r>
              <a:rPr lang="en-US" sz="3600" dirty="0" err="1" smtClean="0">
                <a:latin typeface="UTM Caviar" panose="02040603050506020204" pitchFamily="18" charset="0"/>
              </a:rPr>
              <a:t>em</a:t>
            </a:r>
            <a:r>
              <a:rPr lang="en-US" sz="3600" dirty="0" smtClean="0">
                <a:latin typeface="UTM Caviar" panose="02040603050506020204" pitchFamily="18" charset="0"/>
              </a:rPr>
              <a:t> </a:t>
            </a:r>
            <a:r>
              <a:rPr lang="en-US" sz="3600" dirty="0" err="1" smtClean="0">
                <a:latin typeface="UTM Caviar" panose="02040603050506020204" pitchFamily="18" charset="0"/>
              </a:rPr>
              <a:t>về</a:t>
            </a:r>
            <a:r>
              <a:rPr lang="en-US" sz="3600" dirty="0" smtClean="0">
                <a:latin typeface="UTM Caviar" panose="02040603050506020204" pitchFamily="18" charset="0"/>
              </a:rPr>
              <a:t> </a:t>
            </a:r>
            <a:r>
              <a:rPr lang="en-US" sz="3600" dirty="0" err="1" smtClean="0">
                <a:latin typeface="UTM Caviar" panose="02040603050506020204" pitchFamily="18" charset="0"/>
              </a:rPr>
              <a:t>điều</a:t>
            </a:r>
            <a:r>
              <a:rPr lang="en-US" sz="3600" dirty="0" smtClean="0">
                <a:latin typeface="UTM Caviar" panose="02040603050506020204" pitchFamily="18" charset="0"/>
              </a:rPr>
              <a:t> </a:t>
            </a:r>
            <a:r>
              <a:rPr lang="en-US" sz="3600" dirty="0" err="1" smtClean="0">
                <a:latin typeface="UTM Caviar" panose="02040603050506020204" pitchFamily="18" charset="0"/>
              </a:rPr>
              <a:t>gì</a:t>
            </a:r>
            <a:r>
              <a:rPr lang="en-US" sz="3600" dirty="0" smtClean="0">
                <a:latin typeface="UTM Caviar" panose="02040603050506020204" pitchFamily="18" charset="0"/>
              </a:rPr>
              <a:t>?</a:t>
            </a:r>
            <a:endParaRPr lang="en-US" sz="3600" dirty="0">
              <a:latin typeface="UTM Caviar" panose="02040603050506020204" pitchFamily="18" charset="0"/>
            </a:endParaRPr>
          </a:p>
        </p:txBody>
      </p:sp>
    </p:spTree>
    <p:extLst>
      <p:ext uri="{BB962C8B-B14F-4D97-AF65-F5344CB8AC3E}">
        <p14:creationId xmlns:p14="http://schemas.microsoft.com/office/powerpoint/2010/main" val="3921633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1412" y="76200"/>
            <a:ext cx="9753600" cy="6505575"/>
          </a:xfrm>
          <a:prstGeom prst="rect">
            <a:avLst/>
          </a:prstGeom>
        </p:spPr>
      </p:pic>
      <p:sp>
        <p:nvSpPr>
          <p:cNvPr id="5" name="Rectangle 4"/>
          <p:cNvSpPr/>
          <p:nvPr/>
        </p:nvSpPr>
        <p:spPr>
          <a:xfrm>
            <a:off x="3579812" y="6096000"/>
            <a:ext cx="4369658"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fontAlgn="base"/>
            <a:r>
              <a:rPr lang="en-US" b="1" cap="all" dirty="0" err="1">
                <a:solidFill>
                  <a:srgbClr val="333333"/>
                </a:solidFill>
                <a:latin typeface="open sans" panose="020B0606030504020204" pitchFamily="34" charset="0"/>
              </a:rPr>
              <a:t>Lâu</a:t>
            </a:r>
            <a:r>
              <a:rPr lang="en-US" b="1" cap="all" dirty="0">
                <a:solidFill>
                  <a:srgbClr val="333333"/>
                </a:solidFill>
                <a:latin typeface="open sans" panose="020B0606030504020204" pitchFamily="34" charset="0"/>
              </a:rPr>
              <a:t> </a:t>
            </a:r>
            <a:r>
              <a:rPr lang="en-US" b="1" cap="all" dirty="0" err="1">
                <a:solidFill>
                  <a:srgbClr val="333333"/>
                </a:solidFill>
                <a:latin typeface="open sans" panose="020B0606030504020204" pitchFamily="34" charset="0"/>
              </a:rPr>
              <a:t>đài</a:t>
            </a:r>
            <a:r>
              <a:rPr lang="en-US" b="1" cap="all" dirty="0">
                <a:solidFill>
                  <a:srgbClr val="333333"/>
                </a:solidFill>
                <a:latin typeface="open sans" panose="020B0606030504020204" pitchFamily="34" charset="0"/>
              </a:rPr>
              <a:t> Hohenzollern, </a:t>
            </a:r>
            <a:r>
              <a:rPr lang="en-US" b="1" cap="all" dirty="0" err="1">
                <a:solidFill>
                  <a:srgbClr val="333333"/>
                </a:solidFill>
                <a:latin typeface="open sans" panose="020B0606030504020204" pitchFamily="34" charset="0"/>
              </a:rPr>
              <a:t>Đức</a:t>
            </a:r>
            <a:r>
              <a:rPr lang="en-US" b="1" cap="all" dirty="0">
                <a:solidFill>
                  <a:srgbClr val="333333"/>
                </a:solidFill>
                <a:latin typeface="open sans" panose="020B0606030504020204" pitchFamily="34" charset="0"/>
              </a:rPr>
              <a:t>, 1454</a:t>
            </a:r>
          </a:p>
        </p:txBody>
      </p:sp>
    </p:spTree>
    <p:extLst>
      <p:ext uri="{BB962C8B-B14F-4D97-AF65-F5344CB8AC3E}">
        <p14:creationId xmlns:p14="http://schemas.microsoft.com/office/powerpoint/2010/main" val="14378940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7612" y="176212"/>
            <a:ext cx="9753600" cy="6505575"/>
          </a:xfrm>
          <a:prstGeom prst="rect">
            <a:avLst/>
          </a:prstGeom>
        </p:spPr>
      </p:pic>
      <p:sp>
        <p:nvSpPr>
          <p:cNvPr id="5" name="Rectangle 4"/>
          <p:cNvSpPr/>
          <p:nvPr/>
        </p:nvSpPr>
        <p:spPr>
          <a:xfrm>
            <a:off x="3555768" y="6172200"/>
            <a:ext cx="5077287"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fontAlgn="base"/>
            <a:r>
              <a:rPr lang="en-US" b="1" cap="all" dirty="0" err="1">
                <a:solidFill>
                  <a:srgbClr val="333333"/>
                </a:solidFill>
                <a:latin typeface="open sans" panose="020B0606030504020204" pitchFamily="34" charset="0"/>
              </a:rPr>
              <a:t>Lâu</a:t>
            </a:r>
            <a:r>
              <a:rPr lang="en-US" b="1" cap="all" dirty="0">
                <a:solidFill>
                  <a:srgbClr val="333333"/>
                </a:solidFill>
                <a:latin typeface="open sans" panose="020B0606030504020204" pitchFamily="34" charset="0"/>
              </a:rPr>
              <a:t> </a:t>
            </a:r>
            <a:r>
              <a:rPr lang="en-US" b="1" cap="all" dirty="0" err="1">
                <a:solidFill>
                  <a:srgbClr val="333333"/>
                </a:solidFill>
                <a:latin typeface="open sans" panose="020B0606030504020204" pitchFamily="34" charset="0"/>
              </a:rPr>
              <a:t>đài</a:t>
            </a:r>
            <a:r>
              <a:rPr lang="en-US" b="1" cap="all" dirty="0">
                <a:solidFill>
                  <a:srgbClr val="333333"/>
                </a:solidFill>
                <a:latin typeface="open sans" panose="020B0606030504020204" pitchFamily="34" charset="0"/>
              </a:rPr>
              <a:t> Segovia, </a:t>
            </a:r>
            <a:r>
              <a:rPr lang="en-US" b="1" cap="all" dirty="0" err="1">
                <a:solidFill>
                  <a:srgbClr val="333333"/>
                </a:solidFill>
                <a:latin typeface="open sans" panose="020B0606030504020204" pitchFamily="34" charset="0"/>
              </a:rPr>
              <a:t>Tây</a:t>
            </a:r>
            <a:r>
              <a:rPr lang="en-US" b="1" cap="all" dirty="0">
                <a:solidFill>
                  <a:srgbClr val="333333"/>
                </a:solidFill>
                <a:latin typeface="open sans" panose="020B0606030504020204" pitchFamily="34" charset="0"/>
              </a:rPr>
              <a:t> Ban </a:t>
            </a:r>
            <a:r>
              <a:rPr lang="en-US" b="1" cap="all" dirty="0" err="1">
                <a:solidFill>
                  <a:srgbClr val="333333"/>
                </a:solidFill>
                <a:latin typeface="open sans" panose="020B0606030504020204" pitchFamily="34" charset="0"/>
              </a:rPr>
              <a:t>Nha</a:t>
            </a:r>
            <a:r>
              <a:rPr lang="en-US" b="1" cap="all" dirty="0">
                <a:solidFill>
                  <a:srgbClr val="333333"/>
                </a:solidFill>
                <a:latin typeface="open sans" panose="020B0606030504020204" pitchFamily="34" charset="0"/>
              </a:rPr>
              <a:t>, </a:t>
            </a:r>
            <a:r>
              <a:rPr lang="en-US" b="1" cap="all" dirty="0" err="1">
                <a:solidFill>
                  <a:srgbClr val="333333"/>
                </a:solidFill>
                <a:latin typeface="open sans" panose="020B0606030504020204" pitchFamily="34" charset="0"/>
              </a:rPr>
              <a:t>thế</a:t>
            </a:r>
            <a:r>
              <a:rPr lang="en-US" b="1" cap="all" dirty="0">
                <a:solidFill>
                  <a:srgbClr val="333333"/>
                </a:solidFill>
                <a:latin typeface="open sans" panose="020B0606030504020204" pitchFamily="34" charset="0"/>
              </a:rPr>
              <a:t> </a:t>
            </a:r>
            <a:r>
              <a:rPr lang="en-US" b="1" cap="all" dirty="0" err="1">
                <a:solidFill>
                  <a:srgbClr val="333333"/>
                </a:solidFill>
                <a:latin typeface="open sans" panose="020B0606030504020204" pitchFamily="34" charset="0"/>
              </a:rPr>
              <a:t>kỷ</a:t>
            </a:r>
            <a:r>
              <a:rPr lang="en-US" b="1" cap="all" dirty="0">
                <a:solidFill>
                  <a:srgbClr val="333333"/>
                </a:solidFill>
                <a:latin typeface="open sans" panose="020B0606030504020204" pitchFamily="34" charset="0"/>
              </a:rPr>
              <a:t> 11</a:t>
            </a:r>
          </a:p>
        </p:txBody>
      </p:sp>
    </p:spTree>
    <p:extLst>
      <p:ext uri="{BB962C8B-B14F-4D97-AF65-F5344CB8AC3E}">
        <p14:creationId xmlns:p14="http://schemas.microsoft.com/office/powerpoint/2010/main" val="7385401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94969" y="4365757"/>
            <a:ext cx="3589833" cy="2201276"/>
          </a:xfrm>
          <a:prstGeom prst="rect">
            <a:avLst/>
          </a:prstGeom>
        </p:spPr>
      </p:pic>
      <p:pic>
        <p:nvPicPr>
          <p:cNvPr id="5" name="Picture 4"/>
          <p:cNvPicPr>
            <a:picLocks noChangeAspect="1"/>
          </p:cNvPicPr>
          <p:nvPr/>
        </p:nvPicPr>
        <p:blipFill>
          <a:blip r:embed="rId4"/>
          <a:stretch>
            <a:fillRect/>
          </a:stretch>
        </p:blipFill>
        <p:spPr>
          <a:xfrm>
            <a:off x="8544368" y="400665"/>
            <a:ext cx="3091035" cy="3720778"/>
          </a:xfrm>
          <a:prstGeom prst="rect">
            <a:avLst/>
          </a:prstGeom>
        </p:spPr>
      </p:pic>
      <p:sp>
        <p:nvSpPr>
          <p:cNvPr id="6" name="TextBox 5"/>
          <p:cNvSpPr txBox="1"/>
          <p:nvPr/>
        </p:nvSpPr>
        <p:spPr>
          <a:xfrm>
            <a:off x="444384" y="1219201"/>
            <a:ext cx="7516442" cy="4293483"/>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dirty="0" err="1" smtClean="0">
                <a:solidFill>
                  <a:srgbClr val="002060"/>
                </a:solidFill>
              </a:rPr>
              <a:t>Nông</a:t>
            </a:r>
            <a:r>
              <a:rPr lang="en-US" sz="2600" dirty="0" smtClean="0">
                <a:solidFill>
                  <a:srgbClr val="002060"/>
                </a:solidFill>
              </a:rPr>
              <a:t> </a:t>
            </a:r>
            <a:r>
              <a:rPr lang="en-US" sz="2600" dirty="0" err="1" smtClean="0">
                <a:solidFill>
                  <a:srgbClr val="002060"/>
                </a:solidFill>
              </a:rPr>
              <a:t>nô</a:t>
            </a:r>
            <a:r>
              <a:rPr lang="en-US" sz="2600" dirty="0" smtClean="0">
                <a:solidFill>
                  <a:srgbClr val="002060"/>
                </a:solidFill>
              </a:rPr>
              <a:t> </a:t>
            </a:r>
            <a:r>
              <a:rPr lang="en-US" sz="2600" dirty="0" err="1" smtClean="0">
                <a:solidFill>
                  <a:srgbClr val="002060"/>
                </a:solidFill>
              </a:rPr>
              <a:t>là</a:t>
            </a:r>
            <a:r>
              <a:rPr lang="en-US" sz="2600" dirty="0" smtClean="0">
                <a:solidFill>
                  <a:srgbClr val="002060"/>
                </a:solidFill>
              </a:rPr>
              <a:t> </a:t>
            </a:r>
            <a:r>
              <a:rPr lang="en-US" sz="2600" dirty="0" err="1" smtClean="0">
                <a:solidFill>
                  <a:srgbClr val="002060"/>
                </a:solidFill>
              </a:rPr>
              <a:t>lực</a:t>
            </a:r>
            <a:r>
              <a:rPr lang="en-US" sz="2600" dirty="0" smtClean="0">
                <a:solidFill>
                  <a:srgbClr val="002060"/>
                </a:solidFill>
              </a:rPr>
              <a:t> </a:t>
            </a:r>
            <a:r>
              <a:rPr lang="en-US" sz="2600" dirty="0" err="1" smtClean="0">
                <a:solidFill>
                  <a:srgbClr val="002060"/>
                </a:solidFill>
              </a:rPr>
              <a:t>lượng</a:t>
            </a:r>
            <a:r>
              <a:rPr lang="en-US" sz="2600" dirty="0" smtClean="0">
                <a:solidFill>
                  <a:srgbClr val="002060"/>
                </a:solidFill>
              </a:rPr>
              <a:t> </a:t>
            </a:r>
            <a:r>
              <a:rPr lang="en-US" sz="2600" dirty="0" err="1" smtClean="0">
                <a:solidFill>
                  <a:srgbClr val="002060"/>
                </a:solidFill>
              </a:rPr>
              <a:t>sản</a:t>
            </a:r>
            <a:r>
              <a:rPr lang="en-US" sz="2600" dirty="0" smtClean="0">
                <a:solidFill>
                  <a:srgbClr val="002060"/>
                </a:solidFill>
              </a:rPr>
              <a:t> </a:t>
            </a:r>
            <a:r>
              <a:rPr lang="en-US" sz="2600" dirty="0" err="1" smtClean="0">
                <a:solidFill>
                  <a:srgbClr val="002060"/>
                </a:solidFill>
              </a:rPr>
              <a:t>xuất</a:t>
            </a:r>
            <a:r>
              <a:rPr lang="en-US" sz="2600" dirty="0" smtClean="0">
                <a:solidFill>
                  <a:srgbClr val="002060"/>
                </a:solidFill>
              </a:rPr>
              <a:t> </a:t>
            </a:r>
            <a:r>
              <a:rPr lang="en-US" sz="2600" dirty="0" err="1" smtClean="0">
                <a:solidFill>
                  <a:srgbClr val="002060"/>
                </a:solidFill>
              </a:rPr>
              <a:t>chính</a:t>
            </a:r>
            <a:r>
              <a:rPr lang="en-US" sz="2600" dirty="0" smtClean="0">
                <a:solidFill>
                  <a:srgbClr val="002060"/>
                </a:solidFill>
              </a:rPr>
              <a:t> </a:t>
            </a:r>
            <a:r>
              <a:rPr lang="en-US" sz="2600" dirty="0" err="1" smtClean="0">
                <a:solidFill>
                  <a:srgbClr val="002060"/>
                </a:solidFill>
              </a:rPr>
              <a:t>trong</a:t>
            </a:r>
            <a:r>
              <a:rPr lang="en-US" sz="2600" dirty="0" smtClean="0">
                <a:solidFill>
                  <a:srgbClr val="002060"/>
                </a:solidFill>
              </a:rPr>
              <a:t> </a:t>
            </a:r>
            <a:r>
              <a:rPr lang="en-US" sz="2600" dirty="0" err="1" smtClean="0">
                <a:solidFill>
                  <a:srgbClr val="002060"/>
                </a:solidFill>
              </a:rPr>
              <a:t>lãnh</a:t>
            </a:r>
            <a:r>
              <a:rPr lang="en-US" sz="2600" dirty="0" smtClean="0">
                <a:solidFill>
                  <a:srgbClr val="002060"/>
                </a:solidFill>
              </a:rPr>
              <a:t> </a:t>
            </a:r>
            <a:r>
              <a:rPr lang="en-US" sz="2600" dirty="0" err="1" smtClean="0">
                <a:solidFill>
                  <a:srgbClr val="002060"/>
                </a:solidFill>
              </a:rPr>
              <a:t>địa</a:t>
            </a:r>
            <a:endParaRPr lang="en-US" sz="2600" dirty="0" smtClean="0">
              <a:solidFill>
                <a:srgbClr val="002060"/>
              </a:solidFill>
            </a:endParaRPr>
          </a:p>
          <a:p>
            <a:pPr marL="457200" indent="-457200">
              <a:lnSpc>
                <a:spcPct val="150000"/>
              </a:lnSpc>
              <a:buFont typeface="Arial" panose="020B0604020202020204" pitchFamily="34" charset="0"/>
              <a:buChar char="•"/>
            </a:pPr>
            <a:r>
              <a:rPr lang="en-US" sz="2600" dirty="0" err="1" smtClean="0">
                <a:solidFill>
                  <a:srgbClr val="002060"/>
                </a:solidFill>
              </a:rPr>
              <a:t>Bị</a:t>
            </a:r>
            <a:r>
              <a:rPr lang="en-US" sz="2600" dirty="0" smtClean="0">
                <a:solidFill>
                  <a:srgbClr val="002060"/>
                </a:solidFill>
              </a:rPr>
              <a:t> </a:t>
            </a:r>
            <a:r>
              <a:rPr lang="en-US" sz="2600" dirty="0" err="1" smtClean="0">
                <a:solidFill>
                  <a:srgbClr val="002060"/>
                </a:solidFill>
              </a:rPr>
              <a:t>gắn</a:t>
            </a:r>
            <a:r>
              <a:rPr lang="en-US" sz="2600" dirty="0" smtClean="0">
                <a:solidFill>
                  <a:srgbClr val="002060"/>
                </a:solidFill>
              </a:rPr>
              <a:t> </a:t>
            </a:r>
            <a:r>
              <a:rPr lang="en-US" sz="2600" dirty="0" err="1" smtClean="0">
                <a:solidFill>
                  <a:srgbClr val="002060"/>
                </a:solidFill>
              </a:rPr>
              <a:t>chặt</a:t>
            </a:r>
            <a:r>
              <a:rPr lang="en-US" sz="2600" dirty="0" smtClean="0">
                <a:solidFill>
                  <a:srgbClr val="002060"/>
                </a:solidFill>
              </a:rPr>
              <a:t> </a:t>
            </a:r>
            <a:r>
              <a:rPr lang="en-US" sz="2600" dirty="0" err="1" smtClean="0">
                <a:solidFill>
                  <a:srgbClr val="002060"/>
                </a:solidFill>
              </a:rPr>
              <a:t>vào</a:t>
            </a:r>
            <a:r>
              <a:rPr lang="en-US" sz="2600" dirty="0" smtClean="0">
                <a:solidFill>
                  <a:srgbClr val="002060"/>
                </a:solidFill>
              </a:rPr>
              <a:t> </a:t>
            </a:r>
            <a:r>
              <a:rPr lang="en-US" sz="2600" dirty="0" err="1" smtClean="0">
                <a:solidFill>
                  <a:srgbClr val="002060"/>
                </a:solidFill>
              </a:rPr>
              <a:t>ruộng</a:t>
            </a:r>
            <a:r>
              <a:rPr lang="en-US" sz="2600" dirty="0" smtClean="0">
                <a:solidFill>
                  <a:srgbClr val="002060"/>
                </a:solidFill>
              </a:rPr>
              <a:t> </a:t>
            </a:r>
            <a:r>
              <a:rPr lang="en-US" sz="2600" dirty="0" err="1" smtClean="0">
                <a:solidFill>
                  <a:srgbClr val="002060"/>
                </a:solidFill>
              </a:rPr>
              <a:t>đất</a:t>
            </a:r>
            <a:r>
              <a:rPr lang="en-US" sz="2600" dirty="0" smtClean="0">
                <a:solidFill>
                  <a:srgbClr val="002060"/>
                </a:solidFill>
              </a:rPr>
              <a:t> </a:t>
            </a:r>
            <a:r>
              <a:rPr lang="en-US" sz="2600" dirty="0" err="1" smtClean="0">
                <a:solidFill>
                  <a:srgbClr val="002060"/>
                </a:solidFill>
              </a:rPr>
              <a:t>và</a:t>
            </a:r>
            <a:r>
              <a:rPr lang="en-US" sz="2600" dirty="0" smtClean="0">
                <a:solidFill>
                  <a:srgbClr val="002060"/>
                </a:solidFill>
              </a:rPr>
              <a:t> </a:t>
            </a:r>
            <a:r>
              <a:rPr lang="en-US" sz="2600" dirty="0" err="1" smtClean="0">
                <a:solidFill>
                  <a:srgbClr val="002060"/>
                </a:solidFill>
              </a:rPr>
              <a:t>lệ</a:t>
            </a:r>
            <a:r>
              <a:rPr lang="en-US" sz="2600" dirty="0" smtClean="0">
                <a:solidFill>
                  <a:srgbClr val="002060"/>
                </a:solidFill>
              </a:rPr>
              <a:t> </a:t>
            </a:r>
            <a:r>
              <a:rPr lang="en-US" sz="2600" dirty="0" err="1" smtClean="0">
                <a:solidFill>
                  <a:srgbClr val="002060"/>
                </a:solidFill>
              </a:rPr>
              <a:t>thuộc</a:t>
            </a:r>
            <a:r>
              <a:rPr lang="en-US" sz="2600" dirty="0" smtClean="0">
                <a:solidFill>
                  <a:srgbClr val="002060"/>
                </a:solidFill>
              </a:rPr>
              <a:t> </a:t>
            </a:r>
            <a:r>
              <a:rPr lang="en-US" sz="2600" dirty="0" err="1" smtClean="0">
                <a:solidFill>
                  <a:srgbClr val="002060"/>
                </a:solidFill>
              </a:rPr>
              <a:t>vào</a:t>
            </a:r>
            <a:r>
              <a:rPr lang="en-US" sz="2600" dirty="0" smtClean="0">
                <a:solidFill>
                  <a:srgbClr val="002060"/>
                </a:solidFill>
              </a:rPr>
              <a:t> </a:t>
            </a:r>
            <a:r>
              <a:rPr lang="en-US" sz="2600" dirty="0" err="1" smtClean="0">
                <a:solidFill>
                  <a:srgbClr val="002060"/>
                </a:solidFill>
              </a:rPr>
              <a:t>lãnh</a:t>
            </a:r>
            <a:r>
              <a:rPr lang="en-US" sz="2600" dirty="0" smtClean="0">
                <a:solidFill>
                  <a:srgbClr val="002060"/>
                </a:solidFill>
              </a:rPr>
              <a:t> </a:t>
            </a:r>
            <a:r>
              <a:rPr lang="en-US" sz="2600" dirty="0" err="1" smtClean="0">
                <a:solidFill>
                  <a:srgbClr val="002060"/>
                </a:solidFill>
              </a:rPr>
              <a:t>chúa</a:t>
            </a:r>
            <a:endParaRPr lang="en-US" sz="2600" dirty="0" smtClean="0">
              <a:solidFill>
                <a:srgbClr val="002060"/>
              </a:solidFill>
            </a:endParaRPr>
          </a:p>
          <a:p>
            <a:pPr marL="457200" indent="-457200">
              <a:lnSpc>
                <a:spcPct val="150000"/>
              </a:lnSpc>
              <a:buFont typeface="Arial" panose="020B0604020202020204" pitchFamily="34" charset="0"/>
              <a:buChar char="•"/>
            </a:pPr>
            <a:r>
              <a:rPr lang="en-US" sz="2600" dirty="0" err="1" smtClean="0">
                <a:solidFill>
                  <a:srgbClr val="002060"/>
                </a:solidFill>
              </a:rPr>
              <a:t>Nhận</a:t>
            </a:r>
            <a:r>
              <a:rPr lang="en-US" sz="2600" dirty="0" smtClean="0">
                <a:solidFill>
                  <a:srgbClr val="002060"/>
                </a:solidFill>
              </a:rPr>
              <a:t> </a:t>
            </a:r>
            <a:r>
              <a:rPr lang="en-US" sz="2600" dirty="0" err="1" smtClean="0">
                <a:solidFill>
                  <a:srgbClr val="002060"/>
                </a:solidFill>
              </a:rPr>
              <a:t>ruộng</a:t>
            </a:r>
            <a:r>
              <a:rPr lang="en-US" sz="2600" dirty="0" smtClean="0">
                <a:solidFill>
                  <a:srgbClr val="002060"/>
                </a:solidFill>
              </a:rPr>
              <a:t> </a:t>
            </a:r>
            <a:r>
              <a:rPr lang="en-US" sz="2600" dirty="0" err="1" smtClean="0">
                <a:solidFill>
                  <a:srgbClr val="002060"/>
                </a:solidFill>
              </a:rPr>
              <a:t>đất</a:t>
            </a:r>
            <a:r>
              <a:rPr lang="en-US" sz="2600" dirty="0" smtClean="0">
                <a:solidFill>
                  <a:srgbClr val="002060"/>
                </a:solidFill>
              </a:rPr>
              <a:t> </a:t>
            </a:r>
            <a:r>
              <a:rPr lang="en-US" sz="2600" dirty="0" err="1" smtClean="0">
                <a:solidFill>
                  <a:srgbClr val="002060"/>
                </a:solidFill>
              </a:rPr>
              <a:t>cày</a:t>
            </a:r>
            <a:r>
              <a:rPr lang="en-US" sz="2600" dirty="0" smtClean="0">
                <a:solidFill>
                  <a:srgbClr val="002060"/>
                </a:solidFill>
              </a:rPr>
              <a:t> </a:t>
            </a:r>
            <a:r>
              <a:rPr lang="en-US" sz="2600" dirty="0" err="1" smtClean="0">
                <a:solidFill>
                  <a:srgbClr val="002060"/>
                </a:solidFill>
              </a:rPr>
              <a:t>cấy</a:t>
            </a:r>
            <a:r>
              <a:rPr lang="en-US" sz="2600" dirty="0" smtClean="0">
                <a:solidFill>
                  <a:srgbClr val="002060"/>
                </a:solidFill>
              </a:rPr>
              <a:t> </a:t>
            </a:r>
            <a:r>
              <a:rPr lang="en-US" sz="2600" dirty="0" err="1" smtClean="0">
                <a:solidFill>
                  <a:srgbClr val="002060"/>
                </a:solidFill>
              </a:rPr>
              <a:t>và</a:t>
            </a:r>
            <a:r>
              <a:rPr lang="en-US" sz="2600" dirty="0" smtClean="0">
                <a:solidFill>
                  <a:srgbClr val="002060"/>
                </a:solidFill>
              </a:rPr>
              <a:t> </a:t>
            </a:r>
            <a:r>
              <a:rPr lang="en-US" sz="2600" dirty="0" err="1" smtClean="0">
                <a:solidFill>
                  <a:srgbClr val="002060"/>
                </a:solidFill>
              </a:rPr>
              <a:t>nộp</a:t>
            </a:r>
            <a:r>
              <a:rPr lang="en-US" sz="2600" dirty="0" smtClean="0">
                <a:solidFill>
                  <a:srgbClr val="002060"/>
                </a:solidFill>
              </a:rPr>
              <a:t> </a:t>
            </a:r>
            <a:r>
              <a:rPr lang="en-US" sz="2600" dirty="0" err="1" smtClean="0">
                <a:solidFill>
                  <a:srgbClr val="002060"/>
                </a:solidFill>
              </a:rPr>
              <a:t>tô</a:t>
            </a:r>
            <a:r>
              <a:rPr lang="en-US" sz="2600" dirty="0" smtClean="0">
                <a:solidFill>
                  <a:srgbClr val="002060"/>
                </a:solidFill>
              </a:rPr>
              <a:t> </a:t>
            </a:r>
            <a:r>
              <a:rPr lang="en-US" sz="2600" dirty="0" err="1" smtClean="0">
                <a:solidFill>
                  <a:srgbClr val="002060"/>
                </a:solidFill>
              </a:rPr>
              <a:t>cho</a:t>
            </a:r>
            <a:r>
              <a:rPr lang="en-US" sz="2600" dirty="0" smtClean="0">
                <a:solidFill>
                  <a:srgbClr val="002060"/>
                </a:solidFill>
              </a:rPr>
              <a:t> </a:t>
            </a:r>
            <a:r>
              <a:rPr lang="en-US" sz="2600" dirty="0" err="1" smtClean="0">
                <a:solidFill>
                  <a:srgbClr val="002060"/>
                </a:solidFill>
              </a:rPr>
              <a:t>lãnh</a:t>
            </a:r>
            <a:r>
              <a:rPr lang="en-US" sz="2600" dirty="0" smtClean="0">
                <a:solidFill>
                  <a:srgbClr val="002060"/>
                </a:solidFill>
              </a:rPr>
              <a:t> </a:t>
            </a:r>
            <a:r>
              <a:rPr lang="en-US" sz="2600" dirty="0" err="1" smtClean="0">
                <a:solidFill>
                  <a:srgbClr val="002060"/>
                </a:solidFill>
              </a:rPr>
              <a:t>chúa</a:t>
            </a:r>
            <a:endParaRPr lang="en-US" sz="2600" dirty="0" smtClean="0">
              <a:solidFill>
                <a:srgbClr val="002060"/>
              </a:solidFill>
            </a:endParaRPr>
          </a:p>
          <a:p>
            <a:pPr marL="457200" indent="-457200">
              <a:lnSpc>
                <a:spcPct val="150000"/>
              </a:lnSpc>
              <a:buFont typeface="Arial" panose="020B0604020202020204" pitchFamily="34" charset="0"/>
              <a:buChar char="•"/>
            </a:pPr>
            <a:r>
              <a:rPr lang="en-US" sz="2600" dirty="0" err="1" smtClean="0">
                <a:solidFill>
                  <a:srgbClr val="002060"/>
                </a:solidFill>
              </a:rPr>
              <a:t>Nông</a:t>
            </a:r>
            <a:r>
              <a:rPr lang="en-US" sz="2600" dirty="0" smtClean="0">
                <a:solidFill>
                  <a:srgbClr val="002060"/>
                </a:solidFill>
              </a:rPr>
              <a:t> </a:t>
            </a:r>
            <a:r>
              <a:rPr lang="en-US" sz="2600" dirty="0" err="1" smtClean="0">
                <a:solidFill>
                  <a:srgbClr val="002060"/>
                </a:solidFill>
              </a:rPr>
              <a:t>nô</a:t>
            </a:r>
            <a:r>
              <a:rPr lang="en-US" sz="2600" dirty="0" smtClean="0">
                <a:solidFill>
                  <a:srgbClr val="002060"/>
                </a:solidFill>
              </a:rPr>
              <a:t> </a:t>
            </a:r>
            <a:r>
              <a:rPr lang="en-US" sz="2600" dirty="0" err="1" smtClean="0">
                <a:solidFill>
                  <a:srgbClr val="002060"/>
                </a:solidFill>
              </a:rPr>
              <a:t>còn</a:t>
            </a:r>
            <a:r>
              <a:rPr lang="en-US" sz="2600" dirty="0" smtClean="0">
                <a:solidFill>
                  <a:srgbClr val="002060"/>
                </a:solidFill>
              </a:rPr>
              <a:t> </a:t>
            </a:r>
            <a:r>
              <a:rPr lang="en-US" sz="2600" dirty="0" err="1" smtClean="0">
                <a:solidFill>
                  <a:srgbClr val="002060"/>
                </a:solidFill>
              </a:rPr>
              <a:t>phải</a:t>
            </a:r>
            <a:r>
              <a:rPr lang="en-US" sz="2600" dirty="0" smtClean="0">
                <a:solidFill>
                  <a:srgbClr val="002060"/>
                </a:solidFill>
              </a:rPr>
              <a:t> </a:t>
            </a:r>
            <a:r>
              <a:rPr lang="en-US" sz="2600" dirty="0" err="1" smtClean="0">
                <a:solidFill>
                  <a:srgbClr val="002060"/>
                </a:solidFill>
              </a:rPr>
              <a:t>nộp</a:t>
            </a:r>
            <a:r>
              <a:rPr lang="en-US" sz="2600" dirty="0" smtClean="0">
                <a:solidFill>
                  <a:srgbClr val="002060"/>
                </a:solidFill>
              </a:rPr>
              <a:t> </a:t>
            </a:r>
            <a:r>
              <a:rPr lang="en-US" sz="2600" dirty="0" err="1" smtClean="0">
                <a:solidFill>
                  <a:srgbClr val="002060"/>
                </a:solidFill>
              </a:rPr>
              <a:t>nhiều</a:t>
            </a:r>
            <a:r>
              <a:rPr lang="en-US" sz="2600" dirty="0" smtClean="0">
                <a:solidFill>
                  <a:srgbClr val="002060"/>
                </a:solidFill>
              </a:rPr>
              <a:t> </a:t>
            </a:r>
            <a:r>
              <a:rPr lang="en-US" sz="2600" dirty="0" err="1" smtClean="0">
                <a:solidFill>
                  <a:srgbClr val="002060"/>
                </a:solidFill>
              </a:rPr>
              <a:t>thứ</a:t>
            </a:r>
            <a:r>
              <a:rPr lang="en-US" sz="2600" dirty="0" smtClean="0">
                <a:solidFill>
                  <a:srgbClr val="002060"/>
                </a:solidFill>
              </a:rPr>
              <a:t> </a:t>
            </a:r>
            <a:r>
              <a:rPr lang="en-US" sz="2600" dirty="0" err="1" smtClean="0">
                <a:solidFill>
                  <a:srgbClr val="002060"/>
                </a:solidFill>
              </a:rPr>
              <a:t>thuế</a:t>
            </a:r>
            <a:r>
              <a:rPr lang="en-US" sz="2600" dirty="0" smtClean="0">
                <a:solidFill>
                  <a:srgbClr val="002060"/>
                </a:solidFill>
              </a:rPr>
              <a:t> </a:t>
            </a:r>
            <a:r>
              <a:rPr lang="en-US" sz="2600" dirty="0" err="1" smtClean="0">
                <a:solidFill>
                  <a:srgbClr val="002060"/>
                </a:solidFill>
              </a:rPr>
              <a:t>khác</a:t>
            </a:r>
            <a:endParaRPr lang="en-US" sz="2600" dirty="0" smtClean="0">
              <a:solidFill>
                <a:srgbClr val="002060"/>
              </a:solidFill>
            </a:endParaRPr>
          </a:p>
          <a:p>
            <a:pPr marL="457200" indent="-457200">
              <a:lnSpc>
                <a:spcPct val="150000"/>
              </a:lnSpc>
              <a:buFont typeface="Arial" panose="020B0604020202020204" pitchFamily="34" charset="0"/>
              <a:buChar char="•"/>
            </a:pPr>
            <a:r>
              <a:rPr lang="en-US" sz="2600" dirty="0" err="1" smtClean="0">
                <a:solidFill>
                  <a:srgbClr val="002060"/>
                </a:solidFill>
              </a:rPr>
              <a:t>Nông</a:t>
            </a:r>
            <a:r>
              <a:rPr lang="en-US" sz="2600" dirty="0" smtClean="0">
                <a:solidFill>
                  <a:srgbClr val="002060"/>
                </a:solidFill>
              </a:rPr>
              <a:t> </a:t>
            </a:r>
            <a:r>
              <a:rPr lang="en-US" sz="2600" dirty="0" err="1" smtClean="0">
                <a:solidFill>
                  <a:srgbClr val="002060"/>
                </a:solidFill>
              </a:rPr>
              <a:t>nô</a:t>
            </a:r>
            <a:r>
              <a:rPr lang="en-US" sz="2600" dirty="0" smtClean="0">
                <a:solidFill>
                  <a:srgbClr val="002060"/>
                </a:solidFill>
              </a:rPr>
              <a:t> </a:t>
            </a:r>
            <a:r>
              <a:rPr lang="en-US" sz="2600" dirty="0" err="1" smtClean="0">
                <a:solidFill>
                  <a:srgbClr val="002060"/>
                </a:solidFill>
              </a:rPr>
              <a:t>vẫn</a:t>
            </a:r>
            <a:r>
              <a:rPr lang="en-US" sz="2600" dirty="0" smtClean="0">
                <a:solidFill>
                  <a:srgbClr val="002060"/>
                </a:solidFill>
              </a:rPr>
              <a:t> </a:t>
            </a:r>
            <a:r>
              <a:rPr lang="en-US" sz="2600" dirty="0" err="1" smtClean="0">
                <a:solidFill>
                  <a:srgbClr val="002060"/>
                </a:solidFill>
              </a:rPr>
              <a:t>được</a:t>
            </a:r>
            <a:r>
              <a:rPr lang="en-US" sz="2600" dirty="0" smtClean="0">
                <a:solidFill>
                  <a:srgbClr val="002060"/>
                </a:solidFill>
              </a:rPr>
              <a:t> </a:t>
            </a:r>
            <a:r>
              <a:rPr lang="en-US" sz="2600" dirty="0" err="1" smtClean="0">
                <a:solidFill>
                  <a:srgbClr val="002060"/>
                </a:solidFill>
              </a:rPr>
              <a:t>tự</a:t>
            </a:r>
            <a:r>
              <a:rPr lang="en-US" sz="2600" dirty="0" smtClean="0">
                <a:solidFill>
                  <a:srgbClr val="002060"/>
                </a:solidFill>
              </a:rPr>
              <a:t> do </a:t>
            </a:r>
            <a:r>
              <a:rPr lang="en-US" sz="2600" dirty="0" err="1" smtClean="0">
                <a:solidFill>
                  <a:srgbClr val="002060"/>
                </a:solidFill>
              </a:rPr>
              <a:t>trong</a:t>
            </a:r>
            <a:r>
              <a:rPr lang="en-US" sz="2600" dirty="0" smtClean="0">
                <a:solidFill>
                  <a:srgbClr val="002060"/>
                </a:solidFill>
              </a:rPr>
              <a:t> </a:t>
            </a:r>
            <a:r>
              <a:rPr lang="en-US" sz="2600" dirty="0" err="1" smtClean="0">
                <a:solidFill>
                  <a:srgbClr val="002060"/>
                </a:solidFill>
              </a:rPr>
              <a:t>quá</a:t>
            </a:r>
            <a:r>
              <a:rPr lang="en-US" sz="2600" dirty="0" smtClean="0">
                <a:solidFill>
                  <a:srgbClr val="002060"/>
                </a:solidFill>
              </a:rPr>
              <a:t> </a:t>
            </a:r>
            <a:r>
              <a:rPr lang="en-US" sz="2600" dirty="0" err="1" smtClean="0">
                <a:solidFill>
                  <a:srgbClr val="002060"/>
                </a:solidFill>
              </a:rPr>
              <a:t>trình</a:t>
            </a:r>
            <a:r>
              <a:rPr lang="en-US" sz="2600" dirty="0" smtClean="0">
                <a:solidFill>
                  <a:srgbClr val="002060"/>
                </a:solidFill>
              </a:rPr>
              <a:t> </a:t>
            </a:r>
            <a:r>
              <a:rPr lang="en-US" sz="2600" dirty="0" err="1" smtClean="0">
                <a:solidFill>
                  <a:srgbClr val="002060"/>
                </a:solidFill>
              </a:rPr>
              <a:t>sản</a:t>
            </a:r>
            <a:r>
              <a:rPr lang="en-US" sz="2600" dirty="0" smtClean="0">
                <a:solidFill>
                  <a:srgbClr val="002060"/>
                </a:solidFill>
              </a:rPr>
              <a:t> </a:t>
            </a:r>
            <a:r>
              <a:rPr lang="en-US" sz="2600" dirty="0" err="1" smtClean="0">
                <a:solidFill>
                  <a:srgbClr val="002060"/>
                </a:solidFill>
              </a:rPr>
              <a:t>xuất</a:t>
            </a:r>
            <a:r>
              <a:rPr lang="en-US" sz="2600" dirty="0" smtClean="0">
                <a:solidFill>
                  <a:srgbClr val="002060"/>
                </a:solidFill>
              </a:rPr>
              <a:t>, </a:t>
            </a:r>
            <a:r>
              <a:rPr lang="en-US" sz="2600" dirty="0" err="1" smtClean="0">
                <a:solidFill>
                  <a:srgbClr val="002060"/>
                </a:solidFill>
              </a:rPr>
              <a:t>có</a:t>
            </a:r>
            <a:r>
              <a:rPr lang="en-US" sz="2600" dirty="0" smtClean="0">
                <a:solidFill>
                  <a:srgbClr val="002060"/>
                </a:solidFill>
              </a:rPr>
              <a:t> </a:t>
            </a:r>
            <a:r>
              <a:rPr lang="en-US" sz="2600" dirty="0" err="1" smtClean="0">
                <a:solidFill>
                  <a:srgbClr val="002060"/>
                </a:solidFill>
              </a:rPr>
              <a:t>gia</a:t>
            </a:r>
            <a:r>
              <a:rPr lang="en-US" sz="2600" dirty="0" smtClean="0">
                <a:solidFill>
                  <a:srgbClr val="002060"/>
                </a:solidFill>
              </a:rPr>
              <a:t> </a:t>
            </a:r>
            <a:r>
              <a:rPr lang="en-US" sz="2600" dirty="0" err="1" smtClean="0">
                <a:solidFill>
                  <a:srgbClr val="002060"/>
                </a:solidFill>
              </a:rPr>
              <a:t>đình</a:t>
            </a:r>
            <a:r>
              <a:rPr lang="en-US" sz="2600" dirty="0" smtClean="0">
                <a:solidFill>
                  <a:srgbClr val="002060"/>
                </a:solidFill>
              </a:rPr>
              <a:t> </a:t>
            </a:r>
            <a:r>
              <a:rPr lang="en-US" sz="2600" dirty="0" err="1" smtClean="0">
                <a:solidFill>
                  <a:srgbClr val="002060"/>
                </a:solidFill>
              </a:rPr>
              <a:t>riêng</a:t>
            </a:r>
            <a:r>
              <a:rPr lang="en-US" sz="2600" dirty="0" smtClean="0">
                <a:solidFill>
                  <a:srgbClr val="002060"/>
                </a:solidFill>
              </a:rPr>
              <a:t>, </a:t>
            </a:r>
            <a:r>
              <a:rPr lang="en-US" sz="2600" dirty="0" err="1" smtClean="0">
                <a:solidFill>
                  <a:srgbClr val="002060"/>
                </a:solidFill>
              </a:rPr>
              <a:t>có</a:t>
            </a:r>
            <a:r>
              <a:rPr lang="en-US" sz="2600" dirty="0" smtClean="0">
                <a:solidFill>
                  <a:srgbClr val="002060"/>
                </a:solidFill>
              </a:rPr>
              <a:t> </a:t>
            </a:r>
            <a:r>
              <a:rPr lang="en-US" sz="2600" dirty="0" err="1" smtClean="0">
                <a:solidFill>
                  <a:srgbClr val="002060"/>
                </a:solidFill>
              </a:rPr>
              <a:t>nhà</a:t>
            </a:r>
            <a:r>
              <a:rPr lang="en-US" sz="2600" dirty="0" smtClean="0">
                <a:solidFill>
                  <a:srgbClr val="002060"/>
                </a:solidFill>
              </a:rPr>
              <a:t> </a:t>
            </a:r>
            <a:r>
              <a:rPr lang="en-US" sz="2600" dirty="0" err="1" smtClean="0">
                <a:solidFill>
                  <a:srgbClr val="002060"/>
                </a:solidFill>
              </a:rPr>
              <a:t>để</a:t>
            </a:r>
            <a:r>
              <a:rPr lang="en-US" sz="2600" dirty="0" smtClean="0">
                <a:solidFill>
                  <a:srgbClr val="002060"/>
                </a:solidFill>
              </a:rPr>
              <a:t> ở, </a:t>
            </a:r>
            <a:r>
              <a:rPr lang="en-US" sz="2600" dirty="0" err="1" smtClean="0">
                <a:solidFill>
                  <a:srgbClr val="002060"/>
                </a:solidFill>
              </a:rPr>
              <a:t>được</a:t>
            </a:r>
            <a:r>
              <a:rPr lang="en-US" sz="2600" dirty="0" smtClean="0">
                <a:solidFill>
                  <a:srgbClr val="002060"/>
                </a:solidFill>
              </a:rPr>
              <a:t> </a:t>
            </a:r>
            <a:r>
              <a:rPr lang="en-US" sz="2600" dirty="0" err="1" smtClean="0">
                <a:solidFill>
                  <a:srgbClr val="002060"/>
                </a:solidFill>
              </a:rPr>
              <a:t>sở</a:t>
            </a:r>
            <a:r>
              <a:rPr lang="en-US" sz="2600" dirty="0" smtClean="0">
                <a:solidFill>
                  <a:srgbClr val="002060"/>
                </a:solidFill>
              </a:rPr>
              <a:t> </a:t>
            </a:r>
            <a:r>
              <a:rPr lang="en-US" sz="2600" dirty="0" err="1" smtClean="0">
                <a:solidFill>
                  <a:srgbClr val="002060"/>
                </a:solidFill>
              </a:rPr>
              <a:t>hữu</a:t>
            </a:r>
            <a:r>
              <a:rPr lang="en-US" sz="2600" dirty="0" smtClean="0">
                <a:solidFill>
                  <a:srgbClr val="002060"/>
                </a:solidFill>
              </a:rPr>
              <a:t> </a:t>
            </a:r>
            <a:r>
              <a:rPr lang="en-US" sz="2600" dirty="0" err="1" smtClean="0">
                <a:solidFill>
                  <a:srgbClr val="002060"/>
                </a:solidFill>
              </a:rPr>
              <a:t>công</a:t>
            </a:r>
            <a:r>
              <a:rPr lang="en-US" sz="2600" dirty="0" smtClean="0">
                <a:solidFill>
                  <a:srgbClr val="002060"/>
                </a:solidFill>
              </a:rPr>
              <a:t> </a:t>
            </a:r>
            <a:r>
              <a:rPr lang="en-US" sz="2600" dirty="0" err="1" smtClean="0">
                <a:solidFill>
                  <a:srgbClr val="002060"/>
                </a:solidFill>
              </a:rPr>
              <a:t>cụ</a:t>
            </a:r>
            <a:r>
              <a:rPr lang="en-US" sz="2600" dirty="0" smtClean="0">
                <a:solidFill>
                  <a:srgbClr val="002060"/>
                </a:solidFill>
              </a:rPr>
              <a:t> </a:t>
            </a:r>
            <a:r>
              <a:rPr lang="en-US" sz="2600" dirty="0" err="1" smtClean="0">
                <a:solidFill>
                  <a:srgbClr val="002060"/>
                </a:solidFill>
              </a:rPr>
              <a:t>và</a:t>
            </a:r>
            <a:r>
              <a:rPr lang="en-US" sz="2600" dirty="0" smtClean="0">
                <a:solidFill>
                  <a:srgbClr val="002060"/>
                </a:solidFill>
              </a:rPr>
              <a:t> </a:t>
            </a:r>
            <a:r>
              <a:rPr lang="en-US" sz="2600" dirty="0" err="1" smtClean="0">
                <a:solidFill>
                  <a:srgbClr val="002060"/>
                </a:solidFill>
              </a:rPr>
              <a:t>gia</a:t>
            </a:r>
            <a:r>
              <a:rPr lang="en-US" sz="2600" dirty="0" smtClean="0">
                <a:solidFill>
                  <a:srgbClr val="002060"/>
                </a:solidFill>
              </a:rPr>
              <a:t> </a:t>
            </a:r>
            <a:r>
              <a:rPr lang="en-US" sz="2600" dirty="0" err="1" smtClean="0">
                <a:solidFill>
                  <a:srgbClr val="002060"/>
                </a:solidFill>
              </a:rPr>
              <a:t>súc</a:t>
            </a:r>
            <a:r>
              <a:rPr lang="en-US" sz="2600" dirty="0" smtClean="0">
                <a:solidFill>
                  <a:srgbClr val="002060"/>
                </a:solidFill>
              </a:rPr>
              <a:t>,…</a:t>
            </a:r>
            <a:endParaRPr lang="en-US" sz="2600" dirty="0">
              <a:solidFill>
                <a:srgbClr val="002060"/>
              </a:solidFill>
            </a:endParaRPr>
          </a:p>
        </p:txBody>
      </p:sp>
      <p:sp>
        <p:nvSpPr>
          <p:cNvPr id="7" name="Rounded Rectangle 6"/>
          <p:cNvSpPr/>
          <p:nvPr/>
        </p:nvSpPr>
        <p:spPr>
          <a:xfrm>
            <a:off x="571351" y="5667768"/>
            <a:ext cx="7389475" cy="915533"/>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smtClean="0">
                <a:solidFill>
                  <a:srgbClr val="C00000"/>
                </a:solidFill>
              </a:rPr>
              <a:t>Theo </a:t>
            </a:r>
            <a:r>
              <a:rPr lang="en-US" sz="2400" i="1" dirty="0" err="1" smtClean="0">
                <a:solidFill>
                  <a:srgbClr val="C00000"/>
                </a:solidFill>
              </a:rPr>
              <a:t>em</a:t>
            </a:r>
            <a:r>
              <a:rPr lang="en-US" sz="2400" i="1" dirty="0" smtClean="0">
                <a:solidFill>
                  <a:srgbClr val="C00000"/>
                </a:solidFill>
              </a:rPr>
              <a:t> </a:t>
            </a:r>
            <a:r>
              <a:rPr lang="en-US" sz="2400" i="1" dirty="0" err="1" smtClean="0">
                <a:solidFill>
                  <a:srgbClr val="C00000"/>
                </a:solidFill>
              </a:rPr>
              <a:t>thân</a:t>
            </a:r>
            <a:r>
              <a:rPr lang="en-US" sz="2400" i="1" dirty="0" smtClean="0">
                <a:solidFill>
                  <a:srgbClr val="C00000"/>
                </a:solidFill>
              </a:rPr>
              <a:t> </a:t>
            </a:r>
            <a:r>
              <a:rPr lang="en-US" sz="2400" i="1" dirty="0" err="1" smtClean="0">
                <a:solidFill>
                  <a:srgbClr val="C00000"/>
                </a:solidFill>
              </a:rPr>
              <a:t>phận</a:t>
            </a:r>
            <a:r>
              <a:rPr lang="en-US" sz="2400" i="1" dirty="0" smtClean="0">
                <a:solidFill>
                  <a:srgbClr val="C00000"/>
                </a:solidFill>
              </a:rPr>
              <a:t> </a:t>
            </a:r>
            <a:r>
              <a:rPr lang="en-US" sz="2400" i="1" dirty="0" err="1" smtClean="0">
                <a:solidFill>
                  <a:srgbClr val="C00000"/>
                </a:solidFill>
              </a:rPr>
              <a:t>của</a:t>
            </a:r>
            <a:r>
              <a:rPr lang="en-US" sz="2400" i="1" dirty="0" smtClean="0">
                <a:solidFill>
                  <a:srgbClr val="C00000"/>
                </a:solidFill>
              </a:rPr>
              <a:t> </a:t>
            </a:r>
            <a:r>
              <a:rPr lang="en-US" sz="2400" i="1" dirty="0" err="1" smtClean="0">
                <a:solidFill>
                  <a:srgbClr val="C00000"/>
                </a:solidFill>
              </a:rPr>
              <a:t>nông</a:t>
            </a:r>
            <a:r>
              <a:rPr lang="en-US" sz="2400" i="1" dirty="0" smtClean="0">
                <a:solidFill>
                  <a:srgbClr val="C00000"/>
                </a:solidFill>
              </a:rPr>
              <a:t> </a:t>
            </a:r>
            <a:r>
              <a:rPr lang="en-US" sz="2400" i="1" dirty="0" err="1" smtClean="0">
                <a:solidFill>
                  <a:srgbClr val="C00000"/>
                </a:solidFill>
              </a:rPr>
              <a:t>nô</a:t>
            </a:r>
            <a:r>
              <a:rPr lang="en-US" sz="2400" i="1" dirty="0" smtClean="0">
                <a:solidFill>
                  <a:srgbClr val="C00000"/>
                </a:solidFill>
              </a:rPr>
              <a:t> </a:t>
            </a:r>
            <a:r>
              <a:rPr lang="en-US" sz="2400" i="1" dirty="0" err="1" smtClean="0">
                <a:solidFill>
                  <a:srgbClr val="C00000"/>
                </a:solidFill>
              </a:rPr>
              <a:t>có</a:t>
            </a:r>
            <a:r>
              <a:rPr lang="en-US" sz="2400" i="1" dirty="0" smtClean="0">
                <a:solidFill>
                  <a:srgbClr val="C00000"/>
                </a:solidFill>
              </a:rPr>
              <a:t> </a:t>
            </a:r>
            <a:r>
              <a:rPr lang="en-US" sz="2400" i="1" dirty="0" err="1" smtClean="0">
                <a:solidFill>
                  <a:srgbClr val="C00000"/>
                </a:solidFill>
              </a:rPr>
              <a:t>gì</a:t>
            </a:r>
            <a:r>
              <a:rPr lang="en-US" sz="2400" i="1" dirty="0" smtClean="0">
                <a:solidFill>
                  <a:srgbClr val="C00000"/>
                </a:solidFill>
              </a:rPr>
              <a:t> </a:t>
            </a:r>
            <a:r>
              <a:rPr lang="en-US" sz="2400" i="1" dirty="0" err="1" smtClean="0">
                <a:solidFill>
                  <a:srgbClr val="C00000"/>
                </a:solidFill>
              </a:rPr>
              <a:t>khác</a:t>
            </a:r>
            <a:r>
              <a:rPr lang="en-US" sz="2400" i="1" dirty="0" smtClean="0">
                <a:solidFill>
                  <a:srgbClr val="C00000"/>
                </a:solidFill>
              </a:rPr>
              <a:t> so </a:t>
            </a:r>
            <a:r>
              <a:rPr lang="en-US" sz="2400" i="1" dirty="0" err="1" smtClean="0">
                <a:solidFill>
                  <a:srgbClr val="C00000"/>
                </a:solidFill>
              </a:rPr>
              <a:t>với</a:t>
            </a:r>
            <a:r>
              <a:rPr lang="en-US" sz="2400" i="1" dirty="0" smtClean="0">
                <a:solidFill>
                  <a:srgbClr val="C00000"/>
                </a:solidFill>
              </a:rPr>
              <a:t> </a:t>
            </a:r>
            <a:r>
              <a:rPr lang="en-US" sz="2400" i="1" dirty="0" err="1" smtClean="0">
                <a:solidFill>
                  <a:srgbClr val="C00000"/>
                </a:solidFill>
              </a:rPr>
              <a:t>nô</a:t>
            </a:r>
            <a:r>
              <a:rPr lang="en-US" sz="2400" i="1" dirty="0" smtClean="0">
                <a:solidFill>
                  <a:srgbClr val="C00000"/>
                </a:solidFill>
              </a:rPr>
              <a:t> </a:t>
            </a:r>
            <a:r>
              <a:rPr lang="en-US" sz="2400" i="1" dirty="0" err="1" smtClean="0">
                <a:solidFill>
                  <a:srgbClr val="C00000"/>
                </a:solidFill>
              </a:rPr>
              <a:t>lệ</a:t>
            </a:r>
            <a:r>
              <a:rPr lang="en-US" sz="2400" i="1" dirty="0" smtClean="0">
                <a:solidFill>
                  <a:srgbClr val="C00000"/>
                </a:solidFill>
              </a:rPr>
              <a:t>?</a:t>
            </a:r>
            <a:endParaRPr lang="en-US" sz="2400" i="1" dirty="0">
              <a:solidFill>
                <a:srgbClr val="C00000"/>
              </a:solidFill>
            </a:endParaRPr>
          </a:p>
        </p:txBody>
      </p:sp>
      <p:sp>
        <p:nvSpPr>
          <p:cNvPr id="8" name="Rectangle 7"/>
          <p:cNvSpPr/>
          <p:nvPr/>
        </p:nvSpPr>
        <p:spPr>
          <a:xfrm>
            <a:off x="526018" y="400665"/>
            <a:ext cx="7353174" cy="679718"/>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C00000"/>
                </a:solidFill>
              </a:rPr>
              <a:t>Đời</a:t>
            </a:r>
            <a:r>
              <a:rPr lang="en-US" sz="3200" b="1" dirty="0" smtClean="0">
                <a:solidFill>
                  <a:srgbClr val="C00000"/>
                </a:solidFill>
              </a:rPr>
              <a:t> </a:t>
            </a:r>
            <a:r>
              <a:rPr lang="en-US" sz="3200" b="1" dirty="0" err="1" smtClean="0">
                <a:solidFill>
                  <a:srgbClr val="C00000"/>
                </a:solidFill>
              </a:rPr>
              <a:t>sống</a:t>
            </a:r>
            <a:r>
              <a:rPr lang="en-US" sz="3200" b="1" dirty="0" smtClean="0">
                <a:solidFill>
                  <a:srgbClr val="C00000"/>
                </a:solidFill>
              </a:rPr>
              <a:t> </a:t>
            </a:r>
            <a:r>
              <a:rPr lang="en-US" sz="3200" b="1" dirty="0" err="1" smtClean="0">
                <a:solidFill>
                  <a:srgbClr val="C00000"/>
                </a:solidFill>
              </a:rPr>
              <a:t>của</a:t>
            </a:r>
            <a:r>
              <a:rPr lang="en-US" sz="3200" b="1" dirty="0" smtClean="0">
                <a:solidFill>
                  <a:srgbClr val="C00000"/>
                </a:solidFill>
              </a:rPr>
              <a:t> </a:t>
            </a:r>
            <a:r>
              <a:rPr lang="en-US" sz="3200" b="1" dirty="0" err="1" smtClean="0">
                <a:solidFill>
                  <a:srgbClr val="C00000"/>
                </a:solidFill>
              </a:rPr>
              <a:t>nông</a:t>
            </a:r>
            <a:r>
              <a:rPr lang="en-US" sz="3200" b="1" dirty="0" smtClean="0">
                <a:solidFill>
                  <a:srgbClr val="C00000"/>
                </a:solidFill>
              </a:rPr>
              <a:t> </a:t>
            </a:r>
            <a:r>
              <a:rPr lang="en-US" sz="3200" b="1" dirty="0" err="1" smtClean="0">
                <a:solidFill>
                  <a:srgbClr val="C00000"/>
                </a:solidFill>
              </a:rPr>
              <a:t>nô</a:t>
            </a:r>
            <a:r>
              <a:rPr lang="en-US" sz="3200" b="1" dirty="0" smtClean="0">
                <a:solidFill>
                  <a:srgbClr val="C00000"/>
                </a:solidFill>
              </a:rPr>
              <a:t> </a:t>
            </a:r>
            <a:r>
              <a:rPr lang="en-US" sz="3200" b="1" dirty="0" err="1" smtClean="0">
                <a:solidFill>
                  <a:srgbClr val="C00000"/>
                </a:solidFill>
              </a:rPr>
              <a:t>trong</a:t>
            </a:r>
            <a:r>
              <a:rPr lang="en-US" sz="3200" b="1" dirty="0" smtClean="0">
                <a:solidFill>
                  <a:srgbClr val="C00000"/>
                </a:solidFill>
              </a:rPr>
              <a:t> </a:t>
            </a:r>
            <a:r>
              <a:rPr lang="en-US" sz="3200" b="1" dirty="0" err="1" smtClean="0">
                <a:solidFill>
                  <a:srgbClr val="C00000"/>
                </a:solidFill>
              </a:rPr>
              <a:t>lãnh</a:t>
            </a:r>
            <a:r>
              <a:rPr lang="en-US" sz="3200" b="1" dirty="0" smtClean="0">
                <a:solidFill>
                  <a:srgbClr val="C00000"/>
                </a:solidFill>
              </a:rPr>
              <a:t> </a:t>
            </a:r>
            <a:r>
              <a:rPr lang="en-US" sz="3200" b="1" dirty="0" err="1" smtClean="0">
                <a:solidFill>
                  <a:srgbClr val="C00000"/>
                </a:solidFill>
              </a:rPr>
              <a:t>địa</a:t>
            </a:r>
            <a:endParaRPr lang="en-US" sz="3200" b="1" dirty="0">
              <a:solidFill>
                <a:srgbClr val="C00000"/>
              </a:solidFill>
            </a:endParaRPr>
          </a:p>
        </p:txBody>
      </p:sp>
    </p:spTree>
    <p:extLst>
      <p:ext uri="{BB962C8B-B14F-4D97-AF65-F5344CB8AC3E}">
        <p14:creationId xmlns:p14="http://schemas.microsoft.com/office/powerpoint/2010/main" val="39412527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622" y="615950"/>
            <a:ext cx="5561151" cy="4351338"/>
          </a:xfrm>
        </p:spPr>
        <p:txBody>
          <a:bodyPr>
            <a:normAutofit fontScale="85000" lnSpcReduction="20000"/>
          </a:bodyPr>
          <a:lstStyle/>
          <a:p>
            <a:pPr marL="0" indent="0">
              <a:lnSpc>
                <a:spcPct val="120000"/>
              </a:lnSpc>
              <a:spcBef>
                <a:spcPts val="600"/>
              </a:spcBef>
              <a:spcAft>
                <a:spcPts val="600"/>
              </a:spcAft>
              <a:buNone/>
            </a:pPr>
            <a:r>
              <a:rPr lang="en-US" b="1" dirty="0" err="1" smtClean="0">
                <a:solidFill>
                  <a:srgbClr val="C00000"/>
                </a:solidFill>
              </a:rPr>
              <a:t>Kinh</a:t>
            </a:r>
            <a:r>
              <a:rPr lang="en-US" b="1" dirty="0" smtClean="0">
                <a:solidFill>
                  <a:srgbClr val="C00000"/>
                </a:solidFill>
              </a:rPr>
              <a:t> </a:t>
            </a:r>
            <a:r>
              <a:rPr lang="en-US" b="1" dirty="0" err="1" smtClean="0">
                <a:solidFill>
                  <a:srgbClr val="C00000"/>
                </a:solidFill>
              </a:rPr>
              <a:t>tế</a:t>
            </a:r>
            <a:endParaRPr lang="en-US" b="1" dirty="0" smtClean="0">
              <a:solidFill>
                <a:srgbClr val="C00000"/>
              </a:solidFill>
            </a:endParaRPr>
          </a:p>
          <a:p>
            <a:pPr>
              <a:lnSpc>
                <a:spcPct val="120000"/>
              </a:lnSpc>
              <a:spcBef>
                <a:spcPts val="600"/>
              </a:spcBef>
              <a:spcAft>
                <a:spcPts val="600"/>
              </a:spcAft>
            </a:pPr>
            <a:r>
              <a:rPr lang="en-US" dirty="0" err="1" smtClean="0">
                <a:solidFill>
                  <a:srgbClr val="002060"/>
                </a:solidFill>
              </a:rPr>
              <a:t>Kĩ</a:t>
            </a:r>
            <a:r>
              <a:rPr lang="en-US" dirty="0" smtClean="0">
                <a:solidFill>
                  <a:srgbClr val="002060"/>
                </a:solidFill>
              </a:rPr>
              <a:t> </a:t>
            </a:r>
            <a:r>
              <a:rPr lang="en-US" dirty="0" err="1" smtClean="0">
                <a:solidFill>
                  <a:srgbClr val="002060"/>
                </a:solidFill>
              </a:rPr>
              <a:t>thuật</a:t>
            </a:r>
            <a:r>
              <a:rPr lang="en-US" dirty="0" smtClean="0">
                <a:solidFill>
                  <a:srgbClr val="002060"/>
                </a:solidFill>
              </a:rPr>
              <a:t> </a:t>
            </a:r>
            <a:r>
              <a:rPr lang="en-US" dirty="0" err="1" smtClean="0">
                <a:solidFill>
                  <a:srgbClr val="002060"/>
                </a:solidFill>
              </a:rPr>
              <a:t>sản</a:t>
            </a:r>
            <a:r>
              <a:rPr lang="en-US" dirty="0" smtClean="0">
                <a:solidFill>
                  <a:srgbClr val="002060"/>
                </a:solidFill>
              </a:rPr>
              <a:t> </a:t>
            </a:r>
            <a:r>
              <a:rPr lang="en-US" dirty="0" err="1" smtClean="0">
                <a:solidFill>
                  <a:srgbClr val="002060"/>
                </a:solidFill>
              </a:rPr>
              <a:t>xuất</a:t>
            </a:r>
            <a:r>
              <a:rPr lang="en-US" dirty="0" smtClean="0">
                <a:solidFill>
                  <a:srgbClr val="002060"/>
                </a:solidFill>
              </a:rPr>
              <a:t> </a:t>
            </a:r>
            <a:r>
              <a:rPr lang="en-US" dirty="0" err="1" smtClean="0">
                <a:solidFill>
                  <a:srgbClr val="002060"/>
                </a:solidFill>
              </a:rPr>
              <a:t>có</a:t>
            </a:r>
            <a:r>
              <a:rPr lang="en-US" dirty="0" smtClean="0">
                <a:solidFill>
                  <a:srgbClr val="002060"/>
                </a:solidFill>
              </a:rPr>
              <a:t> </a:t>
            </a:r>
            <a:r>
              <a:rPr lang="en-US" dirty="0" err="1" smtClean="0">
                <a:solidFill>
                  <a:srgbClr val="002060"/>
                </a:solidFill>
              </a:rPr>
              <a:t>những</a:t>
            </a:r>
            <a:r>
              <a:rPr lang="en-US" dirty="0" smtClean="0">
                <a:solidFill>
                  <a:srgbClr val="002060"/>
                </a:solidFill>
              </a:rPr>
              <a:t> </a:t>
            </a:r>
            <a:r>
              <a:rPr lang="en-US" dirty="0" err="1" smtClean="0">
                <a:solidFill>
                  <a:srgbClr val="002060"/>
                </a:solidFill>
              </a:rPr>
              <a:t>tiến</a:t>
            </a:r>
            <a:r>
              <a:rPr lang="en-US" dirty="0" smtClean="0">
                <a:solidFill>
                  <a:srgbClr val="002060"/>
                </a:solidFill>
              </a:rPr>
              <a:t> </a:t>
            </a:r>
            <a:r>
              <a:rPr lang="en-US" dirty="0" err="1" smtClean="0">
                <a:solidFill>
                  <a:srgbClr val="002060"/>
                </a:solidFill>
              </a:rPr>
              <a:t>bộ</a:t>
            </a:r>
            <a:endParaRPr lang="en-US" dirty="0" smtClean="0">
              <a:solidFill>
                <a:srgbClr val="002060"/>
              </a:solidFill>
            </a:endParaRPr>
          </a:p>
          <a:p>
            <a:pPr>
              <a:lnSpc>
                <a:spcPct val="120000"/>
              </a:lnSpc>
              <a:spcBef>
                <a:spcPts val="600"/>
              </a:spcBef>
              <a:spcAft>
                <a:spcPts val="600"/>
              </a:spcAft>
            </a:pPr>
            <a:r>
              <a:rPr lang="en-US" dirty="0" err="1" smtClean="0">
                <a:solidFill>
                  <a:srgbClr val="002060"/>
                </a:solidFill>
              </a:rPr>
              <a:t>Mọi</a:t>
            </a:r>
            <a:r>
              <a:rPr lang="en-US" dirty="0" smtClean="0">
                <a:solidFill>
                  <a:srgbClr val="002060"/>
                </a:solidFill>
              </a:rPr>
              <a:t> </a:t>
            </a:r>
            <a:r>
              <a:rPr lang="en-US" dirty="0" err="1" smtClean="0">
                <a:solidFill>
                  <a:srgbClr val="002060"/>
                </a:solidFill>
              </a:rPr>
              <a:t>sản</a:t>
            </a:r>
            <a:r>
              <a:rPr lang="en-US" dirty="0" smtClean="0">
                <a:solidFill>
                  <a:srgbClr val="002060"/>
                </a:solidFill>
              </a:rPr>
              <a:t> </a:t>
            </a:r>
            <a:r>
              <a:rPr lang="en-US" dirty="0" err="1" smtClean="0">
                <a:solidFill>
                  <a:srgbClr val="002060"/>
                </a:solidFill>
              </a:rPr>
              <a:t>phẩm</a:t>
            </a:r>
            <a:r>
              <a:rPr lang="en-US" dirty="0" smtClean="0">
                <a:solidFill>
                  <a:srgbClr val="002060"/>
                </a:solidFill>
              </a:rPr>
              <a:t> </a:t>
            </a:r>
            <a:r>
              <a:rPr lang="en-US" dirty="0" err="1" smtClean="0">
                <a:solidFill>
                  <a:srgbClr val="002060"/>
                </a:solidFill>
              </a:rPr>
              <a:t>cần</a:t>
            </a:r>
            <a:r>
              <a:rPr lang="en-US" dirty="0" smtClean="0">
                <a:solidFill>
                  <a:srgbClr val="002060"/>
                </a:solidFill>
              </a:rPr>
              <a:t> </a:t>
            </a:r>
            <a:r>
              <a:rPr lang="en-US" dirty="0" err="1" smtClean="0">
                <a:solidFill>
                  <a:srgbClr val="002060"/>
                </a:solidFill>
              </a:rPr>
              <a:t>dùng</a:t>
            </a:r>
            <a:r>
              <a:rPr lang="en-US" dirty="0" smtClean="0">
                <a:solidFill>
                  <a:srgbClr val="002060"/>
                </a:solidFill>
              </a:rPr>
              <a:t> </a:t>
            </a:r>
            <a:r>
              <a:rPr lang="en-US" dirty="0" err="1" smtClean="0">
                <a:solidFill>
                  <a:srgbClr val="002060"/>
                </a:solidFill>
              </a:rPr>
              <a:t>trong</a:t>
            </a:r>
            <a:r>
              <a:rPr lang="en-US" dirty="0" smtClean="0">
                <a:solidFill>
                  <a:srgbClr val="002060"/>
                </a:solidFill>
              </a:rPr>
              <a:t> </a:t>
            </a:r>
            <a:r>
              <a:rPr lang="en-US" dirty="0" err="1" smtClean="0">
                <a:solidFill>
                  <a:srgbClr val="002060"/>
                </a:solidFill>
              </a:rPr>
              <a:t>lãnh</a:t>
            </a:r>
            <a:r>
              <a:rPr lang="en-US" dirty="0" smtClean="0">
                <a:solidFill>
                  <a:srgbClr val="002060"/>
                </a:solidFill>
              </a:rPr>
              <a:t> </a:t>
            </a:r>
            <a:r>
              <a:rPr lang="en-US" dirty="0" err="1" smtClean="0">
                <a:solidFill>
                  <a:srgbClr val="002060"/>
                </a:solidFill>
              </a:rPr>
              <a:t>địa</a:t>
            </a:r>
            <a:r>
              <a:rPr lang="en-US" dirty="0" smtClean="0">
                <a:solidFill>
                  <a:srgbClr val="002060"/>
                </a:solidFill>
              </a:rPr>
              <a:t> </a:t>
            </a:r>
            <a:r>
              <a:rPr lang="en-US" dirty="0" err="1" smtClean="0">
                <a:solidFill>
                  <a:srgbClr val="002060"/>
                </a:solidFill>
              </a:rPr>
              <a:t>đều</a:t>
            </a:r>
            <a:r>
              <a:rPr lang="en-US" dirty="0" smtClean="0">
                <a:solidFill>
                  <a:srgbClr val="002060"/>
                </a:solidFill>
              </a:rPr>
              <a:t> do </a:t>
            </a:r>
            <a:r>
              <a:rPr lang="en-US" dirty="0" err="1" smtClean="0">
                <a:solidFill>
                  <a:srgbClr val="002060"/>
                </a:solidFill>
              </a:rPr>
              <a:t>nông</a:t>
            </a:r>
            <a:r>
              <a:rPr lang="en-US" dirty="0" smtClean="0">
                <a:solidFill>
                  <a:srgbClr val="002060"/>
                </a:solidFill>
              </a:rPr>
              <a:t> </a:t>
            </a:r>
            <a:r>
              <a:rPr lang="en-US" dirty="0" err="1" smtClean="0">
                <a:solidFill>
                  <a:srgbClr val="002060"/>
                </a:solidFill>
              </a:rPr>
              <a:t>nô</a:t>
            </a:r>
            <a:r>
              <a:rPr lang="en-US" dirty="0" smtClean="0">
                <a:solidFill>
                  <a:srgbClr val="002060"/>
                </a:solidFill>
              </a:rPr>
              <a:t> </a:t>
            </a:r>
            <a:r>
              <a:rPr lang="en-US" dirty="0" err="1" smtClean="0">
                <a:solidFill>
                  <a:srgbClr val="002060"/>
                </a:solidFill>
              </a:rPr>
              <a:t>sản</a:t>
            </a:r>
            <a:r>
              <a:rPr lang="en-US" dirty="0" smtClean="0">
                <a:solidFill>
                  <a:srgbClr val="002060"/>
                </a:solidFill>
              </a:rPr>
              <a:t> </a:t>
            </a:r>
            <a:r>
              <a:rPr lang="en-US" dirty="0" err="1" smtClean="0">
                <a:solidFill>
                  <a:srgbClr val="002060"/>
                </a:solidFill>
              </a:rPr>
              <a:t>xuất</a:t>
            </a:r>
            <a:endParaRPr lang="en-US" dirty="0" smtClean="0">
              <a:solidFill>
                <a:srgbClr val="002060"/>
              </a:solidFill>
            </a:endParaRPr>
          </a:p>
          <a:p>
            <a:pPr>
              <a:lnSpc>
                <a:spcPct val="120000"/>
              </a:lnSpc>
              <a:spcBef>
                <a:spcPts val="600"/>
              </a:spcBef>
              <a:spcAft>
                <a:spcPts val="600"/>
              </a:spcAft>
            </a:pPr>
            <a:r>
              <a:rPr lang="en-US" dirty="0" err="1" smtClean="0">
                <a:solidFill>
                  <a:srgbClr val="002060"/>
                </a:solidFill>
              </a:rPr>
              <a:t>Gần</a:t>
            </a:r>
            <a:r>
              <a:rPr lang="en-US" dirty="0" smtClean="0">
                <a:solidFill>
                  <a:srgbClr val="002060"/>
                </a:solidFill>
              </a:rPr>
              <a:t> </a:t>
            </a:r>
            <a:r>
              <a:rPr lang="en-US" dirty="0" err="1" smtClean="0">
                <a:solidFill>
                  <a:srgbClr val="002060"/>
                </a:solidFill>
              </a:rPr>
              <a:t>như</a:t>
            </a:r>
            <a:r>
              <a:rPr lang="en-US" dirty="0" smtClean="0">
                <a:solidFill>
                  <a:srgbClr val="002060"/>
                </a:solidFill>
              </a:rPr>
              <a:t> </a:t>
            </a:r>
            <a:r>
              <a:rPr lang="en-US" dirty="0" err="1" smtClean="0">
                <a:solidFill>
                  <a:srgbClr val="002060"/>
                </a:solidFill>
              </a:rPr>
              <a:t>không</a:t>
            </a:r>
            <a:r>
              <a:rPr lang="en-US" dirty="0" smtClean="0">
                <a:solidFill>
                  <a:srgbClr val="002060"/>
                </a:solidFill>
              </a:rPr>
              <a:t> </a:t>
            </a:r>
            <a:r>
              <a:rPr lang="en-US" dirty="0" err="1" smtClean="0">
                <a:solidFill>
                  <a:srgbClr val="002060"/>
                </a:solidFill>
              </a:rPr>
              <a:t>có</a:t>
            </a:r>
            <a:r>
              <a:rPr lang="en-US" dirty="0" smtClean="0">
                <a:solidFill>
                  <a:srgbClr val="002060"/>
                </a:solidFill>
              </a:rPr>
              <a:t> </a:t>
            </a:r>
            <a:r>
              <a:rPr lang="en-US" dirty="0" err="1" smtClean="0">
                <a:solidFill>
                  <a:srgbClr val="002060"/>
                </a:solidFill>
              </a:rPr>
              <a:t>sự</a:t>
            </a:r>
            <a:r>
              <a:rPr lang="en-US" dirty="0" smtClean="0">
                <a:solidFill>
                  <a:srgbClr val="002060"/>
                </a:solidFill>
              </a:rPr>
              <a:t> </a:t>
            </a:r>
            <a:r>
              <a:rPr lang="en-US" dirty="0" err="1" smtClean="0">
                <a:solidFill>
                  <a:srgbClr val="002060"/>
                </a:solidFill>
              </a:rPr>
              <a:t>trao</a:t>
            </a:r>
            <a:r>
              <a:rPr lang="en-US" dirty="0" smtClean="0">
                <a:solidFill>
                  <a:srgbClr val="002060"/>
                </a:solidFill>
              </a:rPr>
              <a:t> </a:t>
            </a:r>
            <a:r>
              <a:rPr lang="en-US" dirty="0" err="1" smtClean="0">
                <a:solidFill>
                  <a:srgbClr val="002060"/>
                </a:solidFill>
              </a:rPr>
              <a:t>đổi</a:t>
            </a:r>
            <a:r>
              <a:rPr lang="en-US" dirty="0" smtClean="0">
                <a:solidFill>
                  <a:srgbClr val="002060"/>
                </a:solidFill>
              </a:rPr>
              <a:t>, </a:t>
            </a:r>
            <a:r>
              <a:rPr lang="en-US" dirty="0" err="1" smtClean="0">
                <a:solidFill>
                  <a:srgbClr val="002060"/>
                </a:solidFill>
              </a:rPr>
              <a:t>mua</a:t>
            </a:r>
            <a:r>
              <a:rPr lang="en-US" dirty="0" smtClean="0">
                <a:solidFill>
                  <a:srgbClr val="002060"/>
                </a:solidFill>
              </a:rPr>
              <a:t> </a:t>
            </a:r>
            <a:r>
              <a:rPr lang="en-US" dirty="0" err="1" smtClean="0">
                <a:solidFill>
                  <a:srgbClr val="002060"/>
                </a:solidFill>
              </a:rPr>
              <a:t>bán</a:t>
            </a:r>
            <a:r>
              <a:rPr lang="en-US" dirty="0" smtClean="0">
                <a:solidFill>
                  <a:srgbClr val="002060"/>
                </a:solidFill>
              </a:rPr>
              <a:t> </a:t>
            </a:r>
            <a:r>
              <a:rPr lang="en-US" dirty="0" err="1" smtClean="0">
                <a:solidFill>
                  <a:srgbClr val="002060"/>
                </a:solidFill>
              </a:rPr>
              <a:t>với</a:t>
            </a:r>
            <a:r>
              <a:rPr lang="en-US" dirty="0" smtClean="0">
                <a:solidFill>
                  <a:srgbClr val="002060"/>
                </a:solidFill>
              </a:rPr>
              <a:t> </a:t>
            </a:r>
            <a:r>
              <a:rPr lang="en-US" dirty="0" err="1" smtClean="0">
                <a:solidFill>
                  <a:srgbClr val="002060"/>
                </a:solidFill>
              </a:rPr>
              <a:t>bên</a:t>
            </a:r>
            <a:r>
              <a:rPr lang="en-US" dirty="0" smtClean="0">
                <a:solidFill>
                  <a:srgbClr val="002060"/>
                </a:solidFill>
              </a:rPr>
              <a:t> </a:t>
            </a:r>
            <a:r>
              <a:rPr lang="en-US" dirty="0" err="1" smtClean="0">
                <a:solidFill>
                  <a:srgbClr val="002060"/>
                </a:solidFill>
              </a:rPr>
              <a:t>ngoài</a:t>
            </a:r>
            <a:endParaRPr lang="en-US" dirty="0" smtClean="0">
              <a:solidFill>
                <a:srgbClr val="002060"/>
              </a:solidFill>
            </a:endParaRPr>
          </a:p>
          <a:p>
            <a:pPr marL="0" indent="0">
              <a:lnSpc>
                <a:spcPct val="120000"/>
              </a:lnSpc>
              <a:spcBef>
                <a:spcPts val="600"/>
              </a:spcBef>
              <a:spcAft>
                <a:spcPts val="600"/>
              </a:spcAft>
              <a:buNone/>
            </a:pPr>
            <a:r>
              <a:rPr lang="en-US" dirty="0" smtClean="0">
                <a:solidFill>
                  <a:srgbClr val="002060"/>
                </a:solidFill>
              </a:rPr>
              <a:t>=&gt; </a:t>
            </a:r>
            <a:r>
              <a:rPr lang="en-US" dirty="0" err="1" smtClean="0">
                <a:solidFill>
                  <a:srgbClr val="002060"/>
                </a:solidFill>
              </a:rPr>
              <a:t>Kinh</a:t>
            </a:r>
            <a:r>
              <a:rPr lang="en-US" dirty="0" smtClean="0">
                <a:solidFill>
                  <a:srgbClr val="002060"/>
                </a:solidFill>
              </a:rPr>
              <a:t> </a:t>
            </a:r>
            <a:r>
              <a:rPr lang="en-US" dirty="0" err="1">
                <a:solidFill>
                  <a:srgbClr val="002060"/>
                </a:solidFill>
              </a:rPr>
              <a:t>tế</a:t>
            </a:r>
            <a:r>
              <a:rPr lang="en-US" dirty="0">
                <a:solidFill>
                  <a:srgbClr val="002060"/>
                </a:solidFill>
              </a:rPr>
              <a:t> </a:t>
            </a:r>
            <a:r>
              <a:rPr lang="en-US" dirty="0" err="1">
                <a:solidFill>
                  <a:srgbClr val="002060"/>
                </a:solidFill>
              </a:rPr>
              <a:t>đóng</a:t>
            </a:r>
            <a:r>
              <a:rPr lang="en-US" dirty="0">
                <a:solidFill>
                  <a:srgbClr val="002060"/>
                </a:solidFill>
              </a:rPr>
              <a:t> </a:t>
            </a:r>
            <a:r>
              <a:rPr lang="en-US" dirty="0" err="1">
                <a:solidFill>
                  <a:srgbClr val="002060"/>
                </a:solidFill>
              </a:rPr>
              <a:t>kín</a:t>
            </a:r>
            <a:r>
              <a:rPr lang="en-US" dirty="0">
                <a:solidFill>
                  <a:srgbClr val="002060"/>
                </a:solidFill>
              </a:rPr>
              <a:t>, </a:t>
            </a:r>
            <a:r>
              <a:rPr lang="en-US" dirty="0" err="1">
                <a:solidFill>
                  <a:srgbClr val="002060"/>
                </a:solidFill>
              </a:rPr>
              <a:t>tự</a:t>
            </a:r>
            <a:r>
              <a:rPr lang="en-US" dirty="0">
                <a:solidFill>
                  <a:srgbClr val="002060"/>
                </a:solidFill>
              </a:rPr>
              <a:t> </a:t>
            </a:r>
            <a:r>
              <a:rPr lang="en-US" dirty="0" err="1">
                <a:solidFill>
                  <a:srgbClr val="002060"/>
                </a:solidFill>
              </a:rPr>
              <a:t>nhiên</a:t>
            </a:r>
            <a:r>
              <a:rPr lang="en-US" dirty="0">
                <a:solidFill>
                  <a:srgbClr val="002060"/>
                </a:solidFill>
              </a:rPr>
              <a:t> </a:t>
            </a:r>
            <a:r>
              <a:rPr lang="en-US" dirty="0" err="1">
                <a:solidFill>
                  <a:srgbClr val="002060"/>
                </a:solidFill>
              </a:rPr>
              <a:t>mang</a:t>
            </a:r>
            <a:r>
              <a:rPr lang="en-US" dirty="0">
                <a:solidFill>
                  <a:srgbClr val="002060"/>
                </a:solidFill>
              </a:rPr>
              <a:t> </a:t>
            </a:r>
            <a:r>
              <a:rPr lang="en-US" dirty="0" err="1">
                <a:solidFill>
                  <a:srgbClr val="002060"/>
                </a:solidFill>
              </a:rPr>
              <a:t>tính</a:t>
            </a:r>
            <a:r>
              <a:rPr lang="en-US" dirty="0">
                <a:solidFill>
                  <a:srgbClr val="002060"/>
                </a:solidFill>
              </a:rPr>
              <a:t> </a:t>
            </a:r>
            <a:r>
              <a:rPr lang="en-US" dirty="0" err="1">
                <a:solidFill>
                  <a:srgbClr val="002060"/>
                </a:solidFill>
              </a:rPr>
              <a:t>tự</a:t>
            </a:r>
            <a:r>
              <a:rPr lang="en-US" dirty="0">
                <a:solidFill>
                  <a:srgbClr val="002060"/>
                </a:solidFill>
              </a:rPr>
              <a:t> </a:t>
            </a:r>
            <a:r>
              <a:rPr lang="en-US" dirty="0" err="1">
                <a:solidFill>
                  <a:srgbClr val="002060"/>
                </a:solidFill>
              </a:rPr>
              <a:t>cung</a:t>
            </a:r>
            <a:r>
              <a:rPr lang="en-US" dirty="0">
                <a:solidFill>
                  <a:srgbClr val="002060"/>
                </a:solidFill>
              </a:rPr>
              <a:t> </a:t>
            </a:r>
            <a:r>
              <a:rPr lang="en-US" dirty="0" err="1">
                <a:solidFill>
                  <a:srgbClr val="002060"/>
                </a:solidFill>
              </a:rPr>
              <a:t>tự</a:t>
            </a:r>
            <a:r>
              <a:rPr lang="en-US" dirty="0">
                <a:solidFill>
                  <a:srgbClr val="002060"/>
                </a:solidFill>
              </a:rPr>
              <a:t> </a:t>
            </a:r>
            <a:r>
              <a:rPr lang="en-US" dirty="0" err="1">
                <a:solidFill>
                  <a:srgbClr val="002060"/>
                </a:solidFill>
              </a:rPr>
              <a:t>cấp</a:t>
            </a:r>
            <a:endParaRPr lang="en-US" dirty="0">
              <a:solidFill>
                <a:srgbClr val="002060"/>
              </a:solidFill>
            </a:endParaRPr>
          </a:p>
          <a:p>
            <a:pPr marL="0" indent="0">
              <a:lnSpc>
                <a:spcPct val="120000"/>
              </a:lnSpc>
              <a:spcBef>
                <a:spcPts val="600"/>
              </a:spcBef>
              <a:spcAft>
                <a:spcPts val="600"/>
              </a:spcAft>
              <a:buNone/>
            </a:pPr>
            <a:endParaRPr lang="en-US" dirty="0"/>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65952" y="771526"/>
            <a:ext cx="5267366" cy="382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orizontal Scroll 4"/>
          <p:cNvSpPr/>
          <p:nvPr/>
        </p:nvSpPr>
        <p:spPr>
          <a:xfrm>
            <a:off x="330114" y="4919664"/>
            <a:ext cx="11604777" cy="1824037"/>
          </a:xfrm>
          <a:prstGeom prst="horizontalScroll">
            <a:avLst/>
          </a:prstGeom>
          <a:solidFill>
            <a:schemeClr val="accent6">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err="1" smtClean="0">
                <a:solidFill>
                  <a:srgbClr val="C00000"/>
                </a:solidFill>
              </a:rPr>
              <a:t>Câu</a:t>
            </a:r>
            <a:r>
              <a:rPr lang="en-US" sz="2800" b="1" u="sng" dirty="0" smtClean="0">
                <a:solidFill>
                  <a:srgbClr val="C00000"/>
                </a:solidFill>
              </a:rPr>
              <a:t> </a:t>
            </a:r>
            <a:r>
              <a:rPr lang="en-US" sz="2800" b="1" u="sng" dirty="0" err="1" smtClean="0">
                <a:solidFill>
                  <a:srgbClr val="C00000"/>
                </a:solidFill>
              </a:rPr>
              <a:t>hỏi</a:t>
            </a:r>
            <a:r>
              <a:rPr lang="en-US" sz="2800" b="1" u="sng" dirty="0" smtClean="0">
                <a:solidFill>
                  <a:srgbClr val="C00000"/>
                </a:solidFill>
              </a:rPr>
              <a:t>:</a:t>
            </a:r>
          </a:p>
          <a:p>
            <a:pPr algn="ctr"/>
            <a:r>
              <a:rPr lang="en-US" sz="2800" b="1" i="1" dirty="0" err="1" smtClean="0">
                <a:solidFill>
                  <a:srgbClr val="002060"/>
                </a:solidFill>
              </a:rPr>
              <a:t>Cách</a:t>
            </a:r>
            <a:r>
              <a:rPr lang="en-US" sz="2800" b="1" i="1" dirty="0" smtClean="0">
                <a:solidFill>
                  <a:srgbClr val="002060"/>
                </a:solidFill>
              </a:rPr>
              <a:t> </a:t>
            </a:r>
            <a:r>
              <a:rPr lang="en-US" sz="2800" b="1" i="1" dirty="0" err="1" smtClean="0">
                <a:solidFill>
                  <a:srgbClr val="002060"/>
                </a:solidFill>
              </a:rPr>
              <a:t>tổ</a:t>
            </a:r>
            <a:r>
              <a:rPr lang="en-US" sz="2800" b="1" i="1" dirty="0" smtClean="0">
                <a:solidFill>
                  <a:srgbClr val="002060"/>
                </a:solidFill>
              </a:rPr>
              <a:t> </a:t>
            </a:r>
            <a:r>
              <a:rPr lang="en-US" sz="2800" b="1" i="1" dirty="0" err="1" smtClean="0">
                <a:solidFill>
                  <a:srgbClr val="002060"/>
                </a:solidFill>
              </a:rPr>
              <a:t>chức</a:t>
            </a:r>
            <a:r>
              <a:rPr lang="en-US" sz="2800" b="1" i="1" dirty="0" smtClean="0">
                <a:solidFill>
                  <a:srgbClr val="002060"/>
                </a:solidFill>
              </a:rPr>
              <a:t> </a:t>
            </a:r>
            <a:r>
              <a:rPr lang="en-US" sz="2800" b="1" i="1" dirty="0" err="1" smtClean="0">
                <a:solidFill>
                  <a:srgbClr val="002060"/>
                </a:solidFill>
              </a:rPr>
              <a:t>kinh</a:t>
            </a:r>
            <a:r>
              <a:rPr lang="en-US" sz="2800" b="1" i="1" dirty="0" smtClean="0">
                <a:solidFill>
                  <a:srgbClr val="002060"/>
                </a:solidFill>
              </a:rPr>
              <a:t> </a:t>
            </a:r>
            <a:r>
              <a:rPr lang="en-US" sz="2800" b="1" i="1" dirty="0" err="1" smtClean="0">
                <a:solidFill>
                  <a:srgbClr val="002060"/>
                </a:solidFill>
              </a:rPr>
              <a:t>tế</a:t>
            </a:r>
            <a:r>
              <a:rPr lang="en-US" sz="2800" b="1" i="1" dirty="0" smtClean="0">
                <a:solidFill>
                  <a:srgbClr val="002060"/>
                </a:solidFill>
              </a:rPr>
              <a:t> </a:t>
            </a:r>
            <a:r>
              <a:rPr lang="en-US" sz="2800" b="1" i="1" dirty="0" err="1" smtClean="0">
                <a:solidFill>
                  <a:srgbClr val="002060"/>
                </a:solidFill>
              </a:rPr>
              <a:t>theo</a:t>
            </a:r>
            <a:r>
              <a:rPr lang="en-US" sz="2800" b="1" i="1" dirty="0" smtClean="0">
                <a:solidFill>
                  <a:srgbClr val="002060"/>
                </a:solidFill>
              </a:rPr>
              <a:t> </a:t>
            </a:r>
            <a:r>
              <a:rPr lang="en-US" sz="2800" b="1" i="1" dirty="0" err="1" smtClean="0">
                <a:solidFill>
                  <a:srgbClr val="002060"/>
                </a:solidFill>
              </a:rPr>
              <a:t>hướng</a:t>
            </a:r>
            <a:r>
              <a:rPr lang="en-US" sz="2800" b="1" i="1" dirty="0" smtClean="0">
                <a:solidFill>
                  <a:srgbClr val="002060"/>
                </a:solidFill>
              </a:rPr>
              <a:t> </a:t>
            </a:r>
            <a:r>
              <a:rPr lang="en-US" sz="2800" b="1" i="1" dirty="0" err="1" smtClean="0">
                <a:solidFill>
                  <a:srgbClr val="002060"/>
                </a:solidFill>
              </a:rPr>
              <a:t>đóng</a:t>
            </a:r>
            <a:r>
              <a:rPr lang="en-US" sz="2800" b="1" i="1" dirty="0" smtClean="0">
                <a:solidFill>
                  <a:srgbClr val="002060"/>
                </a:solidFill>
              </a:rPr>
              <a:t> </a:t>
            </a:r>
            <a:r>
              <a:rPr lang="en-US" sz="2800" b="1" i="1" dirty="0" err="1" smtClean="0">
                <a:solidFill>
                  <a:srgbClr val="002060"/>
                </a:solidFill>
              </a:rPr>
              <a:t>kín</a:t>
            </a:r>
            <a:r>
              <a:rPr lang="en-US" sz="2800" b="1" i="1" dirty="0" smtClean="0">
                <a:solidFill>
                  <a:srgbClr val="002060"/>
                </a:solidFill>
              </a:rPr>
              <a:t>, </a:t>
            </a:r>
            <a:r>
              <a:rPr lang="en-US" sz="2800" b="1" i="1" dirty="0" err="1" smtClean="0">
                <a:solidFill>
                  <a:srgbClr val="002060"/>
                </a:solidFill>
              </a:rPr>
              <a:t>tự</a:t>
            </a:r>
            <a:r>
              <a:rPr lang="en-US" sz="2800" b="1" i="1" dirty="0" smtClean="0">
                <a:solidFill>
                  <a:srgbClr val="002060"/>
                </a:solidFill>
              </a:rPr>
              <a:t> </a:t>
            </a:r>
            <a:r>
              <a:rPr lang="en-US" sz="2800" b="1" i="1" dirty="0" err="1" smtClean="0">
                <a:solidFill>
                  <a:srgbClr val="002060"/>
                </a:solidFill>
              </a:rPr>
              <a:t>cung</a:t>
            </a:r>
            <a:r>
              <a:rPr lang="en-US" sz="2800" b="1" i="1" dirty="0" smtClean="0">
                <a:solidFill>
                  <a:srgbClr val="002060"/>
                </a:solidFill>
              </a:rPr>
              <a:t> </a:t>
            </a:r>
            <a:r>
              <a:rPr lang="en-US" sz="2800" b="1" i="1" dirty="0" err="1" smtClean="0">
                <a:solidFill>
                  <a:srgbClr val="002060"/>
                </a:solidFill>
              </a:rPr>
              <a:t>tự</a:t>
            </a:r>
            <a:r>
              <a:rPr lang="en-US" sz="2800" b="1" i="1" dirty="0" smtClean="0">
                <a:solidFill>
                  <a:srgbClr val="002060"/>
                </a:solidFill>
              </a:rPr>
              <a:t> </a:t>
            </a:r>
            <a:r>
              <a:rPr lang="en-US" sz="2800" b="1" i="1" dirty="0" err="1" smtClean="0">
                <a:solidFill>
                  <a:srgbClr val="002060"/>
                </a:solidFill>
              </a:rPr>
              <a:t>cấp</a:t>
            </a:r>
            <a:r>
              <a:rPr lang="en-US" sz="2800" b="1" i="1" dirty="0" smtClean="0">
                <a:solidFill>
                  <a:srgbClr val="002060"/>
                </a:solidFill>
              </a:rPr>
              <a:t> </a:t>
            </a:r>
            <a:r>
              <a:rPr lang="en-US" sz="2800" b="1" i="1" dirty="0" err="1" smtClean="0">
                <a:solidFill>
                  <a:srgbClr val="002060"/>
                </a:solidFill>
              </a:rPr>
              <a:t>có</a:t>
            </a:r>
            <a:r>
              <a:rPr lang="en-US" sz="2800" b="1" i="1" dirty="0" smtClean="0">
                <a:solidFill>
                  <a:srgbClr val="002060"/>
                </a:solidFill>
              </a:rPr>
              <a:t> </a:t>
            </a:r>
            <a:r>
              <a:rPr lang="en-US" sz="2800" b="1" i="1" dirty="0" err="1" smtClean="0">
                <a:solidFill>
                  <a:srgbClr val="002060"/>
                </a:solidFill>
              </a:rPr>
              <a:t>những</a:t>
            </a:r>
            <a:r>
              <a:rPr lang="en-US" sz="2800" b="1" i="1" dirty="0" smtClean="0">
                <a:solidFill>
                  <a:srgbClr val="002060"/>
                </a:solidFill>
              </a:rPr>
              <a:t> </a:t>
            </a:r>
            <a:r>
              <a:rPr lang="en-US" sz="2800" b="1" i="1" dirty="0" err="1" smtClean="0">
                <a:solidFill>
                  <a:srgbClr val="002060"/>
                </a:solidFill>
              </a:rPr>
              <a:t>mặt</a:t>
            </a:r>
            <a:r>
              <a:rPr lang="en-US" sz="2800" b="1" i="1" dirty="0" smtClean="0">
                <a:solidFill>
                  <a:srgbClr val="002060"/>
                </a:solidFill>
              </a:rPr>
              <a:t> </a:t>
            </a:r>
            <a:r>
              <a:rPr lang="en-US" sz="2800" b="1" i="1" dirty="0" err="1" smtClean="0">
                <a:solidFill>
                  <a:srgbClr val="002060"/>
                </a:solidFill>
              </a:rPr>
              <a:t>tích</a:t>
            </a:r>
            <a:r>
              <a:rPr lang="en-US" sz="2800" b="1" i="1" dirty="0" smtClean="0">
                <a:solidFill>
                  <a:srgbClr val="002060"/>
                </a:solidFill>
              </a:rPr>
              <a:t> </a:t>
            </a:r>
            <a:r>
              <a:rPr lang="en-US" sz="2800" b="1" i="1" dirty="0" err="1" smtClean="0">
                <a:solidFill>
                  <a:srgbClr val="002060"/>
                </a:solidFill>
              </a:rPr>
              <a:t>cực</a:t>
            </a:r>
            <a:r>
              <a:rPr lang="en-US" sz="2800" b="1" i="1" dirty="0" smtClean="0">
                <a:solidFill>
                  <a:srgbClr val="002060"/>
                </a:solidFill>
              </a:rPr>
              <a:t> </a:t>
            </a:r>
            <a:r>
              <a:rPr lang="en-US" sz="2800" b="1" i="1" dirty="0" err="1" smtClean="0">
                <a:solidFill>
                  <a:srgbClr val="002060"/>
                </a:solidFill>
              </a:rPr>
              <a:t>và</a:t>
            </a:r>
            <a:r>
              <a:rPr lang="en-US" sz="2800" b="1" i="1" dirty="0" smtClean="0">
                <a:solidFill>
                  <a:srgbClr val="002060"/>
                </a:solidFill>
              </a:rPr>
              <a:t> </a:t>
            </a:r>
            <a:r>
              <a:rPr lang="en-US" sz="2800" b="1" i="1" dirty="0" err="1" smtClean="0">
                <a:solidFill>
                  <a:srgbClr val="002060"/>
                </a:solidFill>
              </a:rPr>
              <a:t>hạn</a:t>
            </a:r>
            <a:r>
              <a:rPr lang="en-US" sz="2800" b="1" i="1" dirty="0" smtClean="0">
                <a:solidFill>
                  <a:srgbClr val="002060"/>
                </a:solidFill>
              </a:rPr>
              <a:t> </a:t>
            </a:r>
            <a:r>
              <a:rPr lang="en-US" sz="2800" b="1" i="1" dirty="0" err="1" smtClean="0">
                <a:solidFill>
                  <a:srgbClr val="002060"/>
                </a:solidFill>
              </a:rPr>
              <a:t>chế</a:t>
            </a:r>
            <a:r>
              <a:rPr lang="en-US" sz="2800" b="1" i="1" dirty="0" smtClean="0">
                <a:solidFill>
                  <a:srgbClr val="002060"/>
                </a:solidFill>
              </a:rPr>
              <a:t> </a:t>
            </a:r>
            <a:r>
              <a:rPr lang="en-US" sz="2800" b="1" i="1" dirty="0" err="1" smtClean="0">
                <a:solidFill>
                  <a:srgbClr val="002060"/>
                </a:solidFill>
              </a:rPr>
              <a:t>gì</a:t>
            </a:r>
            <a:r>
              <a:rPr lang="en-US" sz="2800" b="1" i="1" dirty="0" smtClean="0">
                <a:solidFill>
                  <a:srgbClr val="002060"/>
                </a:solidFill>
              </a:rPr>
              <a:t>?</a:t>
            </a:r>
            <a:endParaRPr lang="en-US" sz="2800" b="1" i="1" dirty="0">
              <a:solidFill>
                <a:srgbClr val="002060"/>
              </a:solidFill>
            </a:endParaRPr>
          </a:p>
        </p:txBody>
      </p:sp>
    </p:spTree>
    <p:extLst>
      <p:ext uri="{BB962C8B-B14F-4D97-AF65-F5344CB8AC3E}">
        <p14:creationId xmlns:p14="http://schemas.microsoft.com/office/powerpoint/2010/main" val="21916236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621" y="774701"/>
            <a:ext cx="6488010" cy="4398963"/>
          </a:xfrm>
        </p:spPr>
        <p:txBody>
          <a:bodyPr>
            <a:normAutofit fontScale="85000" lnSpcReduction="10000"/>
          </a:bodyPr>
          <a:lstStyle/>
          <a:p>
            <a:pPr marL="0" indent="0">
              <a:spcBef>
                <a:spcPts val="600"/>
              </a:spcBef>
              <a:spcAft>
                <a:spcPts val="600"/>
              </a:spcAft>
              <a:buNone/>
            </a:pPr>
            <a:r>
              <a:rPr lang="en-US" b="1" dirty="0" err="1" smtClean="0">
                <a:solidFill>
                  <a:srgbClr val="C00000"/>
                </a:solidFill>
              </a:rPr>
              <a:t>Về</a:t>
            </a:r>
            <a:r>
              <a:rPr lang="en-US" b="1" dirty="0" smtClean="0">
                <a:solidFill>
                  <a:srgbClr val="C00000"/>
                </a:solidFill>
              </a:rPr>
              <a:t> </a:t>
            </a:r>
            <a:r>
              <a:rPr lang="en-US" b="1" dirty="0" err="1" smtClean="0">
                <a:solidFill>
                  <a:srgbClr val="C00000"/>
                </a:solidFill>
              </a:rPr>
              <a:t>chính</a:t>
            </a:r>
            <a:r>
              <a:rPr lang="en-US" b="1" dirty="0" smtClean="0">
                <a:solidFill>
                  <a:srgbClr val="C00000"/>
                </a:solidFill>
              </a:rPr>
              <a:t> </a:t>
            </a:r>
            <a:r>
              <a:rPr lang="en-US" b="1" dirty="0" err="1" smtClean="0">
                <a:solidFill>
                  <a:srgbClr val="C00000"/>
                </a:solidFill>
              </a:rPr>
              <a:t>trị</a:t>
            </a:r>
            <a:endParaRPr lang="en-US" b="1" dirty="0" smtClean="0">
              <a:solidFill>
                <a:srgbClr val="C00000"/>
              </a:solidFill>
            </a:endParaRPr>
          </a:p>
          <a:p>
            <a:pPr>
              <a:lnSpc>
                <a:spcPct val="120000"/>
              </a:lnSpc>
              <a:spcBef>
                <a:spcPts val="600"/>
              </a:spcBef>
              <a:spcAft>
                <a:spcPts val="600"/>
              </a:spcAft>
            </a:pPr>
            <a:r>
              <a:rPr lang="en-US" dirty="0" err="1" smtClean="0">
                <a:solidFill>
                  <a:srgbClr val="002060"/>
                </a:solidFill>
              </a:rPr>
              <a:t>Mỗi</a:t>
            </a:r>
            <a:r>
              <a:rPr lang="en-US" dirty="0" smtClean="0">
                <a:solidFill>
                  <a:srgbClr val="002060"/>
                </a:solidFill>
              </a:rPr>
              <a:t> </a:t>
            </a:r>
            <a:r>
              <a:rPr lang="en-US" dirty="0" err="1" smtClean="0">
                <a:solidFill>
                  <a:srgbClr val="002060"/>
                </a:solidFill>
              </a:rPr>
              <a:t>lãnh</a:t>
            </a:r>
            <a:r>
              <a:rPr lang="en-US" dirty="0" smtClean="0">
                <a:solidFill>
                  <a:srgbClr val="002060"/>
                </a:solidFill>
              </a:rPr>
              <a:t> </a:t>
            </a:r>
            <a:r>
              <a:rPr lang="en-US" dirty="0" err="1" smtClean="0">
                <a:solidFill>
                  <a:srgbClr val="002060"/>
                </a:solidFill>
              </a:rPr>
              <a:t>địa</a:t>
            </a:r>
            <a:r>
              <a:rPr lang="en-US" dirty="0" smtClean="0">
                <a:solidFill>
                  <a:srgbClr val="002060"/>
                </a:solidFill>
              </a:rPr>
              <a:t> </a:t>
            </a:r>
            <a:r>
              <a:rPr lang="en-US" dirty="0" err="1" smtClean="0">
                <a:solidFill>
                  <a:srgbClr val="002060"/>
                </a:solidFill>
              </a:rPr>
              <a:t>là</a:t>
            </a:r>
            <a:r>
              <a:rPr lang="en-US" dirty="0" smtClean="0">
                <a:solidFill>
                  <a:srgbClr val="002060"/>
                </a:solidFill>
              </a:rPr>
              <a:t> </a:t>
            </a:r>
            <a:r>
              <a:rPr lang="en-US" dirty="0" err="1" smtClean="0">
                <a:solidFill>
                  <a:srgbClr val="002060"/>
                </a:solidFill>
              </a:rPr>
              <a:t>một</a:t>
            </a:r>
            <a:r>
              <a:rPr lang="en-US" dirty="0" smtClean="0">
                <a:solidFill>
                  <a:srgbClr val="002060"/>
                </a:solidFill>
              </a:rPr>
              <a:t> </a:t>
            </a:r>
            <a:r>
              <a:rPr lang="en-US" dirty="0" err="1" smtClean="0">
                <a:solidFill>
                  <a:srgbClr val="002060"/>
                </a:solidFill>
              </a:rPr>
              <a:t>đơn</a:t>
            </a:r>
            <a:r>
              <a:rPr lang="en-US" dirty="0" smtClean="0">
                <a:solidFill>
                  <a:srgbClr val="002060"/>
                </a:solidFill>
              </a:rPr>
              <a:t> </a:t>
            </a:r>
            <a:r>
              <a:rPr lang="en-US" dirty="0" err="1" smtClean="0">
                <a:solidFill>
                  <a:srgbClr val="002060"/>
                </a:solidFill>
              </a:rPr>
              <a:t>vị</a:t>
            </a:r>
            <a:r>
              <a:rPr lang="en-US" dirty="0" smtClean="0">
                <a:solidFill>
                  <a:srgbClr val="002060"/>
                </a:solidFill>
              </a:rPr>
              <a:t> </a:t>
            </a:r>
            <a:r>
              <a:rPr lang="en-US" dirty="0" err="1" smtClean="0">
                <a:solidFill>
                  <a:srgbClr val="002060"/>
                </a:solidFill>
              </a:rPr>
              <a:t>chính</a:t>
            </a:r>
            <a:r>
              <a:rPr lang="en-US" dirty="0" smtClean="0">
                <a:solidFill>
                  <a:srgbClr val="002060"/>
                </a:solidFill>
              </a:rPr>
              <a:t> </a:t>
            </a:r>
            <a:r>
              <a:rPr lang="en-US" dirty="0" err="1" smtClean="0">
                <a:solidFill>
                  <a:srgbClr val="002060"/>
                </a:solidFill>
              </a:rPr>
              <a:t>trị</a:t>
            </a:r>
            <a:r>
              <a:rPr lang="en-US" dirty="0" smtClean="0">
                <a:solidFill>
                  <a:srgbClr val="002060"/>
                </a:solidFill>
              </a:rPr>
              <a:t> </a:t>
            </a:r>
            <a:r>
              <a:rPr lang="en-US" dirty="0" err="1" smtClean="0">
                <a:solidFill>
                  <a:srgbClr val="002060"/>
                </a:solidFill>
              </a:rPr>
              <a:t>độc</a:t>
            </a:r>
            <a:r>
              <a:rPr lang="en-US" dirty="0" smtClean="0">
                <a:solidFill>
                  <a:srgbClr val="002060"/>
                </a:solidFill>
              </a:rPr>
              <a:t> </a:t>
            </a:r>
            <a:r>
              <a:rPr lang="en-US" dirty="0" err="1" smtClean="0">
                <a:solidFill>
                  <a:srgbClr val="002060"/>
                </a:solidFill>
              </a:rPr>
              <a:t>lập</a:t>
            </a:r>
            <a:endParaRPr lang="en-US" dirty="0" smtClean="0">
              <a:solidFill>
                <a:srgbClr val="002060"/>
              </a:solidFill>
            </a:endParaRPr>
          </a:p>
          <a:p>
            <a:pPr>
              <a:lnSpc>
                <a:spcPct val="120000"/>
              </a:lnSpc>
              <a:spcBef>
                <a:spcPts val="600"/>
              </a:spcBef>
              <a:spcAft>
                <a:spcPts val="600"/>
              </a:spcAft>
            </a:pPr>
            <a:r>
              <a:rPr lang="en-US" dirty="0" err="1" smtClean="0">
                <a:solidFill>
                  <a:srgbClr val="002060"/>
                </a:solidFill>
              </a:rPr>
              <a:t>Các</a:t>
            </a:r>
            <a:r>
              <a:rPr lang="en-US" dirty="0" smtClean="0">
                <a:solidFill>
                  <a:srgbClr val="002060"/>
                </a:solidFill>
              </a:rPr>
              <a:t> </a:t>
            </a:r>
            <a:r>
              <a:rPr lang="en-US" dirty="0" err="1" smtClean="0">
                <a:solidFill>
                  <a:srgbClr val="002060"/>
                </a:solidFill>
              </a:rPr>
              <a:t>lãnh</a:t>
            </a:r>
            <a:r>
              <a:rPr lang="en-US" dirty="0" smtClean="0">
                <a:solidFill>
                  <a:srgbClr val="002060"/>
                </a:solidFill>
              </a:rPr>
              <a:t> </a:t>
            </a:r>
            <a:r>
              <a:rPr lang="en-US" dirty="0" err="1" smtClean="0">
                <a:solidFill>
                  <a:srgbClr val="002060"/>
                </a:solidFill>
              </a:rPr>
              <a:t>chúa</a:t>
            </a:r>
            <a:r>
              <a:rPr lang="en-US" dirty="0" smtClean="0">
                <a:solidFill>
                  <a:srgbClr val="002060"/>
                </a:solidFill>
              </a:rPr>
              <a:t> </a:t>
            </a:r>
            <a:r>
              <a:rPr lang="en-US" dirty="0" err="1" smtClean="0">
                <a:solidFill>
                  <a:srgbClr val="002060"/>
                </a:solidFill>
              </a:rPr>
              <a:t>có</a:t>
            </a:r>
            <a:r>
              <a:rPr lang="en-US" dirty="0" smtClean="0">
                <a:solidFill>
                  <a:srgbClr val="002060"/>
                </a:solidFill>
              </a:rPr>
              <a:t> </a:t>
            </a:r>
            <a:r>
              <a:rPr lang="en-US" dirty="0" err="1" smtClean="0">
                <a:solidFill>
                  <a:srgbClr val="002060"/>
                </a:solidFill>
              </a:rPr>
              <a:t>quyền</a:t>
            </a:r>
            <a:r>
              <a:rPr lang="en-US" dirty="0" smtClean="0">
                <a:solidFill>
                  <a:srgbClr val="002060"/>
                </a:solidFill>
              </a:rPr>
              <a:t> </a:t>
            </a:r>
            <a:r>
              <a:rPr lang="en-US" dirty="0" err="1" smtClean="0">
                <a:solidFill>
                  <a:srgbClr val="002060"/>
                </a:solidFill>
              </a:rPr>
              <a:t>như</a:t>
            </a:r>
            <a:r>
              <a:rPr lang="en-US" dirty="0" smtClean="0">
                <a:solidFill>
                  <a:srgbClr val="002060"/>
                </a:solidFill>
              </a:rPr>
              <a:t> </a:t>
            </a:r>
            <a:r>
              <a:rPr lang="en-US" dirty="0" err="1" smtClean="0">
                <a:solidFill>
                  <a:srgbClr val="002060"/>
                </a:solidFill>
              </a:rPr>
              <a:t>một</a:t>
            </a:r>
            <a:r>
              <a:rPr lang="en-US" dirty="0" smtClean="0">
                <a:solidFill>
                  <a:srgbClr val="002060"/>
                </a:solidFill>
              </a:rPr>
              <a:t> </a:t>
            </a:r>
            <a:r>
              <a:rPr lang="en-US" dirty="0" err="1" smtClean="0">
                <a:solidFill>
                  <a:srgbClr val="002060"/>
                </a:solidFill>
              </a:rPr>
              <a:t>công</a:t>
            </a:r>
            <a:r>
              <a:rPr lang="en-US" dirty="0" smtClean="0">
                <a:solidFill>
                  <a:srgbClr val="002060"/>
                </a:solidFill>
              </a:rPr>
              <a:t> </a:t>
            </a:r>
            <a:r>
              <a:rPr lang="en-US" dirty="0" err="1" smtClean="0">
                <a:solidFill>
                  <a:srgbClr val="002060"/>
                </a:solidFill>
              </a:rPr>
              <a:t>vua</a:t>
            </a:r>
            <a:r>
              <a:rPr lang="en-US" dirty="0" smtClean="0">
                <a:solidFill>
                  <a:srgbClr val="002060"/>
                </a:solidFill>
              </a:rPr>
              <a:t>: </a:t>
            </a:r>
            <a:r>
              <a:rPr lang="en-US" dirty="0" err="1" smtClean="0">
                <a:solidFill>
                  <a:srgbClr val="002060"/>
                </a:solidFill>
              </a:rPr>
              <a:t>có</a:t>
            </a:r>
            <a:r>
              <a:rPr lang="en-US" dirty="0" smtClean="0">
                <a:solidFill>
                  <a:srgbClr val="002060"/>
                </a:solidFill>
              </a:rPr>
              <a:t> </a:t>
            </a:r>
            <a:r>
              <a:rPr lang="en-US" dirty="0" err="1" smtClean="0">
                <a:solidFill>
                  <a:srgbClr val="002060"/>
                </a:solidFill>
              </a:rPr>
              <a:t>quân</a:t>
            </a:r>
            <a:r>
              <a:rPr lang="en-US" dirty="0" smtClean="0">
                <a:solidFill>
                  <a:srgbClr val="002060"/>
                </a:solidFill>
              </a:rPr>
              <a:t> </a:t>
            </a:r>
            <a:r>
              <a:rPr lang="en-US" dirty="0" err="1" smtClean="0">
                <a:solidFill>
                  <a:srgbClr val="002060"/>
                </a:solidFill>
              </a:rPr>
              <a:t>đội</a:t>
            </a:r>
            <a:r>
              <a:rPr lang="en-US" dirty="0" smtClean="0">
                <a:solidFill>
                  <a:srgbClr val="002060"/>
                </a:solidFill>
              </a:rPr>
              <a:t>, </a:t>
            </a:r>
            <a:r>
              <a:rPr lang="en-US" dirty="0" err="1" smtClean="0">
                <a:solidFill>
                  <a:srgbClr val="002060"/>
                </a:solidFill>
              </a:rPr>
              <a:t>luật</a:t>
            </a:r>
            <a:r>
              <a:rPr lang="en-US" dirty="0" smtClean="0">
                <a:solidFill>
                  <a:srgbClr val="002060"/>
                </a:solidFill>
              </a:rPr>
              <a:t> </a:t>
            </a:r>
            <a:r>
              <a:rPr lang="en-US" dirty="0" err="1" smtClean="0">
                <a:solidFill>
                  <a:srgbClr val="002060"/>
                </a:solidFill>
              </a:rPr>
              <a:t>pháp</a:t>
            </a:r>
            <a:r>
              <a:rPr lang="en-US" dirty="0" smtClean="0">
                <a:solidFill>
                  <a:srgbClr val="002060"/>
                </a:solidFill>
              </a:rPr>
              <a:t>, </a:t>
            </a:r>
            <a:r>
              <a:rPr lang="en-US" dirty="0" err="1" smtClean="0">
                <a:solidFill>
                  <a:srgbClr val="002060"/>
                </a:solidFill>
              </a:rPr>
              <a:t>tòa</a:t>
            </a:r>
            <a:r>
              <a:rPr lang="en-US" dirty="0" smtClean="0">
                <a:solidFill>
                  <a:srgbClr val="002060"/>
                </a:solidFill>
              </a:rPr>
              <a:t> </a:t>
            </a:r>
            <a:r>
              <a:rPr lang="en-US" dirty="0" err="1" smtClean="0">
                <a:solidFill>
                  <a:srgbClr val="002060"/>
                </a:solidFill>
              </a:rPr>
              <a:t>án</a:t>
            </a:r>
            <a:r>
              <a:rPr lang="en-US" dirty="0" smtClean="0">
                <a:solidFill>
                  <a:srgbClr val="002060"/>
                </a:solidFill>
              </a:rPr>
              <a:t> </a:t>
            </a:r>
            <a:r>
              <a:rPr lang="en-US" dirty="0" err="1" smtClean="0">
                <a:solidFill>
                  <a:srgbClr val="002060"/>
                </a:solidFill>
              </a:rPr>
              <a:t>và</a:t>
            </a:r>
            <a:r>
              <a:rPr lang="en-US" dirty="0" smtClean="0">
                <a:solidFill>
                  <a:srgbClr val="002060"/>
                </a:solidFill>
              </a:rPr>
              <a:t> </a:t>
            </a:r>
            <a:r>
              <a:rPr lang="en-US" dirty="0" err="1" smtClean="0">
                <a:solidFill>
                  <a:srgbClr val="002060"/>
                </a:solidFill>
              </a:rPr>
              <a:t>chế</a:t>
            </a:r>
            <a:r>
              <a:rPr lang="en-US" dirty="0" smtClean="0">
                <a:solidFill>
                  <a:srgbClr val="002060"/>
                </a:solidFill>
              </a:rPr>
              <a:t> </a:t>
            </a:r>
            <a:r>
              <a:rPr lang="en-US" dirty="0" err="1" smtClean="0">
                <a:solidFill>
                  <a:srgbClr val="002060"/>
                </a:solidFill>
              </a:rPr>
              <a:t>độ</a:t>
            </a:r>
            <a:r>
              <a:rPr lang="en-US" dirty="0" smtClean="0">
                <a:solidFill>
                  <a:srgbClr val="002060"/>
                </a:solidFill>
              </a:rPr>
              <a:t> </a:t>
            </a:r>
            <a:r>
              <a:rPr lang="en-US" dirty="0" err="1" smtClean="0">
                <a:solidFill>
                  <a:srgbClr val="002060"/>
                </a:solidFill>
              </a:rPr>
              <a:t>tiền</a:t>
            </a:r>
            <a:r>
              <a:rPr lang="en-US" dirty="0" smtClean="0">
                <a:solidFill>
                  <a:srgbClr val="002060"/>
                </a:solidFill>
              </a:rPr>
              <a:t> </a:t>
            </a:r>
            <a:r>
              <a:rPr lang="en-US" dirty="0" err="1" smtClean="0">
                <a:solidFill>
                  <a:srgbClr val="002060"/>
                </a:solidFill>
              </a:rPr>
              <a:t>tệ</a:t>
            </a:r>
            <a:r>
              <a:rPr lang="en-US" dirty="0" smtClean="0">
                <a:solidFill>
                  <a:srgbClr val="002060"/>
                </a:solidFill>
              </a:rPr>
              <a:t> </a:t>
            </a:r>
            <a:r>
              <a:rPr lang="en-US" dirty="0" err="1" smtClean="0">
                <a:solidFill>
                  <a:srgbClr val="002060"/>
                </a:solidFill>
              </a:rPr>
              <a:t>riêng</a:t>
            </a:r>
            <a:r>
              <a:rPr lang="en-US" dirty="0" smtClean="0">
                <a:solidFill>
                  <a:srgbClr val="002060"/>
                </a:solidFill>
              </a:rPr>
              <a:t>,…</a:t>
            </a:r>
          </a:p>
          <a:p>
            <a:pPr>
              <a:lnSpc>
                <a:spcPct val="120000"/>
              </a:lnSpc>
              <a:spcBef>
                <a:spcPts val="600"/>
              </a:spcBef>
              <a:spcAft>
                <a:spcPts val="600"/>
              </a:spcAft>
            </a:pPr>
            <a:r>
              <a:rPr lang="en-US" dirty="0" err="1" smtClean="0">
                <a:solidFill>
                  <a:srgbClr val="002060"/>
                </a:solidFill>
              </a:rPr>
              <a:t>Nhiều</a:t>
            </a:r>
            <a:r>
              <a:rPr lang="en-US" dirty="0" smtClean="0">
                <a:solidFill>
                  <a:srgbClr val="002060"/>
                </a:solidFill>
              </a:rPr>
              <a:t> </a:t>
            </a:r>
            <a:r>
              <a:rPr lang="en-US" dirty="0" err="1" smtClean="0">
                <a:solidFill>
                  <a:srgbClr val="002060"/>
                </a:solidFill>
              </a:rPr>
              <a:t>lãnh</a:t>
            </a:r>
            <a:r>
              <a:rPr lang="en-US" dirty="0" smtClean="0">
                <a:solidFill>
                  <a:srgbClr val="002060"/>
                </a:solidFill>
              </a:rPr>
              <a:t> </a:t>
            </a:r>
            <a:r>
              <a:rPr lang="en-US" dirty="0" err="1" smtClean="0">
                <a:solidFill>
                  <a:srgbClr val="002060"/>
                </a:solidFill>
              </a:rPr>
              <a:t>chúa</a:t>
            </a:r>
            <a:r>
              <a:rPr lang="en-US" dirty="0" smtClean="0">
                <a:solidFill>
                  <a:srgbClr val="002060"/>
                </a:solidFill>
              </a:rPr>
              <a:t> </a:t>
            </a:r>
            <a:r>
              <a:rPr lang="en-US" dirty="0" err="1" smtClean="0">
                <a:solidFill>
                  <a:srgbClr val="002060"/>
                </a:solidFill>
              </a:rPr>
              <a:t>còn</a:t>
            </a:r>
            <a:r>
              <a:rPr lang="en-US" dirty="0" smtClean="0">
                <a:solidFill>
                  <a:srgbClr val="002060"/>
                </a:solidFill>
              </a:rPr>
              <a:t> </a:t>
            </a:r>
            <a:r>
              <a:rPr lang="en-US" dirty="0" err="1" smtClean="0">
                <a:solidFill>
                  <a:srgbClr val="002060"/>
                </a:solidFill>
              </a:rPr>
              <a:t>có</a:t>
            </a:r>
            <a:r>
              <a:rPr lang="en-US" dirty="0" smtClean="0">
                <a:solidFill>
                  <a:srgbClr val="002060"/>
                </a:solidFill>
              </a:rPr>
              <a:t> </a:t>
            </a:r>
            <a:r>
              <a:rPr lang="en-US" dirty="0" err="1" smtClean="0">
                <a:solidFill>
                  <a:srgbClr val="002060"/>
                </a:solidFill>
              </a:rPr>
              <a:t>quyền</a:t>
            </a:r>
            <a:r>
              <a:rPr lang="en-US" dirty="0" smtClean="0">
                <a:solidFill>
                  <a:srgbClr val="002060"/>
                </a:solidFill>
              </a:rPr>
              <a:t> “</a:t>
            </a:r>
            <a:r>
              <a:rPr lang="en-US" dirty="0" err="1" smtClean="0">
                <a:solidFill>
                  <a:srgbClr val="002060"/>
                </a:solidFill>
              </a:rPr>
              <a:t>miễn</a:t>
            </a:r>
            <a:r>
              <a:rPr lang="en-US" dirty="0" smtClean="0">
                <a:solidFill>
                  <a:srgbClr val="002060"/>
                </a:solidFill>
              </a:rPr>
              <a:t> </a:t>
            </a:r>
            <a:r>
              <a:rPr lang="en-US" dirty="0" err="1" smtClean="0">
                <a:solidFill>
                  <a:srgbClr val="002060"/>
                </a:solidFill>
              </a:rPr>
              <a:t>trừ</a:t>
            </a:r>
            <a:r>
              <a:rPr lang="en-US" dirty="0" smtClean="0">
                <a:solidFill>
                  <a:srgbClr val="002060"/>
                </a:solidFill>
              </a:rPr>
              <a:t>”</a:t>
            </a:r>
          </a:p>
          <a:p>
            <a:pPr marL="0" indent="0">
              <a:lnSpc>
                <a:spcPct val="120000"/>
              </a:lnSpc>
              <a:spcBef>
                <a:spcPts val="600"/>
              </a:spcBef>
              <a:spcAft>
                <a:spcPts val="600"/>
              </a:spcAft>
              <a:buNone/>
            </a:pPr>
            <a:r>
              <a:rPr lang="en-US" dirty="0" smtClean="0">
                <a:solidFill>
                  <a:srgbClr val="002060"/>
                </a:solidFill>
              </a:rPr>
              <a:t>=&gt; </a:t>
            </a:r>
            <a:r>
              <a:rPr lang="en-US" dirty="0" err="1" smtClean="0">
                <a:solidFill>
                  <a:srgbClr val="002060"/>
                </a:solidFill>
              </a:rPr>
              <a:t>Chế</a:t>
            </a:r>
            <a:r>
              <a:rPr lang="en-US" dirty="0" smtClean="0">
                <a:solidFill>
                  <a:srgbClr val="002060"/>
                </a:solidFill>
              </a:rPr>
              <a:t> </a:t>
            </a:r>
            <a:r>
              <a:rPr lang="en-US" dirty="0" err="1" smtClean="0">
                <a:solidFill>
                  <a:srgbClr val="002060"/>
                </a:solidFill>
              </a:rPr>
              <a:t>độ</a:t>
            </a:r>
            <a:r>
              <a:rPr lang="en-US" dirty="0" smtClean="0">
                <a:solidFill>
                  <a:srgbClr val="002060"/>
                </a:solidFill>
              </a:rPr>
              <a:t> </a:t>
            </a:r>
            <a:r>
              <a:rPr lang="en-US" dirty="0" err="1" smtClean="0">
                <a:solidFill>
                  <a:srgbClr val="002060"/>
                </a:solidFill>
              </a:rPr>
              <a:t>phong</a:t>
            </a:r>
            <a:r>
              <a:rPr lang="en-US" dirty="0" smtClean="0">
                <a:solidFill>
                  <a:srgbClr val="002060"/>
                </a:solidFill>
              </a:rPr>
              <a:t> </a:t>
            </a:r>
            <a:r>
              <a:rPr lang="en-US" dirty="0" err="1" smtClean="0">
                <a:solidFill>
                  <a:srgbClr val="002060"/>
                </a:solidFill>
              </a:rPr>
              <a:t>kiến</a:t>
            </a:r>
            <a:r>
              <a:rPr lang="en-US" dirty="0" smtClean="0">
                <a:solidFill>
                  <a:srgbClr val="002060"/>
                </a:solidFill>
              </a:rPr>
              <a:t> </a:t>
            </a:r>
            <a:r>
              <a:rPr lang="en-US" dirty="0" err="1" smtClean="0">
                <a:solidFill>
                  <a:srgbClr val="002060"/>
                </a:solidFill>
              </a:rPr>
              <a:t>phân</a:t>
            </a:r>
            <a:r>
              <a:rPr lang="en-US" dirty="0" smtClean="0">
                <a:solidFill>
                  <a:srgbClr val="002060"/>
                </a:solidFill>
              </a:rPr>
              <a:t> </a:t>
            </a:r>
            <a:r>
              <a:rPr lang="en-US" dirty="0" err="1" smtClean="0">
                <a:solidFill>
                  <a:srgbClr val="002060"/>
                </a:solidFill>
              </a:rPr>
              <a:t>quyền</a:t>
            </a:r>
            <a:endParaRPr lang="en-US" dirty="0">
              <a:solidFill>
                <a:srgbClr val="002060"/>
              </a:solidFill>
            </a:endParaRPr>
          </a:p>
        </p:txBody>
      </p:sp>
      <p:pic>
        <p:nvPicPr>
          <p:cNvPr id="5" name="Picture 4"/>
          <p:cNvPicPr>
            <a:picLocks noChangeAspect="1"/>
          </p:cNvPicPr>
          <p:nvPr/>
        </p:nvPicPr>
        <p:blipFill>
          <a:blip r:embed="rId2"/>
          <a:stretch>
            <a:fillRect/>
          </a:stretch>
        </p:blipFill>
        <p:spPr>
          <a:xfrm>
            <a:off x="8162386" y="603944"/>
            <a:ext cx="3429695" cy="1929706"/>
          </a:xfrm>
          <a:prstGeom prst="rect">
            <a:avLst/>
          </a:prstGeom>
        </p:spPr>
      </p:pic>
      <p:pic>
        <p:nvPicPr>
          <p:cNvPr id="6" name="Picture 5"/>
          <p:cNvPicPr>
            <a:picLocks noChangeAspect="1"/>
          </p:cNvPicPr>
          <p:nvPr/>
        </p:nvPicPr>
        <p:blipFill>
          <a:blip r:embed="rId3"/>
          <a:stretch>
            <a:fillRect/>
          </a:stretch>
        </p:blipFill>
        <p:spPr>
          <a:xfrm>
            <a:off x="8132011" y="2796381"/>
            <a:ext cx="3460070" cy="2592388"/>
          </a:xfrm>
          <a:prstGeom prst="rect">
            <a:avLst/>
          </a:prstGeom>
        </p:spPr>
      </p:pic>
    </p:spTree>
    <p:extLst>
      <p:ext uri="{BB962C8B-B14F-4D97-AF65-F5344CB8AC3E}">
        <p14:creationId xmlns:p14="http://schemas.microsoft.com/office/powerpoint/2010/main" val="24388608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HOWROOM Nền Powerpoint Simple | - #18 - Wattp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904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3212" y="228600"/>
            <a:ext cx="11811000" cy="523220"/>
          </a:xfrm>
          <a:prstGeom prst="rect">
            <a:avLst/>
          </a:prstGeom>
          <a:noFill/>
        </p:spPr>
        <p:txBody>
          <a:bodyPr wrap="square" rtlCol="0">
            <a:spAutoFit/>
          </a:bodyPr>
          <a:lstStyle/>
          <a:p>
            <a:r>
              <a:rPr lang="en-US" sz="2800" b="1" dirty="0" smtClean="0">
                <a:solidFill>
                  <a:srgbClr val="C00000"/>
                </a:solidFill>
              </a:rPr>
              <a:t>2. </a:t>
            </a:r>
            <a:r>
              <a:rPr lang="en-US" sz="2800" b="1" dirty="0" err="1" smtClean="0">
                <a:solidFill>
                  <a:srgbClr val="C00000"/>
                </a:solidFill>
              </a:rPr>
              <a:t>Lãnh</a:t>
            </a:r>
            <a:r>
              <a:rPr lang="en-US" sz="2800" b="1" dirty="0" smtClean="0">
                <a:solidFill>
                  <a:srgbClr val="C00000"/>
                </a:solidFill>
              </a:rPr>
              <a:t> </a:t>
            </a:r>
            <a:r>
              <a:rPr lang="en-US" sz="2800" b="1" dirty="0" err="1" smtClean="0">
                <a:solidFill>
                  <a:srgbClr val="C00000"/>
                </a:solidFill>
              </a:rPr>
              <a:t>địa</a:t>
            </a:r>
            <a:r>
              <a:rPr lang="en-US" sz="2800" b="1" dirty="0" smtClean="0">
                <a:solidFill>
                  <a:srgbClr val="C00000"/>
                </a:solidFill>
              </a:rPr>
              <a:t> </a:t>
            </a:r>
            <a:r>
              <a:rPr lang="en-US" sz="2800" b="1" dirty="0" err="1" smtClean="0">
                <a:solidFill>
                  <a:srgbClr val="C00000"/>
                </a:solidFill>
              </a:rPr>
              <a:t>phong</a:t>
            </a:r>
            <a:r>
              <a:rPr lang="en-US" sz="2800" b="1" dirty="0" smtClean="0">
                <a:solidFill>
                  <a:srgbClr val="C00000"/>
                </a:solidFill>
              </a:rPr>
              <a:t> </a:t>
            </a:r>
            <a:r>
              <a:rPr lang="en-US" sz="2800" b="1" dirty="0" err="1" smtClean="0">
                <a:solidFill>
                  <a:srgbClr val="C00000"/>
                </a:solidFill>
              </a:rPr>
              <a:t>kiến</a:t>
            </a:r>
            <a:r>
              <a:rPr lang="en-US" sz="2800" b="1" dirty="0" smtClean="0">
                <a:solidFill>
                  <a:srgbClr val="C00000"/>
                </a:solidFill>
              </a:rPr>
              <a:t> </a:t>
            </a:r>
            <a:r>
              <a:rPr lang="en-US" sz="2800" b="1" dirty="0" err="1" smtClean="0">
                <a:solidFill>
                  <a:srgbClr val="C00000"/>
                </a:solidFill>
              </a:rPr>
              <a:t>và</a:t>
            </a:r>
            <a:r>
              <a:rPr lang="en-US" sz="2800" b="1" dirty="0" smtClean="0">
                <a:solidFill>
                  <a:srgbClr val="C00000"/>
                </a:solidFill>
              </a:rPr>
              <a:t> </a:t>
            </a:r>
            <a:r>
              <a:rPr lang="en-US" sz="2800" b="1" dirty="0" err="1" smtClean="0">
                <a:solidFill>
                  <a:srgbClr val="C00000"/>
                </a:solidFill>
              </a:rPr>
              <a:t>quan</a:t>
            </a:r>
            <a:r>
              <a:rPr lang="en-US" sz="2800" b="1" dirty="0" smtClean="0">
                <a:solidFill>
                  <a:srgbClr val="C00000"/>
                </a:solidFill>
              </a:rPr>
              <a:t> </a:t>
            </a:r>
            <a:r>
              <a:rPr lang="en-US" sz="2800" b="1" dirty="0" err="1" smtClean="0">
                <a:solidFill>
                  <a:srgbClr val="C00000"/>
                </a:solidFill>
              </a:rPr>
              <a:t>hệ</a:t>
            </a:r>
            <a:r>
              <a:rPr lang="en-US" sz="2800" b="1" dirty="0" smtClean="0">
                <a:solidFill>
                  <a:srgbClr val="C00000"/>
                </a:solidFill>
              </a:rPr>
              <a:t> </a:t>
            </a:r>
            <a:r>
              <a:rPr lang="en-US" sz="2800" b="1" dirty="0" err="1" smtClean="0">
                <a:solidFill>
                  <a:srgbClr val="C00000"/>
                </a:solidFill>
              </a:rPr>
              <a:t>xã</a:t>
            </a:r>
            <a:r>
              <a:rPr lang="en-US" sz="2800" b="1" dirty="0" smtClean="0">
                <a:solidFill>
                  <a:srgbClr val="C00000"/>
                </a:solidFill>
              </a:rPr>
              <a:t> </a:t>
            </a:r>
            <a:r>
              <a:rPr lang="en-US" sz="2800" b="1" dirty="0" err="1" smtClean="0">
                <a:solidFill>
                  <a:srgbClr val="C00000"/>
                </a:solidFill>
              </a:rPr>
              <a:t>hội</a:t>
            </a:r>
            <a:r>
              <a:rPr lang="en-US" sz="2800" b="1" dirty="0" smtClean="0">
                <a:solidFill>
                  <a:srgbClr val="C00000"/>
                </a:solidFill>
              </a:rPr>
              <a:t> </a:t>
            </a:r>
            <a:r>
              <a:rPr lang="en-US" sz="2800" b="1" dirty="0" err="1" smtClean="0">
                <a:solidFill>
                  <a:srgbClr val="C00000"/>
                </a:solidFill>
              </a:rPr>
              <a:t>của</a:t>
            </a:r>
            <a:r>
              <a:rPr lang="en-US" sz="2800" b="1" dirty="0" smtClean="0">
                <a:solidFill>
                  <a:srgbClr val="C00000"/>
                </a:solidFill>
              </a:rPr>
              <a:t> </a:t>
            </a:r>
            <a:r>
              <a:rPr lang="en-US" sz="2800" b="1" dirty="0" err="1" smtClean="0">
                <a:solidFill>
                  <a:srgbClr val="C00000"/>
                </a:solidFill>
              </a:rPr>
              <a:t>chế</a:t>
            </a:r>
            <a:r>
              <a:rPr lang="en-US" sz="2800" b="1" dirty="0" smtClean="0">
                <a:solidFill>
                  <a:srgbClr val="C00000"/>
                </a:solidFill>
              </a:rPr>
              <a:t> </a:t>
            </a:r>
            <a:r>
              <a:rPr lang="en-US" sz="2800" b="1" dirty="0" err="1" smtClean="0">
                <a:solidFill>
                  <a:srgbClr val="C00000"/>
                </a:solidFill>
              </a:rPr>
              <a:t>độ</a:t>
            </a:r>
            <a:r>
              <a:rPr lang="en-US" sz="2800" b="1" dirty="0" smtClean="0">
                <a:solidFill>
                  <a:srgbClr val="C00000"/>
                </a:solidFill>
              </a:rPr>
              <a:t> </a:t>
            </a:r>
            <a:r>
              <a:rPr lang="en-US" sz="2800" b="1" dirty="0" err="1" smtClean="0">
                <a:solidFill>
                  <a:srgbClr val="C00000"/>
                </a:solidFill>
              </a:rPr>
              <a:t>phong</a:t>
            </a:r>
            <a:r>
              <a:rPr lang="en-US" sz="2800" b="1" dirty="0" smtClean="0">
                <a:solidFill>
                  <a:srgbClr val="C00000"/>
                </a:solidFill>
              </a:rPr>
              <a:t> </a:t>
            </a:r>
            <a:r>
              <a:rPr lang="en-US" sz="2800" b="1" dirty="0" err="1" smtClean="0">
                <a:solidFill>
                  <a:srgbClr val="C00000"/>
                </a:solidFill>
              </a:rPr>
              <a:t>kiến</a:t>
            </a:r>
            <a:r>
              <a:rPr lang="en-US" sz="2800" b="1" dirty="0" smtClean="0">
                <a:solidFill>
                  <a:srgbClr val="C00000"/>
                </a:solidFill>
              </a:rPr>
              <a:t> </a:t>
            </a:r>
            <a:r>
              <a:rPr lang="en-US" sz="2800" b="1" dirty="0" err="1" smtClean="0">
                <a:solidFill>
                  <a:srgbClr val="C00000"/>
                </a:solidFill>
              </a:rPr>
              <a:t>Tây</a:t>
            </a:r>
            <a:r>
              <a:rPr lang="en-US" sz="2800" b="1" dirty="0" smtClean="0">
                <a:solidFill>
                  <a:srgbClr val="C00000"/>
                </a:solidFill>
              </a:rPr>
              <a:t> </a:t>
            </a:r>
            <a:r>
              <a:rPr lang="en-US" sz="2800" b="1" dirty="0" err="1" smtClean="0">
                <a:solidFill>
                  <a:srgbClr val="C00000"/>
                </a:solidFill>
              </a:rPr>
              <a:t>Âu</a:t>
            </a:r>
            <a:endParaRPr lang="en-US" sz="2800" b="1" dirty="0">
              <a:solidFill>
                <a:srgbClr val="C00000"/>
              </a:solidFill>
            </a:endParaRPr>
          </a:p>
        </p:txBody>
      </p:sp>
      <p:sp>
        <p:nvSpPr>
          <p:cNvPr id="6" name="TextBox 5"/>
          <p:cNvSpPr txBox="1"/>
          <p:nvPr/>
        </p:nvSpPr>
        <p:spPr>
          <a:xfrm>
            <a:off x="531812" y="1295400"/>
            <a:ext cx="10972800" cy="4524315"/>
          </a:xfrm>
          <a:prstGeom prst="rect">
            <a:avLst/>
          </a:prstGeom>
          <a:noFill/>
        </p:spPr>
        <p:txBody>
          <a:bodyPr wrap="square" rtlCol="0">
            <a:spAutoFit/>
          </a:bodyPr>
          <a:lstStyle/>
          <a:p>
            <a:pPr marL="285750" indent="-285750">
              <a:buFontTx/>
              <a:buChar char="-"/>
            </a:pPr>
            <a:r>
              <a:rPr lang="en-US" sz="3200" dirty="0" err="1" smtClean="0"/>
              <a:t>Lãnh</a:t>
            </a:r>
            <a:r>
              <a:rPr lang="en-US" sz="3200" dirty="0" smtClean="0"/>
              <a:t> </a:t>
            </a:r>
            <a:r>
              <a:rPr lang="en-US" sz="3200" dirty="0" err="1" smtClean="0"/>
              <a:t>địa</a:t>
            </a:r>
            <a:r>
              <a:rPr lang="en-US" sz="3200" dirty="0" smtClean="0"/>
              <a:t> </a:t>
            </a:r>
            <a:r>
              <a:rPr lang="en-US" sz="3200" dirty="0" err="1" smtClean="0"/>
              <a:t>phong</a:t>
            </a:r>
            <a:r>
              <a:rPr lang="en-US" sz="3200" dirty="0" smtClean="0"/>
              <a:t> </a:t>
            </a:r>
            <a:r>
              <a:rPr lang="en-US" sz="3200" dirty="0" err="1" smtClean="0"/>
              <a:t>kiến</a:t>
            </a:r>
            <a:r>
              <a:rPr lang="en-US" sz="3200" dirty="0" smtClean="0"/>
              <a:t>: </a:t>
            </a:r>
            <a:r>
              <a:rPr lang="en-US" sz="3200" dirty="0" err="1" smtClean="0"/>
              <a:t>những</a:t>
            </a:r>
            <a:r>
              <a:rPr lang="en-US" sz="3200" dirty="0" smtClean="0"/>
              <a:t> </a:t>
            </a:r>
            <a:r>
              <a:rPr lang="en-US" sz="3200" dirty="0" err="1" smtClean="0"/>
              <a:t>vùng</a:t>
            </a:r>
            <a:r>
              <a:rPr lang="en-US" sz="3200" dirty="0" smtClean="0"/>
              <a:t> </a:t>
            </a:r>
            <a:r>
              <a:rPr lang="en-US" sz="3200" dirty="0" err="1" smtClean="0"/>
              <a:t>đất</a:t>
            </a:r>
            <a:r>
              <a:rPr lang="en-US" sz="3200" dirty="0" smtClean="0"/>
              <a:t> </a:t>
            </a:r>
            <a:r>
              <a:rPr lang="en-US" sz="3200" dirty="0" err="1" smtClean="0"/>
              <a:t>đai</a:t>
            </a:r>
            <a:r>
              <a:rPr lang="en-US" sz="3200" dirty="0" smtClean="0"/>
              <a:t> </a:t>
            </a:r>
            <a:r>
              <a:rPr lang="en-US" sz="3200" dirty="0" err="1" smtClean="0"/>
              <a:t>rộng</a:t>
            </a:r>
            <a:r>
              <a:rPr lang="en-US" sz="3200" dirty="0" smtClean="0"/>
              <a:t> </a:t>
            </a:r>
            <a:r>
              <a:rPr lang="en-US" sz="3200" dirty="0" err="1" smtClean="0"/>
              <a:t>lớn</a:t>
            </a:r>
            <a:r>
              <a:rPr lang="en-US" sz="3200" dirty="0" smtClean="0"/>
              <a:t> </a:t>
            </a:r>
            <a:r>
              <a:rPr lang="en-US" sz="3200" dirty="0" err="1" smtClean="0"/>
              <a:t>bị</a:t>
            </a:r>
            <a:r>
              <a:rPr lang="en-US" sz="3200" dirty="0" smtClean="0"/>
              <a:t> </a:t>
            </a:r>
            <a:r>
              <a:rPr lang="en-US" sz="3200" dirty="0" err="1" smtClean="0"/>
              <a:t>các</a:t>
            </a:r>
            <a:r>
              <a:rPr lang="en-US" sz="3200" dirty="0" smtClean="0"/>
              <a:t> </a:t>
            </a:r>
            <a:r>
              <a:rPr lang="en-US" sz="3200" dirty="0" err="1" smtClean="0"/>
              <a:t>quý</a:t>
            </a:r>
            <a:r>
              <a:rPr lang="en-US" sz="3200" dirty="0" smtClean="0"/>
              <a:t> </a:t>
            </a:r>
            <a:r>
              <a:rPr lang="en-US" sz="3200" dirty="0" err="1" smtClean="0"/>
              <a:t>tộc</a:t>
            </a:r>
            <a:r>
              <a:rPr lang="en-US" sz="3200" dirty="0" smtClean="0"/>
              <a:t> </a:t>
            </a:r>
            <a:r>
              <a:rPr lang="en-US" sz="3200" dirty="0" err="1" smtClean="0"/>
              <a:t>biến</a:t>
            </a:r>
            <a:r>
              <a:rPr lang="en-US" sz="3200" dirty="0" smtClean="0"/>
              <a:t> </a:t>
            </a:r>
            <a:r>
              <a:rPr lang="en-US" sz="3200" dirty="0" err="1" smtClean="0"/>
              <a:t>thành</a:t>
            </a:r>
            <a:r>
              <a:rPr lang="en-US" sz="3200" dirty="0" smtClean="0"/>
              <a:t> </a:t>
            </a:r>
            <a:r>
              <a:rPr lang="en-US" sz="3200" dirty="0" err="1" smtClean="0"/>
              <a:t>những</a:t>
            </a:r>
            <a:r>
              <a:rPr lang="en-US" sz="3200" dirty="0" smtClean="0"/>
              <a:t> </a:t>
            </a:r>
            <a:r>
              <a:rPr lang="en-US" sz="3200" dirty="0" err="1" smtClean="0"/>
              <a:t>khu</a:t>
            </a:r>
            <a:r>
              <a:rPr lang="en-US" sz="3200" dirty="0" smtClean="0"/>
              <a:t> </a:t>
            </a:r>
            <a:r>
              <a:rPr lang="en-US" sz="3200" dirty="0" err="1" smtClean="0"/>
              <a:t>đất</a:t>
            </a:r>
            <a:r>
              <a:rPr lang="en-US" sz="3200" dirty="0" smtClean="0"/>
              <a:t> </a:t>
            </a:r>
            <a:r>
              <a:rPr lang="en-US" sz="3200" dirty="0" err="1" smtClean="0"/>
              <a:t>riêng</a:t>
            </a:r>
            <a:r>
              <a:rPr lang="en-US" sz="3200" dirty="0" smtClean="0"/>
              <a:t>, </a:t>
            </a:r>
            <a:r>
              <a:rPr lang="en-US" sz="3200" dirty="0" err="1" smtClean="0"/>
              <a:t>được</a:t>
            </a:r>
            <a:r>
              <a:rPr lang="en-US" sz="3200" dirty="0" smtClean="0"/>
              <a:t> cha </a:t>
            </a:r>
            <a:r>
              <a:rPr lang="en-US" sz="3200" dirty="0" err="1" smtClean="0"/>
              <a:t>truyền</a:t>
            </a:r>
            <a:r>
              <a:rPr lang="en-US" sz="3200" dirty="0" smtClean="0"/>
              <a:t> con </a:t>
            </a:r>
            <a:r>
              <a:rPr lang="en-US" sz="3200" dirty="0" err="1" smtClean="0"/>
              <a:t>nối</a:t>
            </a:r>
            <a:endParaRPr lang="en-US" sz="3200" dirty="0" smtClean="0"/>
          </a:p>
          <a:p>
            <a:pPr marL="285750" indent="-285750">
              <a:buFontTx/>
              <a:buChar char="-"/>
            </a:pPr>
            <a:r>
              <a:rPr lang="en-US" sz="3200" dirty="0" err="1" smtClean="0"/>
              <a:t>Mỗi</a:t>
            </a:r>
            <a:r>
              <a:rPr lang="en-US" sz="3200" dirty="0" smtClean="0"/>
              <a:t> </a:t>
            </a:r>
            <a:r>
              <a:rPr lang="en-US" sz="3200" dirty="0" err="1" smtClean="0"/>
              <a:t>lãnh</a:t>
            </a:r>
            <a:r>
              <a:rPr lang="en-US" sz="3200" dirty="0" smtClean="0"/>
              <a:t> </a:t>
            </a:r>
            <a:r>
              <a:rPr lang="en-US" sz="3200" dirty="0" err="1" smtClean="0"/>
              <a:t>địa</a:t>
            </a:r>
            <a:r>
              <a:rPr lang="en-US" sz="3200" dirty="0" smtClean="0"/>
              <a:t> </a:t>
            </a:r>
            <a:r>
              <a:rPr lang="en-US" sz="3200" dirty="0" err="1" smtClean="0"/>
              <a:t>phong</a:t>
            </a:r>
            <a:r>
              <a:rPr lang="en-US" sz="3200" dirty="0" smtClean="0"/>
              <a:t> </a:t>
            </a:r>
            <a:r>
              <a:rPr lang="en-US" sz="3200" dirty="0" err="1" smtClean="0"/>
              <a:t>kiến</a:t>
            </a:r>
            <a:r>
              <a:rPr lang="en-US" sz="3200" dirty="0" smtClean="0"/>
              <a:t> </a:t>
            </a:r>
            <a:r>
              <a:rPr lang="en-US" sz="3200" dirty="0" err="1" smtClean="0"/>
              <a:t>là</a:t>
            </a:r>
            <a:r>
              <a:rPr lang="en-US" sz="3200" dirty="0" smtClean="0"/>
              <a:t> </a:t>
            </a:r>
            <a:r>
              <a:rPr lang="en-US" sz="3200" dirty="0" err="1" smtClean="0"/>
              <a:t>một</a:t>
            </a:r>
            <a:r>
              <a:rPr lang="en-US" sz="3200" dirty="0" smtClean="0"/>
              <a:t> </a:t>
            </a:r>
            <a:r>
              <a:rPr lang="en-US" sz="3200" dirty="0" err="1" smtClean="0"/>
              <a:t>đơn</a:t>
            </a:r>
            <a:r>
              <a:rPr lang="en-US" sz="3200" dirty="0" smtClean="0"/>
              <a:t> </a:t>
            </a:r>
            <a:r>
              <a:rPr lang="en-US" sz="3200" dirty="0" err="1" smtClean="0"/>
              <a:t>vị</a:t>
            </a:r>
            <a:r>
              <a:rPr lang="en-US" sz="3200" dirty="0" smtClean="0"/>
              <a:t> </a:t>
            </a:r>
            <a:r>
              <a:rPr lang="en-US" sz="3200" dirty="0" err="1" smtClean="0"/>
              <a:t>hành</a:t>
            </a:r>
            <a:r>
              <a:rPr lang="en-US" sz="3200" dirty="0" smtClean="0"/>
              <a:t> </a:t>
            </a:r>
            <a:r>
              <a:rPr lang="en-US" sz="3200" dirty="0" err="1" smtClean="0"/>
              <a:t>chính</a:t>
            </a:r>
            <a:r>
              <a:rPr lang="en-US" sz="3200" dirty="0" smtClean="0"/>
              <a:t> – </a:t>
            </a:r>
            <a:r>
              <a:rPr lang="en-US" sz="3200" dirty="0" err="1" smtClean="0"/>
              <a:t>kinh</a:t>
            </a:r>
            <a:r>
              <a:rPr lang="en-US" sz="3200" dirty="0" smtClean="0"/>
              <a:t> </a:t>
            </a:r>
            <a:r>
              <a:rPr lang="en-US" sz="3200" dirty="0" err="1" smtClean="0"/>
              <a:t>tế</a:t>
            </a:r>
            <a:r>
              <a:rPr lang="en-US" sz="3200" dirty="0" smtClean="0"/>
              <a:t> </a:t>
            </a:r>
            <a:r>
              <a:rPr lang="en-US" sz="3200" dirty="0" err="1" smtClean="0"/>
              <a:t>biệt</a:t>
            </a:r>
            <a:r>
              <a:rPr lang="en-US" sz="3200" dirty="0" smtClean="0"/>
              <a:t> </a:t>
            </a:r>
            <a:r>
              <a:rPr lang="en-US" sz="3200" dirty="0" err="1" smtClean="0"/>
              <a:t>lập</a:t>
            </a:r>
            <a:r>
              <a:rPr lang="en-US" sz="3200" dirty="0" smtClean="0"/>
              <a:t>, </a:t>
            </a:r>
            <a:r>
              <a:rPr lang="en-US" sz="3200" dirty="0" err="1" smtClean="0"/>
              <a:t>khép</a:t>
            </a:r>
            <a:r>
              <a:rPr lang="en-US" sz="3200" dirty="0" smtClean="0"/>
              <a:t> </a:t>
            </a:r>
            <a:r>
              <a:rPr lang="en-US" sz="3200" dirty="0" err="1" smtClean="0"/>
              <a:t>kín</a:t>
            </a:r>
            <a:endParaRPr lang="en-US" sz="3200" dirty="0" smtClean="0"/>
          </a:p>
          <a:p>
            <a:pPr marL="285750" indent="-285750">
              <a:buFontTx/>
              <a:buChar char="-"/>
            </a:pPr>
            <a:r>
              <a:rPr lang="en-US" sz="3200" dirty="0" err="1" smtClean="0"/>
              <a:t>Cuộc</a:t>
            </a:r>
            <a:r>
              <a:rPr lang="en-US" sz="3200" dirty="0" smtClean="0"/>
              <a:t> </a:t>
            </a:r>
            <a:r>
              <a:rPr lang="en-US" sz="3200" dirty="0" err="1" smtClean="0"/>
              <a:t>sống</a:t>
            </a:r>
            <a:r>
              <a:rPr lang="en-US" sz="3200" dirty="0" smtClean="0"/>
              <a:t> </a:t>
            </a:r>
            <a:r>
              <a:rPr lang="en-US" sz="3200" dirty="0" err="1" smtClean="0"/>
              <a:t>trong</a:t>
            </a:r>
            <a:r>
              <a:rPr lang="en-US" sz="3200" dirty="0" smtClean="0"/>
              <a:t> </a:t>
            </a:r>
            <a:r>
              <a:rPr lang="en-US" sz="3200" dirty="0" err="1" smtClean="0"/>
              <a:t>lãnh</a:t>
            </a:r>
            <a:r>
              <a:rPr lang="en-US" sz="3200" dirty="0" smtClean="0"/>
              <a:t> </a:t>
            </a:r>
            <a:r>
              <a:rPr lang="en-US" sz="3200" dirty="0" err="1" smtClean="0"/>
              <a:t>địa</a:t>
            </a:r>
            <a:endParaRPr lang="en-US" sz="3200" dirty="0" smtClean="0"/>
          </a:p>
          <a:p>
            <a:r>
              <a:rPr lang="en-US" sz="3200" dirty="0" smtClean="0"/>
              <a:t>+ </a:t>
            </a:r>
            <a:r>
              <a:rPr lang="en-US" sz="3200" dirty="0" err="1" smtClean="0"/>
              <a:t>Lãnh</a:t>
            </a:r>
            <a:r>
              <a:rPr lang="en-US" sz="3200" dirty="0" smtClean="0"/>
              <a:t> </a:t>
            </a:r>
            <a:r>
              <a:rPr lang="en-US" sz="3200" dirty="0" err="1" smtClean="0"/>
              <a:t>chúa</a:t>
            </a:r>
            <a:r>
              <a:rPr lang="en-US" sz="3200" dirty="0" smtClean="0"/>
              <a:t>: </a:t>
            </a:r>
            <a:r>
              <a:rPr lang="en-US" sz="3200" dirty="0" err="1" smtClean="0"/>
              <a:t>nhàn</a:t>
            </a:r>
            <a:r>
              <a:rPr lang="en-US" sz="3200" dirty="0" smtClean="0"/>
              <a:t> </a:t>
            </a:r>
            <a:r>
              <a:rPr lang="en-US" sz="3200" dirty="0" err="1" smtClean="0"/>
              <a:t>rỗi</a:t>
            </a:r>
            <a:r>
              <a:rPr lang="en-US" sz="3200" dirty="0" smtClean="0"/>
              <a:t>, </a:t>
            </a:r>
            <a:r>
              <a:rPr lang="en-US" sz="3200" dirty="0" err="1" smtClean="0"/>
              <a:t>xa</a:t>
            </a:r>
            <a:r>
              <a:rPr lang="en-US" sz="3200" dirty="0" smtClean="0"/>
              <a:t> </a:t>
            </a:r>
            <a:r>
              <a:rPr lang="en-US" sz="3200" dirty="0" err="1" smtClean="0"/>
              <a:t>hoa</a:t>
            </a:r>
            <a:r>
              <a:rPr lang="en-US" sz="3200" dirty="0" smtClean="0"/>
              <a:t>, sung </a:t>
            </a:r>
            <a:r>
              <a:rPr lang="en-US" sz="3200" dirty="0" err="1" smtClean="0"/>
              <a:t>sướng</a:t>
            </a:r>
            <a:endParaRPr lang="en-US" sz="3200" dirty="0" smtClean="0"/>
          </a:p>
          <a:p>
            <a:r>
              <a:rPr lang="en-US" sz="3200" dirty="0" smtClean="0"/>
              <a:t>+ </a:t>
            </a:r>
            <a:r>
              <a:rPr lang="en-US" sz="3200" dirty="0" err="1" smtClean="0"/>
              <a:t>Nông</a:t>
            </a:r>
            <a:r>
              <a:rPr lang="en-US" sz="3200" dirty="0" smtClean="0"/>
              <a:t> </a:t>
            </a:r>
            <a:r>
              <a:rPr lang="en-US" sz="3200" dirty="0" err="1" smtClean="0"/>
              <a:t>nô</a:t>
            </a:r>
            <a:r>
              <a:rPr lang="en-US" sz="3200" dirty="0" smtClean="0"/>
              <a:t>: </a:t>
            </a:r>
            <a:r>
              <a:rPr lang="en-US" sz="3200" dirty="0" err="1" smtClean="0"/>
              <a:t>lệ</a:t>
            </a:r>
            <a:r>
              <a:rPr lang="en-US" sz="3200" dirty="0" smtClean="0"/>
              <a:t> </a:t>
            </a:r>
            <a:r>
              <a:rPr lang="en-US" sz="3200" dirty="0" err="1" smtClean="0"/>
              <a:t>thuộc</a:t>
            </a:r>
            <a:r>
              <a:rPr lang="en-US" sz="3200" dirty="0" smtClean="0"/>
              <a:t> </a:t>
            </a:r>
            <a:r>
              <a:rPr lang="en-US" sz="3200" dirty="0" err="1" smtClean="0"/>
              <a:t>vào</a:t>
            </a:r>
            <a:r>
              <a:rPr lang="en-US" sz="3200" dirty="0" smtClean="0"/>
              <a:t> </a:t>
            </a:r>
            <a:r>
              <a:rPr lang="en-US" sz="3200" dirty="0" err="1" smtClean="0"/>
              <a:t>lãnh</a:t>
            </a:r>
            <a:r>
              <a:rPr lang="en-US" sz="3200" dirty="0" smtClean="0"/>
              <a:t> </a:t>
            </a:r>
            <a:r>
              <a:rPr lang="en-US" sz="3200" dirty="0" err="1" smtClean="0"/>
              <a:t>chúa</a:t>
            </a:r>
            <a:r>
              <a:rPr lang="en-US" sz="3200" dirty="0" smtClean="0"/>
              <a:t>, </a:t>
            </a:r>
            <a:r>
              <a:rPr lang="en-US" sz="3200" dirty="0" err="1" smtClean="0"/>
              <a:t>bị</a:t>
            </a:r>
            <a:r>
              <a:rPr lang="en-US" sz="3200" dirty="0" smtClean="0"/>
              <a:t> </a:t>
            </a:r>
            <a:r>
              <a:rPr lang="en-US" sz="3200" dirty="0" err="1" smtClean="0"/>
              <a:t>bóc</a:t>
            </a:r>
            <a:r>
              <a:rPr lang="en-US" sz="3200" dirty="0" smtClean="0"/>
              <a:t> </a:t>
            </a:r>
            <a:r>
              <a:rPr lang="en-US" sz="3200" dirty="0" err="1" smtClean="0"/>
              <a:t>lột</a:t>
            </a:r>
            <a:r>
              <a:rPr lang="en-US" sz="3200" dirty="0" smtClean="0"/>
              <a:t> </a:t>
            </a:r>
            <a:r>
              <a:rPr lang="en-US" sz="3200" dirty="0" err="1" smtClean="0"/>
              <a:t>bằng</a:t>
            </a:r>
            <a:r>
              <a:rPr lang="en-US" sz="3200" dirty="0" smtClean="0"/>
              <a:t> </a:t>
            </a:r>
            <a:r>
              <a:rPr lang="en-US" sz="3200" dirty="0" err="1" smtClean="0"/>
              <a:t>địa</a:t>
            </a:r>
            <a:r>
              <a:rPr lang="en-US" sz="3200" dirty="0" smtClean="0"/>
              <a:t> </a:t>
            </a:r>
            <a:r>
              <a:rPr lang="en-US" sz="3200" dirty="0" err="1" smtClean="0"/>
              <a:t>tô</a:t>
            </a:r>
            <a:r>
              <a:rPr lang="en-US" sz="3200" dirty="0" smtClean="0"/>
              <a:t> </a:t>
            </a:r>
            <a:r>
              <a:rPr lang="en-US" sz="3200" dirty="0" err="1" smtClean="0"/>
              <a:t>và</a:t>
            </a:r>
            <a:r>
              <a:rPr lang="en-US" sz="3200" dirty="0" smtClean="0"/>
              <a:t> </a:t>
            </a:r>
            <a:r>
              <a:rPr lang="en-US" sz="3200" dirty="0" err="1" smtClean="0"/>
              <a:t>thuế</a:t>
            </a:r>
            <a:endParaRPr lang="en-US" sz="3200" dirty="0" smtClean="0"/>
          </a:p>
          <a:p>
            <a:r>
              <a:rPr lang="en-US" sz="3200" dirty="0" smtClean="0"/>
              <a:t>-&gt; </a:t>
            </a:r>
            <a:r>
              <a:rPr lang="en-US" sz="3200" dirty="0" err="1" smtClean="0"/>
              <a:t>Quan</a:t>
            </a:r>
            <a:r>
              <a:rPr lang="en-US" sz="3200" dirty="0" smtClean="0"/>
              <a:t> </a:t>
            </a:r>
            <a:r>
              <a:rPr lang="en-US" sz="3200" dirty="0" err="1" smtClean="0"/>
              <a:t>hệ</a:t>
            </a:r>
            <a:r>
              <a:rPr lang="en-US" sz="3200" dirty="0" smtClean="0"/>
              <a:t> </a:t>
            </a:r>
            <a:r>
              <a:rPr lang="en-US" sz="3200" dirty="0" err="1" smtClean="0"/>
              <a:t>xã</a:t>
            </a:r>
            <a:r>
              <a:rPr lang="en-US" sz="3200" dirty="0" smtClean="0"/>
              <a:t> </a:t>
            </a:r>
            <a:r>
              <a:rPr lang="en-US" sz="3200" dirty="0" err="1" smtClean="0"/>
              <a:t>hội</a:t>
            </a:r>
            <a:r>
              <a:rPr lang="en-US" sz="3200" dirty="0" smtClean="0"/>
              <a:t> </a:t>
            </a:r>
            <a:r>
              <a:rPr lang="en-US" sz="3200" dirty="0" err="1" smtClean="0"/>
              <a:t>chính</a:t>
            </a:r>
            <a:r>
              <a:rPr lang="en-US" sz="3200" dirty="0" smtClean="0"/>
              <a:t> </a:t>
            </a:r>
            <a:r>
              <a:rPr lang="en-US" sz="3200" dirty="0" err="1" smtClean="0"/>
              <a:t>trong</a:t>
            </a:r>
            <a:r>
              <a:rPr lang="en-US" sz="3200" dirty="0" smtClean="0"/>
              <a:t> XHPK ở </a:t>
            </a:r>
            <a:r>
              <a:rPr lang="en-US" sz="3200" dirty="0" err="1" smtClean="0"/>
              <a:t>Tây</a:t>
            </a:r>
            <a:r>
              <a:rPr lang="en-US" sz="3200" dirty="0" smtClean="0"/>
              <a:t> </a:t>
            </a:r>
            <a:r>
              <a:rPr lang="en-US" sz="3200" dirty="0" err="1" smtClean="0"/>
              <a:t>Âu</a:t>
            </a:r>
            <a:r>
              <a:rPr lang="en-US" sz="3200" dirty="0" smtClean="0"/>
              <a:t>: </a:t>
            </a:r>
            <a:r>
              <a:rPr lang="en-US" sz="3200" dirty="0" err="1" smtClean="0"/>
              <a:t>lãnh</a:t>
            </a:r>
            <a:r>
              <a:rPr lang="en-US" sz="3200" dirty="0" smtClean="0"/>
              <a:t> </a:t>
            </a:r>
            <a:r>
              <a:rPr lang="en-US" sz="3200" dirty="0" err="1" smtClean="0"/>
              <a:t>chúa</a:t>
            </a:r>
            <a:r>
              <a:rPr lang="en-US" sz="3200" dirty="0" smtClean="0"/>
              <a:t> PK &gt;&lt; </a:t>
            </a:r>
            <a:r>
              <a:rPr lang="en-US" sz="3200" dirty="0" err="1" smtClean="0"/>
              <a:t>nông</a:t>
            </a:r>
            <a:r>
              <a:rPr lang="en-US" sz="3200" dirty="0" smtClean="0"/>
              <a:t> </a:t>
            </a:r>
            <a:r>
              <a:rPr lang="en-US" sz="3200" dirty="0" err="1" smtClean="0"/>
              <a:t>nô</a:t>
            </a:r>
            <a:endParaRPr lang="en-US" sz="3200" dirty="0"/>
          </a:p>
        </p:txBody>
      </p:sp>
    </p:spTree>
    <p:extLst>
      <p:ext uri="{BB962C8B-B14F-4D97-AF65-F5344CB8AC3E}">
        <p14:creationId xmlns:p14="http://schemas.microsoft.com/office/powerpoint/2010/main" val="8466900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p:nvPr/>
        </p:nvGrpSpPr>
        <p:grpSpPr>
          <a:xfrm>
            <a:off x="1827212" y="1104520"/>
            <a:ext cx="8839200" cy="2781680"/>
            <a:chOff x="0" y="0"/>
            <a:chExt cx="10275908" cy="4060194"/>
          </a:xfrm>
        </p:grpSpPr>
        <p:sp>
          <p:nvSpPr>
            <p:cNvPr id="7" name="Freeform 3"/>
            <p:cNvSpPr/>
            <p:nvPr/>
          </p:nvSpPr>
          <p:spPr>
            <a:xfrm>
              <a:off x="0" y="-4073"/>
              <a:ext cx="10282299" cy="4066797"/>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a:solidFill>
              <a:srgbClr val="F1F1F1"/>
            </a:solidFill>
          </p:spPr>
        </p:sp>
      </p:grpSp>
      <p:sp>
        <p:nvSpPr>
          <p:cNvPr id="8" name="TextBox 4"/>
          <p:cNvSpPr txBox="1"/>
          <p:nvPr/>
        </p:nvSpPr>
        <p:spPr>
          <a:xfrm>
            <a:off x="1446212" y="1404673"/>
            <a:ext cx="9319484" cy="2031325"/>
          </a:xfrm>
          <a:prstGeom prst="rect">
            <a:avLst/>
          </a:prstGeom>
        </p:spPr>
        <p:txBody>
          <a:bodyPr wrap="square" lIns="0" tIns="0" rIns="0" bIns="0" rtlCol="0" anchor="t">
            <a:spAutoFit/>
          </a:bodyPr>
          <a:lstStyle/>
          <a:p>
            <a:pPr lvl="0" algn="ctr">
              <a:spcBef>
                <a:spcPct val="0"/>
              </a:spcBef>
            </a:pPr>
            <a:r>
              <a:rPr lang="en-US" sz="6600" dirty="0" smtClean="0">
                <a:solidFill>
                  <a:srgbClr val="002060"/>
                </a:solidFill>
                <a:latin typeface="SVN-A Love Of Thunder" panose="02040603050506020204" pitchFamily="18" charset="0"/>
              </a:rPr>
              <a:t>3. </a:t>
            </a:r>
            <a:r>
              <a:rPr lang="en-US" sz="6600" dirty="0" err="1" smtClean="0">
                <a:solidFill>
                  <a:srgbClr val="002060"/>
                </a:solidFill>
                <a:latin typeface="SVN-A Love Of Thunder" panose="02040603050506020204" pitchFamily="18" charset="0"/>
              </a:rPr>
              <a:t>Thành</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thị</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tây</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âu</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trung</a:t>
            </a:r>
            <a:r>
              <a:rPr lang="en-US" sz="6600" dirty="0" smtClean="0">
                <a:solidFill>
                  <a:srgbClr val="002060"/>
                </a:solidFill>
                <a:latin typeface="SVN-A Love Of Thunder" panose="02040603050506020204" pitchFamily="18" charset="0"/>
              </a:rPr>
              <a:t> </a:t>
            </a:r>
            <a:r>
              <a:rPr lang="en-US" sz="6600" dirty="0" err="1" smtClean="0">
                <a:solidFill>
                  <a:srgbClr val="002060"/>
                </a:solidFill>
                <a:latin typeface="SVN-A Love Of Thunder" panose="02040603050506020204" pitchFamily="18" charset="0"/>
              </a:rPr>
              <a:t>đại</a:t>
            </a:r>
            <a:endParaRPr lang="en-US" sz="6600" u="none" dirty="0">
              <a:solidFill>
                <a:srgbClr val="002060"/>
              </a:solidFill>
              <a:latin typeface="SVN-A Love Of Thunder" panose="02040603050506020204" pitchFamily="18" charset="0"/>
            </a:endParaRPr>
          </a:p>
        </p:txBody>
      </p:sp>
      <p:grpSp>
        <p:nvGrpSpPr>
          <p:cNvPr id="9" name="Group 5"/>
          <p:cNvGrpSpPr/>
          <p:nvPr/>
        </p:nvGrpSpPr>
        <p:grpSpPr>
          <a:xfrm>
            <a:off x="5964086" y="3591577"/>
            <a:ext cx="3009385" cy="675623"/>
            <a:chOff x="0" y="0"/>
            <a:chExt cx="6483846" cy="1940372"/>
          </a:xfrm>
        </p:grpSpPr>
        <p:sp>
          <p:nvSpPr>
            <p:cNvPr id="10" name="Freeform 6"/>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11" name="TextBox 7"/>
          <p:cNvSpPr txBox="1"/>
          <p:nvPr/>
        </p:nvSpPr>
        <p:spPr>
          <a:xfrm>
            <a:off x="6277025" y="3736759"/>
            <a:ext cx="2318546" cy="384721"/>
          </a:xfrm>
          <a:prstGeom prst="rect">
            <a:avLst/>
          </a:prstGeom>
        </p:spPr>
        <p:txBody>
          <a:bodyPr lIns="0" tIns="0" rIns="0" bIns="0" rtlCol="0" anchor="t">
            <a:spAutoFit/>
          </a:bodyPr>
          <a:lstStyle/>
          <a:p>
            <a:pPr marL="0" lvl="0" indent="0" algn="ctr">
              <a:lnSpc>
                <a:spcPts val="3000"/>
              </a:lnSpc>
              <a:spcBef>
                <a:spcPct val="0"/>
              </a:spcBef>
            </a:pPr>
            <a:r>
              <a:rPr lang="en-US" sz="3000" dirty="0" smtClean="0">
                <a:solidFill>
                  <a:srgbClr val="373735"/>
                </a:solidFill>
                <a:latin typeface="뉴요커"/>
              </a:rPr>
              <a:t>Let’s Go!</a:t>
            </a:r>
            <a:endParaRPr lang="en-US" sz="3000" dirty="0">
              <a:solidFill>
                <a:srgbClr val="373735"/>
              </a:solidFill>
              <a:latin typeface="뉴요커"/>
            </a:endParaRPr>
          </a:p>
        </p:txBody>
      </p:sp>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95610">
            <a:off x="353586" y="202194"/>
            <a:ext cx="1805996" cy="1219365"/>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78512" flipH="1">
            <a:off x="10593864" y="3922151"/>
            <a:ext cx="901015" cy="1440953"/>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06328" y="5205970"/>
            <a:ext cx="3240982" cy="2188233"/>
          </a:xfrm>
          <a:prstGeom prst="rect">
            <a:avLst/>
          </a:prstGeom>
        </p:spPr>
      </p:pic>
      <p:pic>
        <p:nvPicPr>
          <p:cNvPr id="15"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35949" y="4950200"/>
            <a:ext cx="919734" cy="905702"/>
          </a:xfrm>
          <a:prstGeom prst="rect">
            <a:avLst/>
          </a:prstGeom>
        </p:spPr>
      </p:pic>
      <p:pic>
        <p:nvPicPr>
          <p:cNvPr id="16"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7242889">
            <a:off x="9713523" y="-1406523"/>
            <a:ext cx="2656955" cy="3753229"/>
          </a:xfrm>
          <a:prstGeom prst="rect">
            <a:avLst/>
          </a:prstGeom>
        </p:spPr>
      </p:pic>
      <p:pic>
        <p:nvPicPr>
          <p:cNvPr id="17"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911843">
            <a:off x="7500719" y="5031033"/>
            <a:ext cx="1749216" cy="620338"/>
          </a:xfrm>
          <a:prstGeom prst="rect">
            <a:avLst/>
          </a:prstGeom>
        </p:spPr>
      </p:pic>
      <p:pic>
        <p:nvPicPr>
          <p:cNvPr id="18"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463730" y="319773"/>
            <a:ext cx="1546588" cy="784747"/>
          </a:xfrm>
          <a:prstGeom prst="rect">
            <a:avLst/>
          </a:prstGeom>
        </p:spPr>
      </p:pic>
      <p:pic>
        <p:nvPicPr>
          <p:cNvPr id="19"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420846">
            <a:off x="7019156" y="718117"/>
            <a:ext cx="756865" cy="628346"/>
          </a:xfrm>
          <a:prstGeom prst="rect">
            <a:avLst/>
          </a:prstGeom>
        </p:spPr>
      </p:pic>
      <p:pic>
        <p:nvPicPr>
          <p:cNvPr id="20"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2763327">
            <a:off x="11423849" y="4163766"/>
            <a:ext cx="2169930" cy="2750491"/>
          </a:xfrm>
          <a:prstGeom prst="rect">
            <a:avLst/>
          </a:prstGeom>
        </p:spPr>
      </p:pic>
      <p:pic>
        <p:nvPicPr>
          <p:cNvPr id="21"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179346" y="772736"/>
            <a:ext cx="714033" cy="519107"/>
          </a:xfrm>
          <a:prstGeom prst="rect">
            <a:avLst/>
          </a:prstGeom>
        </p:spPr>
      </p:pic>
      <p:pic>
        <p:nvPicPr>
          <p:cNvPr id="22"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3467168">
            <a:off x="3766892" y="5562691"/>
            <a:ext cx="584239" cy="744798"/>
          </a:xfrm>
          <a:prstGeom prst="rect">
            <a:avLst/>
          </a:prstGeom>
        </p:spPr>
      </p:pic>
    </p:spTree>
    <p:extLst>
      <p:ext uri="{BB962C8B-B14F-4D97-AF65-F5344CB8AC3E}">
        <p14:creationId xmlns:p14="http://schemas.microsoft.com/office/powerpoint/2010/main" val="10157796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7012" y="2057400"/>
            <a:ext cx="3276600" cy="19812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err="1" smtClean="0">
                <a:solidFill>
                  <a:schemeClr val="bg1"/>
                </a:solidFill>
              </a:rPr>
              <a:t>Xuất</a:t>
            </a:r>
            <a:r>
              <a:rPr lang="en-US" sz="2800" dirty="0" smtClean="0">
                <a:solidFill>
                  <a:schemeClr val="bg1"/>
                </a:solidFill>
              </a:rPr>
              <a:t> </a:t>
            </a:r>
            <a:r>
              <a:rPr lang="en-US" sz="2800" dirty="0" err="1" smtClean="0">
                <a:solidFill>
                  <a:schemeClr val="bg1"/>
                </a:solidFill>
              </a:rPr>
              <a:t>hiện</a:t>
            </a:r>
            <a:r>
              <a:rPr lang="en-US" sz="2800" dirty="0" smtClean="0">
                <a:solidFill>
                  <a:schemeClr val="bg1"/>
                </a:solidFill>
              </a:rPr>
              <a:t> </a:t>
            </a:r>
            <a:r>
              <a:rPr lang="en-US" sz="2800" dirty="0" err="1" smtClean="0">
                <a:solidFill>
                  <a:schemeClr val="bg1"/>
                </a:solidFill>
              </a:rPr>
              <a:t>nhu</a:t>
            </a:r>
            <a:r>
              <a:rPr lang="en-US" sz="2800" dirty="0" smtClean="0">
                <a:solidFill>
                  <a:schemeClr val="bg1"/>
                </a:solidFill>
              </a:rPr>
              <a:t> </a:t>
            </a:r>
            <a:r>
              <a:rPr lang="en-US" sz="2800" dirty="0" err="1" smtClean="0">
                <a:solidFill>
                  <a:schemeClr val="bg1"/>
                </a:solidFill>
              </a:rPr>
              <a:t>cầu</a:t>
            </a:r>
            <a:r>
              <a:rPr lang="en-US" sz="2800" dirty="0" smtClean="0">
                <a:solidFill>
                  <a:schemeClr val="bg1"/>
                </a:solidFill>
              </a:rPr>
              <a:t> </a:t>
            </a:r>
            <a:r>
              <a:rPr lang="en-US" sz="2800" dirty="0" err="1" smtClean="0">
                <a:solidFill>
                  <a:schemeClr val="bg1"/>
                </a:solidFill>
              </a:rPr>
              <a:t>trao</a:t>
            </a:r>
            <a:r>
              <a:rPr lang="en-US" sz="2800" dirty="0" smtClean="0">
                <a:solidFill>
                  <a:schemeClr val="bg1"/>
                </a:solidFill>
              </a:rPr>
              <a:t> </a:t>
            </a:r>
            <a:r>
              <a:rPr lang="en-US" sz="2800" dirty="0" err="1" smtClean="0">
                <a:solidFill>
                  <a:schemeClr val="bg1"/>
                </a:solidFill>
              </a:rPr>
              <a:t>đổi</a:t>
            </a:r>
            <a:r>
              <a:rPr lang="en-US" sz="2800" dirty="0" smtClean="0">
                <a:solidFill>
                  <a:schemeClr val="bg1"/>
                </a:solidFill>
              </a:rPr>
              <a:t> </a:t>
            </a:r>
            <a:r>
              <a:rPr lang="en-US" sz="2800" dirty="0" err="1" smtClean="0">
                <a:solidFill>
                  <a:schemeClr val="bg1"/>
                </a:solidFill>
              </a:rPr>
              <a:t>sản</a:t>
            </a:r>
            <a:r>
              <a:rPr lang="en-US" sz="2800" dirty="0" smtClean="0">
                <a:solidFill>
                  <a:schemeClr val="bg1"/>
                </a:solidFill>
              </a:rPr>
              <a:t> </a:t>
            </a:r>
            <a:r>
              <a:rPr lang="en-US" sz="2800" dirty="0" err="1" smtClean="0">
                <a:solidFill>
                  <a:schemeClr val="bg1"/>
                </a:solidFill>
              </a:rPr>
              <a:t>phẩm</a:t>
            </a:r>
            <a:endParaRPr lang="en-US" sz="2800" dirty="0">
              <a:solidFill>
                <a:schemeClr val="bg1"/>
              </a:solidFill>
            </a:endParaRPr>
          </a:p>
        </p:txBody>
      </p:sp>
      <p:sp>
        <p:nvSpPr>
          <p:cNvPr id="5" name="Rounded Rectangle 4"/>
          <p:cNvSpPr/>
          <p:nvPr/>
        </p:nvSpPr>
        <p:spPr>
          <a:xfrm>
            <a:off x="227012" y="4343400"/>
            <a:ext cx="3276600" cy="1981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bg1"/>
                </a:solidFill>
              </a:rPr>
              <a:t>Các</a:t>
            </a:r>
            <a:r>
              <a:rPr lang="en-US" sz="2800" dirty="0" smtClean="0">
                <a:solidFill>
                  <a:schemeClr val="bg1"/>
                </a:solidFill>
              </a:rPr>
              <a:t> </a:t>
            </a:r>
            <a:r>
              <a:rPr lang="en-US" sz="2800" dirty="0" err="1" smtClean="0">
                <a:solidFill>
                  <a:schemeClr val="bg1"/>
                </a:solidFill>
              </a:rPr>
              <a:t>thị</a:t>
            </a:r>
            <a:r>
              <a:rPr lang="en-US" sz="2800" dirty="0" smtClean="0">
                <a:solidFill>
                  <a:schemeClr val="bg1"/>
                </a:solidFill>
              </a:rPr>
              <a:t> </a:t>
            </a:r>
            <a:r>
              <a:rPr lang="en-US" sz="2800" dirty="0" err="1" smtClean="0">
                <a:solidFill>
                  <a:schemeClr val="bg1"/>
                </a:solidFill>
              </a:rPr>
              <a:t>trấn</a:t>
            </a:r>
            <a:r>
              <a:rPr lang="en-US" sz="2800" dirty="0" smtClean="0">
                <a:solidFill>
                  <a:schemeClr val="bg1"/>
                </a:solidFill>
              </a:rPr>
              <a:t> </a:t>
            </a:r>
            <a:r>
              <a:rPr lang="en-US" sz="2800" dirty="0" err="1" smtClean="0">
                <a:solidFill>
                  <a:schemeClr val="bg1"/>
                </a:solidFill>
              </a:rPr>
              <a:t>nhỏ</a:t>
            </a:r>
            <a:r>
              <a:rPr lang="en-US" sz="2800" dirty="0" smtClean="0">
                <a:solidFill>
                  <a:schemeClr val="bg1"/>
                </a:solidFill>
              </a:rPr>
              <a:t> </a:t>
            </a:r>
            <a:r>
              <a:rPr lang="en-US" sz="2800" dirty="0" err="1" smtClean="0">
                <a:solidFill>
                  <a:schemeClr val="bg1"/>
                </a:solidFill>
              </a:rPr>
              <a:t>bắt</a:t>
            </a:r>
            <a:r>
              <a:rPr lang="en-US" sz="2800" dirty="0" smtClean="0">
                <a:solidFill>
                  <a:schemeClr val="bg1"/>
                </a:solidFill>
              </a:rPr>
              <a:t> </a:t>
            </a:r>
            <a:r>
              <a:rPr lang="en-US" sz="2800" dirty="0" err="1" smtClean="0">
                <a:solidFill>
                  <a:schemeClr val="bg1"/>
                </a:solidFill>
              </a:rPr>
              <a:t>đầu</a:t>
            </a:r>
            <a:r>
              <a:rPr lang="en-US" sz="2800" dirty="0" smtClean="0">
                <a:solidFill>
                  <a:schemeClr val="bg1"/>
                </a:solidFill>
              </a:rPr>
              <a:t> </a:t>
            </a:r>
            <a:r>
              <a:rPr lang="en-US" sz="2800" dirty="0" err="1" smtClean="0">
                <a:solidFill>
                  <a:schemeClr val="bg1"/>
                </a:solidFill>
              </a:rPr>
              <a:t>xuất</a:t>
            </a:r>
            <a:r>
              <a:rPr lang="en-US" sz="2800" dirty="0" smtClean="0">
                <a:solidFill>
                  <a:schemeClr val="bg1"/>
                </a:solidFill>
              </a:rPr>
              <a:t> </a:t>
            </a:r>
            <a:r>
              <a:rPr lang="en-US" sz="2800" dirty="0" err="1" smtClean="0">
                <a:solidFill>
                  <a:schemeClr val="bg1"/>
                </a:solidFill>
              </a:rPr>
              <a:t>hiện</a:t>
            </a:r>
            <a:endParaRPr lang="en-US" sz="2800" dirty="0">
              <a:solidFill>
                <a:schemeClr val="bg1"/>
              </a:solidFill>
            </a:endParaRPr>
          </a:p>
        </p:txBody>
      </p:sp>
      <p:sp>
        <p:nvSpPr>
          <p:cNvPr id="6" name="Rounded Rectangle 5"/>
          <p:cNvSpPr/>
          <p:nvPr/>
        </p:nvSpPr>
        <p:spPr>
          <a:xfrm>
            <a:off x="8228012" y="4343400"/>
            <a:ext cx="3733800" cy="19812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err="1" smtClean="0">
                <a:solidFill>
                  <a:schemeClr val="bg1"/>
                </a:solidFill>
              </a:rPr>
              <a:t>Thủ</a:t>
            </a:r>
            <a:r>
              <a:rPr lang="en-US" sz="2800" dirty="0" smtClean="0">
                <a:solidFill>
                  <a:schemeClr val="bg1"/>
                </a:solidFill>
              </a:rPr>
              <a:t> </a:t>
            </a:r>
            <a:r>
              <a:rPr lang="en-US" sz="2800" dirty="0" err="1" smtClean="0">
                <a:solidFill>
                  <a:schemeClr val="bg1"/>
                </a:solidFill>
              </a:rPr>
              <a:t>công</a:t>
            </a:r>
            <a:r>
              <a:rPr lang="en-US" sz="2800" dirty="0" smtClean="0">
                <a:solidFill>
                  <a:schemeClr val="bg1"/>
                </a:solidFill>
              </a:rPr>
              <a:t> </a:t>
            </a:r>
            <a:r>
              <a:rPr lang="en-US" sz="2800" dirty="0" err="1" smtClean="0">
                <a:solidFill>
                  <a:schemeClr val="bg1"/>
                </a:solidFill>
              </a:rPr>
              <a:t>nghiệp</a:t>
            </a:r>
            <a:r>
              <a:rPr lang="en-US" sz="2800" dirty="0">
                <a:solidFill>
                  <a:schemeClr val="bg1"/>
                </a:solidFill>
              </a:rPr>
              <a:t> </a:t>
            </a:r>
            <a:r>
              <a:rPr lang="en-US" sz="2800" dirty="0" err="1" smtClean="0">
                <a:solidFill>
                  <a:schemeClr val="bg1"/>
                </a:solidFill>
              </a:rPr>
              <a:t>tách</a:t>
            </a:r>
            <a:r>
              <a:rPr lang="en-US" sz="2800" dirty="0" smtClean="0">
                <a:solidFill>
                  <a:schemeClr val="bg1"/>
                </a:solidFill>
              </a:rPr>
              <a:t> </a:t>
            </a:r>
            <a:r>
              <a:rPr lang="en-US" sz="2800" dirty="0" err="1" smtClean="0">
                <a:solidFill>
                  <a:schemeClr val="bg1"/>
                </a:solidFill>
              </a:rPr>
              <a:t>khỏi</a:t>
            </a:r>
            <a:r>
              <a:rPr lang="en-US" sz="2800" dirty="0" smtClean="0">
                <a:solidFill>
                  <a:schemeClr val="bg1"/>
                </a:solidFill>
              </a:rPr>
              <a:t> </a:t>
            </a:r>
            <a:r>
              <a:rPr lang="en-US" sz="2800" dirty="0" err="1" smtClean="0">
                <a:solidFill>
                  <a:schemeClr val="bg1"/>
                </a:solidFill>
              </a:rPr>
              <a:t>nông</a:t>
            </a:r>
            <a:r>
              <a:rPr lang="en-US" sz="2800" dirty="0" smtClean="0">
                <a:solidFill>
                  <a:schemeClr val="bg1"/>
                </a:solidFill>
              </a:rPr>
              <a:t> </a:t>
            </a:r>
            <a:r>
              <a:rPr lang="en-US" sz="2800" dirty="0" err="1" smtClean="0">
                <a:solidFill>
                  <a:schemeClr val="bg1"/>
                </a:solidFill>
              </a:rPr>
              <a:t>nghiệp</a:t>
            </a:r>
            <a:r>
              <a:rPr lang="en-US" sz="2800" dirty="0" smtClean="0">
                <a:solidFill>
                  <a:schemeClr val="bg1"/>
                </a:solidFill>
              </a:rPr>
              <a:t>, </a:t>
            </a:r>
            <a:r>
              <a:rPr lang="en-US" sz="2800" dirty="0" err="1" smtClean="0">
                <a:solidFill>
                  <a:schemeClr val="bg1"/>
                </a:solidFill>
              </a:rPr>
              <a:t>quá</a:t>
            </a:r>
            <a:r>
              <a:rPr lang="en-US" sz="2800" dirty="0" smtClean="0">
                <a:solidFill>
                  <a:schemeClr val="bg1"/>
                </a:solidFill>
              </a:rPr>
              <a:t> </a:t>
            </a:r>
            <a:r>
              <a:rPr lang="en-US" sz="2800" dirty="0" err="1" smtClean="0">
                <a:solidFill>
                  <a:schemeClr val="bg1"/>
                </a:solidFill>
              </a:rPr>
              <a:t>trình</a:t>
            </a:r>
            <a:r>
              <a:rPr lang="en-US" sz="2800" dirty="0" smtClean="0">
                <a:solidFill>
                  <a:schemeClr val="bg1"/>
                </a:solidFill>
              </a:rPr>
              <a:t> </a:t>
            </a:r>
            <a:r>
              <a:rPr lang="en-US" sz="2800" dirty="0" err="1" smtClean="0">
                <a:solidFill>
                  <a:schemeClr val="bg1"/>
                </a:solidFill>
              </a:rPr>
              <a:t>chuyên</a:t>
            </a:r>
            <a:r>
              <a:rPr lang="en-US" sz="2800" dirty="0" smtClean="0">
                <a:solidFill>
                  <a:schemeClr val="bg1"/>
                </a:solidFill>
              </a:rPr>
              <a:t> </a:t>
            </a:r>
            <a:r>
              <a:rPr lang="en-US" sz="2800" dirty="0" err="1" smtClean="0">
                <a:solidFill>
                  <a:schemeClr val="bg1"/>
                </a:solidFill>
              </a:rPr>
              <a:t>môn</a:t>
            </a:r>
            <a:r>
              <a:rPr lang="en-US" sz="2800" dirty="0" smtClean="0">
                <a:solidFill>
                  <a:schemeClr val="bg1"/>
                </a:solidFill>
              </a:rPr>
              <a:t> </a:t>
            </a:r>
            <a:r>
              <a:rPr lang="en-US" sz="2800" dirty="0" err="1" smtClean="0">
                <a:solidFill>
                  <a:schemeClr val="bg1"/>
                </a:solidFill>
              </a:rPr>
              <a:t>hóa</a:t>
            </a:r>
            <a:r>
              <a:rPr lang="en-US" sz="2800" dirty="0" smtClean="0">
                <a:solidFill>
                  <a:schemeClr val="bg1"/>
                </a:solidFill>
              </a:rPr>
              <a:t> </a:t>
            </a:r>
            <a:r>
              <a:rPr lang="en-US" sz="2800" dirty="0" err="1" smtClean="0">
                <a:solidFill>
                  <a:schemeClr val="bg1"/>
                </a:solidFill>
              </a:rPr>
              <a:t>diễn</a:t>
            </a:r>
            <a:r>
              <a:rPr lang="en-US" sz="2800" dirty="0" smtClean="0">
                <a:solidFill>
                  <a:schemeClr val="bg1"/>
                </a:solidFill>
              </a:rPr>
              <a:t> </a:t>
            </a:r>
            <a:r>
              <a:rPr lang="en-US" sz="2800" dirty="0" err="1" smtClean="0">
                <a:solidFill>
                  <a:schemeClr val="bg1"/>
                </a:solidFill>
              </a:rPr>
              <a:t>ra</a:t>
            </a:r>
            <a:r>
              <a:rPr lang="en-US" sz="2800" dirty="0" smtClean="0">
                <a:solidFill>
                  <a:schemeClr val="bg1"/>
                </a:solidFill>
              </a:rPr>
              <a:t> </a:t>
            </a:r>
            <a:r>
              <a:rPr lang="en-US" sz="2800" dirty="0" err="1" smtClean="0">
                <a:solidFill>
                  <a:schemeClr val="bg1"/>
                </a:solidFill>
              </a:rPr>
              <a:t>mạnh</a:t>
            </a:r>
            <a:r>
              <a:rPr lang="en-US" sz="2800" dirty="0" smtClean="0">
                <a:solidFill>
                  <a:schemeClr val="bg1"/>
                </a:solidFill>
              </a:rPr>
              <a:t> </a:t>
            </a:r>
            <a:r>
              <a:rPr lang="en-US" sz="2800" dirty="0" err="1" smtClean="0">
                <a:solidFill>
                  <a:schemeClr val="bg1"/>
                </a:solidFill>
              </a:rPr>
              <a:t>mẽ</a:t>
            </a:r>
            <a:endParaRPr lang="en-US" sz="2800" dirty="0">
              <a:solidFill>
                <a:schemeClr val="bg1"/>
              </a:solidFill>
            </a:endParaRPr>
          </a:p>
        </p:txBody>
      </p:sp>
      <p:sp>
        <p:nvSpPr>
          <p:cNvPr id="7" name="Rounded Rectangle 6"/>
          <p:cNvSpPr/>
          <p:nvPr/>
        </p:nvSpPr>
        <p:spPr>
          <a:xfrm>
            <a:off x="3960812" y="4495800"/>
            <a:ext cx="3733800" cy="1981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smtClean="0">
                <a:solidFill>
                  <a:schemeClr val="bg1"/>
                </a:solidFill>
              </a:rPr>
              <a:t>Một</a:t>
            </a:r>
            <a:r>
              <a:rPr lang="en-US" sz="2800" dirty="0" smtClean="0">
                <a:solidFill>
                  <a:schemeClr val="bg1"/>
                </a:solidFill>
              </a:rPr>
              <a:t> </a:t>
            </a:r>
            <a:r>
              <a:rPr lang="en-US" sz="2800" dirty="0" err="1" smtClean="0">
                <a:solidFill>
                  <a:schemeClr val="bg1"/>
                </a:solidFill>
              </a:rPr>
              <a:t>số</a:t>
            </a:r>
            <a:r>
              <a:rPr lang="en-US" sz="2800" dirty="0" smtClean="0">
                <a:solidFill>
                  <a:schemeClr val="bg1"/>
                </a:solidFill>
              </a:rPr>
              <a:t> </a:t>
            </a:r>
            <a:r>
              <a:rPr lang="en-US" sz="2800" dirty="0" err="1" smtClean="0">
                <a:solidFill>
                  <a:schemeClr val="bg1"/>
                </a:solidFill>
              </a:rPr>
              <a:t>thợ</a:t>
            </a:r>
            <a:r>
              <a:rPr lang="en-US" sz="2800" dirty="0" smtClean="0">
                <a:solidFill>
                  <a:schemeClr val="bg1"/>
                </a:solidFill>
              </a:rPr>
              <a:t> </a:t>
            </a:r>
            <a:r>
              <a:rPr lang="en-US" sz="2800" dirty="0" err="1" smtClean="0">
                <a:solidFill>
                  <a:schemeClr val="bg1"/>
                </a:solidFill>
              </a:rPr>
              <a:t>thủ</a:t>
            </a:r>
            <a:r>
              <a:rPr lang="en-US" sz="2800" dirty="0" smtClean="0">
                <a:solidFill>
                  <a:schemeClr val="bg1"/>
                </a:solidFill>
              </a:rPr>
              <a:t> </a:t>
            </a:r>
            <a:r>
              <a:rPr lang="en-US" sz="2800" dirty="0" err="1" smtClean="0">
                <a:solidFill>
                  <a:schemeClr val="bg1"/>
                </a:solidFill>
              </a:rPr>
              <a:t>công</a:t>
            </a:r>
            <a:r>
              <a:rPr lang="en-US" sz="2800" dirty="0" smtClean="0">
                <a:solidFill>
                  <a:schemeClr val="bg1"/>
                </a:solidFill>
              </a:rPr>
              <a:t> </a:t>
            </a:r>
            <a:r>
              <a:rPr lang="en-US" sz="2800" dirty="0" err="1" smtClean="0">
                <a:solidFill>
                  <a:schemeClr val="bg1"/>
                </a:solidFill>
              </a:rPr>
              <a:t>tìm</a:t>
            </a:r>
            <a:r>
              <a:rPr lang="en-US" sz="2800" dirty="0" smtClean="0">
                <a:solidFill>
                  <a:schemeClr val="bg1"/>
                </a:solidFill>
              </a:rPr>
              <a:t> </a:t>
            </a:r>
            <a:r>
              <a:rPr lang="en-US" sz="2800" dirty="0" err="1" smtClean="0">
                <a:solidFill>
                  <a:schemeClr val="bg1"/>
                </a:solidFill>
              </a:rPr>
              <a:t>cách</a:t>
            </a:r>
            <a:r>
              <a:rPr lang="en-US" sz="2800" dirty="0" smtClean="0">
                <a:solidFill>
                  <a:schemeClr val="bg1"/>
                </a:solidFill>
              </a:rPr>
              <a:t> </a:t>
            </a:r>
            <a:r>
              <a:rPr lang="en-US" sz="2800" dirty="0" err="1" smtClean="0">
                <a:solidFill>
                  <a:schemeClr val="bg1"/>
                </a:solidFill>
              </a:rPr>
              <a:t>thoát</a:t>
            </a:r>
            <a:r>
              <a:rPr lang="en-US" sz="2800" dirty="0" smtClean="0">
                <a:solidFill>
                  <a:schemeClr val="bg1"/>
                </a:solidFill>
              </a:rPr>
              <a:t> </a:t>
            </a:r>
            <a:r>
              <a:rPr lang="en-US" sz="2800" dirty="0" err="1" smtClean="0">
                <a:solidFill>
                  <a:schemeClr val="bg1"/>
                </a:solidFill>
              </a:rPr>
              <a:t>khỏi</a:t>
            </a:r>
            <a:r>
              <a:rPr lang="en-US" sz="2800" dirty="0" smtClean="0">
                <a:solidFill>
                  <a:schemeClr val="bg1"/>
                </a:solidFill>
              </a:rPr>
              <a:t> </a:t>
            </a:r>
            <a:r>
              <a:rPr lang="en-US" sz="2800" dirty="0" err="1" smtClean="0">
                <a:solidFill>
                  <a:schemeClr val="bg1"/>
                </a:solidFill>
              </a:rPr>
              <a:t>lãnh</a:t>
            </a:r>
            <a:r>
              <a:rPr lang="en-US" sz="2800" dirty="0" smtClean="0">
                <a:solidFill>
                  <a:schemeClr val="bg1"/>
                </a:solidFill>
              </a:rPr>
              <a:t> </a:t>
            </a:r>
            <a:r>
              <a:rPr lang="en-US" sz="2800" dirty="0" err="1" smtClean="0">
                <a:solidFill>
                  <a:schemeClr val="bg1"/>
                </a:solidFill>
              </a:rPr>
              <a:t>địa</a:t>
            </a:r>
            <a:r>
              <a:rPr lang="en-US" sz="2800" dirty="0" smtClean="0">
                <a:solidFill>
                  <a:schemeClr val="bg1"/>
                </a:solidFill>
              </a:rPr>
              <a:t> = </a:t>
            </a:r>
            <a:r>
              <a:rPr lang="en-US" sz="2800" dirty="0" err="1" smtClean="0">
                <a:solidFill>
                  <a:schemeClr val="bg1"/>
                </a:solidFill>
              </a:rPr>
              <a:t>bỏ</a:t>
            </a:r>
            <a:r>
              <a:rPr lang="en-US" sz="2800" dirty="0" smtClean="0">
                <a:solidFill>
                  <a:schemeClr val="bg1"/>
                </a:solidFill>
              </a:rPr>
              <a:t> </a:t>
            </a:r>
            <a:r>
              <a:rPr lang="en-US" sz="2800" dirty="0" err="1" smtClean="0">
                <a:solidFill>
                  <a:schemeClr val="bg1"/>
                </a:solidFill>
              </a:rPr>
              <a:t>trốn</a:t>
            </a:r>
            <a:r>
              <a:rPr lang="en-US" sz="2800" dirty="0" smtClean="0">
                <a:solidFill>
                  <a:schemeClr val="bg1"/>
                </a:solidFill>
              </a:rPr>
              <a:t>/</a:t>
            </a:r>
            <a:r>
              <a:rPr lang="en-US" sz="2800" dirty="0" err="1" smtClean="0">
                <a:solidFill>
                  <a:schemeClr val="bg1"/>
                </a:solidFill>
              </a:rPr>
              <a:t>chuộc</a:t>
            </a:r>
            <a:r>
              <a:rPr lang="en-US" sz="2800" dirty="0" smtClean="0">
                <a:solidFill>
                  <a:schemeClr val="bg1"/>
                </a:solidFill>
              </a:rPr>
              <a:t> </a:t>
            </a:r>
            <a:r>
              <a:rPr lang="en-US" sz="2800" dirty="0" err="1" smtClean="0">
                <a:solidFill>
                  <a:schemeClr val="bg1"/>
                </a:solidFill>
              </a:rPr>
              <a:t>thân</a:t>
            </a:r>
            <a:r>
              <a:rPr lang="en-US" sz="2800" dirty="0" smtClean="0">
                <a:solidFill>
                  <a:schemeClr val="bg1"/>
                </a:solidFill>
              </a:rPr>
              <a:t> </a:t>
            </a:r>
            <a:r>
              <a:rPr lang="en-US" sz="2800" dirty="0" err="1" smtClean="0">
                <a:solidFill>
                  <a:schemeClr val="bg1"/>
                </a:solidFill>
              </a:rPr>
              <a:t>phận</a:t>
            </a:r>
            <a:endParaRPr lang="en-US" sz="2800" dirty="0">
              <a:solidFill>
                <a:schemeClr val="bg1"/>
              </a:solidFill>
            </a:endParaRPr>
          </a:p>
        </p:txBody>
      </p:sp>
      <p:sp>
        <p:nvSpPr>
          <p:cNvPr id="8" name="Rounded Rectangle 7"/>
          <p:cNvSpPr/>
          <p:nvPr/>
        </p:nvSpPr>
        <p:spPr>
          <a:xfrm>
            <a:off x="8228012" y="2057400"/>
            <a:ext cx="3657600" cy="1981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smtClean="0">
                <a:solidFill>
                  <a:schemeClr val="bg1"/>
                </a:solidFill>
              </a:rPr>
              <a:t>Đến</a:t>
            </a:r>
            <a:r>
              <a:rPr lang="en-US" sz="2800" dirty="0" smtClean="0">
                <a:solidFill>
                  <a:schemeClr val="bg1"/>
                </a:solidFill>
              </a:rPr>
              <a:t> </a:t>
            </a:r>
            <a:r>
              <a:rPr lang="en-US" sz="2800" dirty="0" err="1" smtClean="0">
                <a:solidFill>
                  <a:schemeClr val="bg1"/>
                </a:solidFill>
              </a:rPr>
              <a:t>những</a:t>
            </a:r>
            <a:r>
              <a:rPr lang="en-US" sz="2800" dirty="0" smtClean="0">
                <a:solidFill>
                  <a:schemeClr val="bg1"/>
                </a:solidFill>
              </a:rPr>
              <a:t> </a:t>
            </a:r>
            <a:r>
              <a:rPr lang="en-US" sz="2800" dirty="0" err="1" smtClean="0">
                <a:solidFill>
                  <a:schemeClr val="bg1"/>
                </a:solidFill>
              </a:rPr>
              <a:t>nơi</a:t>
            </a:r>
            <a:r>
              <a:rPr lang="en-US" sz="2800" dirty="0" smtClean="0">
                <a:solidFill>
                  <a:schemeClr val="bg1"/>
                </a:solidFill>
              </a:rPr>
              <a:t> </a:t>
            </a:r>
            <a:r>
              <a:rPr lang="en-US" sz="2800" dirty="0" err="1" smtClean="0">
                <a:solidFill>
                  <a:schemeClr val="bg1"/>
                </a:solidFill>
              </a:rPr>
              <a:t>đông</a:t>
            </a:r>
            <a:r>
              <a:rPr lang="en-US" sz="2800" dirty="0" smtClean="0">
                <a:solidFill>
                  <a:schemeClr val="bg1"/>
                </a:solidFill>
              </a:rPr>
              <a:t> </a:t>
            </a:r>
            <a:r>
              <a:rPr lang="en-US" sz="2800" dirty="0" err="1" smtClean="0">
                <a:solidFill>
                  <a:schemeClr val="bg1"/>
                </a:solidFill>
              </a:rPr>
              <a:t>người</a:t>
            </a:r>
            <a:r>
              <a:rPr lang="en-US" sz="2800" dirty="0" smtClean="0">
                <a:solidFill>
                  <a:schemeClr val="bg1"/>
                </a:solidFill>
              </a:rPr>
              <a:t> </a:t>
            </a:r>
            <a:r>
              <a:rPr lang="en-US" sz="2800" dirty="0" err="1" smtClean="0">
                <a:solidFill>
                  <a:schemeClr val="bg1"/>
                </a:solidFill>
              </a:rPr>
              <a:t>để</a:t>
            </a:r>
            <a:r>
              <a:rPr lang="en-US" sz="2800" dirty="0" smtClean="0">
                <a:solidFill>
                  <a:schemeClr val="bg1"/>
                </a:solidFill>
              </a:rPr>
              <a:t> </a:t>
            </a:r>
            <a:r>
              <a:rPr lang="en-US" sz="2800" dirty="0" err="1" smtClean="0">
                <a:solidFill>
                  <a:schemeClr val="bg1"/>
                </a:solidFill>
              </a:rPr>
              <a:t>bán</a:t>
            </a:r>
            <a:r>
              <a:rPr lang="en-US" sz="2800" dirty="0" smtClean="0">
                <a:solidFill>
                  <a:schemeClr val="bg1"/>
                </a:solidFill>
              </a:rPr>
              <a:t> </a:t>
            </a:r>
            <a:r>
              <a:rPr lang="en-US" sz="2800" dirty="0" err="1" smtClean="0">
                <a:solidFill>
                  <a:schemeClr val="bg1"/>
                </a:solidFill>
              </a:rPr>
              <a:t>hành</a:t>
            </a:r>
            <a:r>
              <a:rPr lang="en-US" sz="2800" dirty="0" smtClean="0">
                <a:solidFill>
                  <a:schemeClr val="bg1"/>
                </a:solidFill>
              </a:rPr>
              <a:t> </a:t>
            </a:r>
            <a:r>
              <a:rPr lang="en-US" sz="2800" dirty="0" err="1" smtClean="0">
                <a:solidFill>
                  <a:schemeClr val="bg1"/>
                </a:solidFill>
              </a:rPr>
              <a:t>và</a:t>
            </a:r>
            <a:r>
              <a:rPr lang="en-US" sz="2800" dirty="0" smtClean="0">
                <a:solidFill>
                  <a:schemeClr val="bg1"/>
                </a:solidFill>
              </a:rPr>
              <a:t> </a:t>
            </a:r>
            <a:r>
              <a:rPr lang="en-US" sz="2800" dirty="0" err="1" smtClean="0">
                <a:solidFill>
                  <a:schemeClr val="bg1"/>
                </a:solidFill>
              </a:rPr>
              <a:t>lập</a:t>
            </a:r>
            <a:r>
              <a:rPr lang="en-US" sz="2800" dirty="0" smtClean="0">
                <a:solidFill>
                  <a:schemeClr val="bg1"/>
                </a:solidFill>
              </a:rPr>
              <a:t> </a:t>
            </a:r>
            <a:r>
              <a:rPr lang="en-US" sz="2800" dirty="0" err="1" smtClean="0">
                <a:solidFill>
                  <a:schemeClr val="bg1"/>
                </a:solidFill>
              </a:rPr>
              <a:t>xưởng</a:t>
            </a:r>
            <a:r>
              <a:rPr lang="en-US" sz="2800" dirty="0" smtClean="0">
                <a:solidFill>
                  <a:schemeClr val="bg1"/>
                </a:solidFill>
              </a:rPr>
              <a:t> </a:t>
            </a:r>
            <a:r>
              <a:rPr lang="en-US" sz="2800" dirty="0" err="1" smtClean="0">
                <a:solidFill>
                  <a:schemeClr val="bg1"/>
                </a:solidFill>
              </a:rPr>
              <a:t>sản</a:t>
            </a:r>
            <a:r>
              <a:rPr lang="en-US" sz="2800" dirty="0" smtClean="0">
                <a:solidFill>
                  <a:schemeClr val="bg1"/>
                </a:solidFill>
              </a:rPr>
              <a:t> </a:t>
            </a:r>
            <a:r>
              <a:rPr lang="en-US" sz="2800" dirty="0" err="1" smtClean="0">
                <a:solidFill>
                  <a:schemeClr val="bg1"/>
                </a:solidFill>
              </a:rPr>
              <a:t>xuất</a:t>
            </a:r>
            <a:endParaRPr lang="en-US" sz="2800" dirty="0">
              <a:solidFill>
                <a:schemeClr val="bg1"/>
              </a:solidFill>
            </a:endParaRPr>
          </a:p>
        </p:txBody>
      </p:sp>
      <p:sp>
        <p:nvSpPr>
          <p:cNvPr id="9" name="Rounded Rectangle 8"/>
          <p:cNvSpPr/>
          <p:nvPr/>
        </p:nvSpPr>
        <p:spPr>
          <a:xfrm>
            <a:off x="3879642" y="2057400"/>
            <a:ext cx="3814970" cy="1981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smtClean="0">
                <a:solidFill>
                  <a:schemeClr val="bg1"/>
                </a:solidFill>
              </a:rPr>
              <a:t>Thành</a:t>
            </a:r>
            <a:r>
              <a:rPr lang="en-US" sz="2800" dirty="0" smtClean="0">
                <a:solidFill>
                  <a:schemeClr val="bg1"/>
                </a:solidFill>
              </a:rPr>
              <a:t> </a:t>
            </a:r>
            <a:r>
              <a:rPr lang="en-US" sz="2800" dirty="0" err="1" smtClean="0">
                <a:solidFill>
                  <a:schemeClr val="bg1"/>
                </a:solidFill>
              </a:rPr>
              <a:t>thị</a:t>
            </a:r>
            <a:r>
              <a:rPr lang="en-US" sz="2800" dirty="0" smtClean="0">
                <a:solidFill>
                  <a:schemeClr val="bg1"/>
                </a:solidFill>
              </a:rPr>
              <a:t> </a:t>
            </a:r>
            <a:r>
              <a:rPr lang="en-US" sz="2800" dirty="0" err="1" smtClean="0">
                <a:solidFill>
                  <a:schemeClr val="bg1"/>
                </a:solidFill>
              </a:rPr>
              <a:t>ra</a:t>
            </a:r>
            <a:r>
              <a:rPr lang="en-US" sz="2800" dirty="0" smtClean="0">
                <a:solidFill>
                  <a:schemeClr val="bg1"/>
                </a:solidFill>
              </a:rPr>
              <a:t> </a:t>
            </a:r>
            <a:r>
              <a:rPr lang="en-US" sz="2800" dirty="0" err="1" smtClean="0">
                <a:solidFill>
                  <a:schemeClr val="bg1"/>
                </a:solidFill>
              </a:rPr>
              <a:t>đời</a:t>
            </a:r>
            <a:endParaRPr lang="en-US" sz="2800" dirty="0">
              <a:solidFill>
                <a:schemeClr val="bg1"/>
              </a:solidFill>
            </a:endParaRPr>
          </a:p>
        </p:txBody>
      </p:sp>
      <p:sp>
        <p:nvSpPr>
          <p:cNvPr id="11" name="TextBox 10"/>
          <p:cNvSpPr txBox="1"/>
          <p:nvPr/>
        </p:nvSpPr>
        <p:spPr>
          <a:xfrm>
            <a:off x="684212" y="228600"/>
            <a:ext cx="10744200" cy="1384995"/>
          </a:xfrm>
          <a:prstGeom prst="rect">
            <a:avLst/>
          </a:prstGeom>
          <a:noFill/>
        </p:spPr>
        <p:txBody>
          <a:bodyPr wrap="square" rtlCol="0">
            <a:spAutoFit/>
          </a:bodyPr>
          <a:lstStyle/>
          <a:p>
            <a:pPr algn="ctr"/>
            <a:r>
              <a:rPr lang="en-US" sz="2800" b="1" dirty="0" smtClean="0"/>
              <a:t>NHIỆM VỤ</a:t>
            </a:r>
          </a:p>
          <a:p>
            <a:r>
              <a:rPr lang="en-US" sz="2800" dirty="0" err="1" smtClean="0"/>
              <a:t>Em</a:t>
            </a:r>
            <a:r>
              <a:rPr lang="en-US" sz="2800" dirty="0" smtClean="0"/>
              <a:t> </a:t>
            </a:r>
            <a:r>
              <a:rPr lang="en-US" sz="2800" dirty="0" err="1" smtClean="0"/>
              <a:t>hãy</a:t>
            </a:r>
            <a:r>
              <a:rPr lang="en-US" sz="2800" dirty="0" smtClean="0"/>
              <a:t> </a:t>
            </a:r>
            <a:r>
              <a:rPr lang="en-US" sz="2800" dirty="0" err="1" smtClean="0"/>
              <a:t>sắp</a:t>
            </a:r>
            <a:r>
              <a:rPr lang="en-US" sz="2800" dirty="0" smtClean="0"/>
              <a:t> </a:t>
            </a:r>
            <a:r>
              <a:rPr lang="en-US" sz="2800" dirty="0" err="1" smtClean="0"/>
              <a:t>xếp</a:t>
            </a:r>
            <a:r>
              <a:rPr lang="en-US" sz="2800" dirty="0" smtClean="0"/>
              <a:t> </a:t>
            </a:r>
            <a:r>
              <a:rPr lang="en-US" sz="2800" dirty="0" err="1" smtClean="0"/>
              <a:t>các</a:t>
            </a:r>
            <a:r>
              <a:rPr lang="en-US" sz="2800" dirty="0" smtClean="0"/>
              <a:t> </a:t>
            </a:r>
            <a:r>
              <a:rPr lang="en-US" sz="2800" dirty="0" err="1" smtClean="0"/>
              <a:t>nội</a:t>
            </a:r>
            <a:r>
              <a:rPr lang="en-US" sz="2800" dirty="0" smtClean="0"/>
              <a:t> dung </a:t>
            </a:r>
            <a:r>
              <a:rPr lang="en-US" sz="2800" dirty="0" err="1" smtClean="0"/>
              <a:t>sau</a:t>
            </a:r>
            <a:r>
              <a:rPr lang="en-US" sz="2800" dirty="0" smtClean="0"/>
              <a:t> </a:t>
            </a:r>
            <a:r>
              <a:rPr lang="en-US" sz="2800" dirty="0" err="1" smtClean="0"/>
              <a:t>thể</a:t>
            </a:r>
            <a:r>
              <a:rPr lang="en-US" sz="2800" dirty="0" smtClean="0"/>
              <a:t> </a:t>
            </a:r>
            <a:r>
              <a:rPr lang="en-US" sz="2800" dirty="0" err="1" smtClean="0"/>
              <a:t>hiện</a:t>
            </a:r>
            <a:r>
              <a:rPr lang="en-US" sz="2800" dirty="0" smtClean="0"/>
              <a:t> </a:t>
            </a:r>
            <a:r>
              <a:rPr lang="en-US" sz="2800" dirty="0" err="1" smtClean="0"/>
              <a:t>quá</a:t>
            </a:r>
            <a:r>
              <a:rPr lang="en-US" sz="2800" dirty="0" smtClean="0"/>
              <a:t> </a:t>
            </a:r>
            <a:r>
              <a:rPr lang="en-US" sz="2800" dirty="0" err="1" smtClean="0"/>
              <a:t>trình</a:t>
            </a:r>
            <a:r>
              <a:rPr lang="en-US" sz="2800" dirty="0" smtClean="0"/>
              <a:t> </a:t>
            </a:r>
            <a:r>
              <a:rPr lang="en-US" sz="2800" dirty="0" err="1" smtClean="0"/>
              <a:t>xuất</a:t>
            </a:r>
            <a:r>
              <a:rPr lang="en-US" sz="2800" dirty="0" smtClean="0"/>
              <a:t> </a:t>
            </a:r>
            <a:r>
              <a:rPr lang="en-US" sz="2800" dirty="0" err="1" smtClean="0"/>
              <a:t>hiện</a:t>
            </a:r>
            <a:r>
              <a:rPr lang="en-US" sz="2800" dirty="0" smtClean="0"/>
              <a:t> </a:t>
            </a:r>
            <a:r>
              <a:rPr lang="en-US" sz="2800" dirty="0" err="1" smtClean="0"/>
              <a:t>của</a:t>
            </a:r>
            <a:r>
              <a:rPr lang="en-US" sz="2800" dirty="0" smtClean="0"/>
              <a:t> </a:t>
            </a:r>
            <a:r>
              <a:rPr lang="en-US" sz="2800" dirty="0" err="1" smtClean="0"/>
              <a:t>Thành</a:t>
            </a:r>
            <a:r>
              <a:rPr lang="en-US" sz="2800" dirty="0" smtClean="0"/>
              <a:t> </a:t>
            </a:r>
            <a:r>
              <a:rPr lang="en-US" sz="2800" dirty="0" err="1" smtClean="0"/>
              <a:t>thị</a:t>
            </a:r>
            <a:r>
              <a:rPr lang="en-US" sz="2800" dirty="0" smtClean="0"/>
              <a:t> </a:t>
            </a:r>
            <a:r>
              <a:rPr lang="en-US" sz="2800" dirty="0" err="1" smtClean="0"/>
              <a:t>trung</a:t>
            </a:r>
            <a:r>
              <a:rPr lang="en-US" sz="2800" dirty="0" smtClean="0"/>
              <a:t> </a:t>
            </a:r>
            <a:r>
              <a:rPr lang="en-US" sz="2800" dirty="0" err="1" smtClean="0"/>
              <a:t>đại</a:t>
            </a:r>
            <a:endParaRPr lang="en-US" sz="2800" dirty="0"/>
          </a:p>
        </p:txBody>
      </p:sp>
    </p:spTree>
    <p:extLst>
      <p:ext uri="{BB962C8B-B14F-4D97-AF65-F5344CB8AC3E}">
        <p14:creationId xmlns:p14="http://schemas.microsoft.com/office/powerpoint/2010/main" val="4410371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7012" y="511995"/>
            <a:ext cx="3733800" cy="19812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err="1" smtClean="0">
                <a:solidFill>
                  <a:schemeClr val="bg1"/>
                </a:solidFill>
              </a:rPr>
              <a:t>Thủ</a:t>
            </a:r>
            <a:r>
              <a:rPr lang="en-US" sz="2800" dirty="0" smtClean="0">
                <a:solidFill>
                  <a:schemeClr val="bg1"/>
                </a:solidFill>
              </a:rPr>
              <a:t> </a:t>
            </a:r>
            <a:r>
              <a:rPr lang="en-US" sz="2800" dirty="0" err="1" smtClean="0">
                <a:solidFill>
                  <a:schemeClr val="bg1"/>
                </a:solidFill>
              </a:rPr>
              <a:t>công</a:t>
            </a:r>
            <a:r>
              <a:rPr lang="en-US" sz="2800" dirty="0" smtClean="0">
                <a:solidFill>
                  <a:schemeClr val="bg1"/>
                </a:solidFill>
              </a:rPr>
              <a:t> </a:t>
            </a:r>
            <a:r>
              <a:rPr lang="en-US" sz="2800" dirty="0" err="1" smtClean="0">
                <a:solidFill>
                  <a:schemeClr val="bg1"/>
                </a:solidFill>
              </a:rPr>
              <a:t>nghiệp</a:t>
            </a:r>
            <a:r>
              <a:rPr lang="en-US" sz="2800" dirty="0">
                <a:solidFill>
                  <a:schemeClr val="bg1"/>
                </a:solidFill>
              </a:rPr>
              <a:t> </a:t>
            </a:r>
            <a:r>
              <a:rPr lang="en-US" sz="2800" dirty="0" err="1" smtClean="0">
                <a:solidFill>
                  <a:schemeClr val="bg1"/>
                </a:solidFill>
              </a:rPr>
              <a:t>tách</a:t>
            </a:r>
            <a:r>
              <a:rPr lang="en-US" sz="2800" dirty="0" smtClean="0">
                <a:solidFill>
                  <a:schemeClr val="bg1"/>
                </a:solidFill>
              </a:rPr>
              <a:t> </a:t>
            </a:r>
            <a:r>
              <a:rPr lang="en-US" sz="2800" dirty="0" err="1" smtClean="0">
                <a:solidFill>
                  <a:schemeClr val="bg1"/>
                </a:solidFill>
              </a:rPr>
              <a:t>khỏi</a:t>
            </a:r>
            <a:r>
              <a:rPr lang="en-US" sz="2800" dirty="0" smtClean="0">
                <a:solidFill>
                  <a:schemeClr val="bg1"/>
                </a:solidFill>
              </a:rPr>
              <a:t> </a:t>
            </a:r>
            <a:r>
              <a:rPr lang="en-US" sz="2800" dirty="0" err="1" smtClean="0">
                <a:solidFill>
                  <a:schemeClr val="bg1"/>
                </a:solidFill>
              </a:rPr>
              <a:t>nông</a:t>
            </a:r>
            <a:r>
              <a:rPr lang="en-US" sz="2800" dirty="0" smtClean="0">
                <a:solidFill>
                  <a:schemeClr val="bg1"/>
                </a:solidFill>
              </a:rPr>
              <a:t> </a:t>
            </a:r>
            <a:r>
              <a:rPr lang="en-US" sz="2800" dirty="0" err="1" smtClean="0">
                <a:solidFill>
                  <a:schemeClr val="bg1"/>
                </a:solidFill>
              </a:rPr>
              <a:t>nghiệp</a:t>
            </a:r>
            <a:r>
              <a:rPr lang="en-US" sz="2800" dirty="0" smtClean="0">
                <a:solidFill>
                  <a:schemeClr val="bg1"/>
                </a:solidFill>
              </a:rPr>
              <a:t>, </a:t>
            </a:r>
            <a:r>
              <a:rPr lang="en-US" sz="2800" dirty="0" err="1" smtClean="0">
                <a:solidFill>
                  <a:schemeClr val="bg1"/>
                </a:solidFill>
              </a:rPr>
              <a:t>quá</a:t>
            </a:r>
            <a:r>
              <a:rPr lang="en-US" sz="2800" dirty="0" smtClean="0">
                <a:solidFill>
                  <a:schemeClr val="bg1"/>
                </a:solidFill>
              </a:rPr>
              <a:t> </a:t>
            </a:r>
            <a:r>
              <a:rPr lang="en-US" sz="2800" dirty="0" err="1" smtClean="0">
                <a:solidFill>
                  <a:schemeClr val="bg1"/>
                </a:solidFill>
              </a:rPr>
              <a:t>trình</a:t>
            </a:r>
            <a:r>
              <a:rPr lang="en-US" sz="2800" dirty="0" smtClean="0">
                <a:solidFill>
                  <a:schemeClr val="bg1"/>
                </a:solidFill>
              </a:rPr>
              <a:t> </a:t>
            </a:r>
            <a:r>
              <a:rPr lang="en-US" sz="2800" dirty="0" err="1" smtClean="0">
                <a:solidFill>
                  <a:schemeClr val="bg1"/>
                </a:solidFill>
              </a:rPr>
              <a:t>chuyên</a:t>
            </a:r>
            <a:r>
              <a:rPr lang="en-US" sz="2800" dirty="0" smtClean="0">
                <a:solidFill>
                  <a:schemeClr val="bg1"/>
                </a:solidFill>
              </a:rPr>
              <a:t> </a:t>
            </a:r>
            <a:r>
              <a:rPr lang="en-US" sz="2800" dirty="0" err="1" smtClean="0">
                <a:solidFill>
                  <a:schemeClr val="bg1"/>
                </a:solidFill>
              </a:rPr>
              <a:t>môn</a:t>
            </a:r>
            <a:r>
              <a:rPr lang="en-US" sz="2800" dirty="0" smtClean="0">
                <a:solidFill>
                  <a:schemeClr val="bg1"/>
                </a:solidFill>
              </a:rPr>
              <a:t> </a:t>
            </a:r>
            <a:r>
              <a:rPr lang="en-US" sz="2800" dirty="0" err="1" smtClean="0">
                <a:solidFill>
                  <a:schemeClr val="bg1"/>
                </a:solidFill>
              </a:rPr>
              <a:t>hóa</a:t>
            </a:r>
            <a:r>
              <a:rPr lang="en-US" sz="2800" dirty="0" smtClean="0">
                <a:solidFill>
                  <a:schemeClr val="bg1"/>
                </a:solidFill>
              </a:rPr>
              <a:t> </a:t>
            </a:r>
            <a:r>
              <a:rPr lang="en-US" sz="2800" dirty="0" err="1" smtClean="0">
                <a:solidFill>
                  <a:schemeClr val="bg1"/>
                </a:solidFill>
              </a:rPr>
              <a:t>diễn</a:t>
            </a:r>
            <a:r>
              <a:rPr lang="en-US" sz="2800" dirty="0" smtClean="0">
                <a:solidFill>
                  <a:schemeClr val="bg1"/>
                </a:solidFill>
              </a:rPr>
              <a:t> </a:t>
            </a:r>
            <a:r>
              <a:rPr lang="en-US" sz="2800" dirty="0" err="1" smtClean="0">
                <a:solidFill>
                  <a:schemeClr val="bg1"/>
                </a:solidFill>
              </a:rPr>
              <a:t>ra</a:t>
            </a:r>
            <a:r>
              <a:rPr lang="en-US" sz="2800" dirty="0" smtClean="0">
                <a:solidFill>
                  <a:schemeClr val="bg1"/>
                </a:solidFill>
              </a:rPr>
              <a:t> </a:t>
            </a:r>
            <a:r>
              <a:rPr lang="en-US" sz="2800" dirty="0" err="1" smtClean="0">
                <a:solidFill>
                  <a:schemeClr val="bg1"/>
                </a:solidFill>
              </a:rPr>
              <a:t>mạnh</a:t>
            </a:r>
            <a:r>
              <a:rPr lang="en-US" sz="2800" dirty="0" smtClean="0">
                <a:solidFill>
                  <a:schemeClr val="bg1"/>
                </a:solidFill>
              </a:rPr>
              <a:t> </a:t>
            </a:r>
            <a:r>
              <a:rPr lang="en-US" sz="2800" dirty="0" err="1" smtClean="0">
                <a:solidFill>
                  <a:schemeClr val="bg1"/>
                </a:solidFill>
              </a:rPr>
              <a:t>mẽ</a:t>
            </a:r>
            <a:endParaRPr lang="en-US" sz="2800" dirty="0">
              <a:solidFill>
                <a:schemeClr val="bg1"/>
              </a:solidFill>
            </a:endParaRPr>
          </a:p>
        </p:txBody>
      </p:sp>
      <p:sp>
        <p:nvSpPr>
          <p:cNvPr id="5" name="Rounded Rectangle 4"/>
          <p:cNvSpPr/>
          <p:nvPr/>
        </p:nvSpPr>
        <p:spPr>
          <a:xfrm>
            <a:off x="4570412" y="521413"/>
            <a:ext cx="3124200" cy="19812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err="1" smtClean="0">
                <a:solidFill>
                  <a:schemeClr val="bg1"/>
                </a:solidFill>
              </a:rPr>
              <a:t>Xuất</a:t>
            </a:r>
            <a:r>
              <a:rPr lang="en-US" sz="2800" dirty="0" smtClean="0">
                <a:solidFill>
                  <a:schemeClr val="bg1"/>
                </a:solidFill>
              </a:rPr>
              <a:t> </a:t>
            </a:r>
            <a:r>
              <a:rPr lang="en-US" sz="2800" dirty="0" err="1" smtClean="0">
                <a:solidFill>
                  <a:schemeClr val="bg1"/>
                </a:solidFill>
              </a:rPr>
              <a:t>hiện</a:t>
            </a:r>
            <a:r>
              <a:rPr lang="en-US" sz="2800" dirty="0" smtClean="0">
                <a:solidFill>
                  <a:schemeClr val="bg1"/>
                </a:solidFill>
              </a:rPr>
              <a:t> </a:t>
            </a:r>
            <a:r>
              <a:rPr lang="en-US" sz="2800" dirty="0" err="1" smtClean="0">
                <a:solidFill>
                  <a:schemeClr val="bg1"/>
                </a:solidFill>
              </a:rPr>
              <a:t>nhu</a:t>
            </a:r>
            <a:r>
              <a:rPr lang="en-US" sz="2800" dirty="0" smtClean="0">
                <a:solidFill>
                  <a:schemeClr val="bg1"/>
                </a:solidFill>
              </a:rPr>
              <a:t> </a:t>
            </a:r>
            <a:r>
              <a:rPr lang="en-US" sz="2800" dirty="0" err="1" smtClean="0">
                <a:solidFill>
                  <a:schemeClr val="bg1"/>
                </a:solidFill>
              </a:rPr>
              <a:t>cầu</a:t>
            </a:r>
            <a:r>
              <a:rPr lang="en-US" sz="2800" dirty="0" smtClean="0">
                <a:solidFill>
                  <a:schemeClr val="bg1"/>
                </a:solidFill>
              </a:rPr>
              <a:t> </a:t>
            </a:r>
            <a:r>
              <a:rPr lang="en-US" sz="2800" dirty="0" err="1" smtClean="0">
                <a:solidFill>
                  <a:schemeClr val="bg1"/>
                </a:solidFill>
              </a:rPr>
              <a:t>trao</a:t>
            </a:r>
            <a:r>
              <a:rPr lang="en-US" sz="2800" dirty="0" smtClean="0">
                <a:solidFill>
                  <a:schemeClr val="bg1"/>
                </a:solidFill>
              </a:rPr>
              <a:t> </a:t>
            </a:r>
            <a:r>
              <a:rPr lang="en-US" sz="2800" dirty="0" err="1" smtClean="0">
                <a:solidFill>
                  <a:schemeClr val="bg1"/>
                </a:solidFill>
              </a:rPr>
              <a:t>đổi</a:t>
            </a:r>
            <a:r>
              <a:rPr lang="en-US" sz="2800" dirty="0" smtClean="0">
                <a:solidFill>
                  <a:schemeClr val="bg1"/>
                </a:solidFill>
              </a:rPr>
              <a:t> </a:t>
            </a:r>
            <a:r>
              <a:rPr lang="en-US" sz="2800" dirty="0" err="1" smtClean="0">
                <a:solidFill>
                  <a:schemeClr val="bg1"/>
                </a:solidFill>
              </a:rPr>
              <a:t>sản</a:t>
            </a:r>
            <a:r>
              <a:rPr lang="en-US" sz="2800" dirty="0" smtClean="0">
                <a:solidFill>
                  <a:schemeClr val="bg1"/>
                </a:solidFill>
              </a:rPr>
              <a:t> </a:t>
            </a:r>
            <a:r>
              <a:rPr lang="en-US" sz="2800" dirty="0" err="1" smtClean="0">
                <a:solidFill>
                  <a:schemeClr val="bg1"/>
                </a:solidFill>
              </a:rPr>
              <a:t>phẩm</a:t>
            </a:r>
            <a:endParaRPr lang="en-US" sz="2800" dirty="0">
              <a:solidFill>
                <a:schemeClr val="bg1"/>
              </a:solidFill>
            </a:endParaRPr>
          </a:p>
        </p:txBody>
      </p:sp>
      <p:sp>
        <p:nvSpPr>
          <p:cNvPr id="6" name="Rounded Rectangle 5"/>
          <p:cNvSpPr/>
          <p:nvPr/>
        </p:nvSpPr>
        <p:spPr>
          <a:xfrm>
            <a:off x="8380412" y="482029"/>
            <a:ext cx="3733800" cy="1981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smtClean="0">
                <a:solidFill>
                  <a:schemeClr val="bg1"/>
                </a:solidFill>
              </a:rPr>
              <a:t>Một</a:t>
            </a:r>
            <a:r>
              <a:rPr lang="en-US" sz="2800" dirty="0" smtClean="0">
                <a:solidFill>
                  <a:schemeClr val="bg1"/>
                </a:solidFill>
              </a:rPr>
              <a:t> </a:t>
            </a:r>
            <a:r>
              <a:rPr lang="en-US" sz="2800" dirty="0" err="1" smtClean="0">
                <a:solidFill>
                  <a:schemeClr val="bg1"/>
                </a:solidFill>
              </a:rPr>
              <a:t>số</a:t>
            </a:r>
            <a:r>
              <a:rPr lang="en-US" sz="2800" dirty="0" smtClean="0">
                <a:solidFill>
                  <a:schemeClr val="bg1"/>
                </a:solidFill>
              </a:rPr>
              <a:t> </a:t>
            </a:r>
            <a:r>
              <a:rPr lang="en-US" sz="2800" dirty="0" err="1" smtClean="0">
                <a:solidFill>
                  <a:schemeClr val="bg1"/>
                </a:solidFill>
              </a:rPr>
              <a:t>thợ</a:t>
            </a:r>
            <a:r>
              <a:rPr lang="en-US" sz="2800" dirty="0" smtClean="0">
                <a:solidFill>
                  <a:schemeClr val="bg1"/>
                </a:solidFill>
              </a:rPr>
              <a:t> </a:t>
            </a:r>
            <a:r>
              <a:rPr lang="en-US" sz="2800" dirty="0" err="1" smtClean="0">
                <a:solidFill>
                  <a:schemeClr val="bg1"/>
                </a:solidFill>
              </a:rPr>
              <a:t>thủ</a:t>
            </a:r>
            <a:r>
              <a:rPr lang="en-US" sz="2800" dirty="0" smtClean="0">
                <a:solidFill>
                  <a:schemeClr val="bg1"/>
                </a:solidFill>
              </a:rPr>
              <a:t> </a:t>
            </a:r>
            <a:r>
              <a:rPr lang="en-US" sz="2800" dirty="0" err="1" smtClean="0">
                <a:solidFill>
                  <a:schemeClr val="bg1"/>
                </a:solidFill>
              </a:rPr>
              <a:t>công</a:t>
            </a:r>
            <a:r>
              <a:rPr lang="en-US" sz="2800" dirty="0" smtClean="0">
                <a:solidFill>
                  <a:schemeClr val="bg1"/>
                </a:solidFill>
              </a:rPr>
              <a:t> </a:t>
            </a:r>
            <a:r>
              <a:rPr lang="en-US" sz="2800" dirty="0" err="1" smtClean="0">
                <a:solidFill>
                  <a:schemeClr val="bg1"/>
                </a:solidFill>
              </a:rPr>
              <a:t>tìm</a:t>
            </a:r>
            <a:r>
              <a:rPr lang="en-US" sz="2800" dirty="0" smtClean="0">
                <a:solidFill>
                  <a:schemeClr val="bg1"/>
                </a:solidFill>
              </a:rPr>
              <a:t> </a:t>
            </a:r>
            <a:r>
              <a:rPr lang="en-US" sz="2800" dirty="0" err="1" smtClean="0">
                <a:solidFill>
                  <a:schemeClr val="bg1"/>
                </a:solidFill>
              </a:rPr>
              <a:t>cách</a:t>
            </a:r>
            <a:r>
              <a:rPr lang="en-US" sz="2800" dirty="0" smtClean="0">
                <a:solidFill>
                  <a:schemeClr val="bg1"/>
                </a:solidFill>
              </a:rPr>
              <a:t> </a:t>
            </a:r>
            <a:r>
              <a:rPr lang="en-US" sz="2800" dirty="0" err="1" smtClean="0">
                <a:solidFill>
                  <a:schemeClr val="bg1"/>
                </a:solidFill>
              </a:rPr>
              <a:t>thoát</a:t>
            </a:r>
            <a:r>
              <a:rPr lang="en-US" sz="2800" dirty="0" smtClean="0">
                <a:solidFill>
                  <a:schemeClr val="bg1"/>
                </a:solidFill>
              </a:rPr>
              <a:t> </a:t>
            </a:r>
            <a:r>
              <a:rPr lang="en-US" sz="2800" dirty="0" err="1" smtClean="0">
                <a:solidFill>
                  <a:schemeClr val="bg1"/>
                </a:solidFill>
              </a:rPr>
              <a:t>khỏi</a:t>
            </a:r>
            <a:r>
              <a:rPr lang="en-US" sz="2800" dirty="0" smtClean="0">
                <a:solidFill>
                  <a:schemeClr val="bg1"/>
                </a:solidFill>
              </a:rPr>
              <a:t> </a:t>
            </a:r>
            <a:r>
              <a:rPr lang="en-US" sz="2800" dirty="0" err="1" smtClean="0">
                <a:solidFill>
                  <a:schemeClr val="bg1"/>
                </a:solidFill>
              </a:rPr>
              <a:t>lãnh</a:t>
            </a:r>
            <a:r>
              <a:rPr lang="en-US" sz="2800" dirty="0" smtClean="0">
                <a:solidFill>
                  <a:schemeClr val="bg1"/>
                </a:solidFill>
              </a:rPr>
              <a:t> </a:t>
            </a:r>
            <a:r>
              <a:rPr lang="en-US" sz="2800" dirty="0" err="1" smtClean="0">
                <a:solidFill>
                  <a:schemeClr val="bg1"/>
                </a:solidFill>
              </a:rPr>
              <a:t>địa</a:t>
            </a:r>
            <a:r>
              <a:rPr lang="en-US" sz="2800" dirty="0" smtClean="0">
                <a:solidFill>
                  <a:schemeClr val="bg1"/>
                </a:solidFill>
              </a:rPr>
              <a:t> = </a:t>
            </a:r>
            <a:r>
              <a:rPr lang="en-US" sz="2800" dirty="0" err="1" smtClean="0">
                <a:solidFill>
                  <a:schemeClr val="bg1"/>
                </a:solidFill>
              </a:rPr>
              <a:t>bỏ</a:t>
            </a:r>
            <a:r>
              <a:rPr lang="en-US" sz="2800" dirty="0" smtClean="0">
                <a:solidFill>
                  <a:schemeClr val="bg1"/>
                </a:solidFill>
              </a:rPr>
              <a:t> </a:t>
            </a:r>
            <a:r>
              <a:rPr lang="en-US" sz="2800" dirty="0" err="1" smtClean="0">
                <a:solidFill>
                  <a:schemeClr val="bg1"/>
                </a:solidFill>
              </a:rPr>
              <a:t>trốn</a:t>
            </a:r>
            <a:r>
              <a:rPr lang="en-US" sz="2800" dirty="0" smtClean="0">
                <a:solidFill>
                  <a:schemeClr val="bg1"/>
                </a:solidFill>
              </a:rPr>
              <a:t>/</a:t>
            </a:r>
            <a:r>
              <a:rPr lang="en-US" sz="2800" dirty="0" err="1" smtClean="0">
                <a:solidFill>
                  <a:schemeClr val="bg1"/>
                </a:solidFill>
              </a:rPr>
              <a:t>chuộc</a:t>
            </a:r>
            <a:r>
              <a:rPr lang="en-US" sz="2800" dirty="0" smtClean="0">
                <a:solidFill>
                  <a:schemeClr val="bg1"/>
                </a:solidFill>
              </a:rPr>
              <a:t> </a:t>
            </a:r>
            <a:r>
              <a:rPr lang="en-US" sz="2800" dirty="0" err="1" smtClean="0">
                <a:solidFill>
                  <a:schemeClr val="bg1"/>
                </a:solidFill>
              </a:rPr>
              <a:t>thân</a:t>
            </a:r>
            <a:r>
              <a:rPr lang="en-US" sz="2800" dirty="0" smtClean="0">
                <a:solidFill>
                  <a:schemeClr val="bg1"/>
                </a:solidFill>
              </a:rPr>
              <a:t> </a:t>
            </a:r>
            <a:r>
              <a:rPr lang="en-US" sz="2800" dirty="0" err="1" smtClean="0">
                <a:solidFill>
                  <a:schemeClr val="bg1"/>
                </a:solidFill>
              </a:rPr>
              <a:t>phận</a:t>
            </a:r>
            <a:endParaRPr lang="en-US" sz="2800" dirty="0">
              <a:solidFill>
                <a:schemeClr val="bg1"/>
              </a:solidFill>
            </a:endParaRPr>
          </a:p>
        </p:txBody>
      </p:sp>
      <p:sp>
        <p:nvSpPr>
          <p:cNvPr id="7" name="Rounded Rectangle 6"/>
          <p:cNvSpPr/>
          <p:nvPr/>
        </p:nvSpPr>
        <p:spPr>
          <a:xfrm>
            <a:off x="8380412" y="3581400"/>
            <a:ext cx="3657600" cy="1981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smtClean="0">
                <a:solidFill>
                  <a:schemeClr val="bg1"/>
                </a:solidFill>
              </a:rPr>
              <a:t>Đến</a:t>
            </a:r>
            <a:r>
              <a:rPr lang="en-US" sz="2800" dirty="0" smtClean="0">
                <a:solidFill>
                  <a:schemeClr val="bg1"/>
                </a:solidFill>
              </a:rPr>
              <a:t> </a:t>
            </a:r>
            <a:r>
              <a:rPr lang="en-US" sz="2800" dirty="0" err="1" smtClean="0">
                <a:solidFill>
                  <a:schemeClr val="bg1"/>
                </a:solidFill>
              </a:rPr>
              <a:t>những</a:t>
            </a:r>
            <a:r>
              <a:rPr lang="en-US" sz="2800" dirty="0" smtClean="0">
                <a:solidFill>
                  <a:schemeClr val="bg1"/>
                </a:solidFill>
              </a:rPr>
              <a:t> </a:t>
            </a:r>
            <a:r>
              <a:rPr lang="en-US" sz="2800" dirty="0" err="1" smtClean="0">
                <a:solidFill>
                  <a:schemeClr val="bg1"/>
                </a:solidFill>
              </a:rPr>
              <a:t>nơi</a:t>
            </a:r>
            <a:r>
              <a:rPr lang="en-US" sz="2800" dirty="0" smtClean="0">
                <a:solidFill>
                  <a:schemeClr val="bg1"/>
                </a:solidFill>
              </a:rPr>
              <a:t> </a:t>
            </a:r>
            <a:r>
              <a:rPr lang="en-US" sz="2800" dirty="0" err="1" smtClean="0">
                <a:solidFill>
                  <a:schemeClr val="bg1"/>
                </a:solidFill>
              </a:rPr>
              <a:t>đông</a:t>
            </a:r>
            <a:r>
              <a:rPr lang="en-US" sz="2800" dirty="0" smtClean="0">
                <a:solidFill>
                  <a:schemeClr val="bg1"/>
                </a:solidFill>
              </a:rPr>
              <a:t> </a:t>
            </a:r>
            <a:r>
              <a:rPr lang="en-US" sz="2800" dirty="0" err="1" smtClean="0">
                <a:solidFill>
                  <a:schemeClr val="bg1"/>
                </a:solidFill>
              </a:rPr>
              <a:t>người</a:t>
            </a:r>
            <a:r>
              <a:rPr lang="en-US" sz="2800" dirty="0" smtClean="0">
                <a:solidFill>
                  <a:schemeClr val="bg1"/>
                </a:solidFill>
              </a:rPr>
              <a:t> </a:t>
            </a:r>
            <a:r>
              <a:rPr lang="en-US" sz="2800" dirty="0" err="1" smtClean="0">
                <a:solidFill>
                  <a:schemeClr val="bg1"/>
                </a:solidFill>
              </a:rPr>
              <a:t>để</a:t>
            </a:r>
            <a:r>
              <a:rPr lang="en-US" sz="2800" dirty="0" smtClean="0">
                <a:solidFill>
                  <a:schemeClr val="bg1"/>
                </a:solidFill>
              </a:rPr>
              <a:t> </a:t>
            </a:r>
            <a:r>
              <a:rPr lang="en-US" sz="2800" dirty="0" err="1" smtClean="0">
                <a:solidFill>
                  <a:schemeClr val="bg1"/>
                </a:solidFill>
              </a:rPr>
              <a:t>bán</a:t>
            </a:r>
            <a:r>
              <a:rPr lang="en-US" sz="2800" dirty="0" smtClean="0">
                <a:solidFill>
                  <a:schemeClr val="bg1"/>
                </a:solidFill>
              </a:rPr>
              <a:t> </a:t>
            </a:r>
            <a:r>
              <a:rPr lang="en-US" sz="2800" dirty="0" err="1" smtClean="0">
                <a:solidFill>
                  <a:schemeClr val="bg1"/>
                </a:solidFill>
              </a:rPr>
              <a:t>hành</a:t>
            </a:r>
            <a:r>
              <a:rPr lang="en-US" sz="2800" dirty="0" smtClean="0">
                <a:solidFill>
                  <a:schemeClr val="bg1"/>
                </a:solidFill>
              </a:rPr>
              <a:t> </a:t>
            </a:r>
            <a:r>
              <a:rPr lang="en-US" sz="2800" dirty="0" err="1" smtClean="0">
                <a:solidFill>
                  <a:schemeClr val="bg1"/>
                </a:solidFill>
              </a:rPr>
              <a:t>và</a:t>
            </a:r>
            <a:r>
              <a:rPr lang="en-US" sz="2800" dirty="0" smtClean="0">
                <a:solidFill>
                  <a:schemeClr val="bg1"/>
                </a:solidFill>
              </a:rPr>
              <a:t> </a:t>
            </a:r>
            <a:r>
              <a:rPr lang="en-US" sz="2800" dirty="0" err="1" smtClean="0">
                <a:solidFill>
                  <a:schemeClr val="bg1"/>
                </a:solidFill>
              </a:rPr>
              <a:t>lập</a:t>
            </a:r>
            <a:r>
              <a:rPr lang="en-US" sz="2800" dirty="0" smtClean="0">
                <a:solidFill>
                  <a:schemeClr val="bg1"/>
                </a:solidFill>
              </a:rPr>
              <a:t> </a:t>
            </a:r>
            <a:r>
              <a:rPr lang="en-US" sz="2800" dirty="0" err="1" smtClean="0">
                <a:solidFill>
                  <a:schemeClr val="bg1"/>
                </a:solidFill>
              </a:rPr>
              <a:t>xưởng</a:t>
            </a:r>
            <a:r>
              <a:rPr lang="en-US" sz="2800" dirty="0" smtClean="0">
                <a:solidFill>
                  <a:schemeClr val="bg1"/>
                </a:solidFill>
              </a:rPr>
              <a:t> </a:t>
            </a:r>
            <a:r>
              <a:rPr lang="en-US" sz="2800" dirty="0" err="1" smtClean="0">
                <a:solidFill>
                  <a:schemeClr val="bg1"/>
                </a:solidFill>
              </a:rPr>
              <a:t>sản</a:t>
            </a:r>
            <a:r>
              <a:rPr lang="en-US" sz="2800" dirty="0" smtClean="0">
                <a:solidFill>
                  <a:schemeClr val="bg1"/>
                </a:solidFill>
              </a:rPr>
              <a:t> </a:t>
            </a:r>
            <a:r>
              <a:rPr lang="en-US" sz="2800" dirty="0" err="1" smtClean="0">
                <a:solidFill>
                  <a:schemeClr val="bg1"/>
                </a:solidFill>
              </a:rPr>
              <a:t>xuất</a:t>
            </a:r>
            <a:endParaRPr lang="en-US" sz="2800" dirty="0">
              <a:solidFill>
                <a:schemeClr val="bg1"/>
              </a:solidFill>
            </a:endParaRPr>
          </a:p>
        </p:txBody>
      </p:sp>
      <p:sp>
        <p:nvSpPr>
          <p:cNvPr id="8" name="Rounded Rectangle 7"/>
          <p:cNvSpPr/>
          <p:nvPr/>
        </p:nvSpPr>
        <p:spPr>
          <a:xfrm>
            <a:off x="4341812" y="3505200"/>
            <a:ext cx="3276600" cy="1981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bg1"/>
                </a:solidFill>
              </a:rPr>
              <a:t>Các</a:t>
            </a:r>
            <a:r>
              <a:rPr lang="en-US" sz="2800" dirty="0" smtClean="0">
                <a:solidFill>
                  <a:schemeClr val="bg1"/>
                </a:solidFill>
              </a:rPr>
              <a:t> </a:t>
            </a:r>
            <a:r>
              <a:rPr lang="en-US" sz="2800" dirty="0" err="1" smtClean="0">
                <a:solidFill>
                  <a:schemeClr val="bg1"/>
                </a:solidFill>
              </a:rPr>
              <a:t>thị</a:t>
            </a:r>
            <a:r>
              <a:rPr lang="en-US" sz="2800" dirty="0" smtClean="0">
                <a:solidFill>
                  <a:schemeClr val="bg1"/>
                </a:solidFill>
              </a:rPr>
              <a:t> </a:t>
            </a:r>
            <a:r>
              <a:rPr lang="en-US" sz="2800" dirty="0" err="1" smtClean="0">
                <a:solidFill>
                  <a:schemeClr val="bg1"/>
                </a:solidFill>
              </a:rPr>
              <a:t>trấn</a:t>
            </a:r>
            <a:r>
              <a:rPr lang="en-US" sz="2800" dirty="0" smtClean="0">
                <a:solidFill>
                  <a:schemeClr val="bg1"/>
                </a:solidFill>
              </a:rPr>
              <a:t> </a:t>
            </a:r>
            <a:r>
              <a:rPr lang="en-US" sz="2800" dirty="0" err="1" smtClean="0">
                <a:solidFill>
                  <a:schemeClr val="bg1"/>
                </a:solidFill>
              </a:rPr>
              <a:t>nhỏ</a:t>
            </a:r>
            <a:r>
              <a:rPr lang="en-US" sz="2800" dirty="0" smtClean="0">
                <a:solidFill>
                  <a:schemeClr val="bg1"/>
                </a:solidFill>
              </a:rPr>
              <a:t> </a:t>
            </a:r>
            <a:r>
              <a:rPr lang="en-US" sz="2800" dirty="0" err="1" smtClean="0">
                <a:solidFill>
                  <a:schemeClr val="bg1"/>
                </a:solidFill>
              </a:rPr>
              <a:t>bắt</a:t>
            </a:r>
            <a:r>
              <a:rPr lang="en-US" sz="2800" dirty="0" smtClean="0">
                <a:solidFill>
                  <a:schemeClr val="bg1"/>
                </a:solidFill>
              </a:rPr>
              <a:t> </a:t>
            </a:r>
            <a:r>
              <a:rPr lang="en-US" sz="2800" dirty="0" err="1" smtClean="0">
                <a:solidFill>
                  <a:schemeClr val="bg1"/>
                </a:solidFill>
              </a:rPr>
              <a:t>đầu</a:t>
            </a:r>
            <a:r>
              <a:rPr lang="en-US" sz="2800" dirty="0" smtClean="0">
                <a:solidFill>
                  <a:schemeClr val="bg1"/>
                </a:solidFill>
              </a:rPr>
              <a:t> </a:t>
            </a:r>
            <a:r>
              <a:rPr lang="en-US" sz="2800" dirty="0" err="1" smtClean="0">
                <a:solidFill>
                  <a:schemeClr val="bg1"/>
                </a:solidFill>
              </a:rPr>
              <a:t>xuất</a:t>
            </a:r>
            <a:r>
              <a:rPr lang="en-US" sz="2800" dirty="0" smtClean="0">
                <a:solidFill>
                  <a:schemeClr val="bg1"/>
                </a:solidFill>
              </a:rPr>
              <a:t> </a:t>
            </a:r>
            <a:r>
              <a:rPr lang="en-US" sz="2800" dirty="0" err="1" smtClean="0">
                <a:solidFill>
                  <a:schemeClr val="bg1"/>
                </a:solidFill>
              </a:rPr>
              <a:t>hiện</a:t>
            </a:r>
            <a:endParaRPr lang="en-US" sz="2800" dirty="0">
              <a:solidFill>
                <a:schemeClr val="bg1"/>
              </a:solidFill>
            </a:endParaRPr>
          </a:p>
        </p:txBody>
      </p:sp>
      <p:sp>
        <p:nvSpPr>
          <p:cNvPr id="9" name="Rounded Rectangle 8"/>
          <p:cNvSpPr/>
          <p:nvPr/>
        </p:nvSpPr>
        <p:spPr>
          <a:xfrm>
            <a:off x="227012" y="3546297"/>
            <a:ext cx="3200400" cy="1981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smtClean="0">
                <a:solidFill>
                  <a:schemeClr val="bg1"/>
                </a:solidFill>
              </a:rPr>
              <a:t>Thành</a:t>
            </a:r>
            <a:r>
              <a:rPr lang="en-US" sz="2800" dirty="0" smtClean="0">
                <a:solidFill>
                  <a:schemeClr val="bg1"/>
                </a:solidFill>
              </a:rPr>
              <a:t> </a:t>
            </a:r>
            <a:r>
              <a:rPr lang="en-US" sz="2800" dirty="0" err="1" smtClean="0">
                <a:solidFill>
                  <a:schemeClr val="bg1"/>
                </a:solidFill>
              </a:rPr>
              <a:t>thị</a:t>
            </a:r>
            <a:r>
              <a:rPr lang="en-US" sz="2800" dirty="0" smtClean="0">
                <a:solidFill>
                  <a:schemeClr val="bg1"/>
                </a:solidFill>
              </a:rPr>
              <a:t> </a:t>
            </a:r>
            <a:r>
              <a:rPr lang="en-US" sz="2800" dirty="0" err="1" smtClean="0">
                <a:solidFill>
                  <a:schemeClr val="bg1"/>
                </a:solidFill>
              </a:rPr>
              <a:t>ra</a:t>
            </a:r>
            <a:r>
              <a:rPr lang="en-US" sz="2800" dirty="0" smtClean="0">
                <a:solidFill>
                  <a:schemeClr val="bg1"/>
                </a:solidFill>
              </a:rPr>
              <a:t> </a:t>
            </a:r>
            <a:r>
              <a:rPr lang="en-US" sz="2800" dirty="0" err="1" smtClean="0">
                <a:solidFill>
                  <a:schemeClr val="bg1"/>
                </a:solidFill>
              </a:rPr>
              <a:t>đời</a:t>
            </a:r>
            <a:endParaRPr lang="en-US" sz="2800" dirty="0">
              <a:solidFill>
                <a:schemeClr val="bg1"/>
              </a:solidFill>
            </a:endParaRPr>
          </a:p>
        </p:txBody>
      </p:sp>
      <p:sp>
        <p:nvSpPr>
          <p:cNvPr id="10" name="Right Arrow 9"/>
          <p:cNvSpPr/>
          <p:nvPr/>
        </p:nvSpPr>
        <p:spPr>
          <a:xfrm>
            <a:off x="4041982" y="1295400"/>
            <a:ext cx="52843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ight Arrow 10"/>
          <p:cNvSpPr/>
          <p:nvPr/>
        </p:nvSpPr>
        <p:spPr>
          <a:xfrm>
            <a:off x="7851982" y="1131013"/>
            <a:ext cx="52843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Down Arrow 12"/>
          <p:cNvSpPr/>
          <p:nvPr/>
        </p:nvSpPr>
        <p:spPr>
          <a:xfrm>
            <a:off x="10133012" y="2743200"/>
            <a:ext cx="7620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Left Arrow 13"/>
          <p:cNvSpPr/>
          <p:nvPr/>
        </p:nvSpPr>
        <p:spPr>
          <a:xfrm>
            <a:off x="7694612" y="4267200"/>
            <a:ext cx="528430" cy="762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Left Arrow 14"/>
          <p:cNvSpPr/>
          <p:nvPr/>
        </p:nvSpPr>
        <p:spPr>
          <a:xfrm>
            <a:off x="3513552" y="4191000"/>
            <a:ext cx="528430" cy="762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83197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6515" y="344409"/>
            <a:ext cx="11227452" cy="798491"/>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rPr>
              <a:t>Sự</a:t>
            </a:r>
            <a:r>
              <a:rPr lang="en-US" sz="3600" b="1" dirty="0" smtClean="0">
                <a:solidFill>
                  <a:srgbClr val="C00000"/>
                </a:solidFill>
              </a:rPr>
              <a:t> </a:t>
            </a:r>
            <a:r>
              <a:rPr lang="en-US" sz="3600" b="1" dirty="0" err="1" smtClean="0">
                <a:solidFill>
                  <a:srgbClr val="C00000"/>
                </a:solidFill>
              </a:rPr>
              <a:t>xuất</a:t>
            </a:r>
            <a:r>
              <a:rPr lang="en-US" sz="3600" b="1" dirty="0" smtClean="0">
                <a:solidFill>
                  <a:srgbClr val="C00000"/>
                </a:solidFill>
              </a:rPr>
              <a:t> </a:t>
            </a:r>
            <a:r>
              <a:rPr lang="en-US" sz="3600" b="1" dirty="0" err="1" smtClean="0">
                <a:solidFill>
                  <a:srgbClr val="C00000"/>
                </a:solidFill>
              </a:rPr>
              <a:t>hiện</a:t>
            </a:r>
            <a:r>
              <a:rPr lang="en-US" sz="3600" b="1" dirty="0" smtClean="0">
                <a:solidFill>
                  <a:srgbClr val="C00000"/>
                </a:solidFill>
              </a:rPr>
              <a:t> </a:t>
            </a:r>
            <a:r>
              <a:rPr lang="en-US" sz="3600" b="1" dirty="0" err="1" smtClean="0">
                <a:solidFill>
                  <a:srgbClr val="C00000"/>
                </a:solidFill>
              </a:rPr>
              <a:t>thành</a:t>
            </a:r>
            <a:r>
              <a:rPr lang="en-US" sz="3600" b="1" dirty="0" smtClean="0">
                <a:solidFill>
                  <a:srgbClr val="C00000"/>
                </a:solidFill>
              </a:rPr>
              <a:t> </a:t>
            </a:r>
            <a:r>
              <a:rPr lang="en-US" sz="3600" b="1" dirty="0" err="1" smtClean="0">
                <a:solidFill>
                  <a:srgbClr val="C00000"/>
                </a:solidFill>
              </a:rPr>
              <a:t>thị</a:t>
            </a:r>
            <a:r>
              <a:rPr lang="en-US" sz="3600" b="1" dirty="0" smtClean="0">
                <a:solidFill>
                  <a:srgbClr val="C00000"/>
                </a:solidFill>
              </a:rPr>
              <a:t> </a:t>
            </a:r>
            <a:r>
              <a:rPr lang="en-US" sz="3600" b="1" dirty="0" err="1" smtClean="0">
                <a:solidFill>
                  <a:srgbClr val="C00000"/>
                </a:solidFill>
              </a:rPr>
              <a:t>trung</a:t>
            </a:r>
            <a:r>
              <a:rPr lang="en-US" sz="3600" b="1" dirty="0" smtClean="0">
                <a:solidFill>
                  <a:srgbClr val="C00000"/>
                </a:solidFill>
              </a:rPr>
              <a:t> </a:t>
            </a:r>
            <a:r>
              <a:rPr lang="en-US" sz="3600" b="1" dirty="0" err="1" smtClean="0">
                <a:solidFill>
                  <a:srgbClr val="C00000"/>
                </a:solidFill>
              </a:rPr>
              <a:t>đại</a:t>
            </a:r>
            <a:endParaRPr lang="en-US" sz="3600" b="1" dirty="0">
              <a:solidFill>
                <a:srgbClr val="C00000"/>
              </a:solidFill>
            </a:endParaRPr>
          </a:p>
        </p:txBody>
      </p:sp>
      <p:sp>
        <p:nvSpPr>
          <p:cNvPr id="6" name="Rounded Rectangle 5"/>
          <p:cNvSpPr/>
          <p:nvPr/>
        </p:nvSpPr>
        <p:spPr>
          <a:xfrm>
            <a:off x="698318" y="1397000"/>
            <a:ext cx="4431146" cy="2133600"/>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300"/>
              </a:spcBef>
              <a:spcAft>
                <a:spcPts val="400"/>
              </a:spcAft>
              <a:buFont typeface="Arial" panose="020B0604020202020204" pitchFamily="34" charset="0"/>
              <a:buChar char="•"/>
            </a:pPr>
            <a:r>
              <a:rPr lang="en-US" sz="2400" dirty="0" err="1" smtClean="0">
                <a:solidFill>
                  <a:srgbClr val="002060"/>
                </a:solidFill>
              </a:rPr>
              <a:t>Sản</a:t>
            </a:r>
            <a:r>
              <a:rPr lang="en-US" sz="2400" dirty="0" smtClean="0">
                <a:solidFill>
                  <a:srgbClr val="002060"/>
                </a:solidFill>
              </a:rPr>
              <a:t> </a:t>
            </a:r>
            <a:r>
              <a:rPr lang="en-US" sz="2400" dirty="0" err="1" smtClean="0">
                <a:solidFill>
                  <a:srgbClr val="002060"/>
                </a:solidFill>
              </a:rPr>
              <a:t>phẩm</a:t>
            </a:r>
            <a:r>
              <a:rPr lang="en-US" sz="2400" dirty="0" smtClean="0">
                <a:solidFill>
                  <a:srgbClr val="002060"/>
                </a:solidFill>
              </a:rPr>
              <a:t> </a:t>
            </a:r>
            <a:r>
              <a:rPr lang="en-US" sz="2400" dirty="0" err="1" smtClean="0">
                <a:solidFill>
                  <a:srgbClr val="002060"/>
                </a:solidFill>
              </a:rPr>
              <a:t>được</a:t>
            </a:r>
            <a:r>
              <a:rPr lang="en-US" sz="2400" dirty="0" smtClean="0">
                <a:solidFill>
                  <a:srgbClr val="002060"/>
                </a:solidFill>
              </a:rPr>
              <a:t> </a:t>
            </a:r>
            <a:r>
              <a:rPr lang="en-US" sz="2400" dirty="0" err="1" smtClean="0">
                <a:solidFill>
                  <a:srgbClr val="002060"/>
                </a:solidFill>
              </a:rPr>
              <a:t>bán</a:t>
            </a:r>
            <a:r>
              <a:rPr lang="en-US" sz="2400" dirty="0" smtClean="0">
                <a:solidFill>
                  <a:srgbClr val="002060"/>
                </a:solidFill>
              </a:rPr>
              <a:t> </a:t>
            </a:r>
            <a:r>
              <a:rPr lang="en-US" sz="2400" dirty="0" err="1" smtClean="0">
                <a:solidFill>
                  <a:srgbClr val="002060"/>
                </a:solidFill>
              </a:rPr>
              <a:t>ra</a:t>
            </a:r>
            <a:r>
              <a:rPr lang="en-US" sz="2400" dirty="0" smtClean="0">
                <a:solidFill>
                  <a:srgbClr val="002060"/>
                </a:solidFill>
              </a:rPr>
              <a:t> </a:t>
            </a:r>
            <a:r>
              <a:rPr lang="en-US" sz="2400" dirty="0" err="1" smtClean="0">
                <a:solidFill>
                  <a:srgbClr val="002060"/>
                </a:solidFill>
              </a:rPr>
              <a:t>thị</a:t>
            </a:r>
            <a:r>
              <a:rPr lang="en-US" sz="2400" dirty="0" smtClean="0">
                <a:solidFill>
                  <a:srgbClr val="002060"/>
                </a:solidFill>
              </a:rPr>
              <a:t> </a:t>
            </a:r>
            <a:r>
              <a:rPr lang="en-US" sz="2400" dirty="0" err="1" smtClean="0">
                <a:solidFill>
                  <a:srgbClr val="002060"/>
                </a:solidFill>
              </a:rPr>
              <a:t>trường</a:t>
            </a:r>
            <a:r>
              <a:rPr lang="en-US" sz="2400" dirty="0" smtClean="0">
                <a:solidFill>
                  <a:srgbClr val="002060"/>
                </a:solidFill>
              </a:rPr>
              <a:t> </a:t>
            </a:r>
            <a:r>
              <a:rPr lang="en-US" sz="2400" dirty="0" err="1" smtClean="0">
                <a:solidFill>
                  <a:srgbClr val="002060"/>
                </a:solidFill>
              </a:rPr>
              <a:t>tự</a:t>
            </a:r>
            <a:r>
              <a:rPr lang="en-US" sz="2400" dirty="0" smtClean="0">
                <a:solidFill>
                  <a:srgbClr val="002060"/>
                </a:solidFill>
              </a:rPr>
              <a:t> do</a:t>
            </a:r>
          </a:p>
          <a:p>
            <a:pPr marL="285750" indent="-285750">
              <a:spcBef>
                <a:spcPts val="300"/>
              </a:spcBef>
              <a:spcAft>
                <a:spcPts val="400"/>
              </a:spcAft>
              <a:buFont typeface="Arial" panose="020B0604020202020204" pitchFamily="34" charset="0"/>
              <a:buChar char="•"/>
            </a:pPr>
            <a:r>
              <a:rPr lang="en-US" sz="2400" dirty="0" err="1" smtClean="0">
                <a:solidFill>
                  <a:srgbClr val="002060"/>
                </a:solidFill>
              </a:rPr>
              <a:t>Sự</a:t>
            </a:r>
            <a:r>
              <a:rPr lang="en-US" sz="2400" dirty="0" smtClean="0">
                <a:solidFill>
                  <a:srgbClr val="002060"/>
                </a:solidFill>
              </a:rPr>
              <a:t> </a:t>
            </a:r>
            <a:r>
              <a:rPr lang="en-US" sz="2400" dirty="0" err="1" smtClean="0">
                <a:solidFill>
                  <a:srgbClr val="002060"/>
                </a:solidFill>
              </a:rPr>
              <a:t>chuyên</a:t>
            </a:r>
            <a:r>
              <a:rPr lang="en-US" sz="2400" dirty="0" smtClean="0">
                <a:solidFill>
                  <a:srgbClr val="002060"/>
                </a:solidFill>
              </a:rPr>
              <a:t> </a:t>
            </a:r>
            <a:r>
              <a:rPr lang="en-US" sz="2400" dirty="0" err="1" smtClean="0">
                <a:solidFill>
                  <a:srgbClr val="002060"/>
                </a:solidFill>
              </a:rPr>
              <a:t>môn</a:t>
            </a:r>
            <a:r>
              <a:rPr lang="en-US" sz="2400" dirty="0" smtClean="0">
                <a:solidFill>
                  <a:srgbClr val="002060"/>
                </a:solidFill>
              </a:rPr>
              <a:t> </a:t>
            </a:r>
            <a:r>
              <a:rPr lang="en-US" sz="2400" dirty="0" err="1" smtClean="0">
                <a:solidFill>
                  <a:srgbClr val="002060"/>
                </a:solidFill>
              </a:rPr>
              <a:t>hóa</a:t>
            </a:r>
            <a:r>
              <a:rPr lang="en-US" sz="2400" dirty="0" smtClean="0">
                <a:solidFill>
                  <a:srgbClr val="002060"/>
                </a:solidFill>
              </a:rPr>
              <a:t> </a:t>
            </a:r>
            <a:r>
              <a:rPr lang="en-US" sz="2400" dirty="0" err="1" smtClean="0">
                <a:solidFill>
                  <a:srgbClr val="002060"/>
                </a:solidFill>
              </a:rPr>
              <a:t>trong</a:t>
            </a:r>
            <a:r>
              <a:rPr lang="en-US" sz="2400" dirty="0" smtClean="0">
                <a:solidFill>
                  <a:srgbClr val="002060"/>
                </a:solidFill>
              </a:rPr>
              <a:t> </a:t>
            </a:r>
            <a:r>
              <a:rPr lang="en-US" sz="2400" dirty="0" err="1" smtClean="0">
                <a:solidFill>
                  <a:srgbClr val="002060"/>
                </a:solidFill>
              </a:rPr>
              <a:t>các</a:t>
            </a:r>
            <a:r>
              <a:rPr lang="en-US" sz="2400" dirty="0" smtClean="0">
                <a:solidFill>
                  <a:srgbClr val="002060"/>
                </a:solidFill>
              </a:rPr>
              <a:t> </a:t>
            </a:r>
            <a:r>
              <a:rPr lang="en-US" sz="2400" dirty="0" err="1" smtClean="0">
                <a:solidFill>
                  <a:srgbClr val="002060"/>
                </a:solidFill>
              </a:rPr>
              <a:t>ngành</a:t>
            </a:r>
            <a:r>
              <a:rPr lang="en-US" sz="2400" dirty="0" smtClean="0">
                <a:solidFill>
                  <a:srgbClr val="002060"/>
                </a:solidFill>
              </a:rPr>
              <a:t> </a:t>
            </a:r>
            <a:r>
              <a:rPr lang="en-US" sz="2400" dirty="0" err="1" smtClean="0">
                <a:solidFill>
                  <a:srgbClr val="002060"/>
                </a:solidFill>
              </a:rPr>
              <a:t>thủ</a:t>
            </a:r>
            <a:r>
              <a:rPr lang="en-US" sz="2400" dirty="0" smtClean="0">
                <a:solidFill>
                  <a:srgbClr val="002060"/>
                </a:solidFill>
              </a:rPr>
              <a:t> </a:t>
            </a:r>
            <a:r>
              <a:rPr lang="en-US" sz="2400" dirty="0" err="1" smtClean="0">
                <a:solidFill>
                  <a:srgbClr val="002060"/>
                </a:solidFill>
              </a:rPr>
              <a:t>công</a:t>
            </a:r>
            <a:r>
              <a:rPr lang="en-US" sz="2400" dirty="0" smtClean="0">
                <a:solidFill>
                  <a:srgbClr val="002060"/>
                </a:solidFill>
              </a:rPr>
              <a:t> </a:t>
            </a:r>
            <a:r>
              <a:rPr lang="en-US" sz="2400" dirty="0" err="1" smtClean="0">
                <a:solidFill>
                  <a:srgbClr val="002060"/>
                </a:solidFill>
              </a:rPr>
              <a:t>nghiệp</a:t>
            </a:r>
            <a:endParaRPr lang="en-US" sz="2400" dirty="0">
              <a:solidFill>
                <a:srgbClr val="002060"/>
              </a:solidFill>
            </a:endParaRPr>
          </a:p>
        </p:txBody>
      </p:sp>
      <p:sp>
        <p:nvSpPr>
          <p:cNvPr id="7" name="Rounded Rectangle 6"/>
          <p:cNvSpPr/>
          <p:nvPr/>
        </p:nvSpPr>
        <p:spPr>
          <a:xfrm>
            <a:off x="7414868" y="1397000"/>
            <a:ext cx="4189909" cy="213360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002060"/>
                </a:solidFill>
              </a:rPr>
              <a:t>Nền</a:t>
            </a:r>
            <a:r>
              <a:rPr lang="en-US" sz="2400" dirty="0" smtClean="0">
                <a:solidFill>
                  <a:srgbClr val="002060"/>
                </a:solidFill>
              </a:rPr>
              <a:t> </a:t>
            </a:r>
            <a:r>
              <a:rPr lang="en-US" sz="2400" dirty="0" err="1" smtClean="0">
                <a:solidFill>
                  <a:srgbClr val="002060"/>
                </a:solidFill>
              </a:rPr>
              <a:t>kinh</a:t>
            </a:r>
            <a:r>
              <a:rPr lang="en-US" sz="2400" dirty="0" smtClean="0">
                <a:solidFill>
                  <a:srgbClr val="002060"/>
                </a:solidFill>
              </a:rPr>
              <a:t> </a:t>
            </a:r>
            <a:r>
              <a:rPr lang="en-US" sz="2400" dirty="0" err="1" smtClean="0">
                <a:solidFill>
                  <a:srgbClr val="002060"/>
                </a:solidFill>
              </a:rPr>
              <a:t>tế</a:t>
            </a:r>
            <a:r>
              <a:rPr lang="en-US" sz="2400" dirty="0" smtClean="0">
                <a:solidFill>
                  <a:srgbClr val="002060"/>
                </a:solidFill>
              </a:rPr>
              <a:t> </a:t>
            </a:r>
            <a:r>
              <a:rPr lang="en-US" sz="2400" dirty="0" err="1" smtClean="0">
                <a:solidFill>
                  <a:srgbClr val="002060"/>
                </a:solidFill>
              </a:rPr>
              <a:t>lãnh</a:t>
            </a:r>
            <a:r>
              <a:rPr lang="en-US" sz="2400" dirty="0" smtClean="0">
                <a:solidFill>
                  <a:srgbClr val="002060"/>
                </a:solidFill>
              </a:rPr>
              <a:t> </a:t>
            </a:r>
            <a:r>
              <a:rPr lang="en-US" sz="2400" dirty="0" err="1" smtClean="0">
                <a:solidFill>
                  <a:srgbClr val="002060"/>
                </a:solidFill>
              </a:rPr>
              <a:t>địa</a:t>
            </a:r>
            <a:r>
              <a:rPr lang="en-US" sz="2400" dirty="0" smtClean="0">
                <a:solidFill>
                  <a:srgbClr val="002060"/>
                </a:solidFill>
              </a:rPr>
              <a:t> </a:t>
            </a:r>
            <a:r>
              <a:rPr lang="en-US" sz="2400" dirty="0" err="1" smtClean="0">
                <a:solidFill>
                  <a:srgbClr val="002060"/>
                </a:solidFill>
              </a:rPr>
              <a:t>khép</a:t>
            </a:r>
            <a:r>
              <a:rPr lang="en-US" sz="2400" dirty="0" smtClean="0">
                <a:solidFill>
                  <a:srgbClr val="002060"/>
                </a:solidFill>
              </a:rPr>
              <a:t> </a:t>
            </a:r>
            <a:r>
              <a:rPr lang="en-US" sz="2400" dirty="0" err="1" smtClean="0">
                <a:solidFill>
                  <a:srgbClr val="002060"/>
                </a:solidFill>
              </a:rPr>
              <a:t>kín</a:t>
            </a:r>
            <a:endParaRPr lang="en-US" sz="2400" dirty="0">
              <a:solidFill>
                <a:srgbClr val="002060"/>
              </a:solidFill>
            </a:endParaRPr>
          </a:p>
        </p:txBody>
      </p:sp>
      <p:sp>
        <p:nvSpPr>
          <p:cNvPr id="8" name="Rounded Rectangle 7"/>
          <p:cNvSpPr/>
          <p:nvPr/>
        </p:nvSpPr>
        <p:spPr>
          <a:xfrm>
            <a:off x="2267821" y="4617194"/>
            <a:ext cx="8125883" cy="1999506"/>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spcAft>
                <a:spcPts val="600"/>
              </a:spcAft>
              <a:buFont typeface="Arial" panose="020B0604020202020204" pitchFamily="34" charset="0"/>
              <a:buChar char="•"/>
            </a:pPr>
            <a:r>
              <a:rPr lang="en-US" sz="2400" dirty="0" err="1" smtClean="0">
                <a:solidFill>
                  <a:srgbClr val="002060"/>
                </a:solidFill>
              </a:rPr>
              <a:t>Thợ</a:t>
            </a:r>
            <a:r>
              <a:rPr lang="en-US" sz="2400" dirty="0" smtClean="0">
                <a:solidFill>
                  <a:srgbClr val="002060"/>
                </a:solidFill>
              </a:rPr>
              <a:t> </a:t>
            </a:r>
            <a:r>
              <a:rPr lang="en-US" sz="2400" dirty="0" err="1" smtClean="0">
                <a:solidFill>
                  <a:srgbClr val="002060"/>
                </a:solidFill>
              </a:rPr>
              <a:t>thủ</a:t>
            </a:r>
            <a:r>
              <a:rPr lang="en-US" sz="2400" dirty="0" smtClean="0">
                <a:solidFill>
                  <a:srgbClr val="002060"/>
                </a:solidFill>
              </a:rPr>
              <a:t> </a:t>
            </a:r>
            <a:r>
              <a:rPr lang="en-US" sz="2400" dirty="0" err="1" smtClean="0">
                <a:solidFill>
                  <a:srgbClr val="002060"/>
                </a:solidFill>
              </a:rPr>
              <a:t>công</a:t>
            </a:r>
            <a:r>
              <a:rPr lang="en-US" sz="2400" dirty="0" smtClean="0">
                <a:solidFill>
                  <a:srgbClr val="002060"/>
                </a:solidFill>
              </a:rPr>
              <a:t> </a:t>
            </a:r>
            <a:r>
              <a:rPr lang="en-US" sz="2400" dirty="0" err="1" smtClean="0">
                <a:solidFill>
                  <a:srgbClr val="002060"/>
                </a:solidFill>
              </a:rPr>
              <a:t>tìm</a:t>
            </a:r>
            <a:r>
              <a:rPr lang="en-US" sz="2400" dirty="0" smtClean="0">
                <a:solidFill>
                  <a:srgbClr val="002060"/>
                </a:solidFill>
              </a:rPr>
              <a:t> </a:t>
            </a:r>
            <a:r>
              <a:rPr lang="en-US" sz="2400" dirty="0" err="1" smtClean="0">
                <a:solidFill>
                  <a:srgbClr val="002060"/>
                </a:solidFill>
              </a:rPr>
              <a:t>cách</a:t>
            </a:r>
            <a:r>
              <a:rPr lang="en-US" sz="2400" dirty="0" smtClean="0">
                <a:solidFill>
                  <a:srgbClr val="002060"/>
                </a:solidFill>
              </a:rPr>
              <a:t> </a:t>
            </a:r>
            <a:r>
              <a:rPr lang="en-US" sz="2400" dirty="0" err="1" smtClean="0">
                <a:solidFill>
                  <a:srgbClr val="002060"/>
                </a:solidFill>
              </a:rPr>
              <a:t>thoát</a:t>
            </a:r>
            <a:r>
              <a:rPr lang="en-US" sz="2400" dirty="0" smtClean="0">
                <a:solidFill>
                  <a:srgbClr val="002060"/>
                </a:solidFill>
              </a:rPr>
              <a:t> </a:t>
            </a:r>
            <a:r>
              <a:rPr lang="en-US" sz="2400" dirty="0" err="1" smtClean="0">
                <a:solidFill>
                  <a:srgbClr val="002060"/>
                </a:solidFill>
              </a:rPr>
              <a:t>khỏi</a:t>
            </a:r>
            <a:r>
              <a:rPr lang="en-US" sz="2400" dirty="0" smtClean="0">
                <a:solidFill>
                  <a:srgbClr val="002060"/>
                </a:solidFill>
              </a:rPr>
              <a:t> </a:t>
            </a:r>
            <a:r>
              <a:rPr lang="en-US" sz="2400" dirty="0" err="1" smtClean="0">
                <a:solidFill>
                  <a:srgbClr val="002060"/>
                </a:solidFill>
              </a:rPr>
              <a:t>lãnh</a:t>
            </a:r>
            <a:r>
              <a:rPr lang="en-US" sz="2400" dirty="0" smtClean="0">
                <a:solidFill>
                  <a:srgbClr val="002060"/>
                </a:solidFill>
              </a:rPr>
              <a:t> </a:t>
            </a:r>
            <a:r>
              <a:rPr lang="en-US" sz="2400" dirty="0" err="1" smtClean="0">
                <a:solidFill>
                  <a:srgbClr val="002060"/>
                </a:solidFill>
              </a:rPr>
              <a:t>địa</a:t>
            </a:r>
            <a:r>
              <a:rPr lang="en-US" sz="2400" dirty="0" smtClean="0">
                <a:solidFill>
                  <a:srgbClr val="002060"/>
                </a:solidFill>
              </a:rPr>
              <a:t>, </a:t>
            </a:r>
            <a:r>
              <a:rPr lang="en-US" sz="2400" dirty="0" err="1" smtClean="0">
                <a:solidFill>
                  <a:srgbClr val="002060"/>
                </a:solidFill>
              </a:rPr>
              <a:t>chọn</a:t>
            </a:r>
            <a:r>
              <a:rPr lang="en-US" sz="2400" dirty="0" smtClean="0">
                <a:solidFill>
                  <a:srgbClr val="002060"/>
                </a:solidFill>
              </a:rPr>
              <a:t> </a:t>
            </a:r>
            <a:r>
              <a:rPr lang="en-US" sz="2400" dirty="0" err="1">
                <a:solidFill>
                  <a:srgbClr val="002060"/>
                </a:solidFill>
              </a:rPr>
              <a:t>đ</a:t>
            </a:r>
            <a:r>
              <a:rPr lang="en-US" sz="2400" dirty="0" err="1" smtClean="0">
                <a:solidFill>
                  <a:srgbClr val="002060"/>
                </a:solidFill>
              </a:rPr>
              <a:t>ến</a:t>
            </a:r>
            <a:r>
              <a:rPr lang="en-US" sz="2400" dirty="0" smtClean="0">
                <a:solidFill>
                  <a:srgbClr val="002060"/>
                </a:solidFill>
              </a:rPr>
              <a:t> </a:t>
            </a:r>
            <a:r>
              <a:rPr lang="en-US" sz="2400" dirty="0" err="1" smtClean="0">
                <a:solidFill>
                  <a:srgbClr val="002060"/>
                </a:solidFill>
              </a:rPr>
              <a:t>các</a:t>
            </a:r>
            <a:r>
              <a:rPr lang="en-US" sz="2400" dirty="0" smtClean="0">
                <a:solidFill>
                  <a:srgbClr val="002060"/>
                </a:solidFill>
              </a:rPr>
              <a:t> </a:t>
            </a:r>
            <a:r>
              <a:rPr lang="en-US" sz="2400" dirty="0" err="1" smtClean="0">
                <a:solidFill>
                  <a:srgbClr val="002060"/>
                </a:solidFill>
              </a:rPr>
              <a:t>địa</a:t>
            </a:r>
            <a:r>
              <a:rPr lang="en-US" sz="2400" dirty="0" smtClean="0">
                <a:solidFill>
                  <a:srgbClr val="002060"/>
                </a:solidFill>
              </a:rPr>
              <a:t> </a:t>
            </a:r>
            <a:r>
              <a:rPr lang="en-US" sz="2400" dirty="0" err="1" smtClean="0">
                <a:solidFill>
                  <a:srgbClr val="002060"/>
                </a:solidFill>
              </a:rPr>
              <a:t>điểm</a:t>
            </a:r>
            <a:r>
              <a:rPr lang="en-US" sz="2400" dirty="0" smtClean="0">
                <a:solidFill>
                  <a:srgbClr val="002060"/>
                </a:solidFill>
              </a:rPr>
              <a:t> </a:t>
            </a:r>
            <a:r>
              <a:rPr lang="en-US" sz="2400" dirty="0" err="1" smtClean="0">
                <a:solidFill>
                  <a:srgbClr val="002060"/>
                </a:solidFill>
              </a:rPr>
              <a:t>có</a:t>
            </a:r>
            <a:r>
              <a:rPr lang="en-US" sz="2400" dirty="0" smtClean="0">
                <a:solidFill>
                  <a:srgbClr val="002060"/>
                </a:solidFill>
              </a:rPr>
              <a:t> </a:t>
            </a:r>
            <a:r>
              <a:rPr lang="en-US" sz="2400" dirty="0" err="1" smtClean="0">
                <a:solidFill>
                  <a:srgbClr val="002060"/>
                </a:solidFill>
              </a:rPr>
              <a:t>đông</a:t>
            </a:r>
            <a:r>
              <a:rPr lang="en-US" sz="2400" dirty="0" smtClean="0">
                <a:solidFill>
                  <a:srgbClr val="002060"/>
                </a:solidFill>
              </a:rPr>
              <a:t> </a:t>
            </a:r>
            <a:r>
              <a:rPr lang="en-US" sz="2400" dirty="0" err="1" smtClean="0">
                <a:solidFill>
                  <a:srgbClr val="002060"/>
                </a:solidFill>
              </a:rPr>
              <a:t>người</a:t>
            </a:r>
            <a:r>
              <a:rPr lang="en-US" sz="2400" dirty="0" smtClean="0">
                <a:solidFill>
                  <a:srgbClr val="002060"/>
                </a:solidFill>
              </a:rPr>
              <a:t> qua </a:t>
            </a:r>
            <a:r>
              <a:rPr lang="en-US" sz="2400" dirty="0" err="1" smtClean="0">
                <a:solidFill>
                  <a:srgbClr val="002060"/>
                </a:solidFill>
              </a:rPr>
              <a:t>lại</a:t>
            </a:r>
            <a:endParaRPr lang="en-US" sz="2400" dirty="0" smtClean="0">
              <a:solidFill>
                <a:srgbClr val="002060"/>
              </a:solidFill>
            </a:endParaRPr>
          </a:p>
          <a:p>
            <a:pPr marL="285750" indent="-285750">
              <a:spcBef>
                <a:spcPts val="600"/>
              </a:spcBef>
              <a:spcAft>
                <a:spcPts val="600"/>
              </a:spcAft>
              <a:buFont typeface="Arial" panose="020B0604020202020204" pitchFamily="34" charset="0"/>
              <a:buChar char="•"/>
            </a:pPr>
            <a:r>
              <a:rPr lang="en-US" sz="2400" dirty="0" err="1" smtClean="0">
                <a:solidFill>
                  <a:srgbClr val="002060"/>
                </a:solidFill>
              </a:rPr>
              <a:t>Lãnh</a:t>
            </a:r>
            <a:r>
              <a:rPr lang="en-US" sz="2400" dirty="0" smtClean="0">
                <a:solidFill>
                  <a:srgbClr val="002060"/>
                </a:solidFill>
              </a:rPr>
              <a:t> </a:t>
            </a:r>
            <a:r>
              <a:rPr lang="en-US" sz="2400" dirty="0" err="1" smtClean="0">
                <a:solidFill>
                  <a:srgbClr val="002060"/>
                </a:solidFill>
              </a:rPr>
              <a:t>chúa</a:t>
            </a:r>
            <a:r>
              <a:rPr lang="en-US" sz="2400" dirty="0" smtClean="0">
                <a:solidFill>
                  <a:srgbClr val="002060"/>
                </a:solidFill>
              </a:rPr>
              <a:t> </a:t>
            </a:r>
            <a:r>
              <a:rPr lang="en-US" sz="2400" dirty="0" err="1" smtClean="0">
                <a:solidFill>
                  <a:srgbClr val="002060"/>
                </a:solidFill>
              </a:rPr>
              <a:t>cũng</a:t>
            </a:r>
            <a:r>
              <a:rPr lang="en-US" sz="2400" dirty="0" smtClean="0">
                <a:solidFill>
                  <a:srgbClr val="002060"/>
                </a:solidFill>
              </a:rPr>
              <a:t> </a:t>
            </a:r>
            <a:r>
              <a:rPr lang="en-US" sz="2400" dirty="0" err="1" smtClean="0">
                <a:solidFill>
                  <a:srgbClr val="002060"/>
                </a:solidFill>
              </a:rPr>
              <a:t>lập</a:t>
            </a:r>
            <a:r>
              <a:rPr lang="en-US" sz="2400" dirty="0" smtClean="0">
                <a:solidFill>
                  <a:srgbClr val="002060"/>
                </a:solidFill>
              </a:rPr>
              <a:t> </a:t>
            </a:r>
            <a:r>
              <a:rPr lang="en-US" sz="2400" dirty="0" err="1" smtClean="0">
                <a:solidFill>
                  <a:srgbClr val="002060"/>
                </a:solidFill>
              </a:rPr>
              <a:t>ra</a:t>
            </a:r>
            <a:r>
              <a:rPr lang="en-US" sz="2400" dirty="0" smtClean="0">
                <a:solidFill>
                  <a:srgbClr val="002060"/>
                </a:solidFill>
              </a:rPr>
              <a:t> </a:t>
            </a:r>
            <a:r>
              <a:rPr lang="en-US" sz="2400" dirty="0" err="1" smtClean="0">
                <a:solidFill>
                  <a:srgbClr val="002060"/>
                </a:solidFill>
              </a:rPr>
              <a:t>các</a:t>
            </a:r>
            <a:r>
              <a:rPr lang="en-US" sz="2400" dirty="0" smtClean="0">
                <a:solidFill>
                  <a:srgbClr val="002060"/>
                </a:solidFill>
              </a:rPr>
              <a:t> </a:t>
            </a:r>
            <a:r>
              <a:rPr lang="en-US" sz="2400" dirty="0" err="1" smtClean="0">
                <a:solidFill>
                  <a:srgbClr val="002060"/>
                </a:solidFill>
              </a:rPr>
              <a:t>thành</a:t>
            </a:r>
            <a:r>
              <a:rPr lang="en-US" sz="2400" dirty="0" smtClean="0">
                <a:solidFill>
                  <a:srgbClr val="002060"/>
                </a:solidFill>
              </a:rPr>
              <a:t> </a:t>
            </a:r>
            <a:r>
              <a:rPr lang="en-US" sz="2400" dirty="0" err="1" smtClean="0">
                <a:solidFill>
                  <a:srgbClr val="002060"/>
                </a:solidFill>
              </a:rPr>
              <a:t>thị</a:t>
            </a:r>
            <a:r>
              <a:rPr lang="en-US" sz="2400" dirty="0" smtClean="0">
                <a:solidFill>
                  <a:srgbClr val="002060"/>
                </a:solidFill>
              </a:rPr>
              <a:t> </a:t>
            </a:r>
            <a:r>
              <a:rPr lang="en-US" sz="2400" dirty="0" err="1" smtClean="0">
                <a:solidFill>
                  <a:srgbClr val="002060"/>
                </a:solidFill>
              </a:rPr>
              <a:t>để</a:t>
            </a:r>
            <a:r>
              <a:rPr lang="en-US" sz="2400" dirty="0" smtClean="0">
                <a:solidFill>
                  <a:srgbClr val="002060"/>
                </a:solidFill>
              </a:rPr>
              <a:t> </a:t>
            </a:r>
            <a:r>
              <a:rPr lang="en-US" sz="2400" dirty="0" err="1" smtClean="0">
                <a:solidFill>
                  <a:srgbClr val="002060"/>
                </a:solidFill>
              </a:rPr>
              <a:t>cho</a:t>
            </a:r>
            <a:r>
              <a:rPr lang="en-US" sz="2400" dirty="0" smtClean="0">
                <a:solidFill>
                  <a:srgbClr val="002060"/>
                </a:solidFill>
              </a:rPr>
              <a:t> </a:t>
            </a:r>
            <a:r>
              <a:rPr lang="en-US" sz="2400" dirty="0" err="1" smtClean="0">
                <a:solidFill>
                  <a:srgbClr val="002060"/>
                </a:solidFill>
              </a:rPr>
              <a:t>thuê</a:t>
            </a:r>
            <a:endParaRPr lang="en-US" sz="2400" dirty="0" smtClean="0">
              <a:solidFill>
                <a:srgbClr val="002060"/>
              </a:solidFill>
            </a:endParaRPr>
          </a:p>
          <a:p>
            <a:pPr marL="285750" indent="-285750">
              <a:spcBef>
                <a:spcPts val="600"/>
              </a:spcBef>
              <a:spcAft>
                <a:spcPts val="600"/>
              </a:spcAft>
              <a:buFont typeface="Arial" panose="020B0604020202020204" pitchFamily="34" charset="0"/>
              <a:buChar char="•"/>
            </a:pPr>
            <a:r>
              <a:rPr lang="en-US" sz="2400" dirty="0" err="1" smtClean="0">
                <a:solidFill>
                  <a:srgbClr val="002060"/>
                </a:solidFill>
              </a:rPr>
              <a:t>Phục</a:t>
            </a:r>
            <a:r>
              <a:rPr lang="en-US" sz="2400" dirty="0" smtClean="0">
                <a:solidFill>
                  <a:srgbClr val="002060"/>
                </a:solidFill>
              </a:rPr>
              <a:t> </a:t>
            </a:r>
            <a:r>
              <a:rPr lang="en-US" sz="2400" dirty="0" err="1" smtClean="0">
                <a:solidFill>
                  <a:srgbClr val="002060"/>
                </a:solidFill>
              </a:rPr>
              <a:t>hồi</a:t>
            </a:r>
            <a:r>
              <a:rPr lang="en-US" sz="2400" dirty="0" smtClean="0">
                <a:solidFill>
                  <a:srgbClr val="002060"/>
                </a:solidFill>
              </a:rPr>
              <a:t> </a:t>
            </a:r>
            <a:r>
              <a:rPr lang="en-US" sz="2400" dirty="0" err="1" smtClean="0">
                <a:solidFill>
                  <a:srgbClr val="002060"/>
                </a:solidFill>
              </a:rPr>
              <a:t>một</a:t>
            </a:r>
            <a:r>
              <a:rPr lang="en-US" sz="2400" dirty="0" smtClean="0">
                <a:solidFill>
                  <a:srgbClr val="002060"/>
                </a:solidFill>
              </a:rPr>
              <a:t> </a:t>
            </a:r>
            <a:r>
              <a:rPr lang="en-US" sz="2400" dirty="0" err="1" smtClean="0">
                <a:solidFill>
                  <a:srgbClr val="002060"/>
                </a:solidFill>
              </a:rPr>
              <a:t>số</a:t>
            </a:r>
            <a:r>
              <a:rPr lang="en-US" sz="2400" dirty="0" smtClean="0">
                <a:solidFill>
                  <a:srgbClr val="002060"/>
                </a:solidFill>
              </a:rPr>
              <a:t> </a:t>
            </a:r>
            <a:r>
              <a:rPr lang="en-US" sz="2400" dirty="0" err="1" smtClean="0">
                <a:solidFill>
                  <a:srgbClr val="002060"/>
                </a:solidFill>
              </a:rPr>
              <a:t>thành</a:t>
            </a:r>
            <a:r>
              <a:rPr lang="en-US" sz="2400" dirty="0" smtClean="0">
                <a:solidFill>
                  <a:srgbClr val="002060"/>
                </a:solidFill>
              </a:rPr>
              <a:t> </a:t>
            </a:r>
            <a:r>
              <a:rPr lang="en-US" sz="2400" dirty="0" err="1" smtClean="0">
                <a:solidFill>
                  <a:srgbClr val="002060"/>
                </a:solidFill>
              </a:rPr>
              <a:t>thị</a:t>
            </a:r>
            <a:r>
              <a:rPr lang="en-US" sz="2400" dirty="0" smtClean="0">
                <a:solidFill>
                  <a:srgbClr val="002060"/>
                </a:solidFill>
              </a:rPr>
              <a:t> </a:t>
            </a:r>
            <a:r>
              <a:rPr lang="en-US" sz="2400" dirty="0" err="1" smtClean="0">
                <a:solidFill>
                  <a:srgbClr val="002060"/>
                </a:solidFill>
              </a:rPr>
              <a:t>cũ</a:t>
            </a:r>
            <a:endParaRPr lang="en-US" sz="2400" dirty="0">
              <a:solidFill>
                <a:srgbClr val="002060"/>
              </a:solidFill>
            </a:endParaRPr>
          </a:p>
        </p:txBody>
      </p:sp>
      <p:sp>
        <p:nvSpPr>
          <p:cNvPr id="9" name="Half Frame 8"/>
          <p:cNvSpPr/>
          <p:nvPr/>
        </p:nvSpPr>
        <p:spPr>
          <a:xfrm rot="18836620">
            <a:off x="6564282" y="2204976"/>
            <a:ext cx="843135" cy="816890"/>
          </a:xfrm>
          <a:prstGeom prst="halfFrame">
            <a:avLst>
              <a:gd name="adj1" fmla="val 22722"/>
              <a:gd name="adj2" fmla="val 23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8118252">
            <a:off x="5347829" y="2217624"/>
            <a:ext cx="842915" cy="817103"/>
          </a:xfrm>
          <a:prstGeom prst="halfFrame">
            <a:avLst>
              <a:gd name="adj1" fmla="val 22722"/>
              <a:gd name="adj2" fmla="val 23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wn Arrow 10"/>
          <p:cNvSpPr/>
          <p:nvPr/>
        </p:nvSpPr>
        <p:spPr>
          <a:xfrm>
            <a:off x="3301140" y="3689350"/>
            <a:ext cx="1066522" cy="723900"/>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8125883" y="3689350"/>
            <a:ext cx="1066522" cy="723900"/>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9961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6412" y="236667"/>
            <a:ext cx="3241982" cy="432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697" r="15930"/>
          <a:stretch/>
        </p:blipFill>
        <p:spPr bwMode="auto">
          <a:xfrm>
            <a:off x="6366525" y="358458"/>
            <a:ext cx="5285073" cy="332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Những điều ít người biết về cối xay gió Hà 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410" y="3962400"/>
            <a:ext cx="5176187" cy="25880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âu Âu thuở &quot;bốc mùi&quot;: Vua chúa mê mẩn hương người lâu ngày không tắm, say  đắm mùi hôi nách như bảo vật tình yê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12" y="2489220"/>
            <a:ext cx="2829928" cy="4140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8842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HOWROOM Nền Powerpoint Simple | - #18 - Wattp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904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3212" y="228600"/>
            <a:ext cx="11811000" cy="523220"/>
          </a:xfrm>
          <a:prstGeom prst="rect">
            <a:avLst/>
          </a:prstGeom>
          <a:noFill/>
        </p:spPr>
        <p:txBody>
          <a:bodyPr wrap="square" rtlCol="0">
            <a:spAutoFit/>
          </a:bodyPr>
          <a:lstStyle/>
          <a:p>
            <a:r>
              <a:rPr lang="en-US" sz="2800" b="1" dirty="0" smtClean="0">
                <a:solidFill>
                  <a:srgbClr val="C00000"/>
                </a:solidFill>
              </a:rPr>
              <a:t>3. </a:t>
            </a:r>
            <a:r>
              <a:rPr lang="en-US" sz="2800" b="1" dirty="0" err="1" smtClean="0">
                <a:solidFill>
                  <a:srgbClr val="C00000"/>
                </a:solidFill>
              </a:rPr>
              <a:t>Thành</a:t>
            </a:r>
            <a:r>
              <a:rPr lang="en-US" sz="2800" b="1" dirty="0" smtClean="0">
                <a:solidFill>
                  <a:srgbClr val="C00000"/>
                </a:solidFill>
              </a:rPr>
              <a:t> </a:t>
            </a:r>
            <a:r>
              <a:rPr lang="en-US" sz="2800" b="1" dirty="0" err="1" smtClean="0">
                <a:solidFill>
                  <a:srgbClr val="C00000"/>
                </a:solidFill>
              </a:rPr>
              <a:t>thị</a:t>
            </a:r>
            <a:r>
              <a:rPr lang="en-US" sz="2800" b="1" dirty="0" smtClean="0">
                <a:solidFill>
                  <a:srgbClr val="C00000"/>
                </a:solidFill>
              </a:rPr>
              <a:t> </a:t>
            </a:r>
            <a:r>
              <a:rPr lang="en-US" sz="2800" b="1" dirty="0" err="1" smtClean="0">
                <a:solidFill>
                  <a:srgbClr val="C00000"/>
                </a:solidFill>
              </a:rPr>
              <a:t>Tây</a:t>
            </a:r>
            <a:r>
              <a:rPr lang="en-US" sz="2800" b="1" dirty="0" smtClean="0">
                <a:solidFill>
                  <a:srgbClr val="C00000"/>
                </a:solidFill>
              </a:rPr>
              <a:t> </a:t>
            </a:r>
            <a:r>
              <a:rPr lang="en-US" sz="2800" b="1" dirty="0" err="1" smtClean="0">
                <a:solidFill>
                  <a:srgbClr val="C00000"/>
                </a:solidFill>
              </a:rPr>
              <a:t>Âu</a:t>
            </a:r>
            <a:r>
              <a:rPr lang="en-US" sz="2800" b="1" dirty="0" smtClean="0">
                <a:solidFill>
                  <a:srgbClr val="C00000"/>
                </a:solidFill>
              </a:rPr>
              <a:t> </a:t>
            </a:r>
            <a:r>
              <a:rPr lang="en-US" sz="2800" b="1" dirty="0" err="1" smtClean="0">
                <a:solidFill>
                  <a:srgbClr val="C00000"/>
                </a:solidFill>
              </a:rPr>
              <a:t>trung</a:t>
            </a:r>
            <a:r>
              <a:rPr lang="en-US" sz="2800" b="1" dirty="0" smtClean="0">
                <a:solidFill>
                  <a:srgbClr val="C00000"/>
                </a:solidFill>
              </a:rPr>
              <a:t> </a:t>
            </a:r>
            <a:r>
              <a:rPr lang="en-US" sz="2800" b="1" dirty="0" err="1" smtClean="0">
                <a:solidFill>
                  <a:srgbClr val="C00000"/>
                </a:solidFill>
              </a:rPr>
              <a:t>đại</a:t>
            </a:r>
            <a:endParaRPr lang="en-US" sz="2800" b="1" dirty="0">
              <a:solidFill>
                <a:srgbClr val="C00000"/>
              </a:solidFill>
            </a:endParaRPr>
          </a:p>
        </p:txBody>
      </p:sp>
      <p:sp>
        <p:nvSpPr>
          <p:cNvPr id="6" name="TextBox 5"/>
          <p:cNvSpPr txBox="1"/>
          <p:nvPr/>
        </p:nvSpPr>
        <p:spPr>
          <a:xfrm>
            <a:off x="531812" y="1295400"/>
            <a:ext cx="10972800" cy="954107"/>
          </a:xfrm>
          <a:prstGeom prst="rect">
            <a:avLst/>
          </a:prstGeom>
          <a:noFill/>
        </p:spPr>
        <p:txBody>
          <a:bodyPr wrap="square" rtlCol="0">
            <a:spAutoFit/>
          </a:bodyPr>
          <a:lstStyle/>
          <a:p>
            <a:pPr marL="285750" indent="-285750">
              <a:buFontTx/>
              <a:buChar char="-"/>
            </a:pPr>
            <a:r>
              <a:rPr lang="en-US" sz="2800" dirty="0" err="1" smtClean="0"/>
              <a:t>Cuối</a:t>
            </a:r>
            <a:r>
              <a:rPr lang="en-US" sz="2800" dirty="0" smtClean="0"/>
              <a:t> </a:t>
            </a:r>
            <a:r>
              <a:rPr lang="en-US" sz="2800" dirty="0" err="1" smtClean="0"/>
              <a:t>thế</a:t>
            </a:r>
            <a:r>
              <a:rPr lang="en-US" sz="2800" dirty="0" smtClean="0"/>
              <a:t> </a:t>
            </a:r>
            <a:r>
              <a:rPr lang="en-US" sz="2800" dirty="0" err="1" smtClean="0"/>
              <a:t>kỉ</a:t>
            </a:r>
            <a:r>
              <a:rPr lang="en-US" sz="2800" dirty="0" smtClean="0"/>
              <a:t> XI, </a:t>
            </a:r>
            <a:r>
              <a:rPr lang="en-US" sz="2800" dirty="0" err="1" smtClean="0"/>
              <a:t>sản</a:t>
            </a:r>
            <a:r>
              <a:rPr lang="en-US" sz="2800" dirty="0" smtClean="0"/>
              <a:t> </a:t>
            </a:r>
            <a:r>
              <a:rPr lang="en-US" sz="2800" dirty="0" err="1" smtClean="0"/>
              <a:t>xuất</a:t>
            </a:r>
            <a:r>
              <a:rPr lang="en-US" sz="2800" dirty="0" smtClean="0"/>
              <a:t> </a:t>
            </a:r>
            <a:r>
              <a:rPr lang="en-US" sz="2800" dirty="0" err="1" smtClean="0"/>
              <a:t>phát</a:t>
            </a:r>
            <a:r>
              <a:rPr lang="en-US" sz="2800" dirty="0" smtClean="0"/>
              <a:t> </a:t>
            </a:r>
            <a:r>
              <a:rPr lang="en-US" sz="2800" dirty="0" err="1" smtClean="0"/>
              <a:t>triển</a:t>
            </a:r>
            <a:r>
              <a:rPr lang="en-US" sz="2800" dirty="0" smtClean="0"/>
              <a:t>  </a:t>
            </a:r>
            <a:r>
              <a:rPr lang="en-US" sz="2800" dirty="0" err="1" smtClean="0"/>
              <a:t>thợ</a:t>
            </a:r>
            <a:r>
              <a:rPr lang="en-US" sz="2800" dirty="0" smtClean="0"/>
              <a:t> </a:t>
            </a:r>
            <a:r>
              <a:rPr lang="en-US" sz="2800" dirty="0" err="1" smtClean="0"/>
              <a:t>thủ</a:t>
            </a:r>
            <a:r>
              <a:rPr lang="en-US" sz="2800" dirty="0" smtClean="0"/>
              <a:t> </a:t>
            </a:r>
            <a:r>
              <a:rPr lang="en-US" sz="2800" dirty="0" err="1" smtClean="0"/>
              <a:t>công</a:t>
            </a:r>
            <a:r>
              <a:rPr lang="en-US" sz="2800" dirty="0" smtClean="0"/>
              <a:t> </a:t>
            </a:r>
            <a:r>
              <a:rPr lang="en-US" sz="2800" dirty="0" err="1" smtClean="0"/>
              <a:t>đem</a:t>
            </a:r>
            <a:r>
              <a:rPr lang="en-US" sz="2800" dirty="0" smtClean="0"/>
              <a:t> </a:t>
            </a:r>
            <a:r>
              <a:rPr lang="en-US" sz="2800" dirty="0" err="1" smtClean="0"/>
              <a:t>hàng</a:t>
            </a:r>
            <a:r>
              <a:rPr lang="en-US" sz="2800" dirty="0" smtClean="0"/>
              <a:t> </a:t>
            </a:r>
            <a:r>
              <a:rPr lang="en-US" sz="2800" dirty="0" err="1" smtClean="0"/>
              <a:t>hoá</a:t>
            </a:r>
            <a:r>
              <a:rPr lang="en-US" sz="2800" dirty="0" smtClean="0"/>
              <a:t> </a:t>
            </a:r>
            <a:r>
              <a:rPr lang="en-US" sz="2800" dirty="0" err="1" smtClean="0"/>
              <a:t>ra</a:t>
            </a:r>
            <a:r>
              <a:rPr lang="en-US" sz="2800" dirty="0" smtClean="0"/>
              <a:t> </a:t>
            </a:r>
            <a:r>
              <a:rPr lang="en-US" sz="2800" dirty="0" err="1" smtClean="0"/>
              <a:t>những</a:t>
            </a:r>
            <a:r>
              <a:rPr lang="en-US" sz="2800" dirty="0" smtClean="0"/>
              <a:t> </a:t>
            </a:r>
            <a:r>
              <a:rPr lang="en-US" sz="2800" dirty="0" err="1" smtClean="0"/>
              <a:t>nơi</a:t>
            </a:r>
            <a:r>
              <a:rPr lang="en-US" sz="2800" dirty="0" smtClean="0"/>
              <a:t> </a:t>
            </a:r>
            <a:r>
              <a:rPr lang="en-US" sz="2800" dirty="0" err="1" smtClean="0"/>
              <a:t>đông</a:t>
            </a:r>
            <a:r>
              <a:rPr lang="en-US" sz="2800" dirty="0" smtClean="0"/>
              <a:t> </a:t>
            </a:r>
            <a:r>
              <a:rPr lang="en-US" sz="2800" dirty="0" err="1" smtClean="0"/>
              <a:t>người</a:t>
            </a:r>
            <a:r>
              <a:rPr lang="en-US" sz="2800" dirty="0" smtClean="0"/>
              <a:t> </a:t>
            </a:r>
            <a:r>
              <a:rPr lang="en-US" sz="2800" dirty="0" err="1" smtClean="0"/>
              <a:t>để</a:t>
            </a:r>
            <a:r>
              <a:rPr lang="en-US" sz="2800" dirty="0" smtClean="0"/>
              <a:t> </a:t>
            </a:r>
            <a:r>
              <a:rPr lang="en-US" sz="2800" dirty="0" err="1" smtClean="0"/>
              <a:t>trao</a:t>
            </a:r>
            <a:r>
              <a:rPr lang="en-US" sz="2800" dirty="0" smtClean="0"/>
              <a:t> </a:t>
            </a:r>
            <a:r>
              <a:rPr lang="en-US" sz="2800" dirty="0" err="1" smtClean="0"/>
              <a:t>đổi</a:t>
            </a:r>
            <a:r>
              <a:rPr lang="en-US" sz="2800" dirty="0" smtClean="0"/>
              <a:t>→ </a:t>
            </a:r>
            <a:r>
              <a:rPr lang="en-US" sz="2800" dirty="0" err="1" smtClean="0"/>
              <a:t>hình</a:t>
            </a:r>
            <a:r>
              <a:rPr lang="en-US" sz="2800" dirty="0" smtClean="0"/>
              <a:t> </a:t>
            </a:r>
            <a:r>
              <a:rPr lang="en-US" sz="2800" dirty="0" err="1" smtClean="0"/>
              <a:t>thành</a:t>
            </a:r>
            <a:r>
              <a:rPr lang="en-US" sz="2800" dirty="0" smtClean="0"/>
              <a:t> </a:t>
            </a:r>
            <a:r>
              <a:rPr lang="en-US" sz="2800" dirty="0" err="1" smtClean="0"/>
              <a:t>các</a:t>
            </a:r>
            <a:r>
              <a:rPr lang="en-US" sz="2800" dirty="0" smtClean="0"/>
              <a:t> </a:t>
            </a:r>
            <a:r>
              <a:rPr lang="en-US" sz="2800" dirty="0" err="1" smtClean="0"/>
              <a:t>thị</a:t>
            </a:r>
            <a:r>
              <a:rPr lang="en-US" sz="2800" dirty="0" smtClean="0"/>
              <a:t> </a:t>
            </a:r>
            <a:r>
              <a:rPr lang="en-US" sz="2800" dirty="0" err="1" smtClean="0"/>
              <a:t>trấn</a:t>
            </a:r>
            <a:r>
              <a:rPr lang="en-US" sz="2800" dirty="0" smtClean="0"/>
              <a:t> → </a:t>
            </a:r>
            <a:r>
              <a:rPr lang="en-US" sz="2800" dirty="0" err="1" smtClean="0"/>
              <a:t>thành</a:t>
            </a:r>
            <a:r>
              <a:rPr lang="en-US" sz="2800" dirty="0" smtClean="0"/>
              <a:t> </a:t>
            </a:r>
            <a:r>
              <a:rPr lang="en-US" sz="2800" dirty="0" err="1" smtClean="0"/>
              <a:t>thị</a:t>
            </a:r>
            <a:endParaRPr lang="en-US" sz="2800" dirty="0"/>
          </a:p>
        </p:txBody>
      </p:sp>
    </p:spTree>
    <p:extLst>
      <p:ext uri="{BB962C8B-B14F-4D97-AF65-F5344CB8AC3E}">
        <p14:creationId xmlns:p14="http://schemas.microsoft.com/office/powerpoint/2010/main" val="9416798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88825"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458057" y="5651361"/>
            <a:ext cx="252813" cy="234027"/>
          </a:xfrm>
          <a:prstGeom prst="rect">
            <a:avLst/>
          </a:prstGeom>
        </p:spPr>
      </p:pic>
      <p:grpSp>
        <p:nvGrpSpPr>
          <p:cNvPr id="4" name="Group 4"/>
          <p:cNvGrpSpPr/>
          <p:nvPr/>
        </p:nvGrpSpPr>
        <p:grpSpPr>
          <a:xfrm>
            <a:off x="3046412" y="1130383"/>
            <a:ext cx="9998848" cy="3137804"/>
            <a:chOff x="0" y="0"/>
            <a:chExt cx="14452999" cy="4534409"/>
          </a:xfrm>
          <a:noFill/>
        </p:grpSpPr>
        <p:sp>
          <p:nvSpPr>
            <p:cNvPr id="5"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grpFill/>
          </p:spPr>
        </p:sp>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4811" y="2864459"/>
            <a:ext cx="236588" cy="219008"/>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030223" y="5096667"/>
            <a:ext cx="227180" cy="2103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8242" y="5201816"/>
            <a:ext cx="195698" cy="181157"/>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0120">
            <a:off x="10871822" y="-36327"/>
            <a:ext cx="1111687" cy="1120379"/>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279322">
            <a:off x="-792374" y="-278103"/>
            <a:ext cx="2832629" cy="963345"/>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flipH="1">
            <a:off x="10115290" y="-304126"/>
            <a:ext cx="3311106" cy="1126069"/>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427665" y="2169706"/>
            <a:ext cx="234420" cy="217001"/>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214958" y="-82671"/>
            <a:ext cx="243099" cy="225036"/>
          </a:xfrm>
          <a:prstGeom prst="rect">
            <a:avLst/>
          </a:prstGeom>
        </p:spPr>
      </p:pic>
      <p:pic>
        <p:nvPicPr>
          <p:cNvPr id="14" name="Picture 14"/>
          <p:cNvPicPr>
            <a:picLocks noChangeAspect="1"/>
          </p:cNvPicPr>
          <p:nvPr/>
        </p:nvPicPr>
        <p:blipFill>
          <a:blip r:embed="rId16"/>
          <a:srcRect/>
          <a:stretch>
            <a:fillRect/>
          </a:stretch>
        </p:blipFill>
        <p:spPr>
          <a:xfrm>
            <a:off x="239946" y="3083467"/>
            <a:ext cx="2056734" cy="3435940"/>
          </a:xfrm>
          <a:prstGeom prst="rect">
            <a:avLst/>
          </a:prstGeom>
        </p:spPr>
      </p:pic>
      <p:pic>
        <p:nvPicPr>
          <p:cNvPr id="17" name="Picture 1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613372">
            <a:off x="922728" y="2555266"/>
            <a:ext cx="475430" cy="286966"/>
          </a:xfrm>
          <a:prstGeom prst="rect">
            <a:avLst/>
          </a:prstGeom>
        </p:spPr>
      </p:pic>
      <p:pic>
        <p:nvPicPr>
          <p:cNvPr id="21"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0720" y="6449328"/>
            <a:ext cx="7603865" cy="427829"/>
          </a:xfrm>
          <a:prstGeom prst="rect">
            <a:avLst/>
          </a:prstGeom>
        </p:spPr>
      </p:pic>
      <p:pic>
        <p:nvPicPr>
          <p:cNvPr id="22"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042780" y="6474942"/>
            <a:ext cx="7603865" cy="427829"/>
          </a:xfrm>
          <a:prstGeom prst="rect">
            <a:avLst/>
          </a:prstGeom>
        </p:spPr>
      </p:pic>
      <p:sp>
        <p:nvSpPr>
          <p:cNvPr id="23" name="Rounded Rectangular Callout 22"/>
          <p:cNvSpPr/>
          <p:nvPr/>
        </p:nvSpPr>
        <p:spPr>
          <a:xfrm>
            <a:off x="2098673" y="111667"/>
            <a:ext cx="6916478" cy="2971800"/>
          </a:xfrm>
          <a:prstGeom prst="wedgeRoundRectCallout">
            <a:avLst>
              <a:gd name="adj1" fmla="val -44465"/>
              <a:gd name="adj2" fmla="val 65813"/>
              <a:gd name="adj3" fmla="val 16667"/>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latin typeface="SVN-Appleberry" panose="02040603050506020204" pitchFamily="18" charset="0"/>
              </a:rPr>
              <a:t>Em</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hãy</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mô</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tả</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cuộc</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sống</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trong</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các</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thành</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thị</a:t>
            </a:r>
            <a:r>
              <a:rPr lang="en-US" sz="4400">
                <a:solidFill>
                  <a:schemeClr val="tx1"/>
                </a:solidFill>
                <a:latin typeface="SVN-Appleberry" panose="02040603050506020204" pitchFamily="18" charset="0"/>
              </a:rPr>
              <a:t>?</a:t>
            </a:r>
            <a:r>
              <a:rPr lang="en-US" sz="4400" smtClean="0">
                <a:solidFill>
                  <a:schemeClr val="tx1"/>
                </a:solidFill>
                <a:latin typeface="SVN-Appleberry" panose="02040603050506020204" pitchFamily="18" charset="0"/>
              </a:rPr>
              <a:t> </a:t>
            </a:r>
            <a:endParaRPr lang="en-US" sz="4400" dirty="0">
              <a:solidFill>
                <a:schemeClr val="tx1"/>
              </a:solidFill>
              <a:latin typeface="SVN-Appleberry" panose="02040603050506020204" pitchFamily="18" charset="0"/>
            </a:endParaRPr>
          </a:p>
        </p:txBody>
      </p:sp>
    </p:spTree>
    <p:extLst>
      <p:ext uri="{BB962C8B-B14F-4D97-AF65-F5344CB8AC3E}">
        <p14:creationId xmlns:p14="http://schemas.microsoft.com/office/powerpoint/2010/main" val="7225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Thi GVDG cụm 2016 - 2017\Tranh, ảnh\Thành thị\E_Middle_Ages_-_Town.jpg"/>
          <p:cNvPicPr>
            <a:picLocks noChangeAspect="1" noChangeArrowheads="1"/>
          </p:cNvPicPr>
          <p:nvPr/>
        </p:nvPicPr>
        <p:blipFill>
          <a:blip r:embed="rId2"/>
          <a:srcRect/>
          <a:stretch>
            <a:fillRect/>
          </a:stretch>
        </p:blipFill>
        <p:spPr bwMode="auto">
          <a:xfrm>
            <a:off x="760412" y="57938"/>
            <a:ext cx="10287000" cy="6516798"/>
          </a:xfrm>
          <a:prstGeom prst="rect">
            <a:avLst/>
          </a:prstGeom>
          <a:noFill/>
        </p:spPr>
      </p:pic>
    </p:spTree>
    <p:extLst>
      <p:ext uri="{BB962C8B-B14F-4D97-AF65-F5344CB8AC3E}">
        <p14:creationId xmlns:p14="http://schemas.microsoft.com/office/powerpoint/2010/main" val="429153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9777" y="1899143"/>
            <a:ext cx="5510365" cy="4351338"/>
          </a:xfrm>
        </p:spPr>
        <p:txBody>
          <a:bodyPr/>
          <a:lstStyle/>
          <a:p>
            <a:pPr>
              <a:lnSpc>
                <a:spcPct val="150000"/>
              </a:lnSpc>
            </a:pPr>
            <a:r>
              <a:rPr lang="vi-VN" dirty="0">
                <a:solidFill>
                  <a:srgbClr val="002060"/>
                </a:solidFill>
                <a:latin typeface="Calibri" panose="020F0502020204030204" pitchFamily="34" charset="0"/>
                <a:cs typeface="Calibri" panose="020F0502020204030204" pitchFamily="34" charset="0"/>
              </a:rPr>
              <a:t>Sản xuất hàng thủ công</a:t>
            </a:r>
          </a:p>
          <a:p>
            <a:pPr>
              <a:lnSpc>
                <a:spcPct val="150000"/>
              </a:lnSpc>
            </a:pPr>
            <a:r>
              <a:rPr lang="vi-VN" dirty="0">
                <a:solidFill>
                  <a:srgbClr val="002060"/>
                </a:solidFill>
                <a:latin typeface="Calibri" panose="020F0502020204030204" pitchFamily="34" charset="0"/>
                <a:cs typeface="Calibri" panose="020F0502020204030204" pitchFamily="34" charset="0"/>
              </a:rPr>
              <a:t> Lập ra phường hội và phường quy để bảo vệ hoạt động sản xuất. </a:t>
            </a:r>
          </a:p>
          <a:p>
            <a:endParaRPr lang="en-US" dirty="0">
              <a:solidFill>
                <a:srgbClr val="002060"/>
              </a:solidFill>
            </a:endParaRPr>
          </a:p>
        </p:txBody>
      </p:sp>
      <p:pic>
        <p:nvPicPr>
          <p:cNvPr id="4" name="Picture 2" descr="E:\Thi GVDG cụm 2016 - 2017\Tranh, ảnh\Thành thị\tho-thu-cong.jpg"/>
          <p:cNvPicPr>
            <a:picLocks noChangeAspect="1" noChangeArrowheads="1"/>
          </p:cNvPicPr>
          <p:nvPr/>
        </p:nvPicPr>
        <p:blipFill>
          <a:blip r:embed="rId2"/>
          <a:srcRect/>
          <a:stretch>
            <a:fillRect/>
          </a:stretch>
        </p:blipFill>
        <p:spPr bwMode="auto">
          <a:xfrm>
            <a:off x="6170250" y="1700790"/>
            <a:ext cx="5543717" cy="474804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5" name="Rectangle 4"/>
          <p:cNvSpPr/>
          <p:nvPr/>
        </p:nvSpPr>
        <p:spPr>
          <a:xfrm>
            <a:off x="486515" y="458709"/>
            <a:ext cx="11227452" cy="798491"/>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rPr>
              <a:t>Hoạt</a:t>
            </a:r>
            <a:r>
              <a:rPr lang="en-US" sz="3600" b="1" dirty="0" smtClean="0">
                <a:solidFill>
                  <a:srgbClr val="C00000"/>
                </a:solidFill>
              </a:rPr>
              <a:t> </a:t>
            </a:r>
            <a:r>
              <a:rPr lang="en-US" sz="3600" b="1" dirty="0" err="1" smtClean="0">
                <a:solidFill>
                  <a:srgbClr val="C00000"/>
                </a:solidFill>
              </a:rPr>
              <a:t>động</a:t>
            </a:r>
            <a:r>
              <a:rPr lang="en-US" sz="3600" b="1" dirty="0" smtClean="0">
                <a:solidFill>
                  <a:srgbClr val="C00000"/>
                </a:solidFill>
              </a:rPr>
              <a:t> </a:t>
            </a:r>
            <a:r>
              <a:rPr lang="en-US" sz="3600" b="1" dirty="0" err="1" smtClean="0">
                <a:solidFill>
                  <a:srgbClr val="C00000"/>
                </a:solidFill>
              </a:rPr>
              <a:t>của</a:t>
            </a:r>
            <a:r>
              <a:rPr lang="en-US" sz="3600" b="1" dirty="0" smtClean="0">
                <a:solidFill>
                  <a:srgbClr val="C00000"/>
                </a:solidFill>
              </a:rPr>
              <a:t> </a:t>
            </a:r>
            <a:r>
              <a:rPr lang="en-US" sz="3600" b="1" dirty="0" err="1" smtClean="0">
                <a:solidFill>
                  <a:srgbClr val="C00000"/>
                </a:solidFill>
              </a:rPr>
              <a:t>thợ</a:t>
            </a:r>
            <a:r>
              <a:rPr lang="en-US" sz="3600" b="1" dirty="0" smtClean="0">
                <a:solidFill>
                  <a:srgbClr val="C00000"/>
                </a:solidFill>
              </a:rPr>
              <a:t> </a:t>
            </a:r>
            <a:r>
              <a:rPr lang="en-US" sz="3600" b="1" dirty="0" err="1" smtClean="0">
                <a:solidFill>
                  <a:srgbClr val="C00000"/>
                </a:solidFill>
              </a:rPr>
              <a:t>thủ</a:t>
            </a:r>
            <a:r>
              <a:rPr lang="en-US" sz="3600" b="1" dirty="0" smtClean="0">
                <a:solidFill>
                  <a:srgbClr val="C00000"/>
                </a:solidFill>
              </a:rPr>
              <a:t> </a:t>
            </a:r>
            <a:r>
              <a:rPr lang="en-US" sz="3600" b="1" dirty="0" err="1" smtClean="0">
                <a:solidFill>
                  <a:srgbClr val="C00000"/>
                </a:solidFill>
              </a:rPr>
              <a:t>công</a:t>
            </a:r>
            <a:endParaRPr lang="en-US" sz="3600" b="1" dirty="0">
              <a:solidFill>
                <a:srgbClr val="C00000"/>
              </a:solidFill>
            </a:endParaRPr>
          </a:p>
        </p:txBody>
      </p:sp>
    </p:spTree>
    <p:extLst>
      <p:ext uri="{BB962C8B-B14F-4D97-AF65-F5344CB8AC3E}">
        <p14:creationId xmlns:p14="http://schemas.microsoft.com/office/powerpoint/2010/main" val="30873444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Thi GVDG cụm 2016 - 2017\Tranh, ảnh\Thành thị\lich-su-lop-10-bai-10-hinh-7.JPG"/>
          <p:cNvPicPr>
            <a:picLocks noChangeAspect="1" noChangeArrowheads="1"/>
          </p:cNvPicPr>
          <p:nvPr/>
        </p:nvPicPr>
        <p:blipFill>
          <a:blip r:embed="rId2"/>
          <a:srcRect/>
          <a:stretch>
            <a:fillRect/>
          </a:stretch>
        </p:blipFill>
        <p:spPr bwMode="auto">
          <a:xfrm>
            <a:off x="2799802" y="4281234"/>
            <a:ext cx="3205734" cy="2397599"/>
          </a:xfrm>
          <a:prstGeom prst="rect">
            <a:avLst/>
          </a:prstGeom>
          <a:ln>
            <a:noFill/>
          </a:ln>
          <a:effectLst>
            <a:softEdge rad="112500"/>
          </a:effectLst>
        </p:spPr>
      </p:pic>
      <p:pic>
        <p:nvPicPr>
          <p:cNvPr id="7" name="Picture 3" descr="E:\Thi GVDG cụm 2016 - 2017\Tranh, ảnh\Thành thị\image001.jpg"/>
          <p:cNvPicPr>
            <a:picLocks noChangeAspect="1" noChangeArrowheads="1"/>
          </p:cNvPicPr>
          <p:nvPr/>
        </p:nvPicPr>
        <p:blipFill>
          <a:blip r:embed="rId3"/>
          <a:srcRect l="5660"/>
          <a:stretch>
            <a:fillRect/>
          </a:stretch>
        </p:blipFill>
        <p:spPr bwMode="auto">
          <a:xfrm>
            <a:off x="8617887" y="21184"/>
            <a:ext cx="3570939" cy="6657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596745" y="1841994"/>
            <a:ext cx="7275205" cy="2369880"/>
          </a:xfrm>
          <a:prstGeom prst="rect">
            <a:avLst/>
          </a:prstGeom>
        </p:spPr>
        <p:txBody>
          <a:bodyPr wrap="square">
            <a:spAutoFit/>
          </a:bodyPr>
          <a:lstStyle/>
          <a:p>
            <a:pPr>
              <a:lnSpc>
                <a:spcPct val="150000"/>
              </a:lnSpc>
            </a:pPr>
            <a:r>
              <a:rPr lang="en-US" sz="4000" baseline="-25000" dirty="0" smtClean="0">
                <a:solidFill>
                  <a:srgbClr val="002060"/>
                </a:solidFill>
                <a:latin typeface="Calibri" panose="020F0502020204030204" pitchFamily="34" charset="0"/>
                <a:cs typeface="Calibri" panose="020F0502020204030204" pitchFamily="34" charset="0"/>
              </a:rPr>
              <a:t>- </a:t>
            </a:r>
            <a:r>
              <a:rPr lang="vi-VN" sz="4000" baseline="-25000" dirty="0" smtClean="0">
                <a:solidFill>
                  <a:srgbClr val="002060"/>
                </a:solidFill>
                <a:latin typeface="Calibri" panose="020F0502020204030204" pitchFamily="34" charset="0"/>
                <a:cs typeface="Calibri" panose="020F0502020204030204" pitchFamily="34" charset="0"/>
              </a:rPr>
              <a:t>Thu </a:t>
            </a:r>
            <a:r>
              <a:rPr lang="vi-VN" sz="4000" baseline="-25000" dirty="0">
                <a:solidFill>
                  <a:srgbClr val="002060"/>
                </a:solidFill>
                <a:latin typeface="Calibri" panose="020F0502020204030204" pitchFamily="34" charset="0"/>
                <a:cs typeface="Calibri" panose="020F0502020204030204" pitchFamily="34" charset="0"/>
              </a:rPr>
              <a:t>mua hàng hóa</a:t>
            </a:r>
          </a:p>
          <a:p>
            <a:pPr>
              <a:lnSpc>
                <a:spcPct val="150000"/>
              </a:lnSpc>
            </a:pPr>
            <a:r>
              <a:rPr lang="en-US" sz="4000" baseline="-25000" dirty="0" smtClean="0">
                <a:solidFill>
                  <a:srgbClr val="002060"/>
                </a:solidFill>
                <a:latin typeface="Calibri" panose="020F0502020204030204" pitchFamily="34" charset="0"/>
                <a:cs typeface="Calibri" panose="020F0502020204030204" pitchFamily="34" charset="0"/>
              </a:rPr>
              <a:t>- </a:t>
            </a:r>
            <a:r>
              <a:rPr lang="vi-VN" sz="4000" baseline="-25000" dirty="0" smtClean="0">
                <a:solidFill>
                  <a:srgbClr val="002060"/>
                </a:solidFill>
                <a:latin typeface="Calibri" panose="020F0502020204030204" pitchFamily="34" charset="0"/>
                <a:cs typeface="Calibri" panose="020F0502020204030204" pitchFamily="34" charset="0"/>
              </a:rPr>
              <a:t>Tổ </a:t>
            </a:r>
            <a:r>
              <a:rPr lang="vi-VN" sz="4000" baseline="-25000" dirty="0">
                <a:solidFill>
                  <a:srgbClr val="002060"/>
                </a:solidFill>
                <a:latin typeface="Calibri" panose="020F0502020204030204" pitchFamily="34" charset="0"/>
                <a:cs typeface="Calibri" panose="020F0502020204030204" pitchFamily="34" charset="0"/>
              </a:rPr>
              <a:t>chức hội chợ và thành lập thương đoàn để thúc đẩy sản xuất. </a:t>
            </a:r>
          </a:p>
          <a:p>
            <a:pPr marL="457200" indent="-457200">
              <a:lnSpc>
                <a:spcPct val="150000"/>
              </a:lnSpc>
              <a:buFont typeface="Arial" panose="020B0604020202020204" pitchFamily="34" charset="0"/>
              <a:buChar char="•"/>
            </a:pPr>
            <a:endParaRPr lang="en-US" sz="2800" baseline="-25000" dirty="0" smtClean="0">
              <a:solidFill>
                <a:srgbClr val="002060"/>
              </a:solidFill>
              <a:latin typeface="Calibri" panose="020F0502020204030204" pitchFamily="34" charset="0"/>
              <a:cs typeface="Calibri" panose="020F0502020204030204" pitchFamily="34" charset="0"/>
            </a:endParaRPr>
          </a:p>
        </p:txBody>
      </p:sp>
      <p:sp>
        <p:nvSpPr>
          <p:cNvPr id="9" name="Rectangle 8"/>
          <p:cNvSpPr/>
          <p:nvPr/>
        </p:nvSpPr>
        <p:spPr>
          <a:xfrm>
            <a:off x="391809" y="635590"/>
            <a:ext cx="7480141" cy="798491"/>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rPr>
              <a:t>Hoạt</a:t>
            </a:r>
            <a:r>
              <a:rPr lang="en-US" sz="3600" b="1" dirty="0" smtClean="0">
                <a:solidFill>
                  <a:srgbClr val="C00000"/>
                </a:solidFill>
              </a:rPr>
              <a:t> </a:t>
            </a:r>
            <a:r>
              <a:rPr lang="en-US" sz="3600" b="1" dirty="0" err="1" smtClean="0">
                <a:solidFill>
                  <a:srgbClr val="C00000"/>
                </a:solidFill>
              </a:rPr>
              <a:t>động</a:t>
            </a:r>
            <a:r>
              <a:rPr lang="en-US" sz="3600" b="1" dirty="0" smtClean="0">
                <a:solidFill>
                  <a:srgbClr val="C00000"/>
                </a:solidFill>
              </a:rPr>
              <a:t> </a:t>
            </a:r>
            <a:r>
              <a:rPr lang="en-US" sz="3600" b="1" dirty="0" err="1" smtClean="0">
                <a:solidFill>
                  <a:srgbClr val="C00000"/>
                </a:solidFill>
              </a:rPr>
              <a:t>của</a:t>
            </a:r>
            <a:r>
              <a:rPr lang="en-US" sz="3600" b="1" dirty="0" smtClean="0">
                <a:solidFill>
                  <a:srgbClr val="C00000"/>
                </a:solidFill>
              </a:rPr>
              <a:t> </a:t>
            </a:r>
            <a:r>
              <a:rPr lang="en-US" sz="3600" b="1" dirty="0" err="1" smtClean="0">
                <a:solidFill>
                  <a:srgbClr val="C00000"/>
                </a:solidFill>
              </a:rPr>
              <a:t>thương</a:t>
            </a:r>
            <a:r>
              <a:rPr lang="en-US" sz="3600" b="1" dirty="0" smtClean="0">
                <a:solidFill>
                  <a:srgbClr val="C00000"/>
                </a:solidFill>
              </a:rPr>
              <a:t> </a:t>
            </a:r>
            <a:r>
              <a:rPr lang="en-US" sz="3600" b="1" dirty="0" err="1" smtClean="0">
                <a:solidFill>
                  <a:srgbClr val="C00000"/>
                </a:solidFill>
              </a:rPr>
              <a:t>nhân</a:t>
            </a:r>
            <a:endParaRPr lang="en-US" sz="3600" b="1" dirty="0">
              <a:solidFill>
                <a:srgbClr val="C00000"/>
              </a:solidFill>
            </a:endParaRPr>
          </a:p>
        </p:txBody>
      </p:sp>
    </p:spTree>
    <p:extLst>
      <p:ext uri="{BB962C8B-B14F-4D97-AF65-F5344CB8AC3E}">
        <p14:creationId xmlns:p14="http://schemas.microsoft.com/office/powerpoint/2010/main" val="27079323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687" y="437882"/>
            <a:ext cx="11227453" cy="798491"/>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rPr>
              <a:t>Sự</a:t>
            </a:r>
            <a:r>
              <a:rPr lang="en-US" sz="3600" b="1" dirty="0" smtClean="0">
                <a:solidFill>
                  <a:srgbClr val="C00000"/>
                </a:solidFill>
              </a:rPr>
              <a:t> </a:t>
            </a:r>
            <a:r>
              <a:rPr lang="en-US" sz="3600" b="1" dirty="0" err="1" smtClean="0">
                <a:solidFill>
                  <a:srgbClr val="C00000"/>
                </a:solidFill>
              </a:rPr>
              <a:t>thành</a:t>
            </a:r>
            <a:r>
              <a:rPr lang="en-US" sz="3600" b="1" dirty="0" smtClean="0">
                <a:solidFill>
                  <a:srgbClr val="C00000"/>
                </a:solidFill>
              </a:rPr>
              <a:t> </a:t>
            </a:r>
            <a:r>
              <a:rPr lang="en-US" sz="3600" b="1" dirty="0" err="1" smtClean="0">
                <a:solidFill>
                  <a:srgbClr val="C00000"/>
                </a:solidFill>
              </a:rPr>
              <a:t>lập</a:t>
            </a:r>
            <a:r>
              <a:rPr lang="en-US" sz="3600" b="1" dirty="0" smtClean="0">
                <a:solidFill>
                  <a:srgbClr val="C00000"/>
                </a:solidFill>
              </a:rPr>
              <a:t> </a:t>
            </a:r>
            <a:r>
              <a:rPr lang="en-US" sz="3600" b="1" dirty="0" err="1" smtClean="0">
                <a:solidFill>
                  <a:srgbClr val="C00000"/>
                </a:solidFill>
              </a:rPr>
              <a:t>các</a:t>
            </a:r>
            <a:r>
              <a:rPr lang="en-US" sz="3600" b="1" dirty="0" smtClean="0">
                <a:solidFill>
                  <a:srgbClr val="C00000"/>
                </a:solidFill>
              </a:rPr>
              <a:t> </a:t>
            </a:r>
            <a:r>
              <a:rPr lang="en-US" sz="3600" b="1" dirty="0" err="1" smtClean="0">
                <a:solidFill>
                  <a:srgbClr val="C00000"/>
                </a:solidFill>
              </a:rPr>
              <a:t>vương</a:t>
            </a:r>
            <a:r>
              <a:rPr lang="en-US" sz="3600" b="1" dirty="0" smtClean="0">
                <a:solidFill>
                  <a:srgbClr val="C00000"/>
                </a:solidFill>
              </a:rPr>
              <a:t> </a:t>
            </a:r>
            <a:r>
              <a:rPr lang="en-US" sz="3600" b="1" dirty="0" err="1" smtClean="0">
                <a:solidFill>
                  <a:srgbClr val="C00000"/>
                </a:solidFill>
              </a:rPr>
              <a:t>quốc</a:t>
            </a:r>
            <a:r>
              <a:rPr lang="en-US" sz="3600" b="1" dirty="0" smtClean="0">
                <a:solidFill>
                  <a:srgbClr val="C00000"/>
                </a:solidFill>
              </a:rPr>
              <a:t> </a:t>
            </a:r>
            <a:r>
              <a:rPr lang="en-US" sz="3600" b="1" dirty="0" err="1" smtClean="0">
                <a:solidFill>
                  <a:srgbClr val="C00000"/>
                </a:solidFill>
              </a:rPr>
              <a:t>phong</a:t>
            </a:r>
            <a:r>
              <a:rPr lang="en-US" sz="3600" b="1" dirty="0" smtClean="0">
                <a:solidFill>
                  <a:srgbClr val="C00000"/>
                </a:solidFill>
              </a:rPr>
              <a:t> </a:t>
            </a:r>
            <a:r>
              <a:rPr lang="en-US" sz="3600" b="1" dirty="0" err="1" smtClean="0">
                <a:solidFill>
                  <a:srgbClr val="C00000"/>
                </a:solidFill>
              </a:rPr>
              <a:t>kiến</a:t>
            </a:r>
            <a:r>
              <a:rPr lang="en-US" sz="3600" b="1" dirty="0" smtClean="0">
                <a:solidFill>
                  <a:srgbClr val="C00000"/>
                </a:solidFill>
              </a:rPr>
              <a:t> </a:t>
            </a:r>
            <a:r>
              <a:rPr lang="en-US" sz="3600" b="1" dirty="0" err="1" smtClean="0">
                <a:solidFill>
                  <a:srgbClr val="C00000"/>
                </a:solidFill>
              </a:rPr>
              <a:t>Tây</a:t>
            </a:r>
            <a:r>
              <a:rPr lang="en-US" sz="3600" b="1" dirty="0" smtClean="0">
                <a:solidFill>
                  <a:srgbClr val="C00000"/>
                </a:solidFill>
              </a:rPr>
              <a:t> </a:t>
            </a:r>
            <a:r>
              <a:rPr lang="en-US" sz="3600" b="1" dirty="0" err="1" smtClean="0">
                <a:solidFill>
                  <a:srgbClr val="C00000"/>
                </a:solidFill>
              </a:rPr>
              <a:t>Âu</a:t>
            </a:r>
            <a:endParaRPr lang="en-US" sz="3600" b="1" dirty="0">
              <a:solidFill>
                <a:srgbClr val="C00000"/>
              </a:solidFill>
            </a:endParaRPr>
          </a:p>
        </p:txBody>
      </p:sp>
      <p:sp>
        <p:nvSpPr>
          <p:cNvPr id="6" name="TextBox 5"/>
          <p:cNvSpPr txBox="1"/>
          <p:nvPr/>
        </p:nvSpPr>
        <p:spPr>
          <a:xfrm>
            <a:off x="8165762" y="1757353"/>
            <a:ext cx="3542377" cy="4555093"/>
          </a:xfrm>
          <a:prstGeom prst="rect">
            <a:avLst/>
          </a:prstGeom>
          <a:noFill/>
        </p:spPr>
        <p:txBody>
          <a:bodyPr wrap="square" rtlCol="0">
            <a:spAutoFit/>
          </a:bodyPr>
          <a:lstStyle/>
          <a:p>
            <a:pPr>
              <a:lnSpc>
                <a:spcPct val="120000"/>
              </a:lnSpc>
              <a:spcBef>
                <a:spcPts val="600"/>
              </a:spcBef>
              <a:spcAft>
                <a:spcPts val="600"/>
              </a:spcAft>
            </a:pPr>
            <a:r>
              <a:rPr lang="en-US" sz="2500" dirty="0" err="1" smtClean="0"/>
              <a:t>Người</a:t>
            </a:r>
            <a:r>
              <a:rPr lang="en-US" sz="2500" dirty="0" smtClean="0"/>
              <a:t> </a:t>
            </a:r>
            <a:r>
              <a:rPr lang="en-US" sz="2500" dirty="0" err="1" smtClean="0"/>
              <a:t>Giéc</a:t>
            </a:r>
            <a:r>
              <a:rPr lang="en-US" sz="2500" dirty="0" smtClean="0"/>
              <a:t>-man </a:t>
            </a:r>
            <a:r>
              <a:rPr lang="en-US" sz="2500" dirty="0" err="1" smtClean="0"/>
              <a:t>đã</a:t>
            </a:r>
            <a:r>
              <a:rPr lang="en-US" sz="2500" dirty="0" smtClean="0"/>
              <a:t> </a:t>
            </a:r>
            <a:r>
              <a:rPr lang="en-US" sz="2500" dirty="0" err="1" smtClean="0"/>
              <a:t>thành</a:t>
            </a:r>
            <a:r>
              <a:rPr lang="en-US" sz="2500" dirty="0" smtClean="0"/>
              <a:t> </a:t>
            </a:r>
            <a:r>
              <a:rPr lang="en-US" sz="2500" dirty="0" err="1" smtClean="0"/>
              <a:t>lập</a:t>
            </a:r>
            <a:r>
              <a:rPr lang="en-US" sz="2500" dirty="0" smtClean="0"/>
              <a:t> </a:t>
            </a:r>
            <a:r>
              <a:rPr lang="en-US" sz="2500" dirty="0" err="1" smtClean="0"/>
              <a:t>các</a:t>
            </a:r>
            <a:r>
              <a:rPr lang="en-US" sz="2500" dirty="0" smtClean="0"/>
              <a:t> </a:t>
            </a:r>
            <a:r>
              <a:rPr lang="en-US" sz="2500" dirty="0" err="1" smtClean="0"/>
              <a:t>vương</a:t>
            </a:r>
            <a:r>
              <a:rPr lang="en-US" sz="2500" dirty="0" smtClean="0"/>
              <a:t> </a:t>
            </a:r>
            <a:r>
              <a:rPr lang="en-US" sz="2500" dirty="0" err="1" smtClean="0"/>
              <a:t>quốc</a:t>
            </a:r>
            <a:r>
              <a:rPr lang="en-US" sz="2500" dirty="0" smtClean="0"/>
              <a:t> </a:t>
            </a:r>
            <a:r>
              <a:rPr lang="en-US" sz="2500" dirty="0" err="1" smtClean="0"/>
              <a:t>mới</a:t>
            </a:r>
            <a:r>
              <a:rPr lang="en-US" sz="2500" dirty="0" smtClean="0"/>
              <a:t>:</a:t>
            </a:r>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của</a:t>
            </a:r>
            <a:r>
              <a:rPr lang="en-US" sz="2500" i="1" dirty="0" smtClean="0"/>
              <a:t> </a:t>
            </a:r>
            <a:r>
              <a:rPr lang="en-US" sz="2500" i="1" dirty="0" err="1" smtClean="0"/>
              <a:t>người</a:t>
            </a:r>
            <a:r>
              <a:rPr lang="en-US" sz="2500" i="1" dirty="0" smtClean="0"/>
              <a:t> </a:t>
            </a:r>
            <a:r>
              <a:rPr lang="en-US" sz="2500" i="1" dirty="0" err="1" smtClean="0"/>
              <a:t>Ăng-glo-xắc-xông</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Phờ-răng</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Đông</a:t>
            </a:r>
            <a:r>
              <a:rPr lang="en-US" sz="2500" i="1" dirty="0" smtClean="0"/>
              <a:t> </a:t>
            </a:r>
            <a:r>
              <a:rPr lang="en-US" sz="2500" i="1" dirty="0" err="1" smtClean="0"/>
              <a:t>Gốt</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Tây</a:t>
            </a:r>
            <a:r>
              <a:rPr lang="en-US" sz="2500" i="1" dirty="0" smtClean="0"/>
              <a:t> </a:t>
            </a:r>
            <a:r>
              <a:rPr lang="en-US" sz="2500" i="1" dirty="0" err="1" smtClean="0"/>
              <a:t>Gốt</a:t>
            </a:r>
            <a:endParaRPr lang="en-US" sz="2500" i="1" dirty="0"/>
          </a:p>
          <a:p>
            <a:pPr marL="285750" indent="-285750">
              <a:lnSpc>
                <a:spcPct val="120000"/>
              </a:lnSpc>
              <a:spcBef>
                <a:spcPts val="600"/>
              </a:spcBef>
              <a:spcAft>
                <a:spcPts val="600"/>
              </a:spcAft>
              <a:buFont typeface="Arial" panose="020B0604020202020204" pitchFamily="34" charset="0"/>
              <a:buChar char="•"/>
            </a:pPr>
            <a:r>
              <a:rPr lang="en-US" sz="2500" i="1" dirty="0" smtClean="0"/>
              <a:t>…</a:t>
            </a:r>
            <a:endParaRPr lang="en-US" sz="2500" i="1"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44" t="21873" r="24410" b="17453"/>
          <a:stretch/>
        </p:blipFill>
        <p:spPr bwMode="auto">
          <a:xfrm>
            <a:off x="480686" y="1371600"/>
            <a:ext cx="768923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p:cNvPicPr>
          <p:nvPr/>
        </p:nvPicPr>
        <p:blipFill>
          <a:blip r:embed="rId3"/>
          <a:srcRect l="7929" t="14522" r="8438" b="14913"/>
          <a:stretch>
            <a:fillRect/>
          </a:stretch>
        </p:blipFill>
        <p:spPr>
          <a:xfrm>
            <a:off x="0" y="0"/>
            <a:ext cx="12188825" cy="6858000"/>
          </a:xfrm>
          <a:prstGeom prst="rect">
            <a:avLst/>
          </a:prstGeom>
        </p:spPr>
      </p:pic>
      <p:pic>
        <p:nvPicPr>
          <p:cNvPr id="9"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58057" y="5651361"/>
            <a:ext cx="252813" cy="234027"/>
          </a:xfrm>
          <a:prstGeom prst="rect">
            <a:avLst/>
          </a:prstGeom>
        </p:spPr>
      </p:pic>
      <p:grpSp>
        <p:nvGrpSpPr>
          <p:cNvPr id="10" name="Group 4"/>
          <p:cNvGrpSpPr/>
          <p:nvPr/>
        </p:nvGrpSpPr>
        <p:grpSpPr>
          <a:xfrm>
            <a:off x="3046412" y="1130383"/>
            <a:ext cx="9998848" cy="3137804"/>
            <a:chOff x="0" y="0"/>
            <a:chExt cx="14452999" cy="4534409"/>
          </a:xfrm>
          <a:noFill/>
        </p:grpSpPr>
        <p:sp>
          <p:nvSpPr>
            <p:cNvPr id="11"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grpFill/>
          </p:spPr>
        </p:sp>
      </p:grpSp>
      <p:pic>
        <p:nvPicPr>
          <p:cNvPr id="12"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811" y="2864459"/>
            <a:ext cx="236588" cy="219008"/>
          </a:xfrm>
          <a:prstGeom prst="rect">
            <a:avLst/>
          </a:prstGeom>
        </p:spPr>
      </p:pic>
      <p:pic>
        <p:nvPicPr>
          <p:cNvPr id="13"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30223" y="5096667"/>
            <a:ext cx="227180" cy="210300"/>
          </a:xfrm>
          <a:prstGeom prst="rect">
            <a:avLst/>
          </a:prstGeom>
        </p:spPr>
      </p:pic>
      <p:pic>
        <p:nvPicPr>
          <p:cNvPr id="14"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28242" y="5201816"/>
            <a:ext cx="195698" cy="181157"/>
          </a:xfrm>
          <a:prstGeom prst="rect">
            <a:avLst/>
          </a:prstGeom>
        </p:spPr>
      </p:pic>
      <p:pic>
        <p:nvPicPr>
          <p:cNvPr id="15"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00120">
            <a:off x="10871822" y="-36327"/>
            <a:ext cx="1111687" cy="1120379"/>
          </a:xfrm>
          <a:prstGeom prst="rect">
            <a:avLst/>
          </a:prstGeom>
        </p:spPr>
      </p:pic>
      <p:pic>
        <p:nvPicPr>
          <p:cNvPr id="16"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279322">
            <a:off x="-792374" y="-278103"/>
            <a:ext cx="2832629" cy="963345"/>
          </a:xfrm>
          <a:prstGeom prst="rect">
            <a:avLst/>
          </a:prstGeom>
        </p:spPr>
      </p:pic>
      <p:pic>
        <p:nvPicPr>
          <p:cNvPr id="17"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flipH="1">
            <a:off x="10115290" y="-304126"/>
            <a:ext cx="3311106" cy="1126069"/>
          </a:xfrm>
          <a:prstGeom prst="rect">
            <a:avLst/>
          </a:prstGeom>
        </p:spPr>
      </p:pic>
      <p:pic>
        <p:nvPicPr>
          <p:cNvPr id="18"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1427665" y="2169706"/>
            <a:ext cx="234420" cy="217001"/>
          </a:xfrm>
          <a:prstGeom prst="rect">
            <a:avLst/>
          </a:prstGeom>
        </p:spPr>
      </p:pic>
      <p:pic>
        <p:nvPicPr>
          <p:cNvPr id="19"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214958" y="-82671"/>
            <a:ext cx="243099" cy="225036"/>
          </a:xfrm>
          <a:prstGeom prst="rect">
            <a:avLst/>
          </a:prstGeom>
        </p:spPr>
      </p:pic>
      <p:pic>
        <p:nvPicPr>
          <p:cNvPr id="20" name="Picture 14"/>
          <p:cNvPicPr>
            <a:picLocks noChangeAspect="1"/>
          </p:cNvPicPr>
          <p:nvPr/>
        </p:nvPicPr>
        <p:blipFill>
          <a:blip r:embed="rId17"/>
          <a:srcRect/>
          <a:stretch>
            <a:fillRect/>
          </a:stretch>
        </p:blipFill>
        <p:spPr>
          <a:xfrm>
            <a:off x="239946" y="3083467"/>
            <a:ext cx="2056734" cy="3435940"/>
          </a:xfrm>
          <a:prstGeom prst="rect">
            <a:avLst/>
          </a:prstGeom>
        </p:spPr>
      </p:pic>
      <p:pic>
        <p:nvPicPr>
          <p:cNvPr id="21"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613372">
            <a:off x="922728" y="2555266"/>
            <a:ext cx="475430" cy="286966"/>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0720" y="6449328"/>
            <a:ext cx="7603865" cy="427829"/>
          </a:xfrm>
          <a:prstGeom prst="rect">
            <a:avLst/>
          </a:prstGeom>
        </p:spPr>
      </p:pic>
      <p:pic>
        <p:nvPicPr>
          <p:cNvPr id="23"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042780" y="6474942"/>
            <a:ext cx="7603865" cy="427829"/>
          </a:xfrm>
          <a:prstGeom prst="rect">
            <a:avLst/>
          </a:prstGeom>
        </p:spPr>
      </p:pic>
      <p:sp>
        <p:nvSpPr>
          <p:cNvPr id="3" name="TextBox 2"/>
          <p:cNvSpPr txBox="1"/>
          <p:nvPr/>
        </p:nvSpPr>
        <p:spPr>
          <a:xfrm>
            <a:off x="1674812" y="1876961"/>
            <a:ext cx="10058400" cy="1323439"/>
          </a:xfrm>
          <a:prstGeom prst="rect">
            <a:avLst/>
          </a:prstGeom>
          <a:noFill/>
        </p:spPr>
        <p:txBody>
          <a:bodyPr wrap="square" rtlCol="0">
            <a:spAutoFit/>
          </a:bodyPr>
          <a:lstStyle/>
          <a:p>
            <a:pPr algn="ctr"/>
            <a:r>
              <a:rPr lang="en-US" sz="4000" b="1" dirty="0" err="1" smtClean="0"/>
              <a:t>Thành</a:t>
            </a:r>
            <a:r>
              <a:rPr lang="en-US" sz="4000" b="1" dirty="0" smtClean="0"/>
              <a:t> </a:t>
            </a:r>
            <a:r>
              <a:rPr lang="en-US" sz="4000" b="1" dirty="0" err="1" smtClean="0"/>
              <a:t>thị</a:t>
            </a:r>
            <a:r>
              <a:rPr lang="en-US" sz="4000" b="1" dirty="0" smtClean="0"/>
              <a:t> </a:t>
            </a:r>
            <a:r>
              <a:rPr lang="en-US" sz="4000" b="1" dirty="0" err="1" smtClean="0"/>
              <a:t>trung</a:t>
            </a:r>
            <a:r>
              <a:rPr lang="en-US" sz="4000" b="1" dirty="0" smtClean="0"/>
              <a:t> </a:t>
            </a:r>
            <a:r>
              <a:rPr lang="en-US" sz="4000" b="1" dirty="0" err="1" smtClean="0"/>
              <a:t>đại</a:t>
            </a:r>
            <a:r>
              <a:rPr lang="en-US" sz="4000" b="1" dirty="0" smtClean="0"/>
              <a:t> </a:t>
            </a:r>
            <a:r>
              <a:rPr lang="en-US" sz="4000" b="1" dirty="0" err="1" smtClean="0"/>
              <a:t>có</a:t>
            </a:r>
            <a:r>
              <a:rPr lang="en-US" sz="4000" b="1" dirty="0" smtClean="0"/>
              <a:t> </a:t>
            </a:r>
            <a:r>
              <a:rPr lang="en-US" sz="4000" b="1" dirty="0" err="1" smtClean="0"/>
              <a:t>vai</a:t>
            </a:r>
            <a:r>
              <a:rPr lang="en-US" sz="4000" b="1" dirty="0" smtClean="0"/>
              <a:t> </a:t>
            </a:r>
            <a:r>
              <a:rPr lang="en-US" sz="4000" b="1" dirty="0" err="1" smtClean="0"/>
              <a:t>trò</a:t>
            </a:r>
            <a:r>
              <a:rPr lang="en-US" sz="4000" b="1" dirty="0" smtClean="0"/>
              <a:t> </a:t>
            </a:r>
            <a:r>
              <a:rPr lang="en-US" sz="4000" b="1" dirty="0" err="1" smtClean="0"/>
              <a:t>như</a:t>
            </a:r>
            <a:r>
              <a:rPr lang="en-US" sz="4000" b="1" dirty="0" smtClean="0"/>
              <a:t> </a:t>
            </a:r>
            <a:r>
              <a:rPr lang="en-US" sz="4000" b="1" dirty="0" err="1" smtClean="0"/>
              <a:t>thế</a:t>
            </a:r>
            <a:r>
              <a:rPr lang="en-US" sz="4000" b="1" dirty="0" smtClean="0"/>
              <a:t> </a:t>
            </a:r>
            <a:r>
              <a:rPr lang="en-US" sz="4000" b="1" dirty="0" err="1" smtClean="0"/>
              <a:t>nào</a:t>
            </a:r>
            <a:r>
              <a:rPr lang="en-US" sz="4000" b="1" dirty="0" smtClean="0"/>
              <a:t> </a:t>
            </a:r>
            <a:r>
              <a:rPr lang="en-US" sz="4000" b="1" dirty="0" err="1" smtClean="0"/>
              <a:t>đối</a:t>
            </a:r>
            <a:r>
              <a:rPr lang="en-US" sz="4000" b="1" dirty="0" smtClean="0"/>
              <a:t> </a:t>
            </a:r>
            <a:r>
              <a:rPr lang="en-US" sz="4000" b="1" dirty="0" err="1" smtClean="0"/>
              <a:t>với</a:t>
            </a:r>
            <a:r>
              <a:rPr lang="en-US" sz="4000" b="1" dirty="0" smtClean="0"/>
              <a:t> </a:t>
            </a:r>
            <a:r>
              <a:rPr lang="en-US" sz="4000" b="1" dirty="0" err="1" smtClean="0"/>
              <a:t>xã</a:t>
            </a:r>
            <a:r>
              <a:rPr lang="en-US" sz="4000" b="1" dirty="0" smtClean="0"/>
              <a:t> </a:t>
            </a:r>
            <a:r>
              <a:rPr lang="en-US" sz="4000" b="1" dirty="0" err="1" smtClean="0"/>
              <a:t>hội</a:t>
            </a:r>
            <a:r>
              <a:rPr lang="en-US" sz="4000" b="1" dirty="0" smtClean="0"/>
              <a:t> </a:t>
            </a:r>
            <a:r>
              <a:rPr lang="en-US" sz="4000" b="1" dirty="0" err="1" smtClean="0"/>
              <a:t>phong</a:t>
            </a:r>
            <a:r>
              <a:rPr lang="en-US" sz="4000" b="1" dirty="0" smtClean="0"/>
              <a:t> </a:t>
            </a:r>
            <a:r>
              <a:rPr lang="en-US" sz="4000" b="1" dirty="0" err="1" smtClean="0"/>
              <a:t>kiến</a:t>
            </a:r>
            <a:r>
              <a:rPr lang="en-US" sz="4000" b="1" dirty="0" smtClean="0"/>
              <a:t>?</a:t>
            </a:r>
          </a:p>
        </p:txBody>
      </p:sp>
    </p:spTree>
    <p:extLst>
      <p:ext uri="{BB962C8B-B14F-4D97-AF65-F5344CB8AC3E}">
        <p14:creationId xmlns:p14="http://schemas.microsoft.com/office/powerpoint/2010/main" val="2051762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515" y="1660525"/>
            <a:ext cx="6852174" cy="4351338"/>
          </a:xfrm>
        </p:spPr>
        <p:txBody>
          <a:bodyPr/>
          <a:lstStyle/>
          <a:p>
            <a:pPr>
              <a:lnSpc>
                <a:spcPct val="125000"/>
              </a:lnSpc>
              <a:spcBef>
                <a:spcPts val="600"/>
              </a:spcBef>
              <a:spcAft>
                <a:spcPts val="600"/>
              </a:spcAft>
            </a:pPr>
            <a:r>
              <a:rPr lang="en-US" dirty="0" err="1" smtClean="0">
                <a:solidFill>
                  <a:srgbClr val="002060"/>
                </a:solidFill>
              </a:rPr>
              <a:t>Thúc</a:t>
            </a:r>
            <a:r>
              <a:rPr lang="en-US" dirty="0" smtClean="0">
                <a:solidFill>
                  <a:srgbClr val="002060"/>
                </a:solidFill>
              </a:rPr>
              <a:t> </a:t>
            </a:r>
            <a:r>
              <a:rPr lang="en-US" dirty="0" err="1" smtClean="0">
                <a:solidFill>
                  <a:srgbClr val="002060"/>
                </a:solidFill>
              </a:rPr>
              <a:t>đẩy</a:t>
            </a:r>
            <a:r>
              <a:rPr lang="en-US" dirty="0" smtClean="0">
                <a:solidFill>
                  <a:srgbClr val="002060"/>
                </a:solidFill>
              </a:rPr>
              <a:t> </a:t>
            </a:r>
            <a:r>
              <a:rPr lang="en-US" dirty="0" err="1" smtClean="0">
                <a:solidFill>
                  <a:srgbClr val="002060"/>
                </a:solidFill>
              </a:rPr>
              <a:t>sự</a:t>
            </a:r>
            <a:r>
              <a:rPr lang="en-US" dirty="0" smtClean="0">
                <a:solidFill>
                  <a:srgbClr val="002060"/>
                </a:solidFill>
              </a:rPr>
              <a:t> </a:t>
            </a:r>
            <a:r>
              <a:rPr lang="en-US" dirty="0" err="1" smtClean="0">
                <a:solidFill>
                  <a:srgbClr val="002060"/>
                </a:solidFill>
              </a:rPr>
              <a:t>phát</a:t>
            </a:r>
            <a:r>
              <a:rPr lang="en-US" dirty="0" smtClean="0">
                <a:solidFill>
                  <a:srgbClr val="002060"/>
                </a:solidFill>
              </a:rPr>
              <a:t> </a:t>
            </a:r>
            <a:r>
              <a:rPr lang="en-US" dirty="0" err="1" smtClean="0">
                <a:solidFill>
                  <a:srgbClr val="002060"/>
                </a:solidFill>
              </a:rPr>
              <a:t>triển</a:t>
            </a:r>
            <a:r>
              <a:rPr lang="en-US" dirty="0" smtClean="0">
                <a:solidFill>
                  <a:srgbClr val="002060"/>
                </a:solidFill>
              </a:rPr>
              <a:t> </a:t>
            </a:r>
            <a:r>
              <a:rPr lang="en-US" dirty="0" err="1" smtClean="0">
                <a:solidFill>
                  <a:srgbClr val="002060"/>
                </a:solidFill>
              </a:rPr>
              <a:t>kinh</a:t>
            </a:r>
            <a:r>
              <a:rPr lang="en-US" dirty="0" smtClean="0">
                <a:solidFill>
                  <a:srgbClr val="002060"/>
                </a:solidFill>
              </a:rPr>
              <a:t> </a:t>
            </a:r>
            <a:r>
              <a:rPr lang="en-US" dirty="0" err="1" smtClean="0">
                <a:solidFill>
                  <a:srgbClr val="002060"/>
                </a:solidFill>
              </a:rPr>
              <a:t>tế</a:t>
            </a:r>
            <a:r>
              <a:rPr lang="en-US" dirty="0" smtClean="0">
                <a:solidFill>
                  <a:srgbClr val="002060"/>
                </a:solidFill>
              </a:rPr>
              <a:t>, </a:t>
            </a:r>
            <a:r>
              <a:rPr lang="en-US" dirty="0" err="1" smtClean="0">
                <a:solidFill>
                  <a:srgbClr val="002060"/>
                </a:solidFill>
              </a:rPr>
              <a:t>phá</a:t>
            </a:r>
            <a:r>
              <a:rPr lang="en-US" dirty="0" smtClean="0">
                <a:solidFill>
                  <a:srgbClr val="002060"/>
                </a:solidFill>
              </a:rPr>
              <a:t> </a:t>
            </a:r>
            <a:r>
              <a:rPr lang="en-US" dirty="0" err="1" smtClean="0">
                <a:solidFill>
                  <a:srgbClr val="002060"/>
                </a:solidFill>
              </a:rPr>
              <a:t>vỡ</a:t>
            </a:r>
            <a:r>
              <a:rPr lang="en-US" dirty="0" smtClean="0">
                <a:solidFill>
                  <a:srgbClr val="002060"/>
                </a:solidFill>
              </a:rPr>
              <a:t> </a:t>
            </a:r>
            <a:r>
              <a:rPr lang="en-US" dirty="0" err="1" smtClean="0">
                <a:solidFill>
                  <a:srgbClr val="002060"/>
                </a:solidFill>
              </a:rPr>
              <a:t>kinh</a:t>
            </a:r>
            <a:r>
              <a:rPr lang="en-US" dirty="0" smtClean="0">
                <a:solidFill>
                  <a:srgbClr val="002060"/>
                </a:solidFill>
              </a:rPr>
              <a:t> </a:t>
            </a:r>
            <a:r>
              <a:rPr lang="en-US" dirty="0" err="1" smtClean="0">
                <a:solidFill>
                  <a:srgbClr val="002060"/>
                </a:solidFill>
              </a:rPr>
              <a:t>tế</a:t>
            </a:r>
            <a:r>
              <a:rPr lang="en-US" dirty="0" smtClean="0">
                <a:solidFill>
                  <a:srgbClr val="002060"/>
                </a:solidFill>
              </a:rPr>
              <a:t> </a:t>
            </a:r>
            <a:r>
              <a:rPr lang="en-US" dirty="0" err="1" smtClean="0">
                <a:solidFill>
                  <a:srgbClr val="002060"/>
                </a:solidFill>
              </a:rPr>
              <a:t>tự</a:t>
            </a:r>
            <a:r>
              <a:rPr lang="en-US" dirty="0" smtClean="0">
                <a:solidFill>
                  <a:srgbClr val="002060"/>
                </a:solidFill>
              </a:rPr>
              <a:t> </a:t>
            </a:r>
            <a:r>
              <a:rPr lang="en-US" dirty="0" err="1" smtClean="0">
                <a:solidFill>
                  <a:srgbClr val="002060"/>
                </a:solidFill>
              </a:rPr>
              <a:t>nhiên</a:t>
            </a:r>
            <a:r>
              <a:rPr lang="en-US" dirty="0" smtClean="0">
                <a:solidFill>
                  <a:srgbClr val="002060"/>
                </a:solidFill>
              </a:rPr>
              <a:t>, </a:t>
            </a:r>
            <a:r>
              <a:rPr lang="en-US" dirty="0" err="1" smtClean="0">
                <a:solidFill>
                  <a:srgbClr val="002060"/>
                </a:solidFill>
              </a:rPr>
              <a:t>khép</a:t>
            </a:r>
            <a:r>
              <a:rPr lang="en-US" dirty="0" smtClean="0">
                <a:solidFill>
                  <a:srgbClr val="002060"/>
                </a:solidFill>
              </a:rPr>
              <a:t> </a:t>
            </a:r>
            <a:r>
              <a:rPr lang="en-US" dirty="0" err="1" smtClean="0">
                <a:solidFill>
                  <a:srgbClr val="002060"/>
                </a:solidFill>
              </a:rPr>
              <a:t>kín</a:t>
            </a:r>
            <a:r>
              <a:rPr lang="en-US" dirty="0" smtClean="0">
                <a:solidFill>
                  <a:srgbClr val="002060"/>
                </a:solidFill>
              </a:rPr>
              <a:t> </a:t>
            </a:r>
            <a:r>
              <a:rPr lang="en-US" dirty="0" err="1" smtClean="0">
                <a:solidFill>
                  <a:srgbClr val="002060"/>
                </a:solidFill>
              </a:rPr>
              <a:t>của</a:t>
            </a:r>
            <a:r>
              <a:rPr lang="en-US" dirty="0" smtClean="0">
                <a:solidFill>
                  <a:srgbClr val="002060"/>
                </a:solidFill>
              </a:rPr>
              <a:t> </a:t>
            </a:r>
            <a:r>
              <a:rPr lang="en-US" dirty="0" err="1" smtClean="0">
                <a:solidFill>
                  <a:srgbClr val="002060"/>
                </a:solidFill>
              </a:rPr>
              <a:t>lãnh</a:t>
            </a:r>
            <a:r>
              <a:rPr lang="en-US" dirty="0" smtClean="0">
                <a:solidFill>
                  <a:srgbClr val="002060"/>
                </a:solidFill>
              </a:rPr>
              <a:t> </a:t>
            </a:r>
            <a:r>
              <a:rPr lang="en-US" dirty="0" err="1" smtClean="0">
                <a:solidFill>
                  <a:srgbClr val="002060"/>
                </a:solidFill>
              </a:rPr>
              <a:t>địa</a:t>
            </a:r>
            <a:endParaRPr lang="en-US" dirty="0" smtClean="0">
              <a:solidFill>
                <a:srgbClr val="002060"/>
              </a:solidFill>
            </a:endParaRPr>
          </a:p>
          <a:p>
            <a:pPr>
              <a:lnSpc>
                <a:spcPct val="125000"/>
              </a:lnSpc>
              <a:spcBef>
                <a:spcPts val="600"/>
              </a:spcBef>
              <a:spcAft>
                <a:spcPts val="600"/>
              </a:spcAft>
            </a:pPr>
            <a:r>
              <a:rPr lang="en-US" dirty="0" err="1" smtClean="0">
                <a:solidFill>
                  <a:srgbClr val="002060"/>
                </a:solidFill>
              </a:rPr>
              <a:t>Xóa</a:t>
            </a:r>
            <a:r>
              <a:rPr lang="en-US" dirty="0" smtClean="0">
                <a:solidFill>
                  <a:srgbClr val="002060"/>
                </a:solidFill>
              </a:rPr>
              <a:t> </a:t>
            </a:r>
            <a:r>
              <a:rPr lang="en-US" dirty="0" err="1" smtClean="0">
                <a:solidFill>
                  <a:srgbClr val="002060"/>
                </a:solidFill>
              </a:rPr>
              <a:t>bỏ</a:t>
            </a:r>
            <a:r>
              <a:rPr lang="en-US" dirty="0" smtClean="0">
                <a:solidFill>
                  <a:srgbClr val="002060"/>
                </a:solidFill>
              </a:rPr>
              <a:t> </a:t>
            </a:r>
            <a:r>
              <a:rPr lang="en-US" dirty="0" err="1" smtClean="0">
                <a:solidFill>
                  <a:srgbClr val="002060"/>
                </a:solidFill>
              </a:rPr>
              <a:t>chế</a:t>
            </a:r>
            <a:r>
              <a:rPr lang="en-US" dirty="0" smtClean="0">
                <a:solidFill>
                  <a:srgbClr val="002060"/>
                </a:solidFill>
              </a:rPr>
              <a:t> </a:t>
            </a:r>
            <a:r>
              <a:rPr lang="en-US" dirty="0" err="1" smtClean="0">
                <a:solidFill>
                  <a:srgbClr val="002060"/>
                </a:solidFill>
              </a:rPr>
              <a:t>độ</a:t>
            </a:r>
            <a:r>
              <a:rPr lang="en-US" dirty="0" smtClean="0">
                <a:solidFill>
                  <a:srgbClr val="002060"/>
                </a:solidFill>
              </a:rPr>
              <a:t> </a:t>
            </a:r>
            <a:r>
              <a:rPr lang="en-US" dirty="0" err="1" smtClean="0">
                <a:solidFill>
                  <a:srgbClr val="002060"/>
                </a:solidFill>
              </a:rPr>
              <a:t>phong</a:t>
            </a:r>
            <a:r>
              <a:rPr lang="en-US" dirty="0" smtClean="0">
                <a:solidFill>
                  <a:srgbClr val="002060"/>
                </a:solidFill>
              </a:rPr>
              <a:t> </a:t>
            </a:r>
            <a:r>
              <a:rPr lang="en-US" dirty="0" err="1" smtClean="0">
                <a:solidFill>
                  <a:srgbClr val="002060"/>
                </a:solidFill>
              </a:rPr>
              <a:t>kiến</a:t>
            </a:r>
            <a:r>
              <a:rPr lang="en-US" dirty="0" smtClean="0">
                <a:solidFill>
                  <a:srgbClr val="002060"/>
                </a:solidFill>
              </a:rPr>
              <a:t> </a:t>
            </a:r>
            <a:r>
              <a:rPr lang="en-US" dirty="0" err="1" smtClean="0">
                <a:solidFill>
                  <a:srgbClr val="002060"/>
                </a:solidFill>
              </a:rPr>
              <a:t>phân</a:t>
            </a:r>
            <a:r>
              <a:rPr lang="en-US" dirty="0" smtClean="0">
                <a:solidFill>
                  <a:srgbClr val="002060"/>
                </a:solidFill>
              </a:rPr>
              <a:t> </a:t>
            </a:r>
            <a:r>
              <a:rPr lang="en-US" dirty="0" err="1" smtClean="0">
                <a:solidFill>
                  <a:srgbClr val="002060"/>
                </a:solidFill>
              </a:rPr>
              <a:t>quyền</a:t>
            </a:r>
            <a:r>
              <a:rPr lang="en-US" dirty="0" smtClean="0">
                <a:solidFill>
                  <a:srgbClr val="002060"/>
                </a:solidFill>
              </a:rPr>
              <a:t>, </a:t>
            </a:r>
            <a:r>
              <a:rPr lang="en-US" dirty="0" err="1" smtClean="0">
                <a:solidFill>
                  <a:srgbClr val="002060"/>
                </a:solidFill>
              </a:rPr>
              <a:t>thống</a:t>
            </a:r>
            <a:r>
              <a:rPr lang="en-US" dirty="0" smtClean="0">
                <a:solidFill>
                  <a:srgbClr val="002060"/>
                </a:solidFill>
              </a:rPr>
              <a:t> </a:t>
            </a:r>
            <a:r>
              <a:rPr lang="en-US" dirty="0" err="1" smtClean="0">
                <a:solidFill>
                  <a:srgbClr val="002060"/>
                </a:solidFill>
              </a:rPr>
              <a:t>nhất</a:t>
            </a:r>
            <a:r>
              <a:rPr lang="en-US" dirty="0" smtClean="0">
                <a:solidFill>
                  <a:srgbClr val="002060"/>
                </a:solidFill>
              </a:rPr>
              <a:t> </a:t>
            </a:r>
            <a:r>
              <a:rPr lang="en-US" dirty="0" err="1" smtClean="0">
                <a:solidFill>
                  <a:srgbClr val="002060"/>
                </a:solidFill>
              </a:rPr>
              <a:t>quốc</a:t>
            </a:r>
            <a:r>
              <a:rPr lang="en-US" dirty="0" smtClean="0">
                <a:solidFill>
                  <a:srgbClr val="002060"/>
                </a:solidFill>
              </a:rPr>
              <a:t> </a:t>
            </a:r>
            <a:r>
              <a:rPr lang="en-US" dirty="0" err="1" smtClean="0">
                <a:solidFill>
                  <a:srgbClr val="002060"/>
                </a:solidFill>
              </a:rPr>
              <a:t>gia</a:t>
            </a:r>
            <a:r>
              <a:rPr lang="en-US" dirty="0" smtClean="0">
                <a:solidFill>
                  <a:srgbClr val="002060"/>
                </a:solidFill>
              </a:rPr>
              <a:t> </a:t>
            </a:r>
            <a:r>
              <a:rPr lang="en-US" dirty="0" err="1" smtClean="0">
                <a:solidFill>
                  <a:srgbClr val="002060"/>
                </a:solidFill>
              </a:rPr>
              <a:t>dân</a:t>
            </a:r>
            <a:r>
              <a:rPr lang="en-US" dirty="0" smtClean="0">
                <a:solidFill>
                  <a:srgbClr val="002060"/>
                </a:solidFill>
              </a:rPr>
              <a:t> </a:t>
            </a:r>
            <a:r>
              <a:rPr lang="en-US" dirty="0" err="1" smtClean="0">
                <a:solidFill>
                  <a:srgbClr val="002060"/>
                </a:solidFill>
              </a:rPr>
              <a:t>tộc</a:t>
            </a:r>
            <a:endParaRPr lang="en-US" dirty="0" smtClean="0">
              <a:solidFill>
                <a:srgbClr val="002060"/>
              </a:solidFill>
            </a:endParaRPr>
          </a:p>
          <a:p>
            <a:pPr>
              <a:lnSpc>
                <a:spcPct val="125000"/>
              </a:lnSpc>
              <a:spcBef>
                <a:spcPts val="600"/>
              </a:spcBef>
              <a:spcAft>
                <a:spcPts val="600"/>
              </a:spcAft>
            </a:pPr>
            <a:r>
              <a:rPr lang="en-US" dirty="0" err="1" smtClean="0">
                <a:solidFill>
                  <a:srgbClr val="002060"/>
                </a:solidFill>
              </a:rPr>
              <a:t>Tạo</a:t>
            </a:r>
            <a:r>
              <a:rPr lang="en-US" dirty="0" smtClean="0">
                <a:solidFill>
                  <a:srgbClr val="002060"/>
                </a:solidFill>
              </a:rPr>
              <a:t> </a:t>
            </a:r>
            <a:r>
              <a:rPr lang="en-US" dirty="0" err="1" smtClean="0">
                <a:solidFill>
                  <a:srgbClr val="002060"/>
                </a:solidFill>
              </a:rPr>
              <a:t>không</a:t>
            </a:r>
            <a:r>
              <a:rPr lang="en-US" dirty="0" smtClean="0">
                <a:solidFill>
                  <a:srgbClr val="002060"/>
                </a:solidFill>
              </a:rPr>
              <a:t> </a:t>
            </a:r>
            <a:r>
              <a:rPr lang="en-US" dirty="0" err="1" smtClean="0">
                <a:solidFill>
                  <a:srgbClr val="002060"/>
                </a:solidFill>
              </a:rPr>
              <a:t>khí</a:t>
            </a:r>
            <a:r>
              <a:rPr lang="en-US" dirty="0" smtClean="0">
                <a:solidFill>
                  <a:srgbClr val="002060"/>
                </a:solidFill>
              </a:rPr>
              <a:t> </a:t>
            </a:r>
            <a:r>
              <a:rPr lang="en-US" dirty="0" err="1" smtClean="0">
                <a:solidFill>
                  <a:srgbClr val="002060"/>
                </a:solidFill>
              </a:rPr>
              <a:t>tự</a:t>
            </a:r>
            <a:r>
              <a:rPr lang="en-US" dirty="0" smtClean="0">
                <a:solidFill>
                  <a:srgbClr val="002060"/>
                </a:solidFill>
              </a:rPr>
              <a:t> do, </a:t>
            </a:r>
            <a:r>
              <a:rPr lang="en-US" dirty="0" err="1" smtClean="0">
                <a:solidFill>
                  <a:srgbClr val="002060"/>
                </a:solidFill>
              </a:rPr>
              <a:t>mở</a:t>
            </a:r>
            <a:r>
              <a:rPr lang="en-US" dirty="0" smtClean="0">
                <a:solidFill>
                  <a:srgbClr val="002060"/>
                </a:solidFill>
              </a:rPr>
              <a:t> </a:t>
            </a:r>
            <a:r>
              <a:rPr lang="en-US" dirty="0" err="1" smtClean="0">
                <a:solidFill>
                  <a:srgbClr val="002060"/>
                </a:solidFill>
              </a:rPr>
              <a:t>mang</a:t>
            </a:r>
            <a:r>
              <a:rPr lang="en-US" dirty="0" smtClean="0">
                <a:solidFill>
                  <a:srgbClr val="002060"/>
                </a:solidFill>
              </a:rPr>
              <a:t> tri </a:t>
            </a:r>
            <a:r>
              <a:rPr lang="en-US" dirty="0" err="1" smtClean="0">
                <a:solidFill>
                  <a:srgbClr val="002060"/>
                </a:solidFill>
              </a:rPr>
              <a:t>thức</a:t>
            </a:r>
            <a:r>
              <a:rPr lang="en-US" dirty="0" smtClean="0">
                <a:solidFill>
                  <a:srgbClr val="002060"/>
                </a:solidFill>
              </a:rPr>
              <a:t>,…</a:t>
            </a:r>
            <a:endParaRPr lang="en-US" dirty="0">
              <a:solidFill>
                <a:srgbClr val="002060"/>
              </a:solidFill>
            </a:endParaRPr>
          </a:p>
        </p:txBody>
      </p:sp>
      <p:sp>
        <p:nvSpPr>
          <p:cNvPr id="4" name="Rectangle 3"/>
          <p:cNvSpPr/>
          <p:nvPr/>
        </p:nvSpPr>
        <p:spPr>
          <a:xfrm>
            <a:off x="486515" y="458709"/>
            <a:ext cx="11227452" cy="798491"/>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rPr>
              <a:t>Vai</a:t>
            </a:r>
            <a:r>
              <a:rPr lang="en-US" sz="3600" b="1" dirty="0" smtClean="0">
                <a:solidFill>
                  <a:srgbClr val="C00000"/>
                </a:solidFill>
              </a:rPr>
              <a:t> </a:t>
            </a:r>
            <a:r>
              <a:rPr lang="en-US" sz="3600" b="1" dirty="0" err="1" smtClean="0">
                <a:solidFill>
                  <a:srgbClr val="C00000"/>
                </a:solidFill>
              </a:rPr>
              <a:t>trò</a:t>
            </a:r>
            <a:r>
              <a:rPr lang="en-US" sz="3600" b="1" dirty="0" smtClean="0">
                <a:solidFill>
                  <a:srgbClr val="C00000"/>
                </a:solidFill>
              </a:rPr>
              <a:t> </a:t>
            </a:r>
            <a:r>
              <a:rPr lang="en-US" sz="3600" b="1" dirty="0" err="1" smtClean="0">
                <a:solidFill>
                  <a:srgbClr val="C00000"/>
                </a:solidFill>
              </a:rPr>
              <a:t>của</a:t>
            </a:r>
            <a:r>
              <a:rPr lang="en-US" sz="3600" b="1" dirty="0" smtClean="0">
                <a:solidFill>
                  <a:srgbClr val="C00000"/>
                </a:solidFill>
              </a:rPr>
              <a:t> </a:t>
            </a:r>
            <a:r>
              <a:rPr lang="en-US" sz="3600" b="1" dirty="0" err="1" smtClean="0">
                <a:solidFill>
                  <a:srgbClr val="C00000"/>
                </a:solidFill>
              </a:rPr>
              <a:t>thành</a:t>
            </a:r>
            <a:r>
              <a:rPr lang="en-US" sz="3600" b="1" dirty="0" smtClean="0">
                <a:solidFill>
                  <a:srgbClr val="C00000"/>
                </a:solidFill>
              </a:rPr>
              <a:t> </a:t>
            </a:r>
            <a:r>
              <a:rPr lang="en-US" sz="3600" b="1" dirty="0" err="1" smtClean="0">
                <a:solidFill>
                  <a:srgbClr val="C00000"/>
                </a:solidFill>
              </a:rPr>
              <a:t>thị</a:t>
            </a:r>
            <a:r>
              <a:rPr lang="en-US" sz="3600" b="1" dirty="0" smtClean="0">
                <a:solidFill>
                  <a:srgbClr val="C00000"/>
                </a:solidFill>
              </a:rPr>
              <a:t> </a:t>
            </a:r>
            <a:r>
              <a:rPr lang="en-US" sz="3600" b="1" dirty="0" err="1" smtClean="0">
                <a:solidFill>
                  <a:srgbClr val="C00000"/>
                </a:solidFill>
              </a:rPr>
              <a:t>trung</a:t>
            </a:r>
            <a:r>
              <a:rPr lang="en-US" sz="3600" b="1" dirty="0" smtClean="0">
                <a:solidFill>
                  <a:srgbClr val="C00000"/>
                </a:solidFill>
              </a:rPr>
              <a:t> </a:t>
            </a:r>
            <a:r>
              <a:rPr lang="en-US" sz="3600" b="1" dirty="0" err="1" smtClean="0">
                <a:solidFill>
                  <a:srgbClr val="C00000"/>
                </a:solidFill>
              </a:rPr>
              <a:t>đại</a:t>
            </a:r>
            <a:endParaRPr lang="en-US" sz="3600" b="1" dirty="0">
              <a:solidFill>
                <a:srgbClr val="C00000"/>
              </a:solidFill>
            </a:endParaRPr>
          </a:p>
        </p:txBody>
      </p:sp>
      <p:sp>
        <p:nvSpPr>
          <p:cNvPr id="5" name="Rectangle 4"/>
          <p:cNvSpPr/>
          <p:nvPr/>
        </p:nvSpPr>
        <p:spPr>
          <a:xfrm>
            <a:off x="486514" y="5572910"/>
            <a:ext cx="11300057" cy="954107"/>
          </a:xfrm>
          <a:prstGeom prst="rect">
            <a:avLst/>
          </a:prstGeom>
          <a:solidFill>
            <a:schemeClr val="accent5">
              <a:lumMod val="20000"/>
              <a:lumOff val="80000"/>
            </a:schemeClr>
          </a:solidFill>
        </p:spPr>
        <p:txBody>
          <a:bodyPr wrap="square">
            <a:spAutoFit/>
          </a:bodyPr>
          <a:lstStyle/>
          <a:p>
            <a:pPr algn="ctr"/>
            <a:r>
              <a:rPr lang="en-US" sz="2800" i="1" smtClean="0">
                <a:solidFill>
                  <a:srgbClr val="002060"/>
                </a:solidFill>
                <a:latin typeface="Times New Roman" panose="02020603050405020304" pitchFamily="18" charset="0"/>
                <a:cs typeface="Times New Roman" panose="02020603050405020304" pitchFamily="18" charset="0"/>
              </a:rPr>
              <a:t>“Thành thị là bông hoa </a:t>
            </a:r>
            <a:r>
              <a:rPr lang="vi-VN" sz="2800" i="1" smtClean="0">
                <a:solidFill>
                  <a:srgbClr val="002060"/>
                </a:solidFill>
                <a:latin typeface="Times New Roman" panose="02020603050405020304" pitchFamily="18" charset="0"/>
                <a:cs typeface="Times New Roman" panose="02020603050405020304" pitchFamily="18" charset="0"/>
              </a:rPr>
              <a:t>đẹp</a:t>
            </a:r>
            <a:r>
              <a:rPr lang="en-US" sz="2800" i="1" smtClean="0">
                <a:solidFill>
                  <a:srgbClr val="002060"/>
                </a:solidFill>
                <a:latin typeface="Times New Roman" panose="02020603050405020304" pitchFamily="18" charset="0"/>
                <a:cs typeface="Times New Roman" panose="02020603050405020304" pitchFamily="18" charset="0"/>
              </a:rPr>
              <a:t> nhất th</a:t>
            </a:r>
            <a:r>
              <a:rPr lang="vi-VN" sz="2800" i="1" smtClean="0">
                <a:solidFill>
                  <a:srgbClr val="002060"/>
                </a:solidFill>
                <a:latin typeface="Times New Roman" panose="02020603050405020304" pitchFamily="18" charset="0"/>
                <a:cs typeface="Times New Roman" panose="02020603050405020304" pitchFamily="18" charset="0"/>
              </a:rPr>
              <a:t>ời</a:t>
            </a:r>
            <a:r>
              <a:rPr lang="en-US" sz="2800" i="1" smtClean="0">
                <a:solidFill>
                  <a:srgbClr val="002060"/>
                </a:solidFill>
                <a:latin typeface="Times New Roman" panose="02020603050405020304" pitchFamily="18" charset="0"/>
                <a:cs typeface="Times New Roman" panose="02020603050405020304" pitchFamily="18" charset="0"/>
              </a:rPr>
              <a:t> trung </a:t>
            </a:r>
            <a:r>
              <a:rPr lang="vi-VN" sz="2800" i="1" smtClean="0">
                <a:solidFill>
                  <a:srgbClr val="002060"/>
                </a:solidFill>
                <a:latin typeface="Times New Roman" panose="02020603050405020304" pitchFamily="18" charset="0"/>
                <a:cs typeface="Times New Roman" panose="02020603050405020304" pitchFamily="18" charset="0"/>
              </a:rPr>
              <a:t>đại</a:t>
            </a:r>
            <a:r>
              <a:rPr lang="en-US" sz="2800" i="1" smtClean="0">
                <a:solidFill>
                  <a:srgbClr val="002060"/>
                </a:solidFill>
                <a:latin typeface="Times New Roman" panose="02020603050405020304" pitchFamily="18" charset="0"/>
                <a:cs typeface="Times New Roman" panose="02020603050405020304" pitchFamily="18" charset="0"/>
              </a:rPr>
              <a:t>”</a:t>
            </a:r>
          </a:p>
          <a:p>
            <a:pPr algn="ctr"/>
            <a:r>
              <a:rPr lang="en-US" sz="2800" smtClean="0">
                <a:solidFill>
                  <a:srgbClr val="002060"/>
                </a:solidFill>
                <a:latin typeface="Times New Roman" panose="02020603050405020304" pitchFamily="18" charset="0"/>
                <a:cs typeface="Times New Roman" panose="02020603050405020304" pitchFamily="18" charset="0"/>
              </a:rPr>
              <a:t>                                                                            (K. Mark)</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339105" y="1660526"/>
            <a:ext cx="4447466" cy="3044083"/>
          </a:xfrm>
          <a:prstGeom prst="rect">
            <a:avLst/>
          </a:prstGeom>
        </p:spPr>
      </p:pic>
      <p:sp>
        <p:nvSpPr>
          <p:cNvPr id="7" name="Rectangle 6"/>
          <p:cNvSpPr/>
          <p:nvPr/>
        </p:nvSpPr>
        <p:spPr>
          <a:xfrm>
            <a:off x="7808577" y="4738648"/>
            <a:ext cx="3707229" cy="400110"/>
          </a:xfrm>
          <a:prstGeom prst="rect">
            <a:avLst/>
          </a:prstGeom>
        </p:spPr>
        <p:txBody>
          <a:bodyPr wrap="none">
            <a:spAutoFit/>
          </a:bodyPr>
          <a:lstStyle/>
          <a:p>
            <a:pPr algn="ctr">
              <a:defRPr/>
            </a:pPr>
            <a:r>
              <a:rPr lang="en-US" sz="2000" i="1" dirty="0" err="1">
                <a:latin typeface="Times New Roman" panose="02020603050405020304" pitchFamily="18" charset="0"/>
                <a:cs typeface="Times New Roman" panose="02020603050405020304" pitchFamily="18" charset="0"/>
              </a:rPr>
              <a:t>Đại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Oxford (</a:t>
            </a:r>
            <a:r>
              <a:rPr lang="en-US" sz="2000" i="1" dirty="0" err="1" smtClean="0">
                <a:latin typeface="Times New Roman" panose="02020603050405020304" pitchFamily="18" charset="0"/>
                <a:cs typeface="Times New Roman" panose="02020603050405020304" pitchFamily="18" charset="0"/>
              </a:rPr>
              <a:t>Anh</a:t>
            </a:r>
            <a:r>
              <a:rPr lang="en-US" sz="2000" i="1" dirty="0" smtClean="0">
                <a:latin typeface="Times New Roman" panose="02020603050405020304" pitchFamily="18" charset="0"/>
                <a:cs typeface="Times New Roman" panose="02020603050405020304" pitchFamily="18" charset="0"/>
              </a:rPr>
              <a:t>) – </a:t>
            </a:r>
            <a:r>
              <a:rPr lang="en-US" sz="2000" i="1" dirty="0" err="1" smtClean="0">
                <a:latin typeface="Times New Roman" panose="02020603050405020304" pitchFamily="18" charset="0"/>
                <a:cs typeface="Times New Roman" panose="02020603050405020304" pitchFamily="18" charset="0"/>
              </a:rPr>
              <a:t>năm</a:t>
            </a:r>
            <a:r>
              <a:rPr lang="en-US" sz="2000" i="1" dirty="0" smtClean="0">
                <a:latin typeface="Times New Roman" panose="02020603050405020304" pitchFamily="18" charset="0"/>
                <a:cs typeface="Times New Roman" panose="02020603050405020304" pitchFamily="18" charset="0"/>
              </a:rPr>
              <a:t> 1096</a:t>
            </a:r>
            <a:endParaRPr lang="en-US"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57259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761413" y="2893610"/>
            <a:ext cx="2975247" cy="3565111"/>
          </a:xfrm>
          <a:prstGeom prst="rect">
            <a:avLst/>
          </a:prstGeom>
        </p:spPr>
      </p:pic>
      <p:sp>
        <p:nvSpPr>
          <p:cNvPr id="8" name="Cloud 7"/>
          <p:cNvSpPr/>
          <p:nvPr/>
        </p:nvSpPr>
        <p:spPr>
          <a:xfrm>
            <a:off x="2055812" y="293670"/>
            <a:ext cx="6858000" cy="214473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KHỞI ĐỘNG</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TextBox 5"/>
          <p:cNvSpPr txBox="1"/>
          <p:nvPr/>
        </p:nvSpPr>
        <p:spPr>
          <a:xfrm>
            <a:off x="912813" y="2667001"/>
            <a:ext cx="7391400" cy="2554545"/>
          </a:xfrm>
          <a:prstGeom prst="rect">
            <a:avLst/>
          </a:prstGeom>
          <a:noFill/>
        </p:spPr>
        <p:txBody>
          <a:bodyPr wrap="square" rtlCol="0">
            <a:spAutoFit/>
          </a:bodyPr>
          <a:lstStyle/>
          <a:p>
            <a:pPr algn="ctr"/>
            <a:r>
              <a:rPr lang="en-US" sz="8000" dirty="0" smtClean="0">
                <a:solidFill>
                  <a:srgbClr val="7030A0"/>
                </a:solidFill>
                <a:latin typeface="UTM Davida" panose="02040603050506020204" pitchFamily="18" charset="0"/>
              </a:rPr>
              <a:t>NHÀ SỬ HỌC THÔNG THÁI</a:t>
            </a:r>
            <a:endParaRPr lang="en-US" sz="8000" dirty="0">
              <a:solidFill>
                <a:srgbClr val="7030A0"/>
              </a:solidFill>
              <a:latin typeface="UTM Davida" panose="02040603050506020204" pitchFamily="18" charset="0"/>
            </a:endParaRPr>
          </a:p>
        </p:txBody>
      </p:sp>
    </p:spTree>
    <p:extLst>
      <p:ext uri="{BB962C8B-B14F-4D97-AF65-F5344CB8AC3E}">
        <p14:creationId xmlns:p14="http://schemas.microsoft.com/office/powerpoint/2010/main" val="15399785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50576" y="712269"/>
            <a:ext cx="10787110" cy="2123658"/>
          </a:xfrm>
          <a:prstGeom prst="rect">
            <a:avLst/>
          </a:prstGeom>
          <a:noFill/>
        </p:spPr>
        <p:txBody>
          <a:bodyPr wrap="square" rtlCol="0">
            <a:spAutoFit/>
          </a:bodyPr>
          <a:lstStyle/>
          <a:p>
            <a:pPr algn="ctr"/>
            <a:r>
              <a:rPr lang="en-US" sz="3600" b="1" dirty="0" smtClean="0">
                <a:solidFill>
                  <a:srgbClr val="C00000"/>
                </a:solidFill>
              </a:rPr>
              <a:t>LUẬT CHƠI</a:t>
            </a:r>
          </a:p>
          <a:p>
            <a:r>
              <a:rPr lang="en-US" sz="3200" dirty="0" err="1" smtClean="0"/>
              <a:t>Trên</a:t>
            </a:r>
            <a:r>
              <a:rPr lang="en-US" sz="3200" dirty="0" smtClean="0"/>
              <a:t> </a:t>
            </a:r>
            <a:r>
              <a:rPr lang="en-US" sz="3200" dirty="0" err="1" smtClean="0"/>
              <a:t>màn</a:t>
            </a:r>
            <a:r>
              <a:rPr lang="en-US" sz="3200" dirty="0" smtClean="0"/>
              <a:t> </a:t>
            </a:r>
            <a:r>
              <a:rPr lang="en-US" sz="3200" dirty="0" err="1" smtClean="0"/>
              <a:t>hình</a:t>
            </a:r>
            <a:r>
              <a:rPr lang="en-US" sz="3200" dirty="0" smtClean="0"/>
              <a:t> </a:t>
            </a:r>
            <a:r>
              <a:rPr lang="en-US" sz="3200" dirty="0" err="1" smtClean="0"/>
              <a:t>xuất</a:t>
            </a:r>
            <a:r>
              <a:rPr lang="en-US" sz="3200" dirty="0" smtClean="0"/>
              <a:t> </a:t>
            </a:r>
            <a:r>
              <a:rPr lang="en-US" sz="3200" dirty="0" err="1" smtClean="0"/>
              <a:t>hiện</a:t>
            </a:r>
            <a:r>
              <a:rPr lang="en-US" sz="3200" dirty="0" smtClean="0"/>
              <a:t> </a:t>
            </a:r>
            <a:r>
              <a:rPr lang="en-US" sz="3200" dirty="0" err="1" smtClean="0"/>
              <a:t>các</a:t>
            </a:r>
            <a:r>
              <a:rPr lang="en-US" sz="3200" dirty="0" smtClean="0"/>
              <a:t> </a:t>
            </a:r>
            <a:r>
              <a:rPr lang="en-US" sz="3200" dirty="0" err="1" smtClean="0"/>
              <a:t>thẻ</a:t>
            </a:r>
            <a:r>
              <a:rPr lang="en-US" sz="3200" dirty="0" smtClean="0"/>
              <a:t> </a:t>
            </a:r>
            <a:r>
              <a:rPr lang="en-US" sz="3200" dirty="0" err="1" smtClean="0"/>
              <a:t>dữ</a:t>
            </a:r>
            <a:r>
              <a:rPr lang="en-US" sz="3200" dirty="0" smtClean="0"/>
              <a:t> </a:t>
            </a:r>
            <a:r>
              <a:rPr lang="en-US" sz="3200" dirty="0" err="1" smtClean="0"/>
              <a:t>liệu</a:t>
            </a:r>
            <a:r>
              <a:rPr lang="en-US" sz="3200" dirty="0" smtClean="0"/>
              <a:t> </a:t>
            </a:r>
            <a:r>
              <a:rPr lang="en-US" sz="3200" dirty="0" err="1" smtClean="0"/>
              <a:t>lịch</a:t>
            </a:r>
            <a:r>
              <a:rPr lang="en-US" sz="3200" dirty="0" smtClean="0"/>
              <a:t> </a:t>
            </a:r>
            <a:r>
              <a:rPr lang="en-US" sz="3200" dirty="0" err="1" smtClean="0"/>
              <a:t>sử</a:t>
            </a:r>
            <a:r>
              <a:rPr lang="en-US" sz="3200" dirty="0" smtClean="0"/>
              <a:t>. </a:t>
            </a:r>
            <a:r>
              <a:rPr lang="en-US" sz="3200" dirty="0" err="1" smtClean="0"/>
              <a:t>Em</a:t>
            </a:r>
            <a:r>
              <a:rPr lang="en-US" sz="3200" dirty="0" smtClean="0"/>
              <a:t> </a:t>
            </a:r>
            <a:r>
              <a:rPr lang="en-US" sz="3200" dirty="0" err="1" smtClean="0"/>
              <a:t>hãy</a:t>
            </a:r>
            <a:r>
              <a:rPr lang="en-US" sz="3200" dirty="0" smtClean="0"/>
              <a:t> </a:t>
            </a:r>
            <a:r>
              <a:rPr lang="en-US" sz="3200" dirty="0" err="1" smtClean="0"/>
              <a:t>chọn</a:t>
            </a:r>
            <a:r>
              <a:rPr lang="en-US" sz="3200" dirty="0" smtClean="0"/>
              <a:t> </a:t>
            </a:r>
            <a:r>
              <a:rPr lang="en-US" sz="3200" dirty="0" err="1" smtClean="0"/>
              <a:t>những</a:t>
            </a:r>
            <a:r>
              <a:rPr lang="en-US" sz="3200" dirty="0" smtClean="0"/>
              <a:t> </a:t>
            </a:r>
            <a:r>
              <a:rPr lang="en-US" sz="3200" dirty="0" err="1" smtClean="0"/>
              <a:t>thẻ</a:t>
            </a:r>
            <a:r>
              <a:rPr lang="en-US" sz="3200" dirty="0" smtClean="0"/>
              <a:t> </a:t>
            </a:r>
            <a:r>
              <a:rPr lang="en-US" sz="3200" dirty="0" err="1" smtClean="0"/>
              <a:t>có</a:t>
            </a:r>
            <a:r>
              <a:rPr lang="en-US" sz="3200" dirty="0" smtClean="0"/>
              <a:t> </a:t>
            </a:r>
            <a:r>
              <a:rPr lang="en-US" sz="3200" dirty="0" err="1" smtClean="0"/>
              <a:t>chứa</a:t>
            </a:r>
            <a:r>
              <a:rPr lang="en-US" sz="3200" dirty="0" smtClean="0"/>
              <a:t> </a:t>
            </a:r>
            <a:r>
              <a:rPr lang="en-US" sz="3200" dirty="0" err="1" smtClean="0"/>
              <a:t>dữ</a:t>
            </a:r>
            <a:r>
              <a:rPr lang="en-US" sz="3200" dirty="0" smtClean="0"/>
              <a:t> </a:t>
            </a:r>
            <a:r>
              <a:rPr lang="en-US" sz="3200" dirty="0" err="1" smtClean="0"/>
              <a:t>liệu</a:t>
            </a:r>
            <a:r>
              <a:rPr lang="en-US" sz="3200" dirty="0" smtClean="0"/>
              <a:t> </a:t>
            </a:r>
            <a:r>
              <a:rPr lang="en-US" sz="3200" dirty="0" err="1" smtClean="0"/>
              <a:t>liên</a:t>
            </a:r>
            <a:r>
              <a:rPr lang="en-US" sz="3200" dirty="0" smtClean="0"/>
              <a:t> </a:t>
            </a:r>
            <a:r>
              <a:rPr lang="en-US" sz="3200" dirty="0" err="1" smtClean="0"/>
              <a:t>quan</a:t>
            </a:r>
            <a:r>
              <a:rPr lang="en-US" sz="3200" dirty="0" smtClean="0"/>
              <a:t> </a:t>
            </a:r>
            <a:r>
              <a:rPr lang="en-US" sz="3200" dirty="0" err="1" smtClean="0"/>
              <a:t>đến</a:t>
            </a:r>
            <a:r>
              <a:rPr lang="en-US" sz="3200" dirty="0" smtClean="0"/>
              <a:t> </a:t>
            </a:r>
            <a:r>
              <a:rPr lang="en-US" sz="3200" dirty="0" err="1" smtClean="0"/>
              <a:t>nội</a:t>
            </a:r>
            <a:r>
              <a:rPr lang="en-US" sz="3200" dirty="0" smtClean="0"/>
              <a:t> dung </a:t>
            </a:r>
            <a:r>
              <a:rPr lang="en-US" sz="3200" dirty="0" err="1" smtClean="0"/>
              <a:t>bài</a:t>
            </a:r>
            <a:r>
              <a:rPr lang="en-US" sz="3200" dirty="0" smtClean="0"/>
              <a:t> </a:t>
            </a:r>
            <a:r>
              <a:rPr lang="en-US" sz="3200" dirty="0" err="1" smtClean="0"/>
              <a:t>học</a:t>
            </a:r>
            <a:r>
              <a:rPr lang="en-US" sz="3200" dirty="0" smtClean="0"/>
              <a:t> </a:t>
            </a:r>
            <a:r>
              <a:rPr lang="en-US" sz="3200" dirty="0" err="1" smtClean="0"/>
              <a:t>hôm</a:t>
            </a:r>
            <a:r>
              <a:rPr lang="en-US" sz="3200" dirty="0" smtClean="0"/>
              <a:t> </a:t>
            </a:r>
            <a:r>
              <a:rPr lang="en-US" sz="3200" dirty="0" err="1" smtClean="0"/>
              <a:t>trước</a:t>
            </a:r>
            <a:r>
              <a:rPr lang="en-US" sz="3200" dirty="0" smtClean="0"/>
              <a:t> </a:t>
            </a:r>
            <a:r>
              <a:rPr lang="en-US" sz="3200" dirty="0" err="1" smtClean="0"/>
              <a:t>và</a:t>
            </a:r>
            <a:r>
              <a:rPr lang="en-US" sz="3200" dirty="0" smtClean="0"/>
              <a:t> </a:t>
            </a:r>
            <a:r>
              <a:rPr lang="en-US" sz="3200" dirty="0" err="1" smtClean="0"/>
              <a:t>giải</a:t>
            </a:r>
            <a:r>
              <a:rPr lang="en-US" sz="3200" dirty="0" smtClean="0"/>
              <a:t> </a:t>
            </a:r>
            <a:r>
              <a:rPr lang="en-US" sz="3200" dirty="0" err="1" smtClean="0"/>
              <a:t>thích</a:t>
            </a:r>
            <a:r>
              <a:rPr lang="en-US" sz="3200" dirty="0" smtClean="0"/>
              <a:t> </a:t>
            </a:r>
            <a:r>
              <a:rPr lang="en-US" sz="3200" dirty="0" err="1" smtClean="0"/>
              <a:t>nội</a:t>
            </a:r>
            <a:r>
              <a:rPr lang="en-US" sz="3200" dirty="0" smtClean="0"/>
              <a:t> dung </a:t>
            </a:r>
            <a:r>
              <a:rPr lang="en-US" sz="3200" dirty="0" err="1" smtClean="0"/>
              <a:t>của</a:t>
            </a:r>
            <a:r>
              <a:rPr lang="en-US" sz="3200" dirty="0" smtClean="0"/>
              <a:t> </a:t>
            </a:r>
            <a:r>
              <a:rPr lang="en-US" sz="3200" dirty="0" err="1" smtClean="0"/>
              <a:t>thẻ</a:t>
            </a:r>
            <a:r>
              <a:rPr lang="en-US" sz="3200" dirty="0" smtClean="0"/>
              <a:t> </a:t>
            </a:r>
            <a:r>
              <a:rPr lang="en-US" sz="3200" dirty="0" err="1" smtClean="0"/>
              <a:t>đó</a:t>
            </a:r>
            <a:r>
              <a:rPr lang="en-US" sz="3200" dirty="0" smtClean="0"/>
              <a:t>.</a:t>
            </a:r>
            <a:endParaRPr lang="en-US" sz="3200" dirty="0"/>
          </a:p>
        </p:txBody>
      </p:sp>
    </p:spTree>
    <p:extLst>
      <p:ext uri="{BB962C8B-B14F-4D97-AF65-F5344CB8AC3E}">
        <p14:creationId xmlns:p14="http://schemas.microsoft.com/office/powerpoint/2010/main" val="4855486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1010389" y="895139"/>
            <a:ext cx="2780977" cy="166517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smtClean="0"/>
              <a:t>TỰ CUNG TỰ CẤP</a:t>
            </a:r>
            <a:endParaRPr lang="en-US" sz="4000" dirty="0"/>
          </a:p>
        </p:txBody>
      </p:sp>
      <p:sp>
        <p:nvSpPr>
          <p:cNvPr id="6" name="Rounded Rectangle 5"/>
          <p:cNvSpPr/>
          <p:nvPr/>
        </p:nvSpPr>
        <p:spPr>
          <a:xfrm>
            <a:off x="1010390" y="3010290"/>
            <a:ext cx="2780977" cy="166517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smtClean="0"/>
              <a:t>THÁNH GIÁ</a:t>
            </a:r>
            <a:endParaRPr lang="en-US" sz="4000" dirty="0"/>
          </a:p>
        </p:txBody>
      </p:sp>
      <p:sp>
        <p:nvSpPr>
          <p:cNvPr id="8" name="Rounded Rectangle 7"/>
          <p:cNvSpPr/>
          <p:nvPr/>
        </p:nvSpPr>
        <p:spPr>
          <a:xfrm>
            <a:off x="4549959" y="895139"/>
            <a:ext cx="2780977" cy="16651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smtClean="0"/>
              <a:t>GIÁO HOÀNG</a:t>
            </a:r>
            <a:endParaRPr lang="en-US" sz="4000" dirty="0"/>
          </a:p>
        </p:txBody>
      </p:sp>
      <p:sp>
        <p:nvSpPr>
          <p:cNvPr id="9" name="Rounded Rectangle 8"/>
          <p:cNvSpPr/>
          <p:nvPr/>
        </p:nvSpPr>
        <p:spPr>
          <a:xfrm>
            <a:off x="4549960" y="3010290"/>
            <a:ext cx="2780977" cy="166517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smtClean="0"/>
              <a:t>BUÔN BÁN</a:t>
            </a:r>
            <a:endParaRPr lang="en-US" sz="4000" dirty="0"/>
          </a:p>
        </p:txBody>
      </p:sp>
      <p:sp>
        <p:nvSpPr>
          <p:cNvPr id="10" name="Rounded Rectangle 9"/>
          <p:cNvSpPr/>
          <p:nvPr/>
        </p:nvSpPr>
        <p:spPr>
          <a:xfrm>
            <a:off x="8137644" y="895139"/>
            <a:ext cx="2780977" cy="166517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smtClean="0"/>
              <a:t>SA HOA</a:t>
            </a:r>
            <a:endParaRPr lang="en-US" sz="4000" dirty="0"/>
          </a:p>
        </p:txBody>
      </p:sp>
      <p:sp>
        <p:nvSpPr>
          <p:cNvPr id="11" name="Rounded Rectangle 10"/>
          <p:cNvSpPr/>
          <p:nvPr/>
        </p:nvSpPr>
        <p:spPr>
          <a:xfrm>
            <a:off x="8137645" y="3010290"/>
            <a:ext cx="2780977" cy="16651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TỰ DO</a:t>
            </a:r>
            <a:endParaRPr lang="en-US" sz="4000" dirty="0"/>
          </a:p>
        </p:txBody>
      </p:sp>
    </p:spTree>
    <p:extLst>
      <p:ext uri="{BB962C8B-B14F-4D97-AF65-F5344CB8AC3E}">
        <p14:creationId xmlns:p14="http://schemas.microsoft.com/office/powerpoint/2010/main" val="143921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4835" y="1507364"/>
            <a:ext cx="10919156" cy="2137894"/>
          </a:xfrm>
          <a:prstGeom prst="rect">
            <a:avLst/>
          </a:prstGeom>
          <a:solidFill>
            <a:schemeClr val="accent6">
              <a:lumMod val="20000"/>
              <a:lumOff val="80000"/>
            </a:schemeClr>
          </a:solidFill>
          <a:ln w="10477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err="1" smtClean="0">
                <a:solidFill>
                  <a:srgbClr val="C00000"/>
                </a:solidFill>
              </a:rPr>
              <a:t>Tiết</a:t>
            </a:r>
            <a:r>
              <a:rPr lang="en-US" sz="3600" b="1" dirty="0" smtClean="0">
                <a:solidFill>
                  <a:srgbClr val="C00000"/>
                </a:solidFill>
              </a:rPr>
              <a:t> 1+2. BÀI 1: </a:t>
            </a:r>
          </a:p>
          <a:p>
            <a:pPr algn="ctr"/>
            <a:r>
              <a:rPr lang="en-US" sz="3600" b="1" dirty="0" smtClean="0">
                <a:solidFill>
                  <a:srgbClr val="C00000"/>
                </a:solidFill>
              </a:rPr>
              <a:t>QUÁ TRÌNH HÌNH THÀNH VÀ PHÁT TRIỂN CỦA CHẾ ĐỘ</a:t>
            </a:r>
          </a:p>
          <a:p>
            <a:pPr algn="ctr"/>
            <a:r>
              <a:rPr lang="en-US" sz="3600" b="1" dirty="0" smtClean="0">
                <a:solidFill>
                  <a:srgbClr val="C00000"/>
                </a:solidFill>
              </a:rPr>
              <a:t> PHONG KIẾN Ở TÂY ÂU</a:t>
            </a:r>
            <a:endParaRPr lang="en-US" sz="3600" b="1" dirty="0">
              <a:solidFill>
                <a:srgbClr val="C00000"/>
              </a:solidFill>
            </a:endParaRPr>
          </a:p>
        </p:txBody>
      </p:sp>
      <p:sp>
        <p:nvSpPr>
          <p:cNvPr id="6" name="Rectangle 5"/>
          <p:cNvSpPr/>
          <p:nvPr/>
        </p:nvSpPr>
        <p:spPr>
          <a:xfrm>
            <a:off x="0" y="0"/>
            <a:ext cx="12188825" cy="1079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rPr>
              <a:t>Chương</a:t>
            </a:r>
            <a:r>
              <a:rPr lang="en-US" sz="3600" b="1" dirty="0" smtClean="0">
                <a:solidFill>
                  <a:srgbClr val="C00000"/>
                </a:solidFill>
              </a:rPr>
              <a:t> I: TÂY ÂU TỪ THẾ KỈ V ĐẾN NỬA ĐẦU THẾ KỈ XVI</a:t>
            </a:r>
            <a:endParaRPr lang="en-US" sz="3600" b="1" dirty="0">
              <a:solidFill>
                <a:srgbClr val="C00000"/>
              </a:solidFill>
            </a:endParaRPr>
          </a:p>
        </p:txBody>
      </p:sp>
      <p:sp>
        <p:nvSpPr>
          <p:cNvPr id="2" name="Rectangle 1"/>
          <p:cNvSpPr/>
          <p:nvPr/>
        </p:nvSpPr>
        <p:spPr>
          <a:xfrm>
            <a:off x="126967" y="990600"/>
            <a:ext cx="11934891" cy="1270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4794589" y="4330701"/>
            <a:ext cx="2252076" cy="2252663"/>
          </a:xfrm>
          <a:prstGeom prst="rect">
            <a:avLst/>
          </a:prstGeom>
        </p:spPr>
      </p:pic>
      <p:pic>
        <p:nvPicPr>
          <p:cNvPr id="7" name="Picture 6"/>
          <p:cNvPicPr>
            <a:picLocks noChangeAspect="1"/>
          </p:cNvPicPr>
          <p:nvPr/>
        </p:nvPicPr>
        <p:blipFill>
          <a:blip r:embed="rId3"/>
          <a:stretch>
            <a:fillRect/>
          </a:stretch>
        </p:blipFill>
        <p:spPr>
          <a:xfrm>
            <a:off x="7924512" y="4294137"/>
            <a:ext cx="3951847" cy="2299122"/>
          </a:xfrm>
          <a:prstGeom prst="rect">
            <a:avLst/>
          </a:prstGeom>
        </p:spPr>
      </p:pic>
      <p:pic>
        <p:nvPicPr>
          <p:cNvPr id="8" name="Picture 7"/>
          <p:cNvPicPr>
            <a:picLocks noChangeAspect="1"/>
          </p:cNvPicPr>
          <p:nvPr/>
        </p:nvPicPr>
        <p:blipFill>
          <a:blip r:embed="rId4"/>
          <a:stretch>
            <a:fillRect/>
          </a:stretch>
        </p:blipFill>
        <p:spPr>
          <a:xfrm>
            <a:off x="550919" y="4320801"/>
            <a:ext cx="3365822" cy="2247058"/>
          </a:xfrm>
          <a:prstGeom prst="rect">
            <a:avLst/>
          </a:prstGeom>
        </p:spPr>
      </p:pic>
    </p:spTree>
    <p:extLst>
      <p:ext uri="{BB962C8B-B14F-4D97-AF65-F5344CB8AC3E}">
        <p14:creationId xmlns:p14="http://schemas.microsoft.com/office/powerpoint/2010/main" val="248822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p:nvPr/>
        </p:nvGrpSpPr>
        <p:grpSpPr>
          <a:xfrm>
            <a:off x="227012" y="1104520"/>
            <a:ext cx="11506200" cy="3511544"/>
            <a:chOff x="0" y="0"/>
            <a:chExt cx="10275908" cy="4060194"/>
          </a:xfrm>
        </p:grpSpPr>
        <p:sp>
          <p:nvSpPr>
            <p:cNvPr id="7" name="Freeform 3"/>
            <p:cNvSpPr/>
            <p:nvPr/>
          </p:nvSpPr>
          <p:spPr>
            <a:xfrm>
              <a:off x="0" y="-4073"/>
              <a:ext cx="10282299" cy="4066797"/>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a:solidFill>
              <a:srgbClr val="F1F1F1"/>
            </a:solidFill>
          </p:spPr>
        </p:sp>
      </p:grpSp>
      <p:sp>
        <p:nvSpPr>
          <p:cNvPr id="8" name="TextBox 4"/>
          <p:cNvSpPr txBox="1"/>
          <p:nvPr/>
        </p:nvSpPr>
        <p:spPr>
          <a:xfrm>
            <a:off x="386166" y="1404673"/>
            <a:ext cx="11195048" cy="2031325"/>
          </a:xfrm>
          <a:prstGeom prst="rect">
            <a:avLst/>
          </a:prstGeom>
        </p:spPr>
        <p:txBody>
          <a:bodyPr wrap="square" lIns="0" tIns="0" rIns="0" bIns="0" rtlCol="0" anchor="t">
            <a:spAutoFit/>
          </a:bodyPr>
          <a:lstStyle/>
          <a:p>
            <a:pPr lvl="0" algn="ctr">
              <a:spcBef>
                <a:spcPct val="0"/>
              </a:spcBef>
            </a:pPr>
            <a:r>
              <a:rPr lang="en-US" sz="6600" dirty="0" smtClean="0">
                <a:solidFill>
                  <a:srgbClr val="002060"/>
                </a:solidFill>
                <a:latin typeface="SVN-A Love Of Thunder" panose="02040603050506020204" pitchFamily="18" charset="0"/>
              </a:rPr>
              <a:t>4. SỰ RA ĐỜI CỦA THIÊN CHÚA GIÁO</a:t>
            </a:r>
            <a:endParaRPr lang="en-US" sz="6600" u="none" dirty="0">
              <a:solidFill>
                <a:srgbClr val="002060"/>
              </a:solidFill>
              <a:latin typeface="SVN-A Love Of Thunder" panose="02040603050506020204" pitchFamily="18" charset="0"/>
            </a:endParaRPr>
          </a:p>
        </p:txBody>
      </p:sp>
      <p:grpSp>
        <p:nvGrpSpPr>
          <p:cNvPr id="9" name="Group 5"/>
          <p:cNvGrpSpPr/>
          <p:nvPr/>
        </p:nvGrpSpPr>
        <p:grpSpPr>
          <a:xfrm>
            <a:off x="4586317" y="4449636"/>
            <a:ext cx="3009385" cy="675623"/>
            <a:chOff x="0" y="0"/>
            <a:chExt cx="6483846" cy="1940372"/>
          </a:xfrm>
        </p:grpSpPr>
        <p:sp>
          <p:nvSpPr>
            <p:cNvPr id="10" name="Freeform 6"/>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11" name="TextBox 7"/>
          <p:cNvSpPr txBox="1"/>
          <p:nvPr/>
        </p:nvSpPr>
        <p:spPr>
          <a:xfrm>
            <a:off x="4899256" y="4594818"/>
            <a:ext cx="2318546" cy="384721"/>
          </a:xfrm>
          <a:prstGeom prst="rect">
            <a:avLst/>
          </a:prstGeom>
        </p:spPr>
        <p:txBody>
          <a:bodyPr lIns="0" tIns="0" rIns="0" bIns="0" rtlCol="0" anchor="t">
            <a:spAutoFit/>
          </a:bodyPr>
          <a:lstStyle/>
          <a:p>
            <a:pPr marL="0" lvl="0" indent="0" algn="ctr">
              <a:lnSpc>
                <a:spcPts val="3000"/>
              </a:lnSpc>
              <a:spcBef>
                <a:spcPct val="0"/>
              </a:spcBef>
            </a:pPr>
            <a:r>
              <a:rPr lang="en-US" sz="3000" dirty="0" smtClean="0">
                <a:solidFill>
                  <a:srgbClr val="373735"/>
                </a:solidFill>
                <a:latin typeface="뉴요커"/>
              </a:rPr>
              <a:t>Let’s Go!</a:t>
            </a:r>
            <a:endParaRPr lang="en-US" sz="3000" dirty="0">
              <a:solidFill>
                <a:srgbClr val="373735"/>
              </a:solidFill>
              <a:latin typeface="뉴요커"/>
            </a:endParaRPr>
          </a:p>
        </p:txBody>
      </p:sp>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95610">
            <a:off x="353586" y="202194"/>
            <a:ext cx="1805996" cy="1219365"/>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78512" flipH="1">
            <a:off x="10593864" y="3922151"/>
            <a:ext cx="901015" cy="1440953"/>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06328" y="5205970"/>
            <a:ext cx="3240982" cy="2188233"/>
          </a:xfrm>
          <a:prstGeom prst="rect">
            <a:avLst/>
          </a:prstGeom>
        </p:spPr>
      </p:pic>
      <p:pic>
        <p:nvPicPr>
          <p:cNvPr id="15"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35949" y="4950200"/>
            <a:ext cx="919734" cy="905702"/>
          </a:xfrm>
          <a:prstGeom prst="rect">
            <a:avLst/>
          </a:prstGeom>
        </p:spPr>
      </p:pic>
      <p:pic>
        <p:nvPicPr>
          <p:cNvPr id="16"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242889">
            <a:off x="9713523" y="-1406523"/>
            <a:ext cx="2656955" cy="3753229"/>
          </a:xfrm>
          <a:prstGeom prst="rect">
            <a:avLst/>
          </a:prstGeom>
        </p:spPr>
      </p:pic>
      <p:pic>
        <p:nvPicPr>
          <p:cNvPr id="17"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911843">
            <a:off x="7500719" y="5031033"/>
            <a:ext cx="1749216" cy="620338"/>
          </a:xfrm>
          <a:prstGeom prst="rect">
            <a:avLst/>
          </a:prstGeom>
        </p:spPr>
      </p:pic>
      <p:pic>
        <p:nvPicPr>
          <p:cNvPr id="18"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671214" y="5673966"/>
            <a:ext cx="1546588" cy="784747"/>
          </a:xfrm>
          <a:prstGeom prst="rect">
            <a:avLst/>
          </a:prstGeom>
        </p:spPr>
      </p:pic>
      <p:pic>
        <p:nvPicPr>
          <p:cNvPr id="19"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420846">
            <a:off x="7019156" y="718117"/>
            <a:ext cx="756865" cy="628346"/>
          </a:xfrm>
          <a:prstGeom prst="rect">
            <a:avLst/>
          </a:prstGeom>
        </p:spPr>
      </p:pic>
      <p:pic>
        <p:nvPicPr>
          <p:cNvPr id="20"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763327">
            <a:off x="11423849" y="4163766"/>
            <a:ext cx="2169930" cy="2750491"/>
          </a:xfrm>
          <a:prstGeom prst="rect">
            <a:avLst/>
          </a:prstGeom>
        </p:spPr>
      </p:pic>
      <p:pic>
        <p:nvPicPr>
          <p:cNvPr id="21"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3179346" y="772736"/>
            <a:ext cx="714033" cy="519107"/>
          </a:xfrm>
          <a:prstGeom prst="rect">
            <a:avLst/>
          </a:prstGeom>
        </p:spPr>
      </p:pic>
      <p:pic>
        <p:nvPicPr>
          <p:cNvPr id="22"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3467168">
            <a:off x="3766892" y="5562691"/>
            <a:ext cx="584239" cy="744798"/>
          </a:xfrm>
          <a:prstGeom prst="rect">
            <a:avLst/>
          </a:prstGeom>
        </p:spPr>
      </p:pic>
    </p:spTree>
    <p:extLst>
      <p:ext uri="{BB962C8B-B14F-4D97-AF65-F5344CB8AC3E}">
        <p14:creationId xmlns:p14="http://schemas.microsoft.com/office/powerpoint/2010/main" val="38679460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687" y="437882"/>
            <a:ext cx="11227453" cy="798491"/>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rPr>
              <a:t>Sự</a:t>
            </a:r>
            <a:r>
              <a:rPr lang="en-US" sz="3600" b="1" dirty="0" smtClean="0">
                <a:solidFill>
                  <a:srgbClr val="C00000"/>
                </a:solidFill>
              </a:rPr>
              <a:t> </a:t>
            </a:r>
            <a:r>
              <a:rPr lang="en-US" sz="3600" b="1" dirty="0" err="1" smtClean="0">
                <a:solidFill>
                  <a:srgbClr val="C00000"/>
                </a:solidFill>
              </a:rPr>
              <a:t>thành</a:t>
            </a:r>
            <a:r>
              <a:rPr lang="en-US" sz="3600" b="1" dirty="0" smtClean="0">
                <a:solidFill>
                  <a:srgbClr val="C00000"/>
                </a:solidFill>
              </a:rPr>
              <a:t> </a:t>
            </a:r>
            <a:r>
              <a:rPr lang="en-US" sz="3600" b="1" dirty="0" err="1" smtClean="0">
                <a:solidFill>
                  <a:srgbClr val="C00000"/>
                </a:solidFill>
              </a:rPr>
              <a:t>lập</a:t>
            </a:r>
            <a:r>
              <a:rPr lang="en-US" sz="3600" b="1" dirty="0" smtClean="0">
                <a:solidFill>
                  <a:srgbClr val="C00000"/>
                </a:solidFill>
              </a:rPr>
              <a:t> </a:t>
            </a:r>
            <a:r>
              <a:rPr lang="en-US" sz="3600" b="1" dirty="0" err="1" smtClean="0">
                <a:solidFill>
                  <a:srgbClr val="C00000"/>
                </a:solidFill>
              </a:rPr>
              <a:t>các</a:t>
            </a:r>
            <a:r>
              <a:rPr lang="en-US" sz="3600" b="1" dirty="0" smtClean="0">
                <a:solidFill>
                  <a:srgbClr val="C00000"/>
                </a:solidFill>
              </a:rPr>
              <a:t> </a:t>
            </a:r>
            <a:r>
              <a:rPr lang="en-US" sz="3600" b="1" dirty="0" err="1" smtClean="0">
                <a:solidFill>
                  <a:srgbClr val="C00000"/>
                </a:solidFill>
              </a:rPr>
              <a:t>vương</a:t>
            </a:r>
            <a:r>
              <a:rPr lang="en-US" sz="3600" b="1" dirty="0" smtClean="0">
                <a:solidFill>
                  <a:srgbClr val="C00000"/>
                </a:solidFill>
              </a:rPr>
              <a:t> </a:t>
            </a:r>
            <a:r>
              <a:rPr lang="en-US" sz="3600" b="1" dirty="0" err="1" smtClean="0">
                <a:solidFill>
                  <a:srgbClr val="C00000"/>
                </a:solidFill>
              </a:rPr>
              <a:t>quốc</a:t>
            </a:r>
            <a:r>
              <a:rPr lang="en-US" sz="3600" b="1" dirty="0" smtClean="0">
                <a:solidFill>
                  <a:srgbClr val="C00000"/>
                </a:solidFill>
              </a:rPr>
              <a:t> </a:t>
            </a:r>
            <a:r>
              <a:rPr lang="en-US" sz="3600" b="1" dirty="0" err="1" smtClean="0">
                <a:solidFill>
                  <a:srgbClr val="C00000"/>
                </a:solidFill>
              </a:rPr>
              <a:t>phong</a:t>
            </a:r>
            <a:r>
              <a:rPr lang="en-US" sz="3600" b="1" dirty="0" smtClean="0">
                <a:solidFill>
                  <a:srgbClr val="C00000"/>
                </a:solidFill>
              </a:rPr>
              <a:t> </a:t>
            </a:r>
            <a:r>
              <a:rPr lang="en-US" sz="3600" b="1" dirty="0" err="1" smtClean="0">
                <a:solidFill>
                  <a:srgbClr val="C00000"/>
                </a:solidFill>
              </a:rPr>
              <a:t>kiến</a:t>
            </a:r>
            <a:r>
              <a:rPr lang="en-US" sz="3600" b="1" dirty="0" smtClean="0">
                <a:solidFill>
                  <a:srgbClr val="C00000"/>
                </a:solidFill>
              </a:rPr>
              <a:t> </a:t>
            </a:r>
            <a:r>
              <a:rPr lang="en-US" sz="3600" b="1" dirty="0" err="1" smtClean="0">
                <a:solidFill>
                  <a:srgbClr val="C00000"/>
                </a:solidFill>
              </a:rPr>
              <a:t>Tây</a:t>
            </a:r>
            <a:r>
              <a:rPr lang="en-US" sz="3600" b="1" dirty="0" smtClean="0">
                <a:solidFill>
                  <a:srgbClr val="C00000"/>
                </a:solidFill>
              </a:rPr>
              <a:t> </a:t>
            </a:r>
            <a:r>
              <a:rPr lang="en-US" sz="3600" b="1" dirty="0" err="1" smtClean="0">
                <a:solidFill>
                  <a:srgbClr val="C00000"/>
                </a:solidFill>
              </a:rPr>
              <a:t>Âu</a:t>
            </a:r>
            <a:endParaRPr lang="en-US" sz="3600" b="1" dirty="0">
              <a:solidFill>
                <a:srgbClr val="C00000"/>
              </a:solidFill>
            </a:endParaRPr>
          </a:p>
        </p:txBody>
      </p:sp>
      <p:sp>
        <p:nvSpPr>
          <p:cNvPr id="6" name="TextBox 5"/>
          <p:cNvSpPr txBox="1"/>
          <p:nvPr/>
        </p:nvSpPr>
        <p:spPr>
          <a:xfrm>
            <a:off x="8165762" y="1757353"/>
            <a:ext cx="3542377" cy="4555093"/>
          </a:xfrm>
          <a:prstGeom prst="rect">
            <a:avLst/>
          </a:prstGeom>
          <a:noFill/>
        </p:spPr>
        <p:txBody>
          <a:bodyPr wrap="square" rtlCol="0">
            <a:spAutoFit/>
          </a:bodyPr>
          <a:lstStyle/>
          <a:p>
            <a:pPr>
              <a:lnSpc>
                <a:spcPct val="120000"/>
              </a:lnSpc>
              <a:spcBef>
                <a:spcPts val="600"/>
              </a:spcBef>
              <a:spcAft>
                <a:spcPts val="600"/>
              </a:spcAft>
            </a:pPr>
            <a:r>
              <a:rPr lang="en-US" sz="2500" dirty="0" err="1" smtClean="0"/>
              <a:t>Người</a:t>
            </a:r>
            <a:r>
              <a:rPr lang="en-US" sz="2500" dirty="0" smtClean="0"/>
              <a:t> </a:t>
            </a:r>
            <a:r>
              <a:rPr lang="en-US" sz="2500" dirty="0" err="1" smtClean="0"/>
              <a:t>Giéc</a:t>
            </a:r>
            <a:r>
              <a:rPr lang="en-US" sz="2500" dirty="0" smtClean="0"/>
              <a:t>-man </a:t>
            </a:r>
            <a:r>
              <a:rPr lang="en-US" sz="2500" dirty="0" err="1" smtClean="0"/>
              <a:t>đã</a:t>
            </a:r>
            <a:r>
              <a:rPr lang="en-US" sz="2500" dirty="0" smtClean="0"/>
              <a:t> </a:t>
            </a:r>
            <a:r>
              <a:rPr lang="en-US" sz="2500" dirty="0" err="1" smtClean="0"/>
              <a:t>thành</a:t>
            </a:r>
            <a:r>
              <a:rPr lang="en-US" sz="2500" dirty="0" smtClean="0"/>
              <a:t> </a:t>
            </a:r>
            <a:r>
              <a:rPr lang="en-US" sz="2500" dirty="0" err="1" smtClean="0"/>
              <a:t>lập</a:t>
            </a:r>
            <a:r>
              <a:rPr lang="en-US" sz="2500" dirty="0" smtClean="0"/>
              <a:t> </a:t>
            </a:r>
            <a:r>
              <a:rPr lang="en-US" sz="2500" dirty="0" err="1" smtClean="0"/>
              <a:t>các</a:t>
            </a:r>
            <a:r>
              <a:rPr lang="en-US" sz="2500" dirty="0" smtClean="0"/>
              <a:t> </a:t>
            </a:r>
            <a:r>
              <a:rPr lang="en-US" sz="2500" dirty="0" err="1" smtClean="0"/>
              <a:t>vương</a:t>
            </a:r>
            <a:r>
              <a:rPr lang="en-US" sz="2500" dirty="0" smtClean="0"/>
              <a:t> </a:t>
            </a:r>
            <a:r>
              <a:rPr lang="en-US" sz="2500" dirty="0" err="1" smtClean="0"/>
              <a:t>quốc</a:t>
            </a:r>
            <a:r>
              <a:rPr lang="en-US" sz="2500" dirty="0" smtClean="0"/>
              <a:t> </a:t>
            </a:r>
            <a:r>
              <a:rPr lang="en-US" sz="2500" dirty="0" err="1" smtClean="0"/>
              <a:t>mới</a:t>
            </a:r>
            <a:r>
              <a:rPr lang="en-US" sz="2500" dirty="0" smtClean="0"/>
              <a:t>:</a:t>
            </a:r>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của</a:t>
            </a:r>
            <a:r>
              <a:rPr lang="en-US" sz="2500" i="1" dirty="0" smtClean="0"/>
              <a:t> </a:t>
            </a:r>
            <a:r>
              <a:rPr lang="en-US" sz="2500" i="1" dirty="0" err="1" smtClean="0"/>
              <a:t>người</a:t>
            </a:r>
            <a:r>
              <a:rPr lang="en-US" sz="2500" i="1" dirty="0" smtClean="0"/>
              <a:t> </a:t>
            </a:r>
            <a:r>
              <a:rPr lang="en-US" sz="2500" i="1" dirty="0" err="1" smtClean="0"/>
              <a:t>Ăng-glo-xắc-xông</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Phờ-răng</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Đông</a:t>
            </a:r>
            <a:r>
              <a:rPr lang="en-US" sz="2500" i="1" dirty="0" smtClean="0"/>
              <a:t> </a:t>
            </a:r>
            <a:r>
              <a:rPr lang="en-US" sz="2500" i="1" dirty="0" err="1" smtClean="0"/>
              <a:t>Gốt</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Tây</a:t>
            </a:r>
            <a:r>
              <a:rPr lang="en-US" sz="2500" i="1" dirty="0" smtClean="0"/>
              <a:t> </a:t>
            </a:r>
            <a:r>
              <a:rPr lang="en-US" sz="2500" i="1" dirty="0" err="1" smtClean="0"/>
              <a:t>Gốt</a:t>
            </a:r>
            <a:endParaRPr lang="en-US" sz="2500" i="1" dirty="0"/>
          </a:p>
          <a:p>
            <a:pPr marL="285750" indent="-285750">
              <a:lnSpc>
                <a:spcPct val="120000"/>
              </a:lnSpc>
              <a:spcBef>
                <a:spcPts val="600"/>
              </a:spcBef>
              <a:spcAft>
                <a:spcPts val="600"/>
              </a:spcAft>
              <a:buFont typeface="Arial" panose="020B0604020202020204" pitchFamily="34" charset="0"/>
              <a:buChar char="•"/>
            </a:pPr>
            <a:r>
              <a:rPr lang="en-US" sz="2500" i="1" dirty="0" smtClean="0"/>
              <a:t>…</a:t>
            </a:r>
            <a:endParaRPr lang="en-US" sz="2500" i="1"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44" t="21873" r="24410" b="17453"/>
          <a:stretch/>
        </p:blipFill>
        <p:spPr bwMode="auto">
          <a:xfrm>
            <a:off x="480686" y="1371600"/>
            <a:ext cx="768923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p:cNvPicPr>
          <p:nvPr/>
        </p:nvPicPr>
        <p:blipFill>
          <a:blip r:embed="rId3"/>
          <a:srcRect l="7929" t="14522" r="8438" b="14913"/>
          <a:stretch>
            <a:fillRect/>
          </a:stretch>
        </p:blipFill>
        <p:spPr>
          <a:xfrm>
            <a:off x="0" y="0"/>
            <a:ext cx="12188825" cy="6858000"/>
          </a:xfrm>
          <a:prstGeom prst="rect">
            <a:avLst/>
          </a:prstGeom>
        </p:spPr>
      </p:pic>
      <p:pic>
        <p:nvPicPr>
          <p:cNvPr id="9"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58057" y="5651361"/>
            <a:ext cx="252813" cy="234027"/>
          </a:xfrm>
          <a:prstGeom prst="rect">
            <a:avLst/>
          </a:prstGeom>
        </p:spPr>
      </p:pic>
      <p:grpSp>
        <p:nvGrpSpPr>
          <p:cNvPr id="10" name="Group 4"/>
          <p:cNvGrpSpPr/>
          <p:nvPr/>
        </p:nvGrpSpPr>
        <p:grpSpPr>
          <a:xfrm>
            <a:off x="3046412" y="1130383"/>
            <a:ext cx="9998848" cy="3137804"/>
            <a:chOff x="0" y="0"/>
            <a:chExt cx="14452999" cy="4534409"/>
          </a:xfrm>
          <a:noFill/>
        </p:grpSpPr>
        <p:sp>
          <p:nvSpPr>
            <p:cNvPr id="11"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grpFill/>
          </p:spPr>
        </p:sp>
      </p:grpSp>
      <p:pic>
        <p:nvPicPr>
          <p:cNvPr id="12"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811" y="2864459"/>
            <a:ext cx="236588" cy="219008"/>
          </a:xfrm>
          <a:prstGeom prst="rect">
            <a:avLst/>
          </a:prstGeom>
        </p:spPr>
      </p:pic>
      <p:pic>
        <p:nvPicPr>
          <p:cNvPr id="13"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30223" y="5096667"/>
            <a:ext cx="227180" cy="210300"/>
          </a:xfrm>
          <a:prstGeom prst="rect">
            <a:avLst/>
          </a:prstGeom>
        </p:spPr>
      </p:pic>
      <p:pic>
        <p:nvPicPr>
          <p:cNvPr id="14"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28242" y="5201816"/>
            <a:ext cx="195698" cy="181157"/>
          </a:xfrm>
          <a:prstGeom prst="rect">
            <a:avLst/>
          </a:prstGeom>
        </p:spPr>
      </p:pic>
      <p:pic>
        <p:nvPicPr>
          <p:cNvPr id="15"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00120">
            <a:off x="10871822" y="-36327"/>
            <a:ext cx="1111687" cy="1120379"/>
          </a:xfrm>
          <a:prstGeom prst="rect">
            <a:avLst/>
          </a:prstGeom>
        </p:spPr>
      </p:pic>
      <p:pic>
        <p:nvPicPr>
          <p:cNvPr id="16"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279322">
            <a:off x="-792374" y="-278103"/>
            <a:ext cx="2832629" cy="963345"/>
          </a:xfrm>
          <a:prstGeom prst="rect">
            <a:avLst/>
          </a:prstGeom>
        </p:spPr>
      </p:pic>
      <p:pic>
        <p:nvPicPr>
          <p:cNvPr id="17"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flipH="1">
            <a:off x="10115290" y="-304126"/>
            <a:ext cx="3311106" cy="1126069"/>
          </a:xfrm>
          <a:prstGeom prst="rect">
            <a:avLst/>
          </a:prstGeom>
        </p:spPr>
      </p:pic>
      <p:pic>
        <p:nvPicPr>
          <p:cNvPr id="18"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1427665" y="2169706"/>
            <a:ext cx="234420" cy="217001"/>
          </a:xfrm>
          <a:prstGeom prst="rect">
            <a:avLst/>
          </a:prstGeom>
        </p:spPr>
      </p:pic>
      <p:pic>
        <p:nvPicPr>
          <p:cNvPr id="19"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214958" y="-82671"/>
            <a:ext cx="243099" cy="225036"/>
          </a:xfrm>
          <a:prstGeom prst="rect">
            <a:avLst/>
          </a:prstGeom>
        </p:spPr>
      </p:pic>
      <p:pic>
        <p:nvPicPr>
          <p:cNvPr id="20" name="Picture 14"/>
          <p:cNvPicPr>
            <a:picLocks noChangeAspect="1"/>
          </p:cNvPicPr>
          <p:nvPr/>
        </p:nvPicPr>
        <p:blipFill>
          <a:blip r:embed="rId17"/>
          <a:srcRect/>
          <a:stretch>
            <a:fillRect/>
          </a:stretch>
        </p:blipFill>
        <p:spPr>
          <a:xfrm>
            <a:off x="239946" y="3083467"/>
            <a:ext cx="2056734" cy="3435940"/>
          </a:xfrm>
          <a:prstGeom prst="rect">
            <a:avLst/>
          </a:prstGeom>
        </p:spPr>
      </p:pic>
      <p:pic>
        <p:nvPicPr>
          <p:cNvPr id="21"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613372">
            <a:off x="922728" y="2555266"/>
            <a:ext cx="475430" cy="286966"/>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0720" y="6449328"/>
            <a:ext cx="7603865" cy="427829"/>
          </a:xfrm>
          <a:prstGeom prst="rect">
            <a:avLst/>
          </a:prstGeom>
        </p:spPr>
      </p:pic>
      <p:pic>
        <p:nvPicPr>
          <p:cNvPr id="23"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042780" y="6474942"/>
            <a:ext cx="7603865" cy="427829"/>
          </a:xfrm>
          <a:prstGeom prst="rect">
            <a:avLst/>
          </a:prstGeom>
        </p:spPr>
      </p:pic>
      <p:sp>
        <p:nvSpPr>
          <p:cNvPr id="24" name="Rounded Rectangular Callout 23"/>
          <p:cNvSpPr/>
          <p:nvPr/>
        </p:nvSpPr>
        <p:spPr>
          <a:xfrm>
            <a:off x="2098672" y="900807"/>
            <a:ext cx="7500939" cy="2971800"/>
          </a:xfrm>
          <a:prstGeom prst="wedgeRoundRectCallout">
            <a:avLst>
              <a:gd name="adj1" fmla="val -44465"/>
              <a:gd name="adj2" fmla="val 65813"/>
              <a:gd name="adj3" fmla="val 16667"/>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latin typeface="SVN-Appleberry" panose="02040603050506020204" pitchFamily="18" charset="0"/>
              </a:rPr>
              <a:t>Em</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có</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biết</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Thiên</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chúa</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giáo</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được</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ra</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đời</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như</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thế</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nào</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không</a:t>
            </a:r>
            <a:r>
              <a:rPr lang="en-US" sz="4400" dirty="0" smtClean="0">
                <a:solidFill>
                  <a:schemeClr val="tx1"/>
                </a:solidFill>
                <a:latin typeface="SVN-Appleberry" panose="02040603050506020204" pitchFamily="18" charset="0"/>
              </a:rPr>
              <a:t>?</a:t>
            </a:r>
            <a:endParaRPr lang="en-US" sz="4400" dirty="0">
              <a:solidFill>
                <a:schemeClr val="tx1"/>
              </a:solidFill>
              <a:latin typeface="SVN-Appleberry" panose="02040603050506020204" pitchFamily="18" charset="0"/>
            </a:endParaRPr>
          </a:p>
        </p:txBody>
      </p:sp>
    </p:spTree>
    <p:extLst>
      <p:ext uri="{BB962C8B-B14F-4D97-AF65-F5344CB8AC3E}">
        <p14:creationId xmlns:p14="http://schemas.microsoft.com/office/powerpoint/2010/main" val="2470480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 RA ĐOI CUA THIEN CHUA GIAO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7012" y="152400"/>
            <a:ext cx="11790562" cy="6632191"/>
          </a:xfrm>
          <a:prstGeom prst="rect">
            <a:avLst/>
          </a:prstGeom>
        </p:spPr>
      </p:pic>
    </p:spTree>
    <p:extLst>
      <p:ext uri="{BB962C8B-B14F-4D97-AF65-F5344CB8AC3E}">
        <p14:creationId xmlns:p14="http://schemas.microsoft.com/office/powerpoint/2010/main" val="3658917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l="7929" t="14522" r="8438" b="14913"/>
          <a:stretch>
            <a:fillRect/>
          </a:stretch>
        </p:blipFill>
        <p:spPr>
          <a:xfrm>
            <a:off x="0" y="0"/>
            <a:ext cx="12188825" cy="6858000"/>
          </a:xfrm>
          <a:prstGeom prst="rect">
            <a:avLst/>
          </a:prstGeom>
        </p:spPr>
      </p:pic>
      <p:sp>
        <p:nvSpPr>
          <p:cNvPr id="5" name="Rounded Rectangle 4"/>
          <p:cNvSpPr/>
          <p:nvPr/>
        </p:nvSpPr>
        <p:spPr>
          <a:xfrm>
            <a:off x="1598612" y="1447800"/>
            <a:ext cx="3200400" cy="1447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smtClean="0"/>
              <a:t>THỜI GIAN</a:t>
            </a:r>
            <a:endParaRPr lang="en-US" sz="3600" dirty="0"/>
          </a:p>
        </p:txBody>
      </p:sp>
      <p:sp>
        <p:nvSpPr>
          <p:cNvPr id="6" name="Rounded Rectangle 5"/>
          <p:cNvSpPr/>
          <p:nvPr/>
        </p:nvSpPr>
        <p:spPr>
          <a:xfrm>
            <a:off x="1598612" y="3886200"/>
            <a:ext cx="3103044"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AI SÁNG LẬP</a:t>
            </a:r>
            <a:endParaRPr lang="en-US" sz="3600" dirty="0"/>
          </a:p>
        </p:txBody>
      </p:sp>
      <p:sp>
        <p:nvSpPr>
          <p:cNvPr id="7" name="Rounded Rectangle 6"/>
          <p:cNvSpPr/>
          <p:nvPr/>
        </p:nvSpPr>
        <p:spPr>
          <a:xfrm>
            <a:off x="7222104" y="1524000"/>
            <a:ext cx="3291907" cy="1447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dirty="0" smtClean="0"/>
              <a:t>ĐỊA ĐIỂM</a:t>
            </a:r>
            <a:endParaRPr lang="en-US" sz="3600" dirty="0"/>
          </a:p>
        </p:txBody>
      </p:sp>
      <p:sp>
        <p:nvSpPr>
          <p:cNvPr id="8" name="Rounded Rectangle 7"/>
          <p:cNvSpPr/>
          <p:nvPr/>
        </p:nvSpPr>
        <p:spPr>
          <a:xfrm>
            <a:off x="7218805" y="3801035"/>
            <a:ext cx="3295207" cy="153296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smtClean="0"/>
              <a:t>CÁC GIAI ĐOẠN PHÁT TRIỂN</a:t>
            </a:r>
            <a:endParaRPr lang="en-US" sz="3600" dirty="0"/>
          </a:p>
        </p:txBody>
      </p:sp>
      <p:sp>
        <p:nvSpPr>
          <p:cNvPr id="9" name="TextBox 8"/>
          <p:cNvSpPr txBox="1"/>
          <p:nvPr/>
        </p:nvSpPr>
        <p:spPr>
          <a:xfrm>
            <a:off x="2436812" y="381000"/>
            <a:ext cx="6324600" cy="1015663"/>
          </a:xfrm>
          <a:prstGeom prst="rect">
            <a:avLst/>
          </a:prstGeom>
          <a:noFill/>
        </p:spPr>
        <p:txBody>
          <a:bodyPr wrap="square" rtlCol="0">
            <a:spAutoFit/>
          </a:bodyPr>
          <a:lstStyle/>
          <a:p>
            <a:pPr algn="ctr"/>
            <a:r>
              <a:rPr lang="en-US" sz="6000" b="1" dirty="0" smtClean="0">
                <a:solidFill>
                  <a:srgbClr val="C00000"/>
                </a:solidFill>
              </a:rPr>
              <a:t>THIÊN CHÚA GIÁO</a:t>
            </a:r>
            <a:endParaRPr lang="en-US" sz="6000" b="1" dirty="0">
              <a:solidFill>
                <a:srgbClr val="C00000"/>
              </a:solidFill>
            </a:endParaRPr>
          </a:p>
        </p:txBody>
      </p:sp>
      <p:pic>
        <p:nvPicPr>
          <p:cNvPr id="10" name="Picture 9"/>
          <p:cNvPicPr>
            <a:picLocks noChangeAspect="1"/>
          </p:cNvPicPr>
          <p:nvPr/>
        </p:nvPicPr>
        <p:blipFill>
          <a:blip r:embed="rId3"/>
          <a:stretch>
            <a:fillRect/>
          </a:stretch>
        </p:blipFill>
        <p:spPr>
          <a:xfrm>
            <a:off x="4799012" y="1881700"/>
            <a:ext cx="2429818" cy="2461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464453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675" y="228599"/>
            <a:ext cx="4665129" cy="3043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773" y="152400"/>
            <a:ext cx="4649639" cy="300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338" y="3352800"/>
            <a:ext cx="4636844" cy="3003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7772" y="3429908"/>
            <a:ext cx="4509885" cy="2970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50240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17" y="152400"/>
            <a:ext cx="4957985" cy="3234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17" y="3606991"/>
            <a:ext cx="4800600" cy="3126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112" y="3608964"/>
            <a:ext cx="4822504"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012" y="152400"/>
            <a:ext cx="4975570" cy="3234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2666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2" y="257148"/>
            <a:ext cx="4527154" cy="2943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 y="3611451"/>
            <a:ext cx="4768922" cy="3125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695" y="3611451"/>
            <a:ext cx="4634141" cy="301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2" y="257148"/>
            <a:ext cx="4724400" cy="307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84610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0237" y="381000"/>
            <a:ext cx="10512862" cy="4351338"/>
          </a:xfrm>
        </p:spPr>
        <p:txBody>
          <a:bodyPr/>
          <a:lstStyle/>
          <a:p>
            <a:pPr marL="0" indent="0">
              <a:lnSpc>
                <a:spcPct val="150000"/>
              </a:lnSpc>
              <a:buNone/>
            </a:pPr>
            <a:r>
              <a:rPr lang="en-US" dirty="0" err="1" smtClean="0"/>
              <a:t>Em</a:t>
            </a:r>
            <a:r>
              <a:rPr lang="en-US" dirty="0" smtClean="0"/>
              <a:t> </a:t>
            </a:r>
            <a:r>
              <a:rPr lang="en-US" dirty="0" err="1" smtClean="0"/>
              <a:t>có</a:t>
            </a:r>
            <a:r>
              <a:rPr lang="en-US" dirty="0" smtClean="0"/>
              <a:t> </a:t>
            </a:r>
            <a:r>
              <a:rPr lang="en-US" dirty="0" err="1" smtClean="0"/>
              <a:t>biết</a:t>
            </a:r>
            <a:r>
              <a:rPr lang="en-US" dirty="0" smtClean="0"/>
              <a:t> </a:t>
            </a:r>
            <a:r>
              <a:rPr lang="en-US" dirty="0" err="1" smtClean="0"/>
              <a:t>vì</a:t>
            </a:r>
            <a:r>
              <a:rPr lang="en-US" dirty="0" smtClean="0"/>
              <a:t> </a:t>
            </a:r>
            <a:r>
              <a:rPr lang="en-US" dirty="0" err="1" smtClean="0"/>
              <a:t>sao</a:t>
            </a:r>
            <a:r>
              <a:rPr lang="en-US" dirty="0" smtClean="0"/>
              <a:t> </a:t>
            </a:r>
            <a:r>
              <a:rPr lang="en-US" dirty="0" err="1" smtClean="0"/>
              <a:t>sau</a:t>
            </a:r>
            <a:r>
              <a:rPr lang="en-US" dirty="0" smtClean="0"/>
              <a:t> </a:t>
            </a:r>
            <a:r>
              <a:rPr lang="en-US" dirty="0" err="1" smtClean="0"/>
              <a:t>khi</a:t>
            </a:r>
            <a:r>
              <a:rPr lang="en-US" dirty="0" smtClean="0"/>
              <a:t> </a:t>
            </a:r>
            <a:r>
              <a:rPr lang="en-US" dirty="0" err="1" smtClean="0"/>
              <a:t>mới</a:t>
            </a:r>
            <a:r>
              <a:rPr lang="en-US" dirty="0" smtClean="0"/>
              <a:t> </a:t>
            </a:r>
            <a:r>
              <a:rPr lang="en-US" dirty="0" err="1" smtClean="0"/>
              <a:t>ra</a:t>
            </a:r>
            <a:r>
              <a:rPr lang="en-US" dirty="0" smtClean="0"/>
              <a:t> </a:t>
            </a:r>
            <a:r>
              <a:rPr lang="en-US" dirty="0" err="1" smtClean="0"/>
              <a:t>đời</a:t>
            </a:r>
            <a:r>
              <a:rPr lang="en-US" dirty="0" smtClean="0"/>
              <a:t> </a:t>
            </a:r>
            <a:r>
              <a:rPr lang="en-US" dirty="0" err="1" smtClean="0"/>
              <a:t>Thiên</a:t>
            </a:r>
            <a:r>
              <a:rPr lang="en-US" dirty="0" smtClean="0"/>
              <a:t> </a:t>
            </a:r>
            <a:r>
              <a:rPr lang="en-US" dirty="0" err="1" smtClean="0"/>
              <a:t>chúa</a:t>
            </a:r>
            <a:r>
              <a:rPr lang="en-US" dirty="0" smtClean="0"/>
              <a:t> </a:t>
            </a:r>
            <a:r>
              <a:rPr lang="en-US" dirty="0" err="1" smtClean="0"/>
              <a:t>giáo</a:t>
            </a:r>
            <a:r>
              <a:rPr lang="en-US" dirty="0" smtClean="0"/>
              <a:t> </a:t>
            </a:r>
            <a:r>
              <a:rPr lang="en-US" dirty="0" err="1" smtClean="0"/>
              <a:t>lại</a:t>
            </a:r>
            <a:r>
              <a:rPr lang="en-US" dirty="0" smtClean="0"/>
              <a:t> </a:t>
            </a:r>
            <a:r>
              <a:rPr lang="en-US" dirty="0" err="1" smtClean="0"/>
              <a:t>bị</a:t>
            </a:r>
            <a:r>
              <a:rPr lang="en-US" dirty="0" smtClean="0"/>
              <a:t> </a:t>
            </a:r>
            <a:r>
              <a:rPr lang="en-US" dirty="0" err="1" smtClean="0"/>
              <a:t>chính</a:t>
            </a:r>
            <a:r>
              <a:rPr lang="en-US" dirty="0" smtClean="0"/>
              <a:t> </a:t>
            </a:r>
            <a:r>
              <a:rPr lang="en-US" dirty="0" err="1" smtClean="0"/>
              <a:t>quyền</a:t>
            </a:r>
            <a:r>
              <a:rPr lang="en-US" dirty="0" smtClean="0"/>
              <a:t> </a:t>
            </a:r>
            <a:r>
              <a:rPr lang="en-US" dirty="0" err="1" smtClean="0"/>
              <a:t>đàn</a:t>
            </a:r>
            <a:r>
              <a:rPr lang="en-US" dirty="0" smtClean="0"/>
              <a:t> </a:t>
            </a:r>
            <a:r>
              <a:rPr lang="en-US" dirty="0" err="1" smtClean="0"/>
              <a:t>áp</a:t>
            </a:r>
            <a:r>
              <a:rPr lang="en-US" dirty="0" smtClean="0"/>
              <a:t> </a:t>
            </a:r>
            <a:r>
              <a:rPr lang="en-US" dirty="0" err="1" smtClean="0"/>
              <a:t>nhưng</a:t>
            </a:r>
            <a:r>
              <a:rPr lang="en-US" dirty="0" smtClean="0"/>
              <a:t> </a:t>
            </a:r>
            <a:r>
              <a:rPr lang="en-US" dirty="0" err="1" smtClean="0"/>
              <a:t>sau</a:t>
            </a:r>
            <a:r>
              <a:rPr lang="en-US" dirty="0" smtClean="0"/>
              <a:t> </a:t>
            </a:r>
            <a:r>
              <a:rPr lang="en-US" dirty="0" err="1" smtClean="0"/>
              <a:t>đó</a:t>
            </a:r>
            <a:r>
              <a:rPr lang="en-US" dirty="0" smtClean="0"/>
              <a:t> </a:t>
            </a:r>
            <a:r>
              <a:rPr lang="en-US" dirty="0" err="1" smtClean="0"/>
              <a:t>hoàng</a:t>
            </a:r>
            <a:r>
              <a:rPr lang="en-US" dirty="0" smtClean="0"/>
              <a:t> </a:t>
            </a:r>
            <a:r>
              <a:rPr lang="en-US" dirty="0" err="1" smtClean="0"/>
              <a:t>đế</a:t>
            </a:r>
            <a:r>
              <a:rPr lang="en-US" dirty="0" smtClean="0"/>
              <a:t> La </a:t>
            </a:r>
            <a:r>
              <a:rPr lang="en-US" dirty="0" err="1" smtClean="0"/>
              <a:t>Mã</a:t>
            </a:r>
            <a:r>
              <a:rPr lang="en-US" dirty="0" smtClean="0"/>
              <a:t> </a:t>
            </a:r>
            <a:r>
              <a:rPr lang="en-US" dirty="0" err="1" smtClean="0"/>
              <a:t>lại</a:t>
            </a:r>
            <a:r>
              <a:rPr lang="en-US" dirty="0" smtClean="0"/>
              <a:t> </a:t>
            </a:r>
            <a:r>
              <a:rPr lang="en-US" dirty="0" err="1" smtClean="0"/>
              <a:t>công</a:t>
            </a:r>
            <a:r>
              <a:rPr lang="en-US" dirty="0" smtClean="0"/>
              <a:t> </a:t>
            </a:r>
            <a:r>
              <a:rPr lang="en-US" dirty="0" err="1" smtClean="0"/>
              <a:t>nhận</a:t>
            </a:r>
            <a:r>
              <a:rPr lang="en-US" dirty="0" smtClean="0"/>
              <a:t> </a:t>
            </a:r>
            <a:r>
              <a:rPr lang="en-US" dirty="0" err="1" smtClean="0"/>
              <a:t>Thiên</a:t>
            </a:r>
            <a:r>
              <a:rPr lang="en-US" dirty="0" smtClean="0"/>
              <a:t> </a:t>
            </a:r>
            <a:r>
              <a:rPr lang="en-US" dirty="0" err="1" smtClean="0"/>
              <a:t>Chúa</a:t>
            </a:r>
            <a:r>
              <a:rPr lang="en-US" dirty="0" smtClean="0"/>
              <a:t> </a:t>
            </a:r>
            <a:r>
              <a:rPr lang="en-US" dirty="0" err="1" smtClean="0"/>
              <a:t>giáo</a:t>
            </a:r>
            <a:r>
              <a:rPr lang="en-US" dirty="0" smtClean="0"/>
              <a:t> </a:t>
            </a:r>
            <a:r>
              <a:rPr lang="en-US" dirty="0" err="1" smtClean="0"/>
              <a:t>là</a:t>
            </a:r>
            <a:r>
              <a:rPr lang="en-US" dirty="0" smtClean="0"/>
              <a:t> </a:t>
            </a:r>
            <a:r>
              <a:rPr lang="en-US" dirty="0" err="1" smtClean="0"/>
              <a:t>quốc</a:t>
            </a:r>
            <a:r>
              <a:rPr lang="en-US" dirty="0" smtClean="0"/>
              <a:t> </a:t>
            </a:r>
            <a:r>
              <a:rPr lang="en-US" dirty="0" err="1" smtClean="0"/>
              <a:t>giáo</a:t>
            </a:r>
            <a:r>
              <a:rPr lang="en-US" dirty="0" smtClean="0"/>
              <a:t>?</a:t>
            </a:r>
            <a:endParaRPr lang="en-US" dirty="0"/>
          </a:p>
        </p:txBody>
      </p:sp>
      <p:pic>
        <p:nvPicPr>
          <p:cNvPr id="4" name="Picture 3"/>
          <p:cNvPicPr>
            <a:picLocks noChangeAspect="1"/>
          </p:cNvPicPr>
          <p:nvPr/>
        </p:nvPicPr>
        <p:blipFill>
          <a:blip r:embed="rId2"/>
          <a:stretch>
            <a:fillRect/>
          </a:stretch>
        </p:blipFill>
        <p:spPr>
          <a:xfrm>
            <a:off x="7616893" y="4140135"/>
            <a:ext cx="3056913" cy="2036829"/>
          </a:xfrm>
          <a:prstGeom prst="rect">
            <a:avLst/>
          </a:prstGeom>
        </p:spPr>
      </p:pic>
      <p:pic>
        <p:nvPicPr>
          <p:cNvPr id="5" name="Picture 4"/>
          <p:cNvPicPr>
            <a:picLocks noChangeAspect="1"/>
          </p:cNvPicPr>
          <p:nvPr/>
        </p:nvPicPr>
        <p:blipFill>
          <a:blip r:embed="rId3"/>
          <a:stretch>
            <a:fillRect/>
          </a:stretch>
        </p:blipFill>
        <p:spPr>
          <a:xfrm>
            <a:off x="2112328" y="4140135"/>
            <a:ext cx="2724115" cy="2113253"/>
          </a:xfrm>
          <a:prstGeom prst="rect">
            <a:avLst/>
          </a:prstGeom>
        </p:spPr>
      </p:pic>
      <p:sp>
        <p:nvSpPr>
          <p:cNvPr id="6" name="Right Arrow 5"/>
          <p:cNvSpPr/>
          <p:nvPr/>
        </p:nvSpPr>
        <p:spPr>
          <a:xfrm>
            <a:off x="5840403" y="4541347"/>
            <a:ext cx="772531" cy="1635617"/>
          </a:xfrm>
          <a:prstGeom prst="rightArrow">
            <a:avLst>
              <a:gd name="adj1" fmla="val 50000"/>
              <a:gd name="adj2" fmla="val 58837"/>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3527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687" y="437882"/>
            <a:ext cx="11227453" cy="798491"/>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rPr>
              <a:t>Sự</a:t>
            </a:r>
            <a:r>
              <a:rPr lang="en-US" sz="3600" b="1" dirty="0" smtClean="0">
                <a:solidFill>
                  <a:srgbClr val="C00000"/>
                </a:solidFill>
              </a:rPr>
              <a:t> </a:t>
            </a:r>
            <a:r>
              <a:rPr lang="en-US" sz="3600" b="1" dirty="0" err="1" smtClean="0">
                <a:solidFill>
                  <a:srgbClr val="C00000"/>
                </a:solidFill>
              </a:rPr>
              <a:t>thành</a:t>
            </a:r>
            <a:r>
              <a:rPr lang="en-US" sz="3600" b="1" dirty="0" smtClean="0">
                <a:solidFill>
                  <a:srgbClr val="C00000"/>
                </a:solidFill>
              </a:rPr>
              <a:t> </a:t>
            </a:r>
            <a:r>
              <a:rPr lang="en-US" sz="3600" b="1" dirty="0" err="1" smtClean="0">
                <a:solidFill>
                  <a:srgbClr val="C00000"/>
                </a:solidFill>
              </a:rPr>
              <a:t>lập</a:t>
            </a:r>
            <a:r>
              <a:rPr lang="en-US" sz="3600" b="1" dirty="0" smtClean="0">
                <a:solidFill>
                  <a:srgbClr val="C00000"/>
                </a:solidFill>
              </a:rPr>
              <a:t> </a:t>
            </a:r>
            <a:r>
              <a:rPr lang="en-US" sz="3600" b="1" dirty="0" err="1" smtClean="0">
                <a:solidFill>
                  <a:srgbClr val="C00000"/>
                </a:solidFill>
              </a:rPr>
              <a:t>các</a:t>
            </a:r>
            <a:r>
              <a:rPr lang="en-US" sz="3600" b="1" dirty="0" smtClean="0">
                <a:solidFill>
                  <a:srgbClr val="C00000"/>
                </a:solidFill>
              </a:rPr>
              <a:t> </a:t>
            </a:r>
            <a:r>
              <a:rPr lang="en-US" sz="3600" b="1" dirty="0" err="1" smtClean="0">
                <a:solidFill>
                  <a:srgbClr val="C00000"/>
                </a:solidFill>
              </a:rPr>
              <a:t>vương</a:t>
            </a:r>
            <a:r>
              <a:rPr lang="en-US" sz="3600" b="1" dirty="0" smtClean="0">
                <a:solidFill>
                  <a:srgbClr val="C00000"/>
                </a:solidFill>
              </a:rPr>
              <a:t> </a:t>
            </a:r>
            <a:r>
              <a:rPr lang="en-US" sz="3600" b="1" dirty="0" err="1" smtClean="0">
                <a:solidFill>
                  <a:srgbClr val="C00000"/>
                </a:solidFill>
              </a:rPr>
              <a:t>quốc</a:t>
            </a:r>
            <a:r>
              <a:rPr lang="en-US" sz="3600" b="1" dirty="0" smtClean="0">
                <a:solidFill>
                  <a:srgbClr val="C00000"/>
                </a:solidFill>
              </a:rPr>
              <a:t> </a:t>
            </a:r>
            <a:r>
              <a:rPr lang="en-US" sz="3600" b="1" dirty="0" err="1" smtClean="0">
                <a:solidFill>
                  <a:srgbClr val="C00000"/>
                </a:solidFill>
              </a:rPr>
              <a:t>phong</a:t>
            </a:r>
            <a:r>
              <a:rPr lang="en-US" sz="3600" b="1" dirty="0" smtClean="0">
                <a:solidFill>
                  <a:srgbClr val="C00000"/>
                </a:solidFill>
              </a:rPr>
              <a:t> </a:t>
            </a:r>
            <a:r>
              <a:rPr lang="en-US" sz="3600" b="1" dirty="0" err="1" smtClean="0">
                <a:solidFill>
                  <a:srgbClr val="C00000"/>
                </a:solidFill>
              </a:rPr>
              <a:t>kiến</a:t>
            </a:r>
            <a:r>
              <a:rPr lang="en-US" sz="3600" b="1" dirty="0" smtClean="0">
                <a:solidFill>
                  <a:srgbClr val="C00000"/>
                </a:solidFill>
              </a:rPr>
              <a:t> </a:t>
            </a:r>
            <a:r>
              <a:rPr lang="en-US" sz="3600" b="1" dirty="0" err="1" smtClean="0">
                <a:solidFill>
                  <a:srgbClr val="C00000"/>
                </a:solidFill>
              </a:rPr>
              <a:t>Tây</a:t>
            </a:r>
            <a:r>
              <a:rPr lang="en-US" sz="3600" b="1" dirty="0" smtClean="0">
                <a:solidFill>
                  <a:srgbClr val="C00000"/>
                </a:solidFill>
              </a:rPr>
              <a:t> </a:t>
            </a:r>
            <a:r>
              <a:rPr lang="en-US" sz="3600" b="1" dirty="0" err="1" smtClean="0">
                <a:solidFill>
                  <a:srgbClr val="C00000"/>
                </a:solidFill>
              </a:rPr>
              <a:t>Âu</a:t>
            </a:r>
            <a:endParaRPr lang="en-US" sz="3600" b="1" dirty="0">
              <a:solidFill>
                <a:srgbClr val="C00000"/>
              </a:solidFill>
            </a:endParaRPr>
          </a:p>
        </p:txBody>
      </p:sp>
      <p:sp>
        <p:nvSpPr>
          <p:cNvPr id="6" name="TextBox 5"/>
          <p:cNvSpPr txBox="1"/>
          <p:nvPr/>
        </p:nvSpPr>
        <p:spPr>
          <a:xfrm>
            <a:off x="8165762" y="1757353"/>
            <a:ext cx="3542377" cy="4555093"/>
          </a:xfrm>
          <a:prstGeom prst="rect">
            <a:avLst/>
          </a:prstGeom>
          <a:noFill/>
        </p:spPr>
        <p:txBody>
          <a:bodyPr wrap="square" rtlCol="0">
            <a:spAutoFit/>
          </a:bodyPr>
          <a:lstStyle/>
          <a:p>
            <a:pPr>
              <a:lnSpc>
                <a:spcPct val="120000"/>
              </a:lnSpc>
              <a:spcBef>
                <a:spcPts val="600"/>
              </a:spcBef>
              <a:spcAft>
                <a:spcPts val="600"/>
              </a:spcAft>
            </a:pPr>
            <a:r>
              <a:rPr lang="en-US" sz="2500" dirty="0" err="1" smtClean="0"/>
              <a:t>Người</a:t>
            </a:r>
            <a:r>
              <a:rPr lang="en-US" sz="2500" dirty="0" smtClean="0"/>
              <a:t> </a:t>
            </a:r>
            <a:r>
              <a:rPr lang="en-US" sz="2500" dirty="0" err="1" smtClean="0"/>
              <a:t>Giéc</a:t>
            </a:r>
            <a:r>
              <a:rPr lang="en-US" sz="2500" dirty="0" smtClean="0"/>
              <a:t>-man </a:t>
            </a:r>
            <a:r>
              <a:rPr lang="en-US" sz="2500" dirty="0" err="1" smtClean="0"/>
              <a:t>đã</a:t>
            </a:r>
            <a:r>
              <a:rPr lang="en-US" sz="2500" dirty="0" smtClean="0"/>
              <a:t> </a:t>
            </a:r>
            <a:r>
              <a:rPr lang="en-US" sz="2500" dirty="0" err="1" smtClean="0"/>
              <a:t>thành</a:t>
            </a:r>
            <a:r>
              <a:rPr lang="en-US" sz="2500" dirty="0" smtClean="0"/>
              <a:t> </a:t>
            </a:r>
            <a:r>
              <a:rPr lang="en-US" sz="2500" dirty="0" err="1" smtClean="0"/>
              <a:t>lập</a:t>
            </a:r>
            <a:r>
              <a:rPr lang="en-US" sz="2500" dirty="0" smtClean="0"/>
              <a:t> </a:t>
            </a:r>
            <a:r>
              <a:rPr lang="en-US" sz="2500" dirty="0" err="1" smtClean="0"/>
              <a:t>các</a:t>
            </a:r>
            <a:r>
              <a:rPr lang="en-US" sz="2500" dirty="0" smtClean="0"/>
              <a:t> </a:t>
            </a:r>
            <a:r>
              <a:rPr lang="en-US" sz="2500" dirty="0" err="1" smtClean="0"/>
              <a:t>vương</a:t>
            </a:r>
            <a:r>
              <a:rPr lang="en-US" sz="2500" dirty="0" smtClean="0"/>
              <a:t> </a:t>
            </a:r>
            <a:r>
              <a:rPr lang="en-US" sz="2500" dirty="0" err="1" smtClean="0"/>
              <a:t>quốc</a:t>
            </a:r>
            <a:r>
              <a:rPr lang="en-US" sz="2500" dirty="0" smtClean="0"/>
              <a:t> </a:t>
            </a:r>
            <a:r>
              <a:rPr lang="en-US" sz="2500" dirty="0" err="1" smtClean="0"/>
              <a:t>mới</a:t>
            </a:r>
            <a:r>
              <a:rPr lang="en-US" sz="2500" dirty="0" smtClean="0"/>
              <a:t>:</a:t>
            </a:r>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của</a:t>
            </a:r>
            <a:r>
              <a:rPr lang="en-US" sz="2500" i="1" dirty="0" smtClean="0"/>
              <a:t> </a:t>
            </a:r>
            <a:r>
              <a:rPr lang="en-US" sz="2500" i="1" dirty="0" err="1" smtClean="0"/>
              <a:t>người</a:t>
            </a:r>
            <a:r>
              <a:rPr lang="en-US" sz="2500" i="1" dirty="0" smtClean="0"/>
              <a:t> </a:t>
            </a:r>
            <a:r>
              <a:rPr lang="en-US" sz="2500" i="1" dirty="0" err="1" smtClean="0"/>
              <a:t>Ăng-glo-xắc-xông</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Phờ-răng</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Đông</a:t>
            </a:r>
            <a:r>
              <a:rPr lang="en-US" sz="2500" i="1" dirty="0" smtClean="0"/>
              <a:t> </a:t>
            </a:r>
            <a:r>
              <a:rPr lang="en-US" sz="2500" i="1" dirty="0" err="1" smtClean="0"/>
              <a:t>Gốt</a:t>
            </a:r>
            <a:endParaRPr lang="en-US" sz="2500" i="1" dirty="0" smtClean="0"/>
          </a:p>
          <a:p>
            <a:pPr marL="285750" indent="-285750">
              <a:lnSpc>
                <a:spcPct val="120000"/>
              </a:lnSpc>
              <a:spcBef>
                <a:spcPts val="600"/>
              </a:spcBef>
              <a:spcAft>
                <a:spcPts val="600"/>
              </a:spcAft>
              <a:buFont typeface="Arial" panose="020B0604020202020204" pitchFamily="34" charset="0"/>
              <a:buChar char="•"/>
            </a:pPr>
            <a:r>
              <a:rPr lang="en-US" sz="2500" i="1" dirty="0" err="1" smtClean="0"/>
              <a:t>Vương</a:t>
            </a:r>
            <a:r>
              <a:rPr lang="en-US" sz="2500" i="1" dirty="0" smtClean="0"/>
              <a:t> </a:t>
            </a:r>
            <a:r>
              <a:rPr lang="en-US" sz="2500" i="1" dirty="0" err="1" smtClean="0"/>
              <a:t>quốc</a:t>
            </a:r>
            <a:r>
              <a:rPr lang="en-US" sz="2500" i="1" dirty="0" smtClean="0"/>
              <a:t> </a:t>
            </a:r>
            <a:r>
              <a:rPr lang="en-US" sz="2500" i="1" dirty="0" err="1" smtClean="0"/>
              <a:t>Tây</a:t>
            </a:r>
            <a:r>
              <a:rPr lang="en-US" sz="2500" i="1" dirty="0" smtClean="0"/>
              <a:t> </a:t>
            </a:r>
            <a:r>
              <a:rPr lang="en-US" sz="2500" i="1" dirty="0" err="1" smtClean="0"/>
              <a:t>Gốt</a:t>
            </a:r>
            <a:endParaRPr lang="en-US" sz="2500" i="1" dirty="0"/>
          </a:p>
          <a:p>
            <a:pPr marL="285750" indent="-285750">
              <a:lnSpc>
                <a:spcPct val="120000"/>
              </a:lnSpc>
              <a:spcBef>
                <a:spcPts val="600"/>
              </a:spcBef>
              <a:spcAft>
                <a:spcPts val="600"/>
              </a:spcAft>
              <a:buFont typeface="Arial" panose="020B0604020202020204" pitchFamily="34" charset="0"/>
              <a:buChar char="•"/>
            </a:pPr>
            <a:r>
              <a:rPr lang="en-US" sz="2500" i="1" dirty="0" smtClean="0"/>
              <a:t>…</a:t>
            </a:r>
            <a:endParaRPr lang="en-US" sz="2500" i="1"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44" t="21873" r="24410" b="17453"/>
          <a:stretch/>
        </p:blipFill>
        <p:spPr bwMode="auto">
          <a:xfrm>
            <a:off x="480686" y="1371600"/>
            <a:ext cx="768923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p:cNvPicPr>
          <p:nvPr/>
        </p:nvPicPr>
        <p:blipFill>
          <a:blip r:embed="rId3"/>
          <a:srcRect l="7929" t="14522" r="8438" b="14913"/>
          <a:stretch>
            <a:fillRect/>
          </a:stretch>
        </p:blipFill>
        <p:spPr>
          <a:xfrm>
            <a:off x="0" y="0"/>
            <a:ext cx="12188825" cy="6858000"/>
          </a:xfrm>
          <a:prstGeom prst="rect">
            <a:avLst/>
          </a:prstGeom>
        </p:spPr>
      </p:pic>
      <p:pic>
        <p:nvPicPr>
          <p:cNvPr id="9"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58057" y="5651361"/>
            <a:ext cx="252813" cy="234027"/>
          </a:xfrm>
          <a:prstGeom prst="rect">
            <a:avLst/>
          </a:prstGeom>
        </p:spPr>
      </p:pic>
      <p:grpSp>
        <p:nvGrpSpPr>
          <p:cNvPr id="10" name="Group 4"/>
          <p:cNvGrpSpPr/>
          <p:nvPr/>
        </p:nvGrpSpPr>
        <p:grpSpPr>
          <a:xfrm>
            <a:off x="3046412" y="1130383"/>
            <a:ext cx="9998848" cy="3137804"/>
            <a:chOff x="0" y="0"/>
            <a:chExt cx="14452999" cy="4534409"/>
          </a:xfrm>
          <a:noFill/>
        </p:grpSpPr>
        <p:sp>
          <p:nvSpPr>
            <p:cNvPr id="11"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grpFill/>
          </p:spPr>
        </p:sp>
      </p:grpSp>
      <p:pic>
        <p:nvPicPr>
          <p:cNvPr id="12"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811" y="2864459"/>
            <a:ext cx="236588" cy="219008"/>
          </a:xfrm>
          <a:prstGeom prst="rect">
            <a:avLst/>
          </a:prstGeom>
        </p:spPr>
      </p:pic>
      <p:pic>
        <p:nvPicPr>
          <p:cNvPr id="13"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30223" y="5096667"/>
            <a:ext cx="227180" cy="210300"/>
          </a:xfrm>
          <a:prstGeom prst="rect">
            <a:avLst/>
          </a:prstGeom>
        </p:spPr>
      </p:pic>
      <p:pic>
        <p:nvPicPr>
          <p:cNvPr id="14"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28242" y="5201816"/>
            <a:ext cx="195698" cy="181157"/>
          </a:xfrm>
          <a:prstGeom prst="rect">
            <a:avLst/>
          </a:prstGeom>
        </p:spPr>
      </p:pic>
      <p:pic>
        <p:nvPicPr>
          <p:cNvPr id="15"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00120">
            <a:off x="10871822" y="-36327"/>
            <a:ext cx="1111687" cy="1120379"/>
          </a:xfrm>
          <a:prstGeom prst="rect">
            <a:avLst/>
          </a:prstGeom>
        </p:spPr>
      </p:pic>
      <p:pic>
        <p:nvPicPr>
          <p:cNvPr id="16"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279322">
            <a:off x="-792374" y="-278103"/>
            <a:ext cx="2832629" cy="963345"/>
          </a:xfrm>
          <a:prstGeom prst="rect">
            <a:avLst/>
          </a:prstGeom>
        </p:spPr>
      </p:pic>
      <p:pic>
        <p:nvPicPr>
          <p:cNvPr id="17"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flipH="1">
            <a:off x="10115290" y="-304126"/>
            <a:ext cx="3311106" cy="1126069"/>
          </a:xfrm>
          <a:prstGeom prst="rect">
            <a:avLst/>
          </a:prstGeom>
        </p:spPr>
      </p:pic>
      <p:pic>
        <p:nvPicPr>
          <p:cNvPr id="18"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1427665" y="2169706"/>
            <a:ext cx="234420" cy="217001"/>
          </a:xfrm>
          <a:prstGeom prst="rect">
            <a:avLst/>
          </a:prstGeom>
        </p:spPr>
      </p:pic>
      <p:pic>
        <p:nvPicPr>
          <p:cNvPr id="19"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214958" y="-82671"/>
            <a:ext cx="243099" cy="225036"/>
          </a:xfrm>
          <a:prstGeom prst="rect">
            <a:avLst/>
          </a:prstGeom>
        </p:spPr>
      </p:pic>
      <p:pic>
        <p:nvPicPr>
          <p:cNvPr id="20" name="Picture 14"/>
          <p:cNvPicPr>
            <a:picLocks noChangeAspect="1"/>
          </p:cNvPicPr>
          <p:nvPr/>
        </p:nvPicPr>
        <p:blipFill>
          <a:blip r:embed="rId17"/>
          <a:srcRect/>
          <a:stretch>
            <a:fillRect/>
          </a:stretch>
        </p:blipFill>
        <p:spPr>
          <a:xfrm>
            <a:off x="239946" y="3083467"/>
            <a:ext cx="2056734" cy="3435940"/>
          </a:xfrm>
          <a:prstGeom prst="rect">
            <a:avLst/>
          </a:prstGeom>
        </p:spPr>
      </p:pic>
      <p:pic>
        <p:nvPicPr>
          <p:cNvPr id="21"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613372">
            <a:off x="922728" y="2555266"/>
            <a:ext cx="475430" cy="286966"/>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0720" y="6449328"/>
            <a:ext cx="7603865" cy="427829"/>
          </a:xfrm>
          <a:prstGeom prst="rect">
            <a:avLst/>
          </a:prstGeom>
        </p:spPr>
      </p:pic>
      <p:pic>
        <p:nvPicPr>
          <p:cNvPr id="23"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042780" y="6474942"/>
            <a:ext cx="7603865" cy="427829"/>
          </a:xfrm>
          <a:prstGeom prst="rect">
            <a:avLst/>
          </a:prstGeom>
        </p:spPr>
      </p:pic>
      <p:sp>
        <p:nvSpPr>
          <p:cNvPr id="24" name="Rounded Rectangular Callout 23"/>
          <p:cNvSpPr/>
          <p:nvPr/>
        </p:nvSpPr>
        <p:spPr>
          <a:xfrm>
            <a:off x="2098672" y="900807"/>
            <a:ext cx="7500939" cy="2971800"/>
          </a:xfrm>
          <a:prstGeom prst="wedgeRoundRectCallout">
            <a:avLst>
              <a:gd name="adj1" fmla="val -44465"/>
              <a:gd name="adj2" fmla="val 65813"/>
              <a:gd name="adj3" fmla="val 16667"/>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latin typeface="SVN-Appleberry" panose="02040603050506020204" pitchFamily="18" charset="0"/>
              </a:rPr>
              <a:t>Em</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hãy</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kể</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những</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từ</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khóa</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liên</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quan</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đến</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Thiên</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chúa</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giáo</a:t>
            </a:r>
            <a:r>
              <a:rPr lang="en-US" sz="4400" dirty="0" smtClean="0">
                <a:solidFill>
                  <a:schemeClr val="tx1"/>
                </a:solidFill>
                <a:latin typeface="SVN-Appleberry" panose="02040603050506020204" pitchFamily="18" charset="0"/>
              </a:rPr>
              <a:t>?</a:t>
            </a:r>
            <a:endParaRPr lang="en-US" sz="4400" dirty="0">
              <a:solidFill>
                <a:schemeClr val="tx1"/>
              </a:solidFill>
              <a:latin typeface="SVN-Appleberry" panose="02040603050506020204" pitchFamily="18" charset="0"/>
            </a:endParaRPr>
          </a:p>
        </p:txBody>
      </p:sp>
    </p:spTree>
    <p:extLst>
      <p:ext uri="{BB962C8B-B14F-4D97-AF65-F5344CB8AC3E}">
        <p14:creationId xmlns:p14="http://schemas.microsoft.com/office/powerpoint/2010/main" val="1896281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09731" y="4500295"/>
            <a:ext cx="3873731" cy="2182164"/>
          </a:xfrm>
          <a:prstGeom prst="rect">
            <a:avLst/>
          </a:prstGeom>
        </p:spPr>
      </p:pic>
      <p:pic>
        <p:nvPicPr>
          <p:cNvPr id="6" name="Picture 5"/>
          <p:cNvPicPr>
            <a:picLocks noChangeAspect="1"/>
          </p:cNvPicPr>
          <p:nvPr/>
        </p:nvPicPr>
        <p:blipFill>
          <a:blip r:embed="rId3"/>
          <a:stretch>
            <a:fillRect/>
          </a:stretch>
        </p:blipFill>
        <p:spPr>
          <a:xfrm>
            <a:off x="8133830" y="1648497"/>
            <a:ext cx="2586046" cy="2619978"/>
          </a:xfrm>
          <a:prstGeom prst="rect">
            <a:avLst/>
          </a:prstGeom>
        </p:spPr>
      </p:pic>
      <p:sp>
        <p:nvSpPr>
          <p:cNvPr id="7" name="Content Placeholder 2"/>
          <p:cNvSpPr>
            <a:spLocks noGrp="1"/>
          </p:cNvSpPr>
          <p:nvPr>
            <p:ph idx="1"/>
          </p:nvPr>
        </p:nvSpPr>
        <p:spPr>
          <a:xfrm>
            <a:off x="837982" y="1825625"/>
            <a:ext cx="6471749" cy="4351338"/>
          </a:xfrm>
        </p:spPr>
        <p:txBody>
          <a:bodyPr>
            <a:normAutofit fontScale="92500"/>
          </a:bodyPr>
          <a:lstStyle/>
          <a:p>
            <a:pPr marL="0" indent="0" algn="ctr">
              <a:lnSpc>
                <a:spcPct val="150000"/>
              </a:lnSpc>
              <a:buNone/>
            </a:pPr>
            <a:r>
              <a:rPr lang="en-US" b="1" u="sng" dirty="0" err="1" smtClean="0"/>
              <a:t>Tên</a:t>
            </a:r>
            <a:r>
              <a:rPr lang="en-US" b="1" u="sng" dirty="0" smtClean="0"/>
              <a:t> </a:t>
            </a:r>
            <a:r>
              <a:rPr lang="en-US" b="1" u="sng" dirty="0" err="1" smtClean="0"/>
              <a:t>gọi</a:t>
            </a:r>
            <a:r>
              <a:rPr lang="en-US" b="1" u="sng" dirty="0" smtClean="0"/>
              <a:t>:</a:t>
            </a:r>
          </a:p>
          <a:p>
            <a:pPr marL="0" indent="0">
              <a:lnSpc>
                <a:spcPct val="150000"/>
              </a:lnSpc>
              <a:buNone/>
            </a:pPr>
            <a:r>
              <a:rPr lang="en-US" b="1" i="1" dirty="0" err="1" smtClean="0"/>
              <a:t>Thiên</a:t>
            </a:r>
            <a:r>
              <a:rPr lang="en-US" b="1" i="1" dirty="0" smtClean="0"/>
              <a:t> </a:t>
            </a:r>
            <a:r>
              <a:rPr lang="en-US" b="1" i="1" dirty="0" err="1" smtClean="0"/>
              <a:t>chúa</a:t>
            </a:r>
            <a:r>
              <a:rPr lang="en-US" b="1" i="1" dirty="0" smtClean="0"/>
              <a:t> </a:t>
            </a:r>
            <a:r>
              <a:rPr lang="en-US" b="1" i="1" dirty="0" err="1" smtClean="0"/>
              <a:t>giáo</a:t>
            </a:r>
            <a:r>
              <a:rPr lang="en-US" b="1" i="1" dirty="0" smtClean="0"/>
              <a:t>: </a:t>
            </a:r>
            <a:r>
              <a:rPr lang="en-US" dirty="0" err="1" smtClean="0"/>
              <a:t>Tôn</a:t>
            </a:r>
            <a:r>
              <a:rPr lang="en-US" dirty="0" smtClean="0"/>
              <a:t> </a:t>
            </a:r>
            <a:r>
              <a:rPr lang="en-US" dirty="0" err="1" smtClean="0"/>
              <a:t>giáo</a:t>
            </a:r>
            <a:r>
              <a:rPr lang="en-US" dirty="0" smtClean="0"/>
              <a:t> </a:t>
            </a:r>
            <a:r>
              <a:rPr lang="en-US" dirty="0" err="1" smtClean="0"/>
              <a:t>thờ</a:t>
            </a:r>
            <a:r>
              <a:rPr lang="en-US" dirty="0" smtClean="0"/>
              <a:t> </a:t>
            </a:r>
            <a:r>
              <a:rPr lang="en-US" dirty="0" err="1" smtClean="0"/>
              <a:t>Chúa</a:t>
            </a:r>
            <a:r>
              <a:rPr lang="en-US" dirty="0" smtClean="0"/>
              <a:t> </a:t>
            </a:r>
            <a:r>
              <a:rPr lang="en-US" dirty="0" err="1" smtClean="0"/>
              <a:t>trời</a:t>
            </a:r>
            <a:endParaRPr lang="en-US" dirty="0" smtClean="0"/>
          </a:p>
          <a:p>
            <a:pPr marL="0" indent="0">
              <a:lnSpc>
                <a:spcPct val="150000"/>
              </a:lnSpc>
              <a:buNone/>
            </a:pPr>
            <a:r>
              <a:rPr lang="en-US" b="1" i="1" dirty="0" smtClean="0"/>
              <a:t>Ki-</a:t>
            </a:r>
            <a:r>
              <a:rPr lang="en-US" b="1" i="1" dirty="0" err="1" smtClean="0"/>
              <a:t>tô</a:t>
            </a:r>
            <a:r>
              <a:rPr lang="en-US" b="1" i="1" dirty="0" smtClean="0"/>
              <a:t> </a:t>
            </a:r>
            <a:r>
              <a:rPr lang="en-US" b="1" i="1" dirty="0" err="1" smtClean="0"/>
              <a:t>giáo</a:t>
            </a:r>
            <a:r>
              <a:rPr lang="en-US" b="1" i="1" dirty="0" smtClean="0"/>
              <a:t>: </a:t>
            </a:r>
            <a:r>
              <a:rPr lang="en-US" dirty="0" err="1" smtClean="0"/>
              <a:t>Phiên</a:t>
            </a:r>
            <a:r>
              <a:rPr lang="en-US" dirty="0" smtClean="0"/>
              <a:t> </a:t>
            </a:r>
            <a:r>
              <a:rPr lang="en-US" dirty="0" err="1" smtClean="0"/>
              <a:t>âm</a:t>
            </a:r>
            <a:r>
              <a:rPr lang="en-US" dirty="0" smtClean="0"/>
              <a:t> </a:t>
            </a:r>
            <a:r>
              <a:rPr lang="en-US" dirty="0" err="1" smtClean="0"/>
              <a:t>từ</a:t>
            </a:r>
            <a:r>
              <a:rPr lang="en-US" dirty="0" smtClean="0"/>
              <a:t> </a:t>
            </a:r>
            <a:r>
              <a:rPr lang="en-US" dirty="0" err="1" smtClean="0"/>
              <a:t>chữ</a:t>
            </a:r>
            <a:r>
              <a:rPr lang="en-US" dirty="0" smtClean="0"/>
              <a:t> Jesus</a:t>
            </a:r>
          </a:p>
          <a:p>
            <a:pPr marL="0" indent="0">
              <a:lnSpc>
                <a:spcPct val="150000"/>
              </a:lnSpc>
              <a:buNone/>
            </a:pPr>
            <a:r>
              <a:rPr lang="en-US" b="1" i="1" dirty="0" err="1" smtClean="0"/>
              <a:t>Cơ</a:t>
            </a:r>
            <a:r>
              <a:rPr lang="en-US" b="1" i="1" dirty="0" smtClean="0"/>
              <a:t> </a:t>
            </a:r>
            <a:r>
              <a:rPr lang="en-US" b="1" i="1" dirty="0" err="1" smtClean="0"/>
              <a:t>đốc</a:t>
            </a:r>
            <a:r>
              <a:rPr lang="en-US" b="1" i="1" dirty="0" smtClean="0"/>
              <a:t>: </a:t>
            </a:r>
            <a:r>
              <a:rPr lang="en-US" dirty="0" err="1" smtClean="0"/>
              <a:t>Phiên</a:t>
            </a:r>
            <a:r>
              <a:rPr lang="en-US" dirty="0" smtClean="0"/>
              <a:t> </a:t>
            </a:r>
            <a:r>
              <a:rPr lang="en-US" dirty="0" err="1" smtClean="0"/>
              <a:t>âm</a:t>
            </a:r>
            <a:r>
              <a:rPr lang="en-US" dirty="0" smtClean="0"/>
              <a:t> </a:t>
            </a:r>
            <a:r>
              <a:rPr lang="en-US" dirty="0" err="1" smtClean="0"/>
              <a:t>từ</a:t>
            </a:r>
            <a:r>
              <a:rPr lang="en-US" dirty="0" smtClean="0"/>
              <a:t> </a:t>
            </a:r>
            <a:r>
              <a:rPr lang="en-US" dirty="0" err="1" smtClean="0"/>
              <a:t>chữ</a:t>
            </a:r>
            <a:r>
              <a:rPr lang="en-US" dirty="0" smtClean="0"/>
              <a:t> Christ</a:t>
            </a:r>
          </a:p>
          <a:p>
            <a:pPr marL="0" indent="0">
              <a:lnSpc>
                <a:spcPct val="150000"/>
              </a:lnSpc>
              <a:buNone/>
            </a:pPr>
            <a:r>
              <a:rPr lang="en-US" b="1" i="1" dirty="0" err="1" smtClean="0"/>
              <a:t>Công</a:t>
            </a:r>
            <a:r>
              <a:rPr lang="en-US" b="1" i="1" dirty="0" smtClean="0"/>
              <a:t> </a:t>
            </a:r>
            <a:r>
              <a:rPr lang="en-US" b="1" i="1" dirty="0" err="1" smtClean="0"/>
              <a:t>giáo</a:t>
            </a:r>
            <a:r>
              <a:rPr lang="en-US" b="1" i="1" dirty="0" smtClean="0"/>
              <a:t>: </a:t>
            </a:r>
            <a:r>
              <a:rPr lang="en-US" dirty="0" err="1" smtClean="0"/>
              <a:t>Tôn</a:t>
            </a:r>
            <a:r>
              <a:rPr lang="en-US" dirty="0" smtClean="0"/>
              <a:t> </a:t>
            </a:r>
            <a:r>
              <a:rPr lang="en-US" dirty="0" err="1" smtClean="0"/>
              <a:t>giáo</a:t>
            </a:r>
            <a:r>
              <a:rPr lang="en-US" dirty="0" smtClean="0"/>
              <a:t> </a:t>
            </a:r>
            <a:r>
              <a:rPr lang="en-US" dirty="0" err="1" smtClean="0"/>
              <a:t>của</a:t>
            </a:r>
            <a:r>
              <a:rPr lang="en-US" dirty="0" smtClean="0"/>
              <a:t> </a:t>
            </a:r>
            <a:r>
              <a:rPr lang="en-US" dirty="0" err="1" smtClean="0"/>
              <a:t>số</a:t>
            </a:r>
            <a:r>
              <a:rPr lang="en-US" dirty="0" smtClean="0"/>
              <a:t> </a:t>
            </a:r>
            <a:r>
              <a:rPr lang="en-US" dirty="0" err="1" smtClean="0"/>
              <a:t>đông</a:t>
            </a:r>
            <a:endParaRPr lang="en-US" dirty="0"/>
          </a:p>
        </p:txBody>
      </p:sp>
      <p:sp>
        <p:nvSpPr>
          <p:cNvPr id="2" name="Title 1"/>
          <p:cNvSpPr>
            <a:spLocks noGrp="1"/>
          </p:cNvSpPr>
          <p:nvPr>
            <p:ph type="title"/>
          </p:nvPr>
        </p:nvSpPr>
        <p:spPr/>
        <p:txBody>
          <a:bodyPr/>
          <a:lstStyle/>
          <a:p>
            <a:r>
              <a:rPr lang="en-US" dirty="0" smtClean="0"/>
              <a:t>\</a:t>
            </a:r>
            <a:endParaRPr lang="en-US" dirty="0"/>
          </a:p>
        </p:txBody>
      </p:sp>
    </p:spTree>
    <p:extLst>
      <p:ext uri="{BB962C8B-B14F-4D97-AF65-F5344CB8AC3E}">
        <p14:creationId xmlns:p14="http://schemas.microsoft.com/office/powerpoint/2010/main" val="2232033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526278" y="1752600"/>
            <a:ext cx="8610742" cy="5796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21" name="Group 20"/>
          <p:cNvGrpSpPr/>
          <p:nvPr/>
        </p:nvGrpSpPr>
        <p:grpSpPr>
          <a:xfrm>
            <a:off x="1051805" y="1066800"/>
            <a:ext cx="9227820" cy="1052193"/>
            <a:chOff x="659130" y="1809513"/>
            <a:chExt cx="9227820" cy="678960"/>
          </a:xfrm>
        </p:grpSpPr>
        <p:sp>
          <p:nvSpPr>
            <p:cNvPr id="34" name="Rounded Rectangle 33"/>
            <p:cNvSpPr/>
            <p:nvPr/>
          </p:nvSpPr>
          <p:spPr>
            <a:xfrm>
              <a:off x="659130" y="1809513"/>
              <a:ext cx="9227820" cy="67896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5" name="Rounded Rectangle 5"/>
            <p:cNvSpPr/>
            <p:nvPr/>
          </p:nvSpPr>
          <p:spPr>
            <a:xfrm>
              <a:off x="692274" y="1842657"/>
              <a:ext cx="9161532" cy="612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8790" tIns="0" rIns="348790" bIns="0" numCol="1" spcCol="1270" anchor="ctr" anchorCtr="0">
              <a:noAutofit/>
            </a:bodyPr>
            <a:lstStyle/>
            <a:p>
              <a:pPr lvl="0" algn="l" defTabSz="1022350">
                <a:lnSpc>
                  <a:spcPct val="90000"/>
                </a:lnSpc>
                <a:spcBef>
                  <a:spcPct val="0"/>
                </a:spcBef>
                <a:spcAft>
                  <a:spcPct val="35000"/>
                </a:spcAft>
              </a:pPr>
              <a:r>
                <a:rPr lang="en-US" sz="3200" kern="1200" dirty="0" smtClean="0"/>
                <a:t>1. </a:t>
              </a:r>
              <a:r>
                <a:rPr lang="en-US" sz="3200" kern="1200" dirty="0" err="1" smtClean="0"/>
                <a:t>Quá</a:t>
              </a:r>
              <a:r>
                <a:rPr lang="en-US" sz="3200" kern="1200" dirty="0" smtClean="0"/>
                <a:t> </a:t>
              </a:r>
              <a:r>
                <a:rPr lang="en-US" sz="3200" kern="1200" dirty="0" err="1" smtClean="0"/>
                <a:t>trình</a:t>
              </a:r>
              <a:r>
                <a:rPr lang="en-US" sz="3200" kern="1200" dirty="0" smtClean="0"/>
                <a:t> </a:t>
              </a:r>
              <a:r>
                <a:rPr lang="en-US" sz="3200" kern="1200" dirty="0" err="1" smtClean="0"/>
                <a:t>hình</a:t>
              </a:r>
              <a:r>
                <a:rPr lang="en-US" sz="3200" kern="1200" dirty="0" smtClean="0"/>
                <a:t> </a:t>
              </a:r>
              <a:r>
                <a:rPr lang="en-US" sz="3200" kern="1200" dirty="0" err="1" smtClean="0"/>
                <a:t>thành</a:t>
              </a:r>
              <a:r>
                <a:rPr lang="en-US" sz="3200" kern="1200" dirty="0" smtClean="0"/>
                <a:t> </a:t>
              </a:r>
              <a:r>
                <a:rPr lang="en-US" sz="3200" kern="1200" dirty="0" err="1" smtClean="0"/>
                <a:t>xã</a:t>
              </a:r>
              <a:r>
                <a:rPr lang="en-US" sz="3200" kern="1200" dirty="0" smtClean="0"/>
                <a:t> </a:t>
              </a:r>
              <a:r>
                <a:rPr lang="en-US" sz="3200" kern="1200" dirty="0" err="1" smtClean="0"/>
                <a:t>hội</a:t>
              </a:r>
              <a:r>
                <a:rPr lang="en-US" sz="3200" kern="1200" dirty="0" smtClean="0"/>
                <a:t> </a:t>
              </a:r>
              <a:r>
                <a:rPr lang="en-US" sz="3200" kern="1200" dirty="0" err="1" smtClean="0"/>
                <a:t>phong</a:t>
              </a:r>
              <a:r>
                <a:rPr lang="en-US" sz="3200" kern="1200" dirty="0" smtClean="0"/>
                <a:t> </a:t>
              </a:r>
              <a:r>
                <a:rPr lang="en-US" sz="3200" kern="1200" dirty="0" err="1" smtClean="0"/>
                <a:t>kiến</a:t>
              </a:r>
              <a:r>
                <a:rPr lang="en-US" sz="3200" kern="1200" dirty="0" smtClean="0"/>
                <a:t> ở </a:t>
              </a:r>
              <a:r>
                <a:rPr lang="en-US" sz="3200" kern="1200" dirty="0" err="1" smtClean="0"/>
                <a:t>Tây</a:t>
              </a:r>
              <a:r>
                <a:rPr lang="en-US" sz="3200" kern="1200" dirty="0" smtClean="0"/>
                <a:t> </a:t>
              </a:r>
              <a:r>
                <a:rPr lang="en-US" sz="3200" kern="1200" dirty="0" err="1" smtClean="0"/>
                <a:t>Âu</a:t>
              </a:r>
              <a:endParaRPr lang="en-US" sz="3200" kern="1200" dirty="0"/>
            </a:p>
          </p:txBody>
        </p:sp>
      </p:grpSp>
      <p:sp>
        <p:nvSpPr>
          <p:cNvPr id="22" name="Rectangle 21"/>
          <p:cNvSpPr/>
          <p:nvPr/>
        </p:nvSpPr>
        <p:spPr>
          <a:xfrm>
            <a:off x="2526278" y="3154200"/>
            <a:ext cx="8610742" cy="5796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23" name="Group 22"/>
          <p:cNvGrpSpPr/>
          <p:nvPr/>
        </p:nvGrpSpPr>
        <p:grpSpPr>
          <a:xfrm>
            <a:off x="1051805" y="2438402"/>
            <a:ext cx="9227820" cy="1077029"/>
            <a:chOff x="659130" y="2803623"/>
            <a:chExt cx="9227820" cy="694986"/>
          </a:xfrm>
        </p:grpSpPr>
        <p:sp>
          <p:nvSpPr>
            <p:cNvPr id="32" name="Rounded Rectangle 31"/>
            <p:cNvSpPr/>
            <p:nvPr/>
          </p:nvSpPr>
          <p:spPr>
            <a:xfrm>
              <a:off x="659130" y="2803623"/>
              <a:ext cx="9227820" cy="6789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3" name="Rounded Rectangle 8"/>
            <p:cNvSpPr/>
            <p:nvPr/>
          </p:nvSpPr>
          <p:spPr>
            <a:xfrm>
              <a:off x="692274" y="2885937"/>
              <a:ext cx="9161532" cy="612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8790" tIns="0" rIns="348790" bIns="0" numCol="1" spcCol="1270" anchor="ctr" anchorCtr="0">
              <a:noAutofit/>
            </a:bodyPr>
            <a:lstStyle/>
            <a:p>
              <a:pPr lvl="0" algn="l" defTabSz="1022350">
                <a:lnSpc>
                  <a:spcPct val="90000"/>
                </a:lnSpc>
                <a:spcBef>
                  <a:spcPct val="0"/>
                </a:spcBef>
                <a:spcAft>
                  <a:spcPct val="35000"/>
                </a:spcAft>
              </a:pPr>
              <a:r>
                <a:rPr lang="en-US" sz="3200" kern="1200" dirty="0" smtClean="0"/>
                <a:t>2. </a:t>
              </a:r>
              <a:r>
                <a:rPr lang="en-US" sz="3200" kern="1200" dirty="0" err="1" smtClean="0"/>
                <a:t>Lãnh</a:t>
              </a:r>
              <a:r>
                <a:rPr lang="en-US" sz="3200" kern="1200" dirty="0" smtClean="0"/>
                <a:t> </a:t>
              </a:r>
              <a:r>
                <a:rPr lang="en-US" sz="3200" kern="1200" dirty="0" err="1" smtClean="0"/>
                <a:t>địa</a:t>
              </a:r>
              <a:r>
                <a:rPr lang="en-US" sz="3200" kern="1200" dirty="0" smtClean="0"/>
                <a:t> </a:t>
              </a:r>
              <a:r>
                <a:rPr lang="en-US" sz="3200" kern="1200" dirty="0" err="1" smtClean="0"/>
                <a:t>phong</a:t>
              </a:r>
              <a:r>
                <a:rPr lang="en-US" sz="3200" kern="1200" dirty="0" smtClean="0"/>
                <a:t> </a:t>
              </a:r>
              <a:r>
                <a:rPr lang="en-US" sz="3200" kern="1200" dirty="0" err="1" smtClean="0"/>
                <a:t>kiến</a:t>
              </a:r>
              <a:r>
                <a:rPr lang="en-US" sz="3200" kern="1200" dirty="0" smtClean="0"/>
                <a:t> </a:t>
              </a:r>
              <a:r>
                <a:rPr lang="en-US" sz="3200" kern="1200" dirty="0" err="1" smtClean="0"/>
                <a:t>và</a:t>
              </a:r>
              <a:r>
                <a:rPr lang="en-US" sz="3200" kern="1200" dirty="0" smtClean="0"/>
                <a:t> </a:t>
              </a:r>
              <a:r>
                <a:rPr lang="en-US" sz="3200" kern="1200" dirty="0" err="1" smtClean="0"/>
                <a:t>quan</a:t>
              </a:r>
              <a:r>
                <a:rPr lang="en-US" sz="3200" kern="1200" dirty="0" smtClean="0"/>
                <a:t> </a:t>
              </a:r>
              <a:r>
                <a:rPr lang="en-US" sz="3200" kern="1200" dirty="0" err="1" smtClean="0"/>
                <a:t>hệ</a:t>
              </a:r>
              <a:r>
                <a:rPr lang="en-US" sz="3200" kern="1200" dirty="0" smtClean="0"/>
                <a:t> </a:t>
              </a:r>
              <a:r>
                <a:rPr lang="en-US" sz="3200" kern="1200" dirty="0" err="1" smtClean="0"/>
                <a:t>xã</a:t>
              </a:r>
              <a:r>
                <a:rPr lang="en-US" sz="3200" kern="1200" dirty="0" smtClean="0"/>
                <a:t> </a:t>
              </a:r>
              <a:r>
                <a:rPr lang="en-US" sz="3200" kern="1200" dirty="0" err="1" smtClean="0"/>
                <a:t>hội</a:t>
              </a:r>
              <a:r>
                <a:rPr lang="en-US" sz="3200" kern="1200" dirty="0" smtClean="0"/>
                <a:t> </a:t>
              </a:r>
              <a:r>
                <a:rPr lang="en-US" sz="3200" kern="1200" dirty="0" err="1" smtClean="0"/>
                <a:t>của</a:t>
              </a:r>
              <a:r>
                <a:rPr lang="en-US" sz="3200" kern="1200" dirty="0" smtClean="0"/>
                <a:t> </a:t>
              </a:r>
              <a:r>
                <a:rPr lang="en-US" sz="3200" kern="1200" dirty="0" err="1" smtClean="0"/>
                <a:t>chế</a:t>
              </a:r>
              <a:r>
                <a:rPr lang="en-US" sz="3200" kern="1200" dirty="0" smtClean="0"/>
                <a:t> </a:t>
              </a:r>
              <a:r>
                <a:rPr lang="en-US" sz="3200" kern="1200" dirty="0" err="1" smtClean="0"/>
                <a:t>độ</a:t>
              </a:r>
              <a:r>
                <a:rPr lang="en-US" sz="3200" kern="1200" dirty="0" smtClean="0"/>
                <a:t> </a:t>
              </a:r>
              <a:r>
                <a:rPr lang="en-US" sz="3200" kern="1200" dirty="0" err="1" smtClean="0"/>
                <a:t>phong</a:t>
              </a:r>
              <a:r>
                <a:rPr lang="en-US" sz="3200" kern="1200" dirty="0" smtClean="0"/>
                <a:t> </a:t>
              </a:r>
              <a:r>
                <a:rPr lang="en-US" sz="3200" kern="1200" dirty="0" err="1" smtClean="0"/>
                <a:t>kiến</a:t>
              </a:r>
              <a:r>
                <a:rPr lang="en-US" sz="3200" kern="1200" dirty="0" smtClean="0"/>
                <a:t> </a:t>
              </a:r>
              <a:r>
                <a:rPr lang="en-US" sz="3200" kern="1200" dirty="0" err="1" smtClean="0"/>
                <a:t>Tây</a:t>
              </a:r>
              <a:r>
                <a:rPr lang="en-US" sz="3200" kern="1200" dirty="0" smtClean="0"/>
                <a:t> </a:t>
              </a:r>
              <a:r>
                <a:rPr lang="en-US" sz="3200" kern="1200" dirty="0" err="1" smtClean="0"/>
                <a:t>Âu</a:t>
              </a:r>
              <a:endParaRPr lang="en-US" sz="3200" kern="1200" dirty="0"/>
            </a:p>
          </p:txBody>
        </p:sp>
      </p:grpSp>
      <p:sp>
        <p:nvSpPr>
          <p:cNvPr id="24" name="Rectangle 23"/>
          <p:cNvSpPr/>
          <p:nvPr/>
        </p:nvSpPr>
        <p:spPr>
          <a:xfrm>
            <a:off x="2526278" y="4525800"/>
            <a:ext cx="8610742" cy="5796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25" name="Group 24"/>
          <p:cNvGrpSpPr/>
          <p:nvPr/>
        </p:nvGrpSpPr>
        <p:grpSpPr>
          <a:xfrm>
            <a:off x="1051805" y="3824607"/>
            <a:ext cx="9227820" cy="1052193"/>
            <a:chOff x="659130" y="3896073"/>
            <a:chExt cx="9227820" cy="678960"/>
          </a:xfrm>
        </p:grpSpPr>
        <p:sp>
          <p:nvSpPr>
            <p:cNvPr id="30" name="Rounded Rectangle 29"/>
            <p:cNvSpPr/>
            <p:nvPr/>
          </p:nvSpPr>
          <p:spPr>
            <a:xfrm>
              <a:off x="659130" y="3896073"/>
              <a:ext cx="9227820" cy="67896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1" name="Rounded Rectangle 11"/>
            <p:cNvSpPr/>
            <p:nvPr/>
          </p:nvSpPr>
          <p:spPr>
            <a:xfrm>
              <a:off x="692274" y="3929217"/>
              <a:ext cx="9161532" cy="612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8790" tIns="0" rIns="348790" bIns="0" numCol="1" spcCol="1270" anchor="ctr" anchorCtr="0">
              <a:noAutofit/>
            </a:bodyPr>
            <a:lstStyle/>
            <a:p>
              <a:pPr lvl="0" algn="l" defTabSz="1022350">
                <a:lnSpc>
                  <a:spcPct val="90000"/>
                </a:lnSpc>
                <a:spcBef>
                  <a:spcPct val="0"/>
                </a:spcBef>
                <a:spcAft>
                  <a:spcPct val="35000"/>
                </a:spcAft>
              </a:pPr>
              <a:r>
                <a:rPr lang="en-US" sz="3200" kern="1200" dirty="0" smtClean="0"/>
                <a:t>3. </a:t>
              </a:r>
              <a:r>
                <a:rPr lang="en-US" sz="3200" kern="1200" dirty="0" err="1" smtClean="0"/>
                <a:t>Thành</a:t>
              </a:r>
              <a:r>
                <a:rPr lang="en-US" sz="3200" kern="1200" dirty="0" smtClean="0"/>
                <a:t> </a:t>
              </a:r>
              <a:r>
                <a:rPr lang="en-US" sz="3200" kern="1200" dirty="0" err="1" smtClean="0"/>
                <a:t>thị</a:t>
              </a:r>
              <a:r>
                <a:rPr lang="en-US" sz="3200" kern="1200" dirty="0" smtClean="0"/>
                <a:t> </a:t>
              </a:r>
              <a:r>
                <a:rPr lang="en-US" sz="3200" kern="1200" dirty="0" err="1" smtClean="0"/>
                <a:t>Tây</a:t>
              </a:r>
              <a:r>
                <a:rPr lang="en-US" sz="3200" kern="1200" dirty="0" smtClean="0"/>
                <a:t> </a:t>
              </a:r>
              <a:r>
                <a:rPr lang="en-US" sz="3200" kern="1200" dirty="0" err="1" smtClean="0"/>
                <a:t>Âu</a:t>
              </a:r>
              <a:r>
                <a:rPr lang="en-US" sz="3200" kern="1200" dirty="0" smtClean="0"/>
                <a:t> </a:t>
              </a:r>
              <a:r>
                <a:rPr lang="en-US" sz="3200" kern="1200" dirty="0" err="1" smtClean="0"/>
                <a:t>trung</a:t>
              </a:r>
              <a:r>
                <a:rPr lang="en-US" sz="3200" kern="1200" dirty="0" smtClean="0"/>
                <a:t> </a:t>
              </a:r>
              <a:r>
                <a:rPr lang="en-US" sz="3200" kern="1200" dirty="0" err="1" smtClean="0"/>
                <a:t>đại</a:t>
              </a:r>
              <a:endParaRPr lang="en-US" sz="3200" kern="1200" dirty="0"/>
            </a:p>
          </p:txBody>
        </p:sp>
      </p:grpSp>
      <p:sp>
        <p:nvSpPr>
          <p:cNvPr id="26" name="Rectangle 25"/>
          <p:cNvSpPr/>
          <p:nvPr/>
        </p:nvSpPr>
        <p:spPr>
          <a:xfrm>
            <a:off x="2526278" y="5821200"/>
            <a:ext cx="8610742" cy="579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27" name="Group 26"/>
          <p:cNvGrpSpPr/>
          <p:nvPr/>
        </p:nvGrpSpPr>
        <p:grpSpPr>
          <a:xfrm>
            <a:off x="1051805" y="5120007"/>
            <a:ext cx="9227820" cy="1052193"/>
            <a:chOff x="659130" y="4939353"/>
            <a:chExt cx="9227820" cy="678960"/>
          </a:xfrm>
        </p:grpSpPr>
        <p:sp>
          <p:nvSpPr>
            <p:cNvPr id="28" name="Rounded Rectangle 27"/>
            <p:cNvSpPr/>
            <p:nvPr/>
          </p:nvSpPr>
          <p:spPr>
            <a:xfrm>
              <a:off x="659130" y="4939353"/>
              <a:ext cx="9227820" cy="67896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9" name="Rounded Rectangle 14"/>
            <p:cNvSpPr/>
            <p:nvPr/>
          </p:nvSpPr>
          <p:spPr>
            <a:xfrm>
              <a:off x="692274" y="4972497"/>
              <a:ext cx="9161532" cy="612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8790" tIns="0" rIns="348790" bIns="0" numCol="1" spcCol="1270" anchor="ctr" anchorCtr="0">
              <a:noAutofit/>
            </a:bodyPr>
            <a:lstStyle/>
            <a:p>
              <a:pPr lvl="0" algn="l" defTabSz="1022350">
                <a:lnSpc>
                  <a:spcPct val="90000"/>
                </a:lnSpc>
                <a:spcBef>
                  <a:spcPct val="0"/>
                </a:spcBef>
                <a:spcAft>
                  <a:spcPct val="35000"/>
                </a:spcAft>
              </a:pPr>
              <a:r>
                <a:rPr lang="en-US" sz="3200" kern="1200" dirty="0" smtClean="0"/>
                <a:t>4. </a:t>
              </a:r>
              <a:r>
                <a:rPr lang="en-US" sz="3200" kern="1200" dirty="0" err="1" smtClean="0"/>
                <a:t>Sự</a:t>
              </a:r>
              <a:r>
                <a:rPr lang="en-US" sz="3200" kern="1200" dirty="0" smtClean="0"/>
                <a:t> </a:t>
              </a:r>
              <a:r>
                <a:rPr lang="en-US" sz="3200" kern="1200" dirty="0" err="1" smtClean="0"/>
                <a:t>ra</a:t>
              </a:r>
              <a:r>
                <a:rPr lang="en-US" sz="3200" kern="1200" dirty="0" smtClean="0"/>
                <a:t> </a:t>
              </a:r>
              <a:r>
                <a:rPr lang="en-US" sz="3200" kern="1200" dirty="0" err="1" smtClean="0"/>
                <a:t>đời</a:t>
              </a:r>
              <a:r>
                <a:rPr lang="en-US" sz="3200" kern="1200" dirty="0" smtClean="0"/>
                <a:t> </a:t>
              </a:r>
              <a:r>
                <a:rPr lang="en-US" sz="3200" kern="1200" dirty="0" err="1" smtClean="0"/>
                <a:t>của</a:t>
              </a:r>
              <a:r>
                <a:rPr lang="en-US" sz="3200" kern="1200" dirty="0" smtClean="0"/>
                <a:t> </a:t>
              </a:r>
              <a:r>
                <a:rPr lang="en-US" sz="3200" kern="1200" dirty="0" err="1" smtClean="0"/>
                <a:t>Thiên</a:t>
              </a:r>
              <a:r>
                <a:rPr lang="en-US" sz="3200" kern="1200" dirty="0" smtClean="0"/>
                <a:t> </a:t>
              </a:r>
              <a:r>
                <a:rPr lang="en-US" sz="3200" kern="1200" dirty="0" err="1" smtClean="0"/>
                <a:t>Chúa</a:t>
              </a:r>
              <a:r>
                <a:rPr lang="en-US" sz="3200" kern="1200" dirty="0" smtClean="0"/>
                <a:t> </a:t>
              </a:r>
              <a:r>
                <a:rPr lang="en-US" sz="3200" kern="1200" dirty="0" err="1" smtClean="0"/>
                <a:t>giáo</a:t>
              </a:r>
              <a:endParaRPr lang="en-US" sz="3200" kern="1200" dirty="0"/>
            </a:p>
          </p:txBody>
        </p:sp>
      </p:grpSp>
      <p:sp>
        <p:nvSpPr>
          <p:cNvPr id="2" name="TextBox 1"/>
          <p:cNvSpPr txBox="1"/>
          <p:nvPr/>
        </p:nvSpPr>
        <p:spPr>
          <a:xfrm>
            <a:off x="2817812" y="152400"/>
            <a:ext cx="6781800" cy="769441"/>
          </a:xfrm>
          <a:prstGeom prst="rect">
            <a:avLst/>
          </a:prstGeom>
          <a:noFill/>
        </p:spPr>
        <p:txBody>
          <a:bodyPr wrap="square" rtlCol="0">
            <a:spAutoFit/>
          </a:bodyPr>
          <a:lstStyle/>
          <a:p>
            <a:pPr algn="ctr"/>
            <a:r>
              <a:rPr lang="en-US" sz="4400" b="1" dirty="0" smtClean="0">
                <a:solidFill>
                  <a:srgbClr val="C00000"/>
                </a:solidFill>
              </a:rPr>
              <a:t>NỘI DUNG</a:t>
            </a:r>
            <a:endParaRPr lang="en-US" sz="4400" b="1" dirty="0">
              <a:solidFill>
                <a:srgbClr val="C00000"/>
              </a:solidFill>
            </a:endParaRPr>
          </a:p>
        </p:txBody>
      </p:sp>
    </p:spTree>
    <p:extLst>
      <p:ext uri="{BB962C8B-B14F-4D97-AF65-F5344CB8AC3E}">
        <p14:creationId xmlns:p14="http://schemas.microsoft.com/office/powerpoint/2010/main" val="2158606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259" y="200540"/>
            <a:ext cx="11639472" cy="6400521"/>
          </a:xfrm>
          <a:prstGeom prst="rect">
            <a:avLst/>
          </a:prstGeom>
          <a:noFill/>
          <a:ln w="38100" cmpd="sng">
            <a:solidFill>
              <a:schemeClr val="accent6">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 name="TextBox 4"/>
          <p:cNvSpPr txBox="1"/>
          <p:nvPr/>
        </p:nvSpPr>
        <p:spPr>
          <a:xfrm>
            <a:off x="4680782" y="2852029"/>
            <a:ext cx="3697485" cy="646331"/>
          </a:xfrm>
          <a:prstGeom prst="rect">
            <a:avLst/>
          </a:prstGeom>
          <a:noFill/>
        </p:spPr>
        <p:txBody>
          <a:bodyPr wrap="none" rtlCol="0">
            <a:spAutoFit/>
          </a:bodyPr>
          <a:lstStyle/>
          <a:p>
            <a:r>
              <a:rPr lang="en-US" sz="3600" b="1" dirty="0" err="1">
                <a:solidFill>
                  <a:srgbClr val="000000"/>
                </a:solidFill>
                <a:latin typeface="Chalkboard"/>
                <a:cs typeface="Chalkboard"/>
              </a:rPr>
              <a:t>Thiên</a:t>
            </a:r>
            <a:r>
              <a:rPr lang="en-US" sz="3600" b="1" dirty="0">
                <a:solidFill>
                  <a:srgbClr val="000000"/>
                </a:solidFill>
                <a:latin typeface="Chalkboard"/>
                <a:cs typeface="Chalkboard"/>
              </a:rPr>
              <a:t> </a:t>
            </a:r>
            <a:r>
              <a:rPr lang="en-US" sz="3600" b="1" dirty="0" err="1">
                <a:solidFill>
                  <a:srgbClr val="000000"/>
                </a:solidFill>
                <a:latin typeface="Chalkboard"/>
                <a:cs typeface="Chalkboard"/>
              </a:rPr>
              <a:t>chúa</a:t>
            </a:r>
            <a:r>
              <a:rPr lang="en-US" sz="3600" b="1" dirty="0">
                <a:solidFill>
                  <a:srgbClr val="000000"/>
                </a:solidFill>
                <a:latin typeface="Chalkboard"/>
                <a:cs typeface="Chalkboard"/>
              </a:rPr>
              <a:t> </a:t>
            </a:r>
            <a:r>
              <a:rPr lang="en-US" sz="3600" b="1" dirty="0" err="1">
                <a:solidFill>
                  <a:srgbClr val="000000"/>
                </a:solidFill>
                <a:latin typeface="Chalkboard"/>
                <a:cs typeface="Chalkboard"/>
              </a:rPr>
              <a:t>giáo</a:t>
            </a:r>
            <a:endParaRPr lang="en-US" sz="3600" b="1" dirty="0">
              <a:solidFill>
                <a:srgbClr val="000000"/>
              </a:solidFill>
              <a:latin typeface="Chalkboard"/>
              <a:cs typeface="Chalkboard"/>
            </a:endParaRPr>
          </a:p>
        </p:txBody>
      </p:sp>
      <p:sp>
        <p:nvSpPr>
          <p:cNvPr id="6" name="TextBox 5"/>
          <p:cNvSpPr txBox="1"/>
          <p:nvPr/>
        </p:nvSpPr>
        <p:spPr>
          <a:xfrm>
            <a:off x="6643605" y="585222"/>
            <a:ext cx="1325659" cy="400110"/>
          </a:xfrm>
          <a:prstGeom prst="rect">
            <a:avLst/>
          </a:prstGeom>
          <a:noFill/>
        </p:spPr>
        <p:txBody>
          <a:bodyPr wrap="none" rtlCol="0">
            <a:spAutoFit/>
          </a:bodyPr>
          <a:lstStyle/>
          <a:p>
            <a:r>
              <a:rPr lang="en-US" sz="2000" dirty="0" err="1">
                <a:latin typeface="Chalkboard"/>
                <a:cs typeface="Chalkboard"/>
              </a:rPr>
              <a:t>Thánh</a:t>
            </a:r>
            <a:r>
              <a:rPr lang="en-US" sz="2000" dirty="0">
                <a:latin typeface="Chalkboard"/>
                <a:cs typeface="Chalkboard"/>
              </a:rPr>
              <a:t> </a:t>
            </a:r>
            <a:r>
              <a:rPr lang="en-US" sz="2000" dirty="0" err="1">
                <a:latin typeface="Chalkboard"/>
                <a:cs typeface="Chalkboard"/>
              </a:rPr>
              <a:t>giá</a:t>
            </a:r>
            <a:endParaRPr lang="en-US" sz="2000" dirty="0">
              <a:latin typeface="Chalkboard"/>
              <a:cs typeface="Chalkboard"/>
            </a:endParaRPr>
          </a:p>
        </p:txBody>
      </p:sp>
      <p:sp>
        <p:nvSpPr>
          <p:cNvPr id="7" name="TextBox 6"/>
          <p:cNvSpPr txBox="1"/>
          <p:nvPr/>
        </p:nvSpPr>
        <p:spPr>
          <a:xfrm>
            <a:off x="9207415" y="443836"/>
            <a:ext cx="1107707" cy="400110"/>
          </a:xfrm>
          <a:prstGeom prst="rect">
            <a:avLst/>
          </a:prstGeom>
          <a:noFill/>
        </p:spPr>
        <p:txBody>
          <a:bodyPr wrap="none" rtlCol="0">
            <a:spAutoFit/>
          </a:bodyPr>
          <a:lstStyle/>
          <a:p>
            <a:pPr algn="r"/>
            <a:r>
              <a:rPr lang="en-US" sz="2000" dirty="0" err="1">
                <a:latin typeface="Chalkboard"/>
                <a:cs typeface="Chalkboard"/>
              </a:rPr>
              <a:t>Nhà</a:t>
            </a:r>
            <a:r>
              <a:rPr lang="en-US" sz="2000" dirty="0">
                <a:latin typeface="Chalkboard"/>
                <a:cs typeface="Chalkboard"/>
              </a:rPr>
              <a:t> </a:t>
            </a:r>
            <a:r>
              <a:rPr lang="en-US" sz="2000" dirty="0" err="1">
                <a:latin typeface="Chalkboard"/>
                <a:cs typeface="Chalkboard"/>
              </a:rPr>
              <a:t>thờ</a:t>
            </a:r>
            <a:endParaRPr lang="en-US" sz="2000" dirty="0">
              <a:latin typeface="Chalkboard"/>
              <a:cs typeface="Chalkboard"/>
            </a:endParaRPr>
          </a:p>
        </p:txBody>
      </p:sp>
      <p:sp>
        <p:nvSpPr>
          <p:cNvPr id="8" name="TextBox 7"/>
          <p:cNvSpPr txBox="1"/>
          <p:nvPr/>
        </p:nvSpPr>
        <p:spPr>
          <a:xfrm>
            <a:off x="1409783" y="533042"/>
            <a:ext cx="1410597" cy="400110"/>
          </a:xfrm>
          <a:prstGeom prst="rect">
            <a:avLst/>
          </a:prstGeom>
          <a:noFill/>
        </p:spPr>
        <p:txBody>
          <a:bodyPr wrap="none" rtlCol="0">
            <a:spAutoFit/>
          </a:bodyPr>
          <a:lstStyle/>
          <a:p>
            <a:r>
              <a:rPr lang="en-US" sz="2000" dirty="0" err="1">
                <a:latin typeface="Chalkboard"/>
                <a:cs typeface="Chalkboard"/>
              </a:rPr>
              <a:t>Kinh</a:t>
            </a:r>
            <a:r>
              <a:rPr lang="en-US" sz="2000" dirty="0">
                <a:latin typeface="Chalkboard"/>
                <a:cs typeface="Chalkboard"/>
              </a:rPr>
              <a:t> </a:t>
            </a:r>
            <a:r>
              <a:rPr lang="en-US" sz="2000" dirty="0" err="1">
                <a:latin typeface="Chalkboard"/>
                <a:cs typeface="Chalkboard"/>
              </a:rPr>
              <a:t>thánh</a:t>
            </a:r>
            <a:endParaRPr lang="en-US" sz="2000" dirty="0">
              <a:latin typeface="Chalkboard"/>
              <a:cs typeface="Chalkboard"/>
            </a:endParaRPr>
          </a:p>
        </p:txBody>
      </p:sp>
      <p:sp>
        <p:nvSpPr>
          <p:cNvPr id="9" name="TextBox 8"/>
          <p:cNvSpPr txBox="1"/>
          <p:nvPr/>
        </p:nvSpPr>
        <p:spPr>
          <a:xfrm>
            <a:off x="4032743" y="533042"/>
            <a:ext cx="1623740" cy="400110"/>
          </a:xfrm>
          <a:prstGeom prst="rect">
            <a:avLst/>
          </a:prstGeom>
          <a:noFill/>
        </p:spPr>
        <p:txBody>
          <a:bodyPr wrap="none" rtlCol="0">
            <a:spAutoFit/>
          </a:bodyPr>
          <a:lstStyle/>
          <a:p>
            <a:r>
              <a:rPr lang="en-US" sz="2000" dirty="0" err="1">
                <a:latin typeface="Chalkboard"/>
                <a:cs typeface="Chalkboard"/>
              </a:rPr>
              <a:t>Chúa</a:t>
            </a:r>
            <a:r>
              <a:rPr lang="en-US" sz="2000" dirty="0">
                <a:latin typeface="Chalkboard"/>
                <a:cs typeface="Chalkboard"/>
              </a:rPr>
              <a:t> </a:t>
            </a:r>
            <a:r>
              <a:rPr lang="en-US" sz="2000" dirty="0" err="1">
                <a:latin typeface="Chalkboard"/>
                <a:cs typeface="Chalkboard"/>
              </a:rPr>
              <a:t>Giê-su</a:t>
            </a:r>
            <a:endParaRPr lang="en-US" sz="2000" dirty="0">
              <a:latin typeface="Chalkboard"/>
              <a:cs typeface="Chalkboard"/>
            </a:endParaRPr>
          </a:p>
        </p:txBody>
      </p:sp>
      <p:sp>
        <p:nvSpPr>
          <p:cNvPr id="10" name="TextBox 9"/>
          <p:cNvSpPr txBox="1"/>
          <p:nvPr/>
        </p:nvSpPr>
        <p:spPr>
          <a:xfrm>
            <a:off x="9952488" y="4493821"/>
            <a:ext cx="1025976" cy="400110"/>
          </a:xfrm>
          <a:prstGeom prst="rect">
            <a:avLst/>
          </a:prstGeom>
          <a:noFill/>
        </p:spPr>
        <p:txBody>
          <a:bodyPr wrap="none" rtlCol="0">
            <a:spAutoFit/>
          </a:bodyPr>
          <a:lstStyle/>
          <a:p>
            <a:r>
              <a:rPr lang="en-US" sz="2000" dirty="0" err="1">
                <a:latin typeface="Chalkboard"/>
                <a:cs typeface="Chalkboard"/>
              </a:rPr>
              <a:t>Rửa</a:t>
            </a:r>
            <a:r>
              <a:rPr lang="en-US" sz="2000" dirty="0">
                <a:latin typeface="Chalkboard"/>
                <a:cs typeface="Chalkboard"/>
              </a:rPr>
              <a:t> </a:t>
            </a:r>
            <a:r>
              <a:rPr lang="en-US" sz="2000" dirty="0" err="1">
                <a:latin typeface="Chalkboard"/>
                <a:cs typeface="Chalkboard"/>
              </a:rPr>
              <a:t>tội</a:t>
            </a:r>
            <a:endParaRPr lang="en-US" sz="2000" dirty="0">
              <a:latin typeface="Chalkboard"/>
              <a:cs typeface="Chalkboard"/>
            </a:endParaRPr>
          </a:p>
        </p:txBody>
      </p:sp>
      <p:sp>
        <p:nvSpPr>
          <p:cNvPr id="11" name="TextBox 10"/>
          <p:cNvSpPr txBox="1"/>
          <p:nvPr/>
        </p:nvSpPr>
        <p:spPr>
          <a:xfrm>
            <a:off x="5361441" y="5603623"/>
            <a:ext cx="2634972" cy="400110"/>
          </a:xfrm>
          <a:prstGeom prst="rect">
            <a:avLst/>
          </a:prstGeom>
          <a:noFill/>
        </p:spPr>
        <p:txBody>
          <a:bodyPr wrap="none" rtlCol="0">
            <a:spAutoFit/>
          </a:bodyPr>
          <a:lstStyle/>
          <a:p>
            <a:r>
              <a:rPr lang="en-US" sz="2000" dirty="0">
                <a:latin typeface="Chalkboard"/>
                <a:cs typeface="Chalkboard"/>
              </a:rPr>
              <a:t>10 </a:t>
            </a:r>
            <a:r>
              <a:rPr lang="en-US" sz="2000" dirty="0" err="1">
                <a:latin typeface="Chalkboard"/>
                <a:cs typeface="Chalkboard"/>
              </a:rPr>
              <a:t>điều</a:t>
            </a:r>
            <a:r>
              <a:rPr lang="en-US" sz="2000" dirty="0">
                <a:latin typeface="Chalkboard"/>
                <a:cs typeface="Chalkboard"/>
              </a:rPr>
              <a:t> </a:t>
            </a:r>
            <a:r>
              <a:rPr lang="en-US" sz="2000" dirty="0" err="1">
                <a:latin typeface="Chalkboard"/>
                <a:cs typeface="Chalkboard"/>
              </a:rPr>
              <a:t>răn</a:t>
            </a:r>
            <a:r>
              <a:rPr lang="en-US" sz="2000" dirty="0">
                <a:latin typeface="Chalkboard"/>
                <a:cs typeface="Chalkboard"/>
              </a:rPr>
              <a:t> </a:t>
            </a:r>
            <a:r>
              <a:rPr lang="en-US" sz="2000" dirty="0" err="1">
                <a:latin typeface="Chalkboard"/>
                <a:cs typeface="Chalkboard"/>
              </a:rPr>
              <a:t>của</a:t>
            </a:r>
            <a:r>
              <a:rPr lang="en-US" sz="2000" dirty="0">
                <a:latin typeface="Chalkboard"/>
                <a:cs typeface="Chalkboard"/>
              </a:rPr>
              <a:t> </a:t>
            </a:r>
            <a:r>
              <a:rPr lang="en-US" sz="2000" dirty="0" err="1">
                <a:latin typeface="Chalkboard"/>
                <a:cs typeface="Chalkboard"/>
              </a:rPr>
              <a:t>Chúa</a:t>
            </a:r>
            <a:endParaRPr lang="en-US" sz="2000" dirty="0">
              <a:latin typeface="Chalkboard"/>
              <a:cs typeface="Chalkboard"/>
            </a:endParaRPr>
          </a:p>
        </p:txBody>
      </p:sp>
      <p:sp>
        <p:nvSpPr>
          <p:cNvPr id="13" name="TextBox 12"/>
          <p:cNvSpPr txBox="1"/>
          <p:nvPr/>
        </p:nvSpPr>
        <p:spPr>
          <a:xfrm>
            <a:off x="1258471" y="2518382"/>
            <a:ext cx="2259966" cy="400110"/>
          </a:xfrm>
          <a:prstGeom prst="rect">
            <a:avLst/>
          </a:prstGeom>
          <a:noFill/>
        </p:spPr>
        <p:txBody>
          <a:bodyPr wrap="none" rtlCol="0">
            <a:spAutoFit/>
          </a:bodyPr>
          <a:lstStyle/>
          <a:p>
            <a:pPr algn="ctr"/>
            <a:r>
              <a:rPr lang="en-US" sz="2000" dirty="0" err="1">
                <a:latin typeface="Chalkboard"/>
                <a:cs typeface="Chalkboard"/>
              </a:rPr>
              <a:t>Bí</a:t>
            </a:r>
            <a:r>
              <a:rPr lang="en-US" sz="2000" dirty="0">
                <a:latin typeface="Chalkboard"/>
                <a:cs typeface="Chalkboard"/>
              </a:rPr>
              <a:t> </a:t>
            </a:r>
            <a:r>
              <a:rPr lang="en-US" sz="2000" dirty="0" err="1" smtClean="0">
                <a:latin typeface="Chalkboard"/>
                <a:cs typeface="Chalkboard"/>
              </a:rPr>
              <a:t>tích</a:t>
            </a:r>
            <a:r>
              <a:rPr lang="en-US" sz="2000" dirty="0" smtClean="0">
                <a:latin typeface="Chalkboard"/>
                <a:cs typeface="Chalkboard"/>
              </a:rPr>
              <a:t> </a:t>
            </a:r>
            <a:r>
              <a:rPr lang="en-US" sz="2000" dirty="0" err="1">
                <a:latin typeface="Chalkboard"/>
                <a:cs typeface="Chalkboard"/>
              </a:rPr>
              <a:t>mình</a:t>
            </a:r>
            <a:r>
              <a:rPr lang="en-US" sz="2000" dirty="0">
                <a:latin typeface="Chalkboard"/>
                <a:cs typeface="Chalkboard"/>
              </a:rPr>
              <a:t> </a:t>
            </a:r>
            <a:r>
              <a:rPr lang="en-US" sz="2000" dirty="0" err="1">
                <a:latin typeface="Chalkboard"/>
                <a:cs typeface="Chalkboard"/>
              </a:rPr>
              <a:t>thánh</a:t>
            </a:r>
            <a:endParaRPr lang="en-US" sz="2000" dirty="0">
              <a:latin typeface="Chalkboard"/>
              <a:cs typeface="Chalkboard"/>
            </a:endParaRPr>
          </a:p>
        </p:txBody>
      </p:sp>
      <p:sp>
        <p:nvSpPr>
          <p:cNvPr id="14" name="TextBox 13"/>
          <p:cNvSpPr txBox="1"/>
          <p:nvPr/>
        </p:nvSpPr>
        <p:spPr>
          <a:xfrm>
            <a:off x="6030536" y="3945476"/>
            <a:ext cx="960269" cy="400110"/>
          </a:xfrm>
          <a:prstGeom prst="rect">
            <a:avLst/>
          </a:prstGeom>
          <a:noFill/>
        </p:spPr>
        <p:txBody>
          <a:bodyPr wrap="none" rtlCol="0">
            <a:spAutoFit/>
          </a:bodyPr>
          <a:lstStyle/>
          <a:p>
            <a:r>
              <a:rPr lang="en-US" sz="2000" dirty="0" err="1">
                <a:latin typeface="Chalkboard"/>
                <a:cs typeface="Chalkboard"/>
              </a:rPr>
              <a:t>Ơn</a:t>
            </a:r>
            <a:r>
              <a:rPr lang="en-US" sz="2000" dirty="0">
                <a:latin typeface="Chalkboard"/>
                <a:cs typeface="Chalkboard"/>
              </a:rPr>
              <a:t> </a:t>
            </a:r>
            <a:r>
              <a:rPr lang="en-US" sz="2000" dirty="0" err="1">
                <a:latin typeface="Chalkboard"/>
                <a:cs typeface="Chalkboard"/>
              </a:rPr>
              <a:t>gọi</a:t>
            </a:r>
            <a:endParaRPr lang="en-US" sz="2000" dirty="0">
              <a:latin typeface="Chalkboard"/>
              <a:cs typeface="Chalkboard"/>
            </a:endParaRPr>
          </a:p>
        </p:txBody>
      </p:sp>
      <p:pic>
        <p:nvPicPr>
          <p:cNvPr id="22" name="Picture 21"/>
          <p:cNvPicPr>
            <a:picLocks noChangeAspect="1"/>
          </p:cNvPicPr>
          <p:nvPr/>
        </p:nvPicPr>
        <p:blipFill>
          <a:blip r:embed="rId2"/>
          <a:stretch>
            <a:fillRect/>
          </a:stretch>
        </p:blipFill>
        <p:spPr>
          <a:xfrm>
            <a:off x="1426488" y="933153"/>
            <a:ext cx="1494142" cy="998311"/>
          </a:xfrm>
          <a:prstGeom prst="rect">
            <a:avLst/>
          </a:prstGeom>
        </p:spPr>
      </p:pic>
      <p:pic>
        <p:nvPicPr>
          <p:cNvPr id="23" name="Picture 22"/>
          <p:cNvPicPr>
            <a:picLocks noChangeAspect="1"/>
          </p:cNvPicPr>
          <p:nvPr/>
        </p:nvPicPr>
        <p:blipFill>
          <a:blip r:embed="rId3"/>
          <a:stretch>
            <a:fillRect/>
          </a:stretch>
        </p:blipFill>
        <p:spPr>
          <a:xfrm>
            <a:off x="10007828" y="443838"/>
            <a:ext cx="1004982" cy="1319625"/>
          </a:xfrm>
          <a:prstGeom prst="rect">
            <a:avLst/>
          </a:prstGeom>
        </p:spPr>
      </p:pic>
      <p:pic>
        <p:nvPicPr>
          <p:cNvPr id="24" name="Picture 23"/>
          <p:cNvPicPr>
            <a:picLocks noChangeAspect="1"/>
          </p:cNvPicPr>
          <p:nvPr/>
        </p:nvPicPr>
        <p:blipFill>
          <a:blip r:embed="rId4"/>
          <a:stretch>
            <a:fillRect/>
          </a:stretch>
        </p:blipFill>
        <p:spPr>
          <a:xfrm>
            <a:off x="6884698" y="1059487"/>
            <a:ext cx="550979" cy="1083131"/>
          </a:xfrm>
          <a:prstGeom prst="rect">
            <a:avLst/>
          </a:prstGeom>
        </p:spPr>
      </p:pic>
      <p:pic>
        <p:nvPicPr>
          <p:cNvPr id="25" name="Picture 24"/>
          <p:cNvPicPr>
            <a:picLocks noChangeAspect="1"/>
          </p:cNvPicPr>
          <p:nvPr/>
        </p:nvPicPr>
        <p:blipFill>
          <a:blip r:embed="rId5"/>
          <a:stretch>
            <a:fillRect/>
          </a:stretch>
        </p:blipFill>
        <p:spPr>
          <a:xfrm>
            <a:off x="4220525" y="933153"/>
            <a:ext cx="864135" cy="1323794"/>
          </a:xfrm>
          <a:prstGeom prst="rect">
            <a:avLst/>
          </a:prstGeom>
        </p:spPr>
      </p:pic>
      <p:sp>
        <p:nvSpPr>
          <p:cNvPr id="28" name="TextBox 27"/>
          <p:cNvSpPr txBox="1"/>
          <p:nvPr/>
        </p:nvSpPr>
        <p:spPr>
          <a:xfrm>
            <a:off x="1262587" y="4513973"/>
            <a:ext cx="1311236" cy="400110"/>
          </a:xfrm>
          <a:prstGeom prst="rect">
            <a:avLst/>
          </a:prstGeom>
          <a:noFill/>
        </p:spPr>
        <p:txBody>
          <a:bodyPr wrap="none" rtlCol="0">
            <a:spAutoFit/>
          </a:bodyPr>
          <a:lstStyle/>
          <a:p>
            <a:r>
              <a:rPr lang="en-US" sz="2000" dirty="0" err="1">
                <a:latin typeface="Chalkboard"/>
                <a:cs typeface="Chalkboard"/>
              </a:rPr>
              <a:t>Phục</a:t>
            </a:r>
            <a:r>
              <a:rPr lang="en-US" sz="2000" dirty="0">
                <a:latin typeface="Chalkboard"/>
                <a:cs typeface="Chalkboard"/>
              </a:rPr>
              <a:t> </a:t>
            </a:r>
            <a:r>
              <a:rPr lang="en-US" sz="2000" dirty="0" err="1">
                <a:latin typeface="Chalkboard"/>
                <a:cs typeface="Chalkboard"/>
              </a:rPr>
              <a:t>sinh</a:t>
            </a:r>
            <a:endParaRPr lang="en-US" sz="2000" dirty="0">
              <a:latin typeface="Chalkboard"/>
              <a:cs typeface="Chalkboard"/>
            </a:endParaRPr>
          </a:p>
        </p:txBody>
      </p:sp>
      <p:sp>
        <p:nvSpPr>
          <p:cNvPr id="29" name="TextBox 28"/>
          <p:cNvSpPr txBox="1"/>
          <p:nvPr/>
        </p:nvSpPr>
        <p:spPr>
          <a:xfrm>
            <a:off x="6124207" y="4757554"/>
            <a:ext cx="1038796" cy="400110"/>
          </a:xfrm>
          <a:prstGeom prst="rect">
            <a:avLst/>
          </a:prstGeom>
          <a:noFill/>
        </p:spPr>
        <p:txBody>
          <a:bodyPr wrap="none" rtlCol="0">
            <a:spAutoFit/>
          </a:bodyPr>
          <a:lstStyle/>
          <a:p>
            <a:r>
              <a:rPr lang="en-US" sz="2000" dirty="0" err="1">
                <a:latin typeface="Chalkboard"/>
                <a:cs typeface="Chalkboard"/>
              </a:rPr>
              <a:t>Môn</a:t>
            </a:r>
            <a:r>
              <a:rPr lang="en-US" sz="2000" dirty="0">
                <a:latin typeface="Chalkboard"/>
                <a:cs typeface="Chalkboard"/>
              </a:rPr>
              <a:t> </a:t>
            </a:r>
            <a:r>
              <a:rPr lang="en-US" sz="2000" dirty="0" err="1">
                <a:latin typeface="Chalkboard"/>
                <a:cs typeface="Chalkboard"/>
              </a:rPr>
              <a:t>đệ</a:t>
            </a:r>
            <a:endParaRPr lang="en-US" sz="2000" dirty="0">
              <a:latin typeface="Chalkboard"/>
              <a:cs typeface="Chalkboard"/>
            </a:endParaRPr>
          </a:p>
        </p:txBody>
      </p:sp>
      <p:sp>
        <p:nvSpPr>
          <p:cNvPr id="30" name="TextBox 29"/>
          <p:cNvSpPr txBox="1"/>
          <p:nvPr/>
        </p:nvSpPr>
        <p:spPr>
          <a:xfrm>
            <a:off x="9302532" y="2485343"/>
            <a:ext cx="1710279" cy="400110"/>
          </a:xfrm>
          <a:prstGeom prst="rect">
            <a:avLst/>
          </a:prstGeom>
          <a:noFill/>
        </p:spPr>
        <p:txBody>
          <a:bodyPr wrap="none" rtlCol="0">
            <a:spAutoFit/>
          </a:bodyPr>
          <a:lstStyle/>
          <a:p>
            <a:r>
              <a:rPr lang="en-US" sz="2000" dirty="0" err="1">
                <a:latin typeface="Chalkboard"/>
                <a:cs typeface="Chalkboard"/>
              </a:rPr>
              <a:t>Chúa</a:t>
            </a:r>
            <a:r>
              <a:rPr lang="en-US" sz="2000" dirty="0">
                <a:latin typeface="Chalkboard"/>
                <a:cs typeface="Chalkboard"/>
              </a:rPr>
              <a:t> </a:t>
            </a:r>
            <a:r>
              <a:rPr lang="en-US" sz="2000" dirty="0" err="1">
                <a:latin typeface="Chalkboard"/>
                <a:cs typeface="Chalkboard"/>
              </a:rPr>
              <a:t>ba</a:t>
            </a:r>
            <a:r>
              <a:rPr lang="en-US" sz="2000" dirty="0">
                <a:latin typeface="Chalkboard"/>
                <a:cs typeface="Chalkboard"/>
              </a:rPr>
              <a:t> </a:t>
            </a:r>
            <a:r>
              <a:rPr lang="en-US" sz="2000" dirty="0" err="1">
                <a:latin typeface="Chalkboard"/>
                <a:cs typeface="Chalkboard"/>
              </a:rPr>
              <a:t>ngôi</a:t>
            </a:r>
            <a:endParaRPr lang="en-US" sz="2000" dirty="0">
              <a:latin typeface="Chalkboard"/>
              <a:cs typeface="Chalkboard"/>
            </a:endParaRPr>
          </a:p>
        </p:txBody>
      </p:sp>
      <p:pic>
        <p:nvPicPr>
          <p:cNvPr id="15" name="Picture 14"/>
          <p:cNvPicPr>
            <a:picLocks noChangeAspect="1"/>
          </p:cNvPicPr>
          <p:nvPr/>
        </p:nvPicPr>
        <p:blipFill>
          <a:blip r:embed="rId6"/>
          <a:stretch>
            <a:fillRect/>
          </a:stretch>
        </p:blipFill>
        <p:spPr>
          <a:xfrm>
            <a:off x="1700940" y="2934972"/>
            <a:ext cx="1542059" cy="1028307"/>
          </a:xfrm>
          <a:prstGeom prst="rect">
            <a:avLst/>
          </a:prstGeom>
        </p:spPr>
      </p:pic>
      <p:pic>
        <p:nvPicPr>
          <p:cNvPr id="16" name="Picture 15"/>
          <p:cNvPicPr>
            <a:picLocks noChangeAspect="1"/>
          </p:cNvPicPr>
          <p:nvPr/>
        </p:nvPicPr>
        <p:blipFill>
          <a:blip r:embed="rId7"/>
          <a:stretch>
            <a:fillRect/>
          </a:stretch>
        </p:blipFill>
        <p:spPr>
          <a:xfrm>
            <a:off x="9657102" y="4893931"/>
            <a:ext cx="1538469" cy="1152458"/>
          </a:xfrm>
          <a:prstGeom prst="rect">
            <a:avLst/>
          </a:prstGeom>
        </p:spPr>
      </p:pic>
      <p:pic>
        <p:nvPicPr>
          <p:cNvPr id="17" name="Picture 16"/>
          <p:cNvPicPr>
            <a:picLocks noChangeAspect="1"/>
          </p:cNvPicPr>
          <p:nvPr/>
        </p:nvPicPr>
        <p:blipFill>
          <a:blip r:embed="rId8"/>
          <a:stretch>
            <a:fillRect/>
          </a:stretch>
        </p:blipFill>
        <p:spPr>
          <a:xfrm>
            <a:off x="9410724" y="2873113"/>
            <a:ext cx="1279746" cy="1232938"/>
          </a:xfrm>
          <a:prstGeom prst="rect">
            <a:avLst/>
          </a:prstGeom>
        </p:spPr>
      </p:pic>
      <p:pic>
        <p:nvPicPr>
          <p:cNvPr id="18" name="Picture 17"/>
          <p:cNvPicPr>
            <a:picLocks noChangeAspect="1"/>
          </p:cNvPicPr>
          <p:nvPr/>
        </p:nvPicPr>
        <p:blipFill>
          <a:blip r:embed="rId9"/>
          <a:stretch>
            <a:fillRect/>
          </a:stretch>
        </p:blipFill>
        <p:spPr>
          <a:xfrm>
            <a:off x="1184933" y="5008067"/>
            <a:ext cx="2227578" cy="1006074"/>
          </a:xfrm>
          <a:prstGeom prst="rect">
            <a:avLst/>
          </a:prstGeom>
        </p:spPr>
      </p:pic>
    </p:spTree>
    <p:extLst>
      <p:ext uri="{BB962C8B-B14F-4D97-AF65-F5344CB8AC3E}">
        <p14:creationId xmlns:p14="http://schemas.microsoft.com/office/powerpoint/2010/main" val="639314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1480686" y="1609859"/>
          <a:ext cx="4918448" cy="4855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a:spLocks noGrp="1"/>
          </p:cNvSpPr>
          <p:nvPr>
            <p:ph type="title"/>
          </p:nvPr>
        </p:nvSpPr>
        <p:spPr>
          <a:xfrm>
            <a:off x="682402" y="631064"/>
            <a:ext cx="6888404" cy="806852"/>
          </a:xfrm>
          <a:solidFill>
            <a:schemeClr val="bg1"/>
          </a:solidFill>
        </p:spPr>
        <p:txBody>
          <a:bodyPr>
            <a:normAutofit/>
          </a:bodyPr>
          <a:lstStyle/>
          <a:p>
            <a:pPr algn="ctr"/>
            <a:r>
              <a:rPr lang="en-US" sz="3200" b="1" i="1" dirty="0" err="1" smtClean="0">
                <a:solidFill>
                  <a:srgbClr val="C00000"/>
                </a:solidFill>
                <a:latin typeface="+mn-lt"/>
              </a:rPr>
              <a:t>Cơ</a:t>
            </a:r>
            <a:r>
              <a:rPr lang="en-US" sz="3200" b="1" i="1" dirty="0" smtClean="0">
                <a:solidFill>
                  <a:srgbClr val="C00000"/>
                </a:solidFill>
                <a:latin typeface="+mn-lt"/>
              </a:rPr>
              <a:t> </a:t>
            </a:r>
            <a:r>
              <a:rPr lang="en-US" sz="3200" b="1" i="1" dirty="0" err="1" smtClean="0">
                <a:solidFill>
                  <a:srgbClr val="C00000"/>
                </a:solidFill>
                <a:latin typeface="+mn-lt"/>
              </a:rPr>
              <a:t>cấu</a:t>
            </a:r>
            <a:r>
              <a:rPr lang="en-US" sz="3200" b="1" i="1" dirty="0" smtClean="0">
                <a:solidFill>
                  <a:srgbClr val="C00000"/>
                </a:solidFill>
                <a:latin typeface="+mn-lt"/>
              </a:rPr>
              <a:t> </a:t>
            </a:r>
            <a:r>
              <a:rPr lang="en-US" sz="3200" b="1" i="1" dirty="0" err="1" smtClean="0">
                <a:solidFill>
                  <a:srgbClr val="C00000"/>
                </a:solidFill>
                <a:latin typeface="+mn-lt"/>
              </a:rPr>
              <a:t>tổ</a:t>
            </a:r>
            <a:r>
              <a:rPr lang="en-US" sz="3200" b="1" i="1" dirty="0" smtClean="0">
                <a:solidFill>
                  <a:srgbClr val="C00000"/>
                </a:solidFill>
                <a:latin typeface="+mn-lt"/>
              </a:rPr>
              <a:t> </a:t>
            </a:r>
            <a:r>
              <a:rPr lang="en-US" sz="3200" b="1" i="1" dirty="0" err="1" smtClean="0">
                <a:solidFill>
                  <a:srgbClr val="C00000"/>
                </a:solidFill>
                <a:latin typeface="+mn-lt"/>
              </a:rPr>
              <a:t>chức</a:t>
            </a:r>
            <a:r>
              <a:rPr lang="en-US" sz="3200" b="1" i="1" dirty="0" smtClean="0">
                <a:solidFill>
                  <a:srgbClr val="C00000"/>
                </a:solidFill>
                <a:latin typeface="+mn-lt"/>
              </a:rPr>
              <a:t> </a:t>
            </a:r>
            <a:r>
              <a:rPr lang="en-US" sz="3200" b="1" i="1" dirty="0" err="1" smtClean="0">
                <a:solidFill>
                  <a:srgbClr val="C00000"/>
                </a:solidFill>
                <a:latin typeface="+mn-lt"/>
              </a:rPr>
              <a:t>của</a:t>
            </a:r>
            <a:r>
              <a:rPr lang="en-US" sz="3200" b="1" i="1" dirty="0" smtClean="0">
                <a:solidFill>
                  <a:srgbClr val="C00000"/>
                </a:solidFill>
                <a:latin typeface="+mn-lt"/>
              </a:rPr>
              <a:t> </a:t>
            </a:r>
            <a:r>
              <a:rPr lang="en-US" sz="3200" b="1" i="1" dirty="0" err="1" smtClean="0">
                <a:solidFill>
                  <a:srgbClr val="C00000"/>
                </a:solidFill>
                <a:latin typeface="+mn-lt"/>
              </a:rPr>
              <a:t>Giáo</a:t>
            </a:r>
            <a:r>
              <a:rPr lang="en-US" sz="3200" b="1" i="1" dirty="0" smtClean="0">
                <a:solidFill>
                  <a:srgbClr val="C00000"/>
                </a:solidFill>
                <a:latin typeface="+mn-lt"/>
              </a:rPr>
              <a:t> </a:t>
            </a:r>
            <a:r>
              <a:rPr lang="en-US" sz="3200" b="1" i="1" dirty="0" err="1" smtClean="0">
                <a:solidFill>
                  <a:srgbClr val="C00000"/>
                </a:solidFill>
                <a:latin typeface="+mn-lt"/>
              </a:rPr>
              <a:t>hội</a:t>
            </a:r>
            <a:endParaRPr lang="en-US" sz="3200" b="1" i="1" dirty="0">
              <a:solidFill>
                <a:srgbClr val="C00000"/>
              </a:solidFill>
              <a:latin typeface="+mn-lt"/>
            </a:endParaRPr>
          </a:p>
        </p:txBody>
      </p:sp>
      <p:pic>
        <p:nvPicPr>
          <p:cNvPr id="3" name="Picture 2"/>
          <p:cNvPicPr>
            <a:picLocks noChangeAspect="1"/>
          </p:cNvPicPr>
          <p:nvPr/>
        </p:nvPicPr>
        <p:blipFill>
          <a:blip r:embed="rId7"/>
          <a:stretch>
            <a:fillRect/>
          </a:stretch>
        </p:blipFill>
        <p:spPr>
          <a:xfrm>
            <a:off x="7969680" y="631065"/>
            <a:ext cx="2871129" cy="2871877"/>
          </a:xfrm>
          <a:prstGeom prst="rect">
            <a:avLst/>
          </a:prstGeom>
        </p:spPr>
      </p:pic>
      <p:sp>
        <p:nvSpPr>
          <p:cNvPr id="5" name="TextBox 4"/>
          <p:cNvSpPr txBox="1"/>
          <p:nvPr/>
        </p:nvSpPr>
        <p:spPr>
          <a:xfrm>
            <a:off x="7342063" y="3639019"/>
            <a:ext cx="4203992" cy="2939266"/>
          </a:xfrm>
          <a:prstGeom prst="rect">
            <a:avLst/>
          </a:prstGeom>
          <a:noFill/>
        </p:spPr>
        <p:txBody>
          <a:bodyPr wrap="square" rtlCol="0">
            <a:spAutoFit/>
          </a:bodyPr>
          <a:lstStyle/>
          <a:p>
            <a:pPr algn="ctr">
              <a:lnSpc>
                <a:spcPct val="125000"/>
              </a:lnSpc>
              <a:spcBef>
                <a:spcPts val="600"/>
              </a:spcBef>
            </a:pPr>
            <a:r>
              <a:rPr lang="vi-VN" sz="2000" b="1" i="1" dirty="0"/>
              <a:t>Giáo hoàng Phanxicô </a:t>
            </a:r>
            <a:endParaRPr lang="en-US" sz="2000" b="1" i="1" dirty="0" smtClean="0"/>
          </a:p>
          <a:p>
            <a:pPr marL="342900" indent="-342900">
              <a:lnSpc>
                <a:spcPct val="125000"/>
              </a:lnSpc>
              <a:spcBef>
                <a:spcPts val="600"/>
              </a:spcBef>
              <a:buFont typeface="Arial" panose="020B0604020202020204" pitchFamily="34" charset="0"/>
              <a:buChar char="•"/>
            </a:pPr>
            <a:r>
              <a:rPr lang="en-US" sz="2000" i="1" dirty="0" smtClean="0"/>
              <a:t>S</a:t>
            </a:r>
            <a:r>
              <a:rPr lang="vi-VN" sz="2000" i="1" dirty="0" smtClean="0"/>
              <a:t>inh</a:t>
            </a:r>
            <a:r>
              <a:rPr lang="en-US" sz="2000" i="1" dirty="0" smtClean="0"/>
              <a:t> </a:t>
            </a:r>
            <a:r>
              <a:rPr lang="en-US" sz="2000" i="1" dirty="0" err="1" smtClean="0"/>
              <a:t>ngày</a:t>
            </a:r>
            <a:r>
              <a:rPr lang="en-US" sz="2000" i="1" dirty="0" smtClean="0"/>
              <a:t>:</a:t>
            </a:r>
            <a:r>
              <a:rPr lang="vi-VN" sz="2000" i="1" dirty="0" smtClean="0"/>
              <a:t> </a:t>
            </a:r>
            <a:r>
              <a:rPr lang="vi-VN" sz="2000" i="1" dirty="0"/>
              <a:t>17 tháng 12 năm </a:t>
            </a:r>
            <a:r>
              <a:rPr lang="vi-VN" sz="2000" i="1" dirty="0" smtClean="0"/>
              <a:t>1936</a:t>
            </a:r>
            <a:r>
              <a:rPr lang="en-US" sz="2000" i="1" dirty="0" smtClean="0"/>
              <a:t> T</a:t>
            </a:r>
            <a:r>
              <a:rPr lang="vi-VN" sz="2000" i="1" dirty="0" smtClean="0"/>
              <a:t>ên </a:t>
            </a:r>
            <a:r>
              <a:rPr lang="vi-VN" sz="2000" i="1" dirty="0"/>
              <a:t>thật: Jorge Mario </a:t>
            </a:r>
            <a:r>
              <a:rPr lang="vi-VN" sz="2000" i="1" dirty="0" smtClean="0"/>
              <a:t>Bergoglio</a:t>
            </a:r>
            <a:endParaRPr lang="en-US" sz="2000" i="1" dirty="0" smtClean="0"/>
          </a:p>
          <a:p>
            <a:pPr marL="342900" indent="-342900">
              <a:lnSpc>
                <a:spcPct val="125000"/>
              </a:lnSpc>
              <a:spcBef>
                <a:spcPts val="600"/>
              </a:spcBef>
              <a:buFont typeface="Arial" panose="020B0604020202020204" pitchFamily="34" charset="0"/>
              <a:buChar char="•"/>
            </a:pPr>
            <a:r>
              <a:rPr lang="en-US" sz="2000" i="1" dirty="0" err="1" smtClean="0"/>
              <a:t>Ông</a:t>
            </a:r>
            <a:r>
              <a:rPr lang="en-US" sz="2000" i="1" dirty="0" smtClean="0"/>
              <a:t> </a:t>
            </a:r>
            <a:r>
              <a:rPr lang="vi-VN" sz="2000" i="1" dirty="0" smtClean="0"/>
              <a:t>là </a:t>
            </a:r>
            <a:r>
              <a:rPr lang="vi-VN" sz="2000" i="1" dirty="0"/>
              <a:t>vị giáo hoàng thứ 266 và là đương kim giáo hoàng của Giáo hội Công giáo Rôma. </a:t>
            </a:r>
            <a:endParaRPr lang="en-US" sz="2000" i="1" dirty="0" smtClean="0"/>
          </a:p>
        </p:txBody>
      </p:sp>
    </p:spTree>
    <p:extLst>
      <p:ext uri="{BB962C8B-B14F-4D97-AF65-F5344CB8AC3E}">
        <p14:creationId xmlns:p14="http://schemas.microsoft.com/office/powerpoint/2010/main" val="38351641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1812" y="457200"/>
            <a:ext cx="11430000" cy="3108543"/>
          </a:xfrm>
          <a:prstGeom prst="rect">
            <a:avLst/>
          </a:prstGeom>
        </p:spPr>
        <p:txBody>
          <a:bodyPr wrap="square">
            <a:spAutoFit/>
          </a:bodyPr>
          <a:lstStyle/>
          <a:p>
            <a:pPr algn="just"/>
            <a:r>
              <a:rPr lang="vi-VN" sz="2800" dirty="0" smtClean="0">
                <a:latin typeface="Calibri" panose="020F0502020204030204" pitchFamily="34" charset="0"/>
                <a:cs typeface="Calibri" panose="020F0502020204030204" pitchFamily="34" charset="0"/>
              </a:rPr>
              <a:t>Vào </a:t>
            </a:r>
            <a:r>
              <a:rPr lang="vi-VN" sz="2800" dirty="0">
                <a:latin typeface="Calibri" panose="020F0502020204030204" pitchFamily="34" charset="0"/>
                <a:cs typeface="Calibri" panose="020F0502020204030204" pitchFamily="34" charset="0"/>
              </a:rPr>
              <a:t>thời điểm này, tôn giáo là một phần trung tâm trong cuộc sống hàng ngày của mọi người. Thế giới quan của người dân ở Tây Âu được định hình bởi Giáo hội Kitô giáo. Cuộc sống thời </a:t>
            </a:r>
            <a:r>
              <a:rPr lang="en-US" sz="2800" dirty="0">
                <a:latin typeface="Calibri" panose="020F0502020204030204" pitchFamily="34" charset="0"/>
                <a:cs typeface="Calibri" panose="020F0502020204030204" pitchFamily="34" charset="0"/>
              </a:rPr>
              <a:t>T</a:t>
            </a:r>
            <a:r>
              <a:rPr lang="vi-VN" sz="2800" dirty="0">
                <a:latin typeface="Calibri" panose="020F0502020204030204" pitchFamily="34" charset="0"/>
                <a:cs typeface="Calibri" panose="020F0502020204030204" pitchFamily="34" charset="0"/>
              </a:rPr>
              <a:t>rung cổ rất khó khăn: bệnh tật, nạn đói và chiến tranh là mối đe dọa liên tục. Kết quả là, </a:t>
            </a: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hy vọng về một cuộc sống tốt đẹp hơn sau khi chết </a:t>
            </a:r>
            <a:r>
              <a:rPr lang="en-US" sz="2800" dirty="0" err="1">
                <a:latin typeface="Calibri" panose="020F0502020204030204" pitchFamily="34" charset="0"/>
                <a:cs typeface="Calibri" panose="020F0502020204030204" pitchFamily="34" charset="0"/>
              </a:rPr>
              <a:t>trở</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nên</a:t>
            </a:r>
            <a:r>
              <a:rPr lang="vi-VN" sz="2800" dirty="0">
                <a:latin typeface="Calibri" panose="020F0502020204030204" pitchFamily="34" charset="0"/>
                <a:cs typeface="Calibri" panose="020F0502020204030204" pitchFamily="34" charset="0"/>
              </a:rPr>
              <a:t> rất quan trọng. Mọi người tin rằng với sự giúp đỡ của Giáo hội, </a:t>
            </a:r>
            <a:r>
              <a:rPr lang="en-US" sz="2800" dirty="0">
                <a:latin typeface="Calibri" panose="020F0502020204030204" pitchFamily="34" charset="0"/>
                <a:cs typeface="Calibri" panose="020F0502020204030204" pitchFamily="34" charset="0"/>
              </a:rPr>
              <a:t>con </a:t>
            </a:r>
            <a:r>
              <a:rPr lang="en-US" sz="2800" dirty="0" err="1">
                <a:latin typeface="Calibri" panose="020F0502020204030204" pitchFamily="34" charset="0"/>
                <a:cs typeface="Calibri" panose="020F0502020204030204" pitchFamily="34" charset="0"/>
              </a:rPr>
              <a:t>người</a:t>
            </a:r>
            <a:r>
              <a:rPr lang="vi-VN" sz="2800" dirty="0">
                <a:latin typeface="Calibri" panose="020F0502020204030204" pitchFamily="34" charset="0"/>
                <a:cs typeface="Calibri" panose="020F0502020204030204" pitchFamily="34" charset="0"/>
              </a:rPr>
              <a:t> sẽ có thể lên thiên đàng sau khi chết.</a:t>
            </a:r>
            <a:endParaRPr lang="en-US" sz="2800" dirty="0">
              <a:latin typeface="Calibri" panose="020F0502020204030204" pitchFamily="34" charset="0"/>
              <a:cs typeface="Calibri" panose="020F0502020204030204" pitchFamily="34" charset="0"/>
            </a:endParaRPr>
          </a:p>
          <a:p>
            <a:pPr algn="r"/>
            <a:r>
              <a:rPr lang="en-US" sz="2800"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a:t>
            </a:r>
            <a:r>
              <a:rPr lang="en-US" sz="2000" i="1" dirty="0" err="1">
                <a:latin typeface="Calibri" panose="020F0502020204030204" pitchFamily="34" charset="0"/>
                <a:cs typeface="Calibri" panose="020F0502020204030204" pitchFamily="34" charset="0"/>
              </a:rPr>
              <a:t>Nguồn</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Sách</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giáo</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khoa</a:t>
            </a:r>
            <a:r>
              <a:rPr lang="en-US" sz="2000" i="1" dirty="0">
                <a:latin typeface="Calibri" panose="020F0502020204030204" pitchFamily="34" charset="0"/>
                <a:cs typeface="Calibri" panose="020F0502020204030204" pitchFamily="34" charset="0"/>
              </a:rPr>
              <a:t>, Worldviews: contact and change, Canada)</a:t>
            </a:r>
            <a:endParaRPr lang="en-US" sz="2800" i="1" dirty="0">
              <a:latin typeface="Calibri" panose="020F0502020204030204" pitchFamily="34" charset="0"/>
              <a:cs typeface="Calibri" panose="020F0502020204030204" pitchFamily="34" charset="0"/>
            </a:endParaRPr>
          </a:p>
        </p:txBody>
      </p:sp>
      <p:sp>
        <p:nvSpPr>
          <p:cNvPr id="6" name="Rectangle 5"/>
          <p:cNvSpPr/>
          <p:nvPr/>
        </p:nvSpPr>
        <p:spPr>
          <a:xfrm>
            <a:off x="531812" y="4077831"/>
            <a:ext cx="11277600" cy="2246769"/>
          </a:xfrm>
          <a:prstGeom prst="rect">
            <a:avLst/>
          </a:prstGeom>
        </p:spPr>
        <p:txBody>
          <a:bodyPr wrap="square">
            <a:spAutoFit/>
          </a:bodyPr>
          <a:lstStyle/>
          <a:p>
            <a:pPr algn="just"/>
            <a:r>
              <a:rPr lang="vi-VN" sz="2800" dirty="0">
                <a:latin typeface="Calibri" panose="020F0502020204030204" pitchFamily="34" charset="0"/>
                <a:cs typeface="Calibri" panose="020F0502020204030204" pitchFamily="34" charset="0"/>
              </a:rPr>
              <a:t>Chúa đã định rằng giữa con người, có những người phải là lãnh chúa và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nô lệ, lãnh chúa tôn kính và yêu m</a:t>
            </a:r>
            <a:r>
              <a:rPr lang="en-US" sz="2800" dirty="0" err="1">
                <a:latin typeface="Calibri" panose="020F0502020204030204" pitchFamily="34" charset="0"/>
                <a:cs typeface="Calibri" panose="020F0502020204030204" pitchFamily="34" charset="0"/>
              </a:rPr>
              <a:t>ến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Chúa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nô</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tôn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lãnh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chúa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họ</a:t>
            </a: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theo lời </a:t>
            </a:r>
            <a:r>
              <a:rPr lang="en-US" sz="2800" dirty="0" err="1">
                <a:latin typeface="Calibri" panose="020F0502020204030204" pitchFamily="34" charset="0"/>
                <a:cs typeface="Calibri" panose="020F0502020204030204" pitchFamily="34" charset="0"/>
              </a:rPr>
              <a:t>Thiên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Chúa</a:t>
            </a:r>
            <a:r>
              <a:rPr lang="vi-VN"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nô</a:t>
            </a: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phục tùng các lãnh chúa </a:t>
            </a:r>
            <a:r>
              <a:rPr lang="en-US" sz="2800" dirty="0" err="1">
                <a:latin typeface="Calibri" panose="020F0502020204030204" pitchFamily="34" charset="0"/>
                <a:cs typeface="Calibri" panose="020F0502020204030204" pitchFamily="34" charset="0"/>
              </a:rPr>
              <a:t>thế</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tục</a:t>
            </a: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với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sợ hãi và run rẩy. </a:t>
            </a:r>
            <a:r>
              <a:rPr lang="en-US" sz="2800" dirty="0">
                <a:latin typeface="Calibri" panose="020F0502020204030204" pitchFamily="34" charset="0"/>
                <a:cs typeface="Calibri" panose="020F0502020204030204" pitchFamily="34" charset="0"/>
              </a:rPr>
              <a:t>L</a:t>
            </a:r>
            <a:r>
              <a:rPr lang="vi-VN" sz="2800" dirty="0">
                <a:latin typeface="Calibri" panose="020F0502020204030204" pitchFamily="34" charset="0"/>
                <a:cs typeface="Calibri" panose="020F0502020204030204" pitchFamily="34" charset="0"/>
              </a:rPr>
              <a:t>ãnh chúa đối xử với nông </a:t>
            </a:r>
            <a:r>
              <a:rPr lang="en-US" sz="2800" dirty="0" err="1">
                <a:latin typeface="Calibri" panose="020F0502020204030204" pitchFamily="34" charset="0"/>
                <a:cs typeface="Calibri" panose="020F0502020204030204" pitchFamily="34" charset="0"/>
              </a:rPr>
              <a:t>nô</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mình</a:t>
            </a: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theo công lý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lẽ</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phải</a:t>
            </a:r>
            <a:r>
              <a:rPr lang="en-US" sz="28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0873920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1812" y="76200"/>
            <a:ext cx="11201400" cy="1569660"/>
          </a:xfrm>
          <a:prstGeom prst="rect">
            <a:avLst/>
          </a:prstGeom>
        </p:spPr>
        <p:txBody>
          <a:bodyPr wrap="square">
            <a:spAutoFit/>
          </a:bodyPr>
          <a:lstStyle/>
          <a:p>
            <a:pPr algn="just"/>
            <a:r>
              <a:rPr lang="en-US" sz="2400" dirty="0" err="1"/>
              <a:t>Tác</a:t>
            </a:r>
            <a:r>
              <a:rPr lang="en-US" sz="2400" dirty="0"/>
              <a:t> </a:t>
            </a:r>
            <a:r>
              <a:rPr lang="en-US" sz="2400" dirty="0" err="1"/>
              <a:t>phẩm</a:t>
            </a:r>
            <a:r>
              <a:rPr lang="en-US" sz="2400" dirty="0"/>
              <a:t> </a:t>
            </a:r>
            <a:r>
              <a:rPr lang="en-US" sz="2400" dirty="0" err="1"/>
              <a:t>điêu</a:t>
            </a:r>
            <a:r>
              <a:rPr lang="en-US" sz="2400" dirty="0"/>
              <a:t> </a:t>
            </a:r>
            <a:r>
              <a:rPr lang="en-US" sz="2400" dirty="0" err="1"/>
              <a:t>khắc</a:t>
            </a:r>
            <a:r>
              <a:rPr lang="en-US" sz="2400" dirty="0"/>
              <a:t> </a:t>
            </a:r>
            <a:r>
              <a:rPr lang="en-US" sz="2400" dirty="0" err="1"/>
              <a:t>thời</a:t>
            </a:r>
            <a:r>
              <a:rPr lang="en-US" sz="2400" dirty="0"/>
              <a:t> </a:t>
            </a:r>
            <a:r>
              <a:rPr lang="en-US" sz="2400" dirty="0" err="1"/>
              <a:t>Trung</a:t>
            </a:r>
            <a:r>
              <a:rPr lang="en-US" sz="2400" dirty="0"/>
              <a:t> </a:t>
            </a:r>
            <a:r>
              <a:rPr lang="en-US" sz="2400" dirty="0" err="1"/>
              <a:t>cổ</a:t>
            </a:r>
            <a:r>
              <a:rPr lang="en-US" sz="2400" dirty="0"/>
              <a:t> </a:t>
            </a:r>
            <a:r>
              <a:rPr lang="en-US" sz="2400" dirty="0" err="1"/>
              <a:t>dưới</a:t>
            </a:r>
            <a:r>
              <a:rPr lang="en-US" sz="2400" dirty="0"/>
              <a:t> </a:t>
            </a:r>
            <a:r>
              <a:rPr lang="en-US" sz="2400" dirty="0" err="1"/>
              <a:t>đây</a:t>
            </a:r>
            <a:r>
              <a:rPr lang="en-US" sz="2400" dirty="0"/>
              <a:t> </a:t>
            </a:r>
            <a:r>
              <a:rPr lang="en-US" sz="2400" dirty="0" err="1"/>
              <a:t>được</a:t>
            </a:r>
            <a:r>
              <a:rPr lang="en-US" sz="2400" dirty="0"/>
              <a:t> </a:t>
            </a:r>
            <a:r>
              <a:rPr lang="en-US" sz="2400" dirty="0" err="1"/>
              <a:t>gọi</a:t>
            </a:r>
            <a:r>
              <a:rPr lang="en-US" sz="2400" dirty="0"/>
              <a:t> </a:t>
            </a:r>
            <a:r>
              <a:rPr lang="en-US" sz="2400" dirty="0" err="1"/>
              <a:t>là</a:t>
            </a:r>
            <a:r>
              <a:rPr lang="en-US" sz="2400" dirty="0"/>
              <a:t> </a:t>
            </a:r>
            <a:r>
              <a:rPr lang="en-US" sz="2400" i="1" dirty="0" err="1"/>
              <a:t>Sự</a:t>
            </a:r>
            <a:r>
              <a:rPr lang="en-US" sz="2400" i="1" dirty="0"/>
              <a:t> </a:t>
            </a:r>
            <a:r>
              <a:rPr lang="en-US" sz="2400" i="1" dirty="0" err="1"/>
              <a:t>phán</a:t>
            </a:r>
            <a:r>
              <a:rPr lang="en-US" sz="2400" i="1" dirty="0"/>
              <a:t> </a:t>
            </a:r>
            <a:r>
              <a:rPr lang="en-US" sz="2400" i="1" dirty="0" err="1"/>
              <a:t>xét</a:t>
            </a:r>
            <a:r>
              <a:rPr lang="en-US" sz="2400" i="1" dirty="0"/>
              <a:t> </a:t>
            </a:r>
            <a:r>
              <a:rPr lang="en-US" sz="2400" i="1" dirty="0" err="1"/>
              <a:t>cuối</a:t>
            </a:r>
            <a:r>
              <a:rPr lang="en-US" sz="2400" i="1" dirty="0"/>
              <a:t> </a:t>
            </a:r>
            <a:r>
              <a:rPr lang="en-US" sz="2400" i="1" dirty="0" err="1"/>
              <a:t>cùng</a:t>
            </a:r>
            <a:r>
              <a:rPr lang="en-US" sz="2400" i="1" dirty="0"/>
              <a:t>. </a:t>
            </a:r>
            <a:r>
              <a:rPr lang="en-US" sz="2400" dirty="0"/>
              <a:t>Ở </a:t>
            </a:r>
            <a:r>
              <a:rPr lang="en-US" sz="2400" dirty="0" err="1"/>
              <a:t>nửa</a:t>
            </a:r>
            <a:r>
              <a:rPr lang="en-US" sz="2400" dirty="0"/>
              <a:t> </a:t>
            </a:r>
            <a:r>
              <a:rPr lang="en-US" sz="2400" dirty="0" err="1"/>
              <a:t>trên</a:t>
            </a:r>
            <a:r>
              <a:rPr lang="en-US" sz="2400" dirty="0"/>
              <a:t> </a:t>
            </a:r>
            <a:r>
              <a:rPr lang="en-US" sz="2400" dirty="0" err="1"/>
              <a:t>là</a:t>
            </a:r>
            <a:r>
              <a:rPr lang="en-US" sz="2400" dirty="0"/>
              <a:t> </a:t>
            </a:r>
            <a:r>
              <a:rPr lang="en-US" sz="2400" dirty="0" err="1"/>
              <a:t>Chúa</a:t>
            </a:r>
            <a:r>
              <a:rPr lang="en-US" sz="2400" dirty="0"/>
              <a:t> </a:t>
            </a:r>
            <a:r>
              <a:rPr lang="en-US" sz="2400" dirty="0" err="1"/>
              <a:t>đang</a:t>
            </a:r>
            <a:r>
              <a:rPr lang="en-US" sz="2400" dirty="0"/>
              <a:t> </a:t>
            </a:r>
            <a:r>
              <a:rPr lang="en-US" sz="2400" dirty="0" err="1"/>
              <a:t>ngồi</a:t>
            </a:r>
            <a:r>
              <a:rPr lang="en-US" sz="2400" dirty="0"/>
              <a:t> </a:t>
            </a:r>
            <a:r>
              <a:rPr lang="en-US" sz="2400" dirty="0" err="1"/>
              <a:t>trên</a:t>
            </a:r>
            <a:r>
              <a:rPr lang="en-US" sz="2400" dirty="0"/>
              <a:t> </a:t>
            </a:r>
            <a:r>
              <a:rPr lang="en-US" sz="2400" dirty="0" err="1"/>
              <a:t>ngai</a:t>
            </a:r>
            <a:r>
              <a:rPr lang="en-US" sz="2400" dirty="0"/>
              <a:t> </a:t>
            </a:r>
            <a:r>
              <a:rPr lang="en-US" sz="2400" dirty="0" err="1"/>
              <a:t>vàng</a:t>
            </a:r>
            <a:r>
              <a:rPr lang="en-US" sz="2400" dirty="0"/>
              <a:t>. </a:t>
            </a:r>
            <a:r>
              <a:rPr lang="vi-VN" sz="2400" dirty="0">
                <a:latin typeface="Calibri" panose="020F0502020204030204" pitchFamily="34" charset="0"/>
                <a:cs typeface="Calibri" panose="020F0502020204030204" pitchFamily="34" charset="0"/>
              </a:rPr>
              <a:t>Ở nửa dưới, một thiên thần đang cân nhắc hoặc đánh giá linh hồn của mọi người trên bàn cân. Những người tốt được đưa lên thiên đường và những người </a:t>
            </a:r>
            <a:r>
              <a:rPr lang="en-US" sz="2400" dirty="0" err="1">
                <a:latin typeface="Calibri" panose="020F0502020204030204" pitchFamily="34" charset="0"/>
                <a:cs typeface="Calibri" panose="020F0502020204030204" pitchFamily="34" charset="0"/>
              </a:rPr>
              <a:t>nhiều</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tội lỗi xuống địa ngục. </a:t>
            </a:r>
            <a:endParaRPr lang="en-US" sz="2400" dirty="0">
              <a:latin typeface="Calibri" panose="020F0502020204030204" pitchFamily="34" charset="0"/>
              <a:cs typeface="Calibri" panose="020F050202020403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12" y="1676400"/>
            <a:ext cx="9144000" cy="502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8420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HOWROOM Nền Powerpoint Simple | - #18 - Wattp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904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4212" y="609600"/>
            <a:ext cx="10896600" cy="3323987"/>
          </a:xfrm>
          <a:prstGeom prst="rect">
            <a:avLst/>
          </a:prstGeom>
          <a:noFill/>
        </p:spPr>
        <p:txBody>
          <a:bodyPr wrap="square" rtlCol="0">
            <a:spAutoFit/>
          </a:bodyPr>
          <a:lstStyle/>
          <a:p>
            <a:pPr algn="ctr"/>
            <a:r>
              <a:rPr lang="en-US" sz="3200" b="1" dirty="0" smtClean="0">
                <a:solidFill>
                  <a:srgbClr val="C00000"/>
                </a:solidFill>
              </a:rPr>
              <a:t>THẢO LUẬN NHÓM</a:t>
            </a:r>
          </a:p>
          <a:p>
            <a:r>
              <a:rPr lang="en-US" sz="3200" dirty="0" err="1" smtClean="0"/>
              <a:t>Dựa</a:t>
            </a:r>
            <a:r>
              <a:rPr lang="en-US" sz="3200" dirty="0" smtClean="0"/>
              <a:t> </a:t>
            </a:r>
            <a:r>
              <a:rPr lang="en-US" sz="3200" dirty="0" err="1" smtClean="0"/>
              <a:t>vào</a:t>
            </a:r>
            <a:r>
              <a:rPr lang="en-US" sz="3200" dirty="0" smtClean="0"/>
              <a:t> </a:t>
            </a:r>
            <a:r>
              <a:rPr lang="en-US" sz="3200" dirty="0" err="1" smtClean="0"/>
              <a:t>các</a:t>
            </a:r>
            <a:r>
              <a:rPr lang="en-US" sz="3200" dirty="0" smtClean="0"/>
              <a:t> </a:t>
            </a:r>
            <a:r>
              <a:rPr lang="en-US" sz="3200" dirty="0" err="1" smtClean="0"/>
              <a:t>tư</a:t>
            </a:r>
            <a:r>
              <a:rPr lang="en-US" sz="3200" dirty="0" smtClean="0"/>
              <a:t> </a:t>
            </a:r>
            <a:r>
              <a:rPr lang="en-US" sz="3200" dirty="0" err="1" smtClean="0"/>
              <a:t>liệu</a:t>
            </a:r>
            <a:r>
              <a:rPr lang="en-US" sz="3200" dirty="0" smtClean="0"/>
              <a:t> </a:t>
            </a:r>
            <a:r>
              <a:rPr lang="en-US" sz="3200" dirty="0" err="1" smtClean="0"/>
              <a:t>trên</a:t>
            </a:r>
            <a:r>
              <a:rPr lang="en-US" sz="3200" dirty="0" smtClean="0"/>
              <a:t>, </a:t>
            </a:r>
            <a:r>
              <a:rPr lang="en-US" sz="3200" dirty="0" err="1" smtClean="0"/>
              <a:t>hãy</a:t>
            </a:r>
            <a:r>
              <a:rPr lang="en-US" sz="3200" dirty="0" smtClean="0"/>
              <a:t> </a:t>
            </a:r>
            <a:r>
              <a:rPr lang="en-US" sz="3200" dirty="0" err="1" smtClean="0"/>
              <a:t>trả</a:t>
            </a:r>
            <a:r>
              <a:rPr lang="en-US" sz="3200" dirty="0" smtClean="0"/>
              <a:t> </a:t>
            </a:r>
            <a:r>
              <a:rPr lang="en-US" sz="3200" dirty="0" err="1" smtClean="0"/>
              <a:t>lời</a:t>
            </a:r>
            <a:r>
              <a:rPr lang="en-US" sz="3200" dirty="0" smtClean="0"/>
              <a:t> </a:t>
            </a:r>
            <a:r>
              <a:rPr lang="en-US" sz="3200" dirty="0" err="1" smtClean="0"/>
              <a:t>các</a:t>
            </a:r>
            <a:r>
              <a:rPr lang="en-US" sz="3200" dirty="0" smtClean="0"/>
              <a:t> </a:t>
            </a:r>
            <a:r>
              <a:rPr lang="en-US" sz="3200" dirty="0" err="1" smtClean="0"/>
              <a:t>câu</a:t>
            </a:r>
            <a:r>
              <a:rPr lang="en-US" sz="3200" dirty="0" smtClean="0"/>
              <a:t> </a:t>
            </a:r>
            <a:r>
              <a:rPr lang="en-US" sz="3200" dirty="0" err="1" smtClean="0"/>
              <a:t>hỏi</a:t>
            </a:r>
            <a:r>
              <a:rPr lang="en-US" sz="3200" dirty="0" smtClean="0"/>
              <a:t> </a:t>
            </a:r>
            <a:r>
              <a:rPr lang="en-US" sz="3200" dirty="0" err="1" smtClean="0"/>
              <a:t>sau</a:t>
            </a:r>
            <a:endParaRPr lang="en-US" sz="3200" dirty="0" smtClean="0"/>
          </a:p>
          <a:p>
            <a:pPr marL="342900" indent="-342900">
              <a:buAutoNum type="arabicPeriod"/>
            </a:pPr>
            <a:r>
              <a:rPr lang="en-US" sz="3200" dirty="0" smtClean="0"/>
              <a:t>Cho </a:t>
            </a:r>
            <a:r>
              <a:rPr lang="en-US" sz="3200" dirty="0" err="1"/>
              <a:t>biết</a:t>
            </a:r>
            <a:r>
              <a:rPr lang="en-US" sz="3200" dirty="0"/>
              <a:t> </a:t>
            </a:r>
            <a:r>
              <a:rPr lang="en-US" sz="3200" dirty="0" err="1"/>
              <a:t>những</a:t>
            </a:r>
            <a:r>
              <a:rPr lang="en-US" sz="3200" dirty="0"/>
              <a:t> </a:t>
            </a:r>
            <a:r>
              <a:rPr lang="en-US" sz="3200" dirty="0" err="1"/>
              <a:t>lý</a:t>
            </a:r>
            <a:r>
              <a:rPr lang="en-US" sz="3200" dirty="0"/>
              <a:t> do </a:t>
            </a:r>
            <a:r>
              <a:rPr lang="en-US" sz="3200" dirty="0" err="1"/>
              <a:t>khiến</a:t>
            </a:r>
            <a:r>
              <a:rPr lang="en-US" sz="3200" dirty="0"/>
              <a:t> </a:t>
            </a:r>
            <a:r>
              <a:rPr lang="en-US" sz="3200" dirty="0" err="1"/>
              <a:t>cho</a:t>
            </a:r>
            <a:r>
              <a:rPr lang="en-US" sz="3200" dirty="0"/>
              <a:t> </a:t>
            </a:r>
            <a:r>
              <a:rPr lang="en-US" sz="3200" dirty="0" err="1"/>
              <a:t>người</a:t>
            </a:r>
            <a:r>
              <a:rPr lang="en-US" sz="3200" dirty="0"/>
              <a:t> </a:t>
            </a:r>
            <a:r>
              <a:rPr lang="en-US" sz="3200" dirty="0" err="1"/>
              <a:t>dân</a:t>
            </a:r>
            <a:r>
              <a:rPr lang="en-US" sz="3200" dirty="0"/>
              <a:t> tin </a:t>
            </a:r>
            <a:r>
              <a:rPr lang="en-US" sz="3200" dirty="0" err="1"/>
              <a:t>theo</a:t>
            </a:r>
            <a:r>
              <a:rPr lang="en-US" sz="3200" dirty="0"/>
              <a:t> </a:t>
            </a:r>
            <a:r>
              <a:rPr lang="en-US" sz="3200" dirty="0" err="1"/>
              <a:t>giáo</a:t>
            </a:r>
            <a:r>
              <a:rPr lang="en-US" sz="3200" dirty="0"/>
              <a:t> </a:t>
            </a:r>
            <a:r>
              <a:rPr lang="en-US" sz="3200" dirty="0" err="1"/>
              <a:t>lý</a:t>
            </a:r>
            <a:r>
              <a:rPr lang="en-US" sz="3200" dirty="0"/>
              <a:t> </a:t>
            </a:r>
            <a:r>
              <a:rPr lang="en-US" sz="3200" dirty="0" err="1"/>
              <a:t>của</a:t>
            </a:r>
            <a:r>
              <a:rPr lang="en-US" sz="3200" dirty="0"/>
              <a:t> </a:t>
            </a:r>
            <a:r>
              <a:rPr lang="en-US" sz="3200" dirty="0" err="1"/>
              <a:t>Thiên</a:t>
            </a:r>
            <a:r>
              <a:rPr lang="en-US" sz="3200" dirty="0"/>
              <a:t> </a:t>
            </a:r>
            <a:r>
              <a:rPr lang="en-US" sz="3200" dirty="0" err="1"/>
              <a:t>Chúa</a:t>
            </a:r>
            <a:r>
              <a:rPr lang="en-US" sz="3200" dirty="0"/>
              <a:t> </a:t>
            </a:r>
            <a:r>
              <a:rPr lang="en-US" sz="3200" dirty="0" err="1"/>
              <a:t>giáo</a:t>
            </a:r>
            <a:r>
              <a:rPr lang="en-US" sz="3200" dirty="0" smtClean="0"/>
              <a:t>?</a:t>
            </a:r>
          </a:p>
          <a:p>
            <a:pPr marL="342900" indent="-342900">
              <a:buAutoNum type="arabicPeriod"/>
            </a:pPr>
            <a:r>
              <a:rPr lang="en-US" sz="3200" dirty="0" err="1" smtClean="0"/>
              <a:t>Vì</a:t>
            </a:r>
            <a:r>
              <a:rPr lang="en-US" sz="3200" dirty="0" smtClean="0"/>
              <a:t> </a:t>
            </a:r>
            <a:r>
              <a:rPr lang="en-US" sz="3200" dirty="0" err="1"/>
              <a:t>sao</a:t>
            </a:r>
            <a:r>
              <a:rPr lang="en-US" sz="3200" dirty="0"/>
              <a:t> </a:t>
            </a:r>
            <a:r>
              <a:rPr lang="en-US" sz="3200" dirty="0" err="1"/>
              <a:t>các</a:t>
            </a:r>
            <a:r>
              <a:rPr lang="en-US" sz="3200" dirty="0"/>
              <a:t> </a:t>
            </a:r>
            <a:r>
              <a:rPr lang="en-US" sz="3200" dirty="0" err="1"/>
              <a:t>lãnh</a:t>
            </a:r>
            <a:r>
              <a:rPr lang="en-US" sz="3200" dirty="0"/>
              <a:t> </a:t>
            </a:r>
            <a:r>
              <a:rPr lang="en-US" sz="3200" dirty="0" err="1"/>
              <a:t>chúa</a:t>
            </a:r>
            <a:r>
              <a:rPr lang="en-US" sz="3200" dirty="0"/>
              <a:t> </a:t>
            </a:r>
            <a:r>
              <a:rPr lang="en-US" sz="3200" dirty="0" err="1"/>
              <a:t>và</a:t>
            </a:r>
            <a:r>
              <a:rPr lang="en-US" sz="3200" dirty="0"/>
              <a:t> </a:t>
            </a:r>
            <a:r>
              <a:rPr lang="en-US" sz="3200" dirty="0" err="1"/>
              <a:t>quý</a:t>
            </a:r>
            <a:r>
              <a:rPr lang="en-US" sz="3200" dirty="0"/>
              <a:t> </a:t>
            </a:r>
            <a:r>
              <a:rPr lang="en-US" sz="3200" dirty="0" err="1"/>
              <a:t>tộc</a:t>
            </a:r>
            <a:r>
              <a:rPr lang="en-US" sz="3200" dirty="0"/>
              <a:t> </a:t>
            </a:r>
            <a:r>
              <a:rPr lang="en-US" sz="3200" dirty="0" err="1"/>
              <a:t>phong</a:t>
            </a:r>
            <a:r>
              <a:rPr lang="en-US" sz="3200" dirty="0"/>
              <a:t> </a:t>
            </a:r>
            <a:r>
              <a:rPr lang="en-US" sz="3200" dirty="0" err="1"/>
              <a:t>kiến</a:t>
            </a:r>
            <a:r>
              <a:rPr lang="en-US" sz="3200" dirty="0"/>
              <a:t> </a:t>
            </a:r>
            <a:r>
              <a:rPr lang="en-US" sz="3200" dirty="0" err="1"/>
              <a:t>lại</a:t>
            </a:r>
            <a:r>
              <a:rPr lang="en-US" sz="3200" dirty="0"/>
              <a:t> </a:t>
            </a:r>
            <a:r>
              <a:rPr lang="en-US" sz="3200" dirty="0" err="1"/>
              <a:t>sử</a:t>
            </a:r>
            <a:r>
              <a:rPr lang="en-US" sz="3200" dirty="0"/>
              <a:t> </a:t>
            </a:r>
            <a:r>
              <a:rPr lang="en-US" sz="3200" dirty="0" err="1"/>
              <a:t>dụng</a:t>
            </a:r>
            <a:r>
              <a:rPr lang="en-US" sz="3200" dirty="0"/>
              <a:t> </a:t>
            </a:r>
            <a:r>
              <a:rPr lang="en-US" sz="3200" dirty="0" err="1"/>
              <a:t>Thiên</a:t>
            </a:r>
            <a:r>
              <a:rPr lang="en-US" sz="3200" dirty="0"/>
              <a:t> </a:t>
            </a:r>
            <a:r>
              <a:rPr lang="en-US" sz="3200" dirty="0" err="1"/>
              <a:t>Chúa</a:t>
            </a:r>
            <a:r>
              <a:rPr lang="en-US" sz="3200" dirty="0"/>
              <a:t> </a:t>
            </a:r>
            <a:r>
              <a:rPr lang="en-US" sz="3200" dirty="0" err="1"/>
              <a:t>giáo</a:t>
            </a:r>
            <a:r>
              <a:rPr lang="en-US" sz="3200" dirty="0"/>
              <a:t> </a:t>
            </a:r>
            <a:r>
              <a:rPr lang="en-US" sz="3200" dirty="0" err="1"/>
              <a:t>như</a:t>
            </a:r>
            <a:r>
              <a:rPr lang="en-US" sz="3200" dirty="0"/>
              <a:t> </a:t>
            </a:r>
            <a:r>
              <a:rPr lang="en-US" sz="3200" dirty="0" err="1"/>
              <a:t>một</a:t>
            </a:r>
            <a:r>
              <a:rPr lang="en-US" sz="3200" dirty="0"/>
              <a:t> </a:t>
            </a:r>
            <a:r>
              <a:rPr lang="en-US" sz="3200" dirty="0" err="1"/>
              <a:t>công</a:t>
            </a:r>
            <a:r>
              <a:rPr lang="en-US" sz="3200" dirty="0"/>
              <a:t> </a:t>
            </a:r>
            <a:r>
              <a:rPr lang="en-US" sz="3200" dirty="0" err="1"/>
              <a:t>cụ</a:t>
            </a:r>
            <a:r>
              <a:rPr lang="en-US" sz="3200" dirty="0"/>
              <a:t> </a:t>
            </a:r>
            <a:r>
              <a:rPr lang="en-US" sz="3200" dirty="0" err="1"/>
              <a:t>thống</a:t>
            </a:r>
            <a:r>
              <a:rPr lang="en-US" sz="3200" dirty="0"/>
              <a:t> </a:t>
            </a:r>
            <a:r>
              <a:rPr lang="en-US" sz="3200" dirty="0" err="1"/>
              <a:t>trị</a:t>
            </a:r>
            <a:r>
              <a:rPr lang="en-US" sz="3200" dirty="0"/>
              <a:t> </a:t>
            </a:r>
            <a:r>
              <a:rPr lang="en-US" sz="3200" dirty="0" err="1"/>
              <a:t>của</a:t>
            </a:r>
            <a:r>
              <a:rPr lang="en-US" sz="3200" dirty="0"/>
              <a:t> </a:t>
            </a:r>
            <a:r>
              <a:rPr lang="en-US" sz="3200" dirty="0" err="1"/>
              <a:t>mình</a:t>
            </a:r>
            <a:r>
              <a:rPr lang="en-US" sz="3200" dirty="0"/>
              <a:t>?</a:t>
            </a:r>
          </a:p>
          <a:p>
            <a:endParaRPr lang="en-US" dirty="0"/>
          </a:p>
        </p:txBody>
      </p:sp>
      <p:sp>
        <p:nvSpPr>
          <p:cNvPr id="9" name="Right Arrow 8"/>
          <p:cNvSpPr/>
          <p:nvPr/>
        </p:nvSpPr>
        <p:spPr>
          <a:xfrm>
            <a:off x="531812" y="4191000"/>
            <a:ext cx="9144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712912" y="4363134"/>
            <a:ext cx="8839200" cy="646331"/>
          </a:xfrm>
          <a:prstGeom prst="rect">
            <a:avLst/>
          </a:prstGeom>
          <a:noFill/>
        </p:spPr>
        <p:txBody>
          <a:bodyPr wrap="square" rtlCol="0">
            <a:spAutoFit/>
          </a:bodyPr>
          <a:lstStyle/>
          <a:p>
            <a:r>
              <a:rPr lang="en-US" sz="3600" b="1" dirty="0" smtClean="0">
                <a:solidFill>
                  <a:srgbClr val="002060"/>
                </a:solidFill>
              </a:rPr>
              <a:t>VAI TRÒ CỦA THIÊN CHÚA GIÁO?</a:t>
            </a:r>
            <a:endParaRPr lang="en-US" sz="3600" b="1" dirty="0">
              <a:solidFill>
                <a:srgbClr val="002060"/>
              </a:solidFill>
            </a:endParaRPr>
          </a:p>
        </p:txBody>
      </p:sp>
    </p:spTree>
    <p:extLst>
      <p:ext uri="{BB962C8B-B14F-4D97-AF65-F5344CB8AC3E}">
        <p14:creationId xmlns:p14="http://schemas.microsoft.com/office/powerpoint/2010/main" val="317010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HOWROOM Nền Powerpoint Simple | - #18 - Wattp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904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531812" y="838200"/>
            <a:ext cx="11353799" cy="4351338"/>
          </a:xfrm>
        </p:spPr>
        <p:txBody>
          <a:bodyPr>
            <a:noAutofit/>
          </a:bodyPr>
          <a:lstStyle/>
          <a:p>
            <a:pPr>
              <a:lnSpc>
                <a:spcPct val="120000"/>
              </a:lnSpc>
              <a:spcBef>
                <a:spcPts val="600"/>
              </a:spcBef>
              <a:spcAft>
                <a:spcPts val="600"/>
              </a:spcAft>
            </a:pPr>
            <a:r>
              <a:rPr lang="en-US" sz="3600" dirty="0" smtClean="0"/>
              <a:t>Ra </a:t>
            </a:r>
            <a:r>
              <a:rPr lang="en-US" sz="3600" dirty="0" err="1" smtClean="0"/>
              <a:t>đời</a:t>
            </a:r>
            <a:r>
              <a:rPr lang="en-US" sz="3600" dirty="0" smtClean="0"/>
              <a:t> </a:t>
            </a:r>
            <a:r>
              <a:rPr lang="en-US" sz="3600" dirty="0" err="1" smtClean="0"/>
              <a:t>từ</a:t>
            </a:r>
            <a:r>
              <a:rPr lang="en-US" sz="3600" dirty="0" smtClean="0"/>
              <a:t> </a:t>
            </a:r>
            <a:r>
              <a:rPr lang="en-US" sz="3600" dirty="0" err="1" smtClean="0"/>
              <a:t>thế</a:t>
            </a:r>
            <a:r>
              <a:rPr lang="en-US" sz="3600" dirty="0" smtClean="0"/>
              <a:t> </a:t>
            </a:r>
            <a:r>
              <a:rPr lang="en-US" sz="3600" dirty="0" err="1" smtClean="0"/>
              <a:t>kỉ</a:t>
            </a:r>
            <a:r>
              <a:rPr lang="en-US" sz="3600" dirty="0" smtClean="0"/>
              <a:t> I  ở </a:t>
            </a:r>
            <a:r>
              <a:rPr lang="en-US" sz="3600" dirty="0" err="1" smtClean="0"/>
              <a:t>Palextin</a:t>
            </a:r>
            <a:r>
              <a:rPr lang="en-US" sz="3600" dirty="0" smtClean="0"/>
              <a:t> (</a:t>
            </a:r>
            <a:r>
              <a:rPr lang="en-US" sz="3600" dirty="0" err="1" smtClean="0"/>
              <a:t>một</a:t>
            </a:r>
            <a:r>
              <a:rPr lang="en-US" sz="3600" dirty="0" smtClean="0"/>
              <a:t> </a:t>
            </a:r>
            <a:r>
              <a:rPr lang="en-US" sz="3600" dirty="0" err="1" smtClean="0"/>
              <a:t>tỉnh</a:t>
            </a:r>
            <a:r>
              <a:rPr lang="en-US" sz="3600" dirty="0" smtClean="0"/>
              <a:t> </a:t>
            </a:r>
            <a:r>
              <a:rPr lang="en-US" sz="3600" dirty="0" err="1" smtClean="0"/>
              <a:t>của</a:t>
            </a:r>
            <a:r>
              <a:rPr lang="en-US" sz="3600" dirty="0" smtClean="0"/>
              <a:t> </a:t>
            </a:r>
            <a:r>
              <a:rPr lang="en-US" sz="3600" dirty="0" err="1" smtClean="0"/>
              <a:t>đế</a:t>
            </a:r>
            <a:r>
              <a:rPr lang="en-US" sz="3600" dirty="0" smtClean="0"/>
              <a:t> </a:t>
            </a:r>
            <a:r>
              <a:rPr lang="en-US" sz="3600" dirty="0" err="1" smtClean="0"/>
              <a:t>chế</a:t>
            </a:r>
            <a:r>
              <a:rPr lang="en-US" sz="3600" dirty="0" smtClean="0"/>
              <a:t> La </a:t>
            </a:r>
            <a:r>
              <a:rPr lang="en-US" sz="3600" dirty="0" err="1" smtClean="0"/>
              <a:t>Mã</a:t>
            </a:r>
            <a:r>
              <a:rPr lang="en-US" sz="3600" dirty="0" smtClean="0"/>
              <a:t>)</a:t>
            </a:r>
          </a:p>
          <a:p>
            <a:pPr>
              <a:lnSpc>
                <a:spcPct val="120000"/>
              </a:lnSpc>
              <a:spcBef>
                <a:spcPts val="600"/>
              </a:spcBef>
              <a:spcAft>
                <a:spcPts val="600"/>
              </a:spcAft>
            </a:pPr>
            <a:r>
              <a:rPr lang="en-US" sz="3600" dirty="0" err="1" smtClean="0"/>
              <a:t>Thiên</a:t>
            </a:r>
            <a:r>
              <a:rPr lang="en-US" sz="3600" dirty="0" smtClean="0"/>
              <a:t> </a:t>
            </a:r>
            <a:r>
              <a:rPr lang="en-US" sz="3600" dirty="0" err="1" smtClean="0"/>
              <a:t>chúa</a:t>
            </a:r>
            <a:r>
              <a:rPr lang="en-US" sz="3600" dirty="0" smtClean="0"/>
              <a:t> </a:t>
            </a:r>
            <a:r>
              <a:rPr lang="en-US" sz="3600" dirty="0" err="1" smtClean="0"/>
              <a:t>giáo</a:t>
            </a:r>
            <a:r>
              <a:rPr lang="en-US" sz="3600" dirty="0" smtClean="0"/>
              <a:t> </a:t>
            </a:r>
            <a:r>
              <a:rPr lang="en-US" sz="3600" dirty="0" err="1" smtClean="0"/>
              <a:t>là</a:t>
            </a:r>
            <a:r>
              <a:rPr lang="en-US" sz="3600" dirty="0" smtClean="0"/>
              <a:t> </a:t>
            </a:r>
            <a:r>
              <a:rPr lang="en-US" sz="3600" dirty="0" err="1" smtClean="0"/>
              <a:t>tôn</a:t>
            </a:r>
            <a:r>
              <a:rPr lang="en-US" sz="3600" dirty="0" smtClean="0"/>
              <a:t> </a:t>
            </a:r>
            <a:r>
              <a:rPr lang="en-US" sz="3600" dirty="0" err="1" smtClean="0"/>
              <a:t>giáo</a:t>
            </a:r>
            <a:r>
              <a:rPr lang="en-US" sz="3600" dirty="0" smtClean="0"/>
              <a:t> </a:t>
            </a:r>
            <a:r>
              <a:rPr lang="en-US" sz="3600" dirty="0" err="1" smtClean="0"/>
              <a:t>của</a:t>
            </a:r>
            <a:r>
              <a:rPr lang="en-US" sz="3600" dirty="0" smtClean="0"/>
              <a:t> </a:t>
            </a:r>
            <a:r>
              <a:rPr lang="en-US" sz="3600" dirty="0" err="1" smtClean="0"/>
              <a:t>những</a:t>
            </a:r>
            <a:r>
              <a:rPr lang="en-US" sz="3600" dirty="0" smtClean="0"/>
              <a:t> con </a:t>
            </a:r>
            <a:r>
              <a:rPr lang="en-US" sz="3600" dirty="0" err="1" smtClean="0"/>
              <a:t>người</a:t>
            </a:r>
            <a:r>
              <a:rPr lang="en-US" sz="3600" dirty="0" smtClean="0"/>
              <a:t> </a:t>
            </a:r>
            <a:r>
              <a:rPr lang="en-US" sz="3600" dirty="0" err="1" smtClean="0"/>
              <a:t>nghèo</a:t>
            </a:r>
            <a:r>
              <a:rPr lang="en-US" sz="3600" dirty="0" smtClean="0"/>
              <a:t> </a:t>
            </a:r>
            <a:r>
              <a:rPr lang="en-US" sz="3600" dirty="0" err="1" smtClean="0"/>
              <a:t>khổ</a:t>
            </a:r>
            <a:r>
              <a:rPr lang="en-US" sz="3600" dirty="0" smtClean="0"/>
              <a:t> </a:t>
            </a:r>
            <a:r>
              <a:rPr lang="en-US" sz="3600" dirty="0" err="1" smtClean="0"/>
              <a:t>bị</a:t>
            </a:r>
            <a:r>
              <a:rPr lang="en-US" sz="3600" dirty="0" smtClean="0"/>
              <a:t> </a:t>
            </a:r>
            <a:r>
              <a:rPr lang="en-US" sz="3600" dirty="0" err="1" smtClean="0"/>
              <a:t>áp</a:t>
            </a:r>
            <a:r>
              <a:rPr lang="en-US" sz="3600" dirty="0" smtClean="0"/>
              <a:t> </a:t>
            </a:r>
            <a:r>
              <a:rPr lang="en-US" sz="3600" dirty="0" err="1" smtClean="0"/>
              <a:t>bức</a:t>
            </a:r>
            <a:r>
              <a:rPr lang="en-US" sz="3600" dirty="0" smtClean="0"/>
              <a:t> =&gt; ban </a:t>
            </a:r>
            <a:r>
              <a:rPr lang="en-US" sz="3600" dirty="0" err="1" smtClean="0"/>
              <a:t>đầu</a:t>
            </a:r>
            <a:r>
              <a:rPr lang="en-US" sz="3600" dirty="0" smtClean="0"/>
              <a:t> </a:t>
            </a:r>
            <a:r>
              <a:rPr lang="en-US" sz="3600" dirty="0" err="1" smtClean="0"/>
              <a:t>bị</a:t>
            </a:r>
            <a:r>
              <a:rPr lang="en-US" sz="3600" dirty="0" smtClean="0"/>
              <a:t> </a:t>
            </a:r>
            <a:r>
              <a:rPr lang="en-US" sz="3600" dirty="0" err="1" smtClean="0"/>
              <a:t>chính</a:t>
            </a:r>
            <a:r>
              <a:rPr lang="en-US" sz="3600" dirty="0" smtClean="0"/>
              <a:t> </a:t>
            </a:r>
            <a:r>
              <a:rPr lang="en-US" sz="3600" dirty="0" err="1" smtClean="0"/>
              <a:t>quyền</a:t>
            </a:r>
            <a:r>
              <a:rPr lang="en-US" sz="3600" dirty="0" smtClean="0"/>
              <a:t> La </a:t>
            </a:r>
            <a:r>
              <a:rPr lang="en-US" sz="3600" dirty="0" err="1" smtClean="0"/>
              <a:t>Mã</a:t>
            </a:r>
            <a:r>
              <a:rPr lang="en-US" sz="3600" dirty="0" smtClean="0"/>
              <a:t> </a:t>
            </a:r>
            <a:r>
              <a:rPr lang="en-US" sz="3600" dirty="0" err="1" smtClean="0"/>
              <a:t>đàn</a:t>
            </a:r>
            <a:r>
              <a:rPr lang="en-US" sz="3600" dirty="0" smtClean="0"/>
              <a:t> </a:t>
            </a:r>
            <a:r>
              <a:rPr lang="en-US" sz="3600" dirty="0" err="1" smtClean="0"/>
              <a:t>áp</a:t>
            </a:r>
            <a:endParaRPr lang="en-US" sz="3600" dirty="0" smtClean="0"/>
          </a:p>
          <a:p>
            <a:pPr>
              <a:lnSpc>
                <a:spcPct val="120000"/>
              </a:lnSpc>
              <a:spcBef>
                <a:spcPts val="600"/>
              </a:spcBef>
              <a:spcAft>
                <a:spcPts val="600"/>
              </a:spcAft>
            </a:pPr>
            <a:r>
              <a:rPr lang="en-US" sz="3600" dirty="0" err="1" smtClean="0"/>
              <a:t>Đến</a:t>
            </a:r>
            <a:r>
              <a:rPr lang="en-US" sz="3600" dirty="0" smtClean="0"/>
              <a:t> </a:t>
            </a:r>
            <a:r>
              <a:rPr lang="en-US" sz="3600" dirty="0" err="1" smtClean="0"/>
              <a:t>thế</a:t>
            </a:r>
            <a:r>
              <a:rPr lang="en-US" sz="3600" dirty="0" smtClean="0"/>
              <a:t> </a:t>
            </a:r>
            <a:r>
              <a:rPr lang="en-US" sz="3600" dirty="0" err="1" smtClean="0"/>
              <a:t>kỉ</a:t>
            </a:r>
            <a:r>
              <a:rPr lang="en-US" sz="3600" dirty="0" smtClean="0"/>
              <a:t> IV, </a:t>
            </a:r>
            <a:r>
              <a:rPr lang="en-US" sz="3600" dirty="0" err="1" smtClean="0"/>
              <a:t>được</a:t>
            </a:r>
            <a:r>
              <a:rPr lang="en-US" sz="3600" dirty="0" smtClean="0"/>
              <a:t> </a:t>
            </a:r>
            <a:r>
              <a:rPr lang="en-US" sz="3600" dirty="0" err="1" smtClean="0"/>
              <a:t>hoàng</a:t>
            </a:r>
            <a:r>
              <a:rPr lang="en-US" sz="3600" dirty="0" smtClean="0"/>
              <a:t> </a:t>
            </a:r>
            <a:r>
              <a:rPr lang="en-US" sz="3600" dirty="0" err="1" smtClean="0"/>
              <a:t>đế</a:t>
            </a:r>
            <a:r>
              <a:rPr lang="en-US" sz="3600" dirty="0" smtClean="0"/>
              <a:t> La </a:t>
            </a:r>
            <a:r>
              <a:rPr lang="en-US" sz="3600" dirty="0" err="1" smtClean="0"/>
              <a:t>Mã</a:t>
            </a:r>
            <a:r>
              <a:rPr lang="en-US" sz="3600" dirty="0" smtClean="0"/>
              <a:t> </a:t>
            </a:r>
            <a:r>
              <a:rPr lang="en-US" sz="3600" dirty="0" err="1" smtClean="0"/>
              <a:t>chính</a:t>
            </a:r>
            <a:r>
              <a:rPr lang="en-US" sz="3600" dirty="0" smtClean="0"/>
              <a:t> </a:t>
            </a:r>
            <a:r>
              <a:rPr lang="en-US" sz="3600" dirty="0" err="1" smtClean="0"/>
              <a:t>thức</a:t>
            </a:r>
            <a:r>
              <a:rPr lang="en-US" sz="3600" dirty="0" smtClean="0"/>
              <a:t> </a:t>
            </a:r>
            <a:r>
              <a:rPr lang="en-US" sz="3600" dirty="0" err="1" smtClean="0"/>
              <a:t>công</a:t>
            </a:r>
            <a:r>
              <a:rPr lang="en-US" sz="3600" dirty="0" smtClean="0"/>
              <a:t> </a:t>
            </a:r>
            <a:r>
              <a:rPr lang="en-US" sz="3600" dirty="0" err="1" smtClean="0"/>
              <a:t>nhận</a:t>
            </a:r>
            <a:r>
              <a:rPr lang="en-US" sz="3600" dirty="0" smtClean="0"/>
              <a:t> </a:t>
            </a:r>
            <a:r>
              <a:rPr lang="en-US" sz="3600" dirty="0" err="1" smtClean="0"/>
              <a:t>là</a:t>
            </a:r>
            <a:r>
              <a:rPr lang="en-US" sz="3600" dirty="0" smtClean="0"/>
              <a:t> </a:t>
            </a:r>
            <a:r>
              <a:rPr lang="en-US" sz="3600" dirty="0" err="1" smtClean="0"/>
              <a:t>quốc</a:t>
            </a:r>
            <a:r>
              <a:rPr lang="en-US" sz="3600" dirty="0" smtClean="0"/>
              <a:t> </a:t>
            </a:r>
            <a:r>
              <a:rPr lang="en-US" sz="3600" dirty="0" err="1" smtClean="0"/>
              <a:t>giáo</a:t>
            </a:r>
            <a:endParaRPr lang="en-US" sz="3600" dirty="0" smtClean="0"/>
          </a:p>
          <a:p>
            <a:pPr>
              <a:lnSpc>
                <a:spcPct val="120000"/>
              </a:lnSpc>
              <a:spcBef>
                <a:spcPts val="600"/>
              </a:spcBef>
              <a:spcAft>
                <a:spcPts val="600"/>
              </a:spcAft>
            </a:pPr>
            <a:r>
              <a:rPr lang="en-US" sz="3600" dirty="0" err="1" smtClean="0"/>
              <a:t>Thiên</a:t>
            </a:r>
            <a:r>
              <a:rPr lang="en-US" sz="3600" dirty="0" smtClean="0"/>
              <a:t> </a:t>
            </a:r>
            <a:r>
              <a:rPr lang="en-US" sz="3600" dirty="0" err="1" smtClean="0"/>
              <a:t>Chúa</a:t>
            </a:r>
            <a:r>
              <a:rPr lang="en-US" sz="3600" dirty="0" smtClean="0"/>
              <a:t> </a:t>
            </a:r>
            <a:r>
              <a:rPr lang="en-US" sz="3600" dirty="0" err="1" smtClean="0"/>
              <a:t>giáo</a:t>
            </a:r>
            <a:r>
              <a:rPr lang="en-US" sz="3600" dirty="0" smtClean="0"/>
              <a:t> </a:t>
            </a:r>
            <a:r>
              <a:rPr lang="en-US" sz="3600" dirty="0" err="1" smtClean="0"/>
              <a:t>có</a:t>
            </a:r>
            <a:r>
              <a:rPr lang="en-US" sz="3600" dirty="0" smtClean="0"/>
              <a:t> </a:t>
            </a:r>
            <a:r>
              <a:rPr lang="en-US" sz="3600" dirty="0" err="1" smtClean="0"/>
              <a:t>ảnh</a:t>
            </a:r>
            <a:r>
              <a:rPr lang="en-US" sz="3600" dirty="0" smtClean="0"/>
              <a:t> </a:t>
            </a:r>
            <a:r>
              <a:rPr lang="en-US" sz="3600" dirty="0" err="1" smtClean="0"/>
              <a:t>hưởng</a:t>
            </a:r>
            <a:r>
              <a:rPr lang="en-US" sz="3600" dirty="0" smtClean="0"/>
              <a:t> </a:t>
            </a:r>
            <a:r>
              <a:rPr lang="en-US" sz="3600" dirty="0" err="1" smtClean="0"/>
              <a:t>đến</a:t>
            </a:r>
            <a:r>
              <a:rPr lang="en-US" sz="3600" dirty="0" smtClean="0"/>
              <a:t> </a:t>
            </a:r>
            <a:r>
              <a:rPr lang="en-US" sz="3600" dirty="0" err="1" smtClean="0"/>
              <a:t>mọi</a:t>
            </a:r>
            <a:r>
              <a:rPr lang="en-US" sz="3600" dirty="0" smtClean="0"/>
              <a:t> </a:t>
            </a:r>
            <a:r>
              <a:rPr lang="en-US" sz="3600" dirty="0" err="1" smtClean="0"/>
              <a:t>mặt</a:t>
            </a:r>
            <a:r>
              <a:rPr lang="en-US" sz="3600" dirty="0" smtClean="0"/>
              <a:t> </a:t>
            </a:r>
            <a:r>
              <a:rPr lang="en-US" sz="3600" dirty="0" err="1" smtClean="0"/>
              <a:t>đời</a:t>
            </a:r>
            <a:r>
              <a:rPr lang="en-US" sz="3600" dirty="0" smtClean="0"/>
              <a:t> </a:t>
            </a:r>
            <a:r>
              <a:rPr lang="en-US" sz="3600" dirty="0" err="1" smtClean="0"/>
              <a:t>sống</a:t>
            </a:r>
            <a:r>
              <a:rPr lang="en-US" sz="3600" dirty="0" smtClean="0"/>
              <a:t>, </a:t>
            </a:r>
            <a:r>
              <a:rPr lang="en-US" sz="3600" dirty="0" err="1" smtClean="0"/>
              <a:t>sinh</a:t>
            </a:r>
            <a:r>
              <a:rPr lang="en-US" sz="3600" dirty="0" smtClean="0"/>
              <a:t> </a:t>
            </a:r>
            <a:r>
              <a:rPr lang="en-US" sz="3600" dirty="0" err="1" smtClean="0"/>
              <a:t>hoạt</a:t>
            </a:r>
            <a:r>
              <a:rPr lang="en-US" sz="3600" dirty="0" smtClean="0"/>
              <a:t> </a:t>
            </a:r>
            <a:r>
              <a:rPr lang="en-US" sz="3600" dirty="0" err="1" smtClean="0"/>
              <a:t>văn</a:t>
            </a:r>
            <a:r>
              <a:rPr lang="en-US" sz="3600" dirty="0" smtClean="0"/>
              <a:t> </a:t>
            </a:r>
            <a:r>
              <a:rPr lang="en-US" sz="3600" dirty="0" err="1" smtClean="0"/>
              <a:t>hóa</a:t>
            </a:r>
            <a:r>
              <a:rPr lang="en-US" sz="3600" dirty="0" smtClean="0"/>
              <a:t> </a:t>
            </a:r>
            <a:r>
              <a:rPr lang="en-US" sz="3600" dirty="0" err="1" smtClean="0"/>
              <a:t>của</a:t>
            </a:r>
            <a:r>
              <a:rPr lang="en-US" sz="3600" dirty="0" smtClean="0"/>
              <a:t> con </a:t>
            </a:r>
            <a:r>
              <a:rPr lang="en-US" sz="3600" dirty="0" err="1" smtClean="0"/>
              <a:t>người</a:t>
            </a:r>
            <a:endParaRPr lang="en-US" sz="3600" dirty="0"/>
          </a:p>
        </p:txBody>
      </p:sp>
      <p:sp>
        <p:nvSpPr>
          <p:cNvPr id="6" name="TextBox 5"/>
          <p:cNvSpPr txBox="1"/>
          <p:nvPr/>
        </p:nvSpPr>
        <p:spPr>
          <a:xfrm>
            <a:off x="531812" y="381000"/>
            <a:ext cx="11049000" cy="584775"/>
          </a:xfrm>
          <a:prstGeom prst="rect">
            <a:avLst/>
          </a:prstGeom>
          <a:noFill/>
        </p:spPr>
        <p:txBody>
          <a:bodyPr wrap="square" rtlCol="0">
            <a:spAutoFit/>
          </a:bodyPr>
          <a:lstStyle/>
          <a:p>
            <a:r>
              <a:rPr lang="en-US" sz="3200" b="1" dirty="0" smtClean="0">
                <a:solidFill>
                  <a:srgbClr val="C00000"/>
                </a:solidFill>
              </a:rPr>
              <a:t>4. </a:t>
            </a:r>
            <a:r>
              <a:rPr lang="en-US" sz="3200" b="1" dirty="0" err="1" smtClean="0">
                <a:solidFill>
                  <a:srgbClr val="C00000"/>
                </a:solidFill>
              </a:rPr>
              <a:t>Sự</a:t>
            </a:r>
            <a:r>
              <a:rPr lang="en-US" sz="3200" b="1" dirty="0" smtClean="0">
                <a:solidFill>
                  <a:srgbClr val="C00000"/>
                </a:solidFill>
              </a:rPr>
              <a:t> </a:t>
            </a:r>
            <a:r>
              <a:rPr lang="en-US" sz="3200" b="1" dirty="0" err="1" smtClean="0">
                <a:solidFill>
                  <a:srgbClr val="C00000"/>
                </a:solidFill>
              </a:rPr>
              <a:t>ra</a:t>
            </a:r>
            <a:r>
              <a:rPr lang="en-US" sz="3200" b="1" dirty="0" smtClean="0">
                <a:solidFill>
                  <a:srgbClr val="C00000"/>
                </a:solidFill>
              </a:rPr>
              <a:t> </a:t>
            </a:r>
            <a:r>
              <a:rPr lang="en-US" sz="3200" b="1" dirty="0" err="1" smtClean="0">
                <a:solidFill>
                  <a:srgbClr val="C00000"/>
                </a:solidFill>
              </a:rPr>
              <a:t>đời</a:t>
            </a:r>
            <a:r>
              <a:rPr lang="en-US" sz="3200" b="1" dirty="0" smtClean="0">
                <a:solidFill>
                  <a:srgbClr val="C00000"/>
                </a:solidFill>
              </a:rPr>
              <a:t> </a:t>
            </a:r>
            <a:r>
              <a:rPr lang="en-US" sz="3200" b="1" dirty="0" err="1" smtClean="0">
                <a:solidFill>
                  <a:srgbClr val="C00000"/>
                </a:solidFill>
              </a:rPr>
              <a:t>của</a:t>
            </a:r>
            <a:r>
              <a:rPr lang="en-US" sz="3200" b="1" dirty="0" smtClean="0">
                <a:solidFill>
                  <a:srgbClr val="C00000"/>
                </a:solidFill>
              </a:rPr>
              <a:t> </a:t>
            </a:r>
            <a:r>
              <a:rPr lang="en-US" sz="3200" b="1" dirty="0" err="1" smtClean="0">
                <a:solidFill>
                  <a:srgbClr val="C00000"/>
                </a:solidFill>
              </a:rPr>
              <a:t>Thiên</a:t>
            </a:r>
            <a:r>
              <a:rPr lang="en-US" sz="3200" b="1" dirty="0" smtClean="0">
                <a:solidFill>
                  <a:srgbClr val="C00000"/>
                </a:solidFill>
              </a:rPr>
              <a:t> </a:t>
            </a:r>
            <a:r>
              <a:rPr lang="en-US" sz="3200" b="1" dirty="0" err="1" smtClean="0">
                <a:solidFill>
                  <a:srgbClr val="C00000"/>
                </a:solidFill>
              </a:rPr>
              <a:t>Chúa</a:t>
            </a:r>
            <a:r>
              <a:rPr lang="en-US" sz="3200" b="1" dirty="0" smtClean="0">
                <a:solidFill>
                  <a:srgbClr val="C00000"/>
                </a:solidFill>
              </a:rPr>
              <a:t> </a:t>
            </a:r>
            <a:r>
              <a:rPr lang="en-US" sz="3200" b="1" dirty="0" err="1" smtClean="0">
                <a:solidFill>
                  <a:srgbClr val="C00000"/>
                </a:solidFill>
              </a:rPr>
              <a:t>giáo</a:t>
            </a:r>
            <a:endParaRPr lang="en-US" sz="3200" b="1" dirty="0">
              <a:solidFill>
                <a:srgbClr val="C00000"/>
              </a:solidFill>
            </a:endParaRPr>
          </a:p>
        </p:txBody>
      </p:sp>
    </p:spTree>
    <p:extLst>
      <p:ext uri="{BB962C8B-B14F-4D97-AF65-F5344CB8AC3E}">
        <p14:creationId xmlns:p14="http://schemas.microsoft.com/office/powerpoint/2010/main" val="2683332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p:nvPr/>
        </p:nvGrpSpPr>
        <p:grpSpPr>
          <a:xfrm>
            <a:off x="227012" y="1104520"/>
            <a:ext cx="11506200" cy="3511544"/>
            <a:chOff x="0" y="0"/>
            <a:chExt cx="10275908" cy="4060194"/>
          </a:xfrm>
        </p:grpSpPr>
        <p:sp>
          <p:nvSpPr>
            <p:cNvPr id="7" name="Freeform 3"/>
            <p:cNvSpPr/>
            <p:nvPr/>
          </p:nvSpPr>
          <p:spPr>
            <a:xfrm>
              <a:off x="0" y="-4073"/>
              <a:ext cx="10282299" cy="4066797"/>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a:solidFill>
              <a:srgbClr val="F1F1F1"/>
            </a:solidFill>
          </p:spPr>
        </p:sp>
      </p:grpSp>
      <p:sp>
        <p:nvSpPr>
          <p:cNvPr id="8" name="TextBox 4"/>
          <p:cNvSpPr txBox="1"/>
          <p:nvPr/>
        </p:nvSpPr>
        <p:spPr>
          <a:xfrm>
            <a:off x="386166" y="1404673"/>
            <a:ext cx="11195048" cy="3046988"/>
          </a:xfrm>
          <a:prstGeom prst="rect">
            <a:avLst/>
          </a:prstGeom>
        </p:spPr>
        <p:txBody>
          <a:bodyPr wrap="square" lIns="0" tIns="0" rIns="0" bIns="0" rtlCol="0" anchor="t">
            <a:spAutoFit/>
          </a:bodyPr>
          <a:lstStyle/>
          <a:p>
            <a:pPr marL="1143000" lvl="0" indent="-1143000" algn="ctr">
              <a:spcBef>
                <a:spcPct val="0"/>
              </a:spcBef>
              <a:buAutoNum type="arabicPeriod"/>
            </a:pPr>
            <a:r>
              <a:rPr lang="en-US" sz="6600" dirty="0" smtClean="0">
                <a:solidFill>
                  <a:srgbClr val="002060"/>
                </a:solidFill>
                <a:latin typeface="SVN-A Love Of Thunder" panose="02040603050506020204" pitchFamily="18" charset="0"/>
              </a:rPr>
              <a:t>QUÁ TRÌNH HÌNH THÀNH XÃ HỘI PHONG KIẾN </a:t>
            </a:r>
          </a:p>
          <a:p>
            <a:pPr lvl="0" algn="ctr">
              <a:spcBef>
                <a:spcPct val="0"/>
              </a:spcBef>
            </a:pPr>
            <a:r>
              <a:rPr lang="en-US" sz="6600" dirty="0" smtClean="0">
                <a:solidFill>
                  <a:srgbClr val="002060"/>
                </a:solidFill>
                <a:latin typeface="SVN-A Love Of Thunder" panose="02040603050506020204" pitchFamily="18" charset="0"/>
              </a:rPr>
              <a:t>Ở TÂY ÂU</a:t>
            </a:r>
            <a:endParaRPr lang="en-US" sz="6600" u="none" dirty="0">
              <a:solidFill>
                <a:srgbClr val="002060"/>
              </a:solidFill>
              <a:latin typeface="SVN-A Love Of Thunder" panose="02040603050506020204" pitchFamily="18" charset="0"/>
            </a:endParaRPr>
          </a:p>
        </p:txBody>
      </p:sp>
      <p:grpSp>
        <p:nvGrpSpPr>
          <p:cNvPr id="9" name="Group 5"/>
          <p:cNvGrpSpPr/>
          <p:nvPr/>
        </p:nvGrpSpPr>
        <p:grpSpPr>
          <a:xfrm>
            <a:off x="4586317" y="4449636"/>
            <a:ext cx="3009385" cy="675623"/>
            <a:chOff x="0" y="0"/>
            <a:chExt cx="6483846" cy="1940372"/>
          </a:xfrm>
        </p:grpSpPr>
        <p:sp>
          <p:nvSpPr>
            <p:cNvPr id="10" name="Freeform 6"/>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11" name="TextBox 7"/>
          <p:cNvSpPr txBox="1"/>
          <p:nvPr/>
        </p:nvSpPr>
        <p:spPr>
          <a:xfrm>
            <a:off x="4899256" y="4594818"/>
            <a:ext cx="2318546" cy="384721"/>
          </a:xfrm>
          <a:prstGeom prst="rect">
            <a:avLst/>
          </a:prstGeom>
        </p:spPr>
        <p:txBody>
          <a:bodyPr lIns="0" tIns="0" rIns="0" bIns="0" rtlCol="0" anchor="t">
            <a:spAutoFit/>
          </a:bodyPr>
          <a:lstStyle/>
          <a:p>
            <a:pPr marL="0" lvl="0" indent="0" algn="ctr">
              <a:lnSpc>
                <a:spcPts val="3000"/>
              </a:lnSpc>
              <a:spcBef>
                <a:spcPct val="0"/>
              </a:spcBef>
            </a:pPr>
            <a:r>
              <a:rPr lang="en-US" sz="3000" dirty="0" smtClean="0">
                <a:solidFill>
                  <a:srgbClr val="373735"/>
                </a:solidFill>
                <a:latin typeface="뉴요커"/>
              </a:rPr>
              <a:t>Let’s Go!</a:t>
            </a:r>
            <a:endParaRPr lang="en-US" sz="3000" dirty="0">
              <a:solidFill>
                <a:srgbClr val="373735"/>
              </a:solidFill>
              <a:latin typeface="뉴요커"/>
            </a:endParaRPr>
          </a:p>
        </p:txBody>
      </p:sp>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95610">
            <a:off x="353586" y="202194"/>
            <a:ext cx="1805996" cy="1219365"/>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78512" flipH="1">
            <a:off x="10593864" y="3922151"/>
            <a:ext cx="901015" cy="1440953"/>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06328" y="5205970"/>
            <a:ext cx="3240982" cy="2188233"/>
          </a:xfrm>
          <a:prstGeom prst="rect">
            <a:avLst/>
          </a:prstGeom>
        </p:spPr>
      </p:pic>
      <p:pic>
        <p:nvPicPr>
          <p:cNvPr id="15"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35949" y="4950200"/>
            <a:ext cx="919734" cy="905702"/>
          </a:xfrm>
          <a:prstGeom prst="rect">
            <a:avLst/>
          </a:prstGeom>
        </p:spPr>
      </p:pic>
      <p:pic>
        <p:nvPicPr>
          <p:cNvPr id="16"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7242889">
            <a:off x="9713523" y="-1406523"/>
            <a:ext cx="2656955" cy="3753229"/>
          </a:xfrm>
          <a:prstGeom prst="rect">
            <a:avLst/>
          </a:prstGeom>
        </p:spPr>
      </p:pic>
      <p:pic>
        <p:nvPicPr>
          <p:cNvPr id="17"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911843">
            <a:off x="7500719" y="5031033"/>
            <a:ext cx="1749216" cy="620338"/>
          </a:xfrm>
          <a:prstGeom prst="rect">
            <a:avLst/>
          </a:prstGeom>
        </p:spPr>
      </p:pic>
      <p:pic>
        <p:nvPicPr>
          <p:cNvPr id="18"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5671214" y="5673966"/>
            <a:ext cx="1546588" cy="784747"/>
          </a:xfrm>
          <a:prstGeom prst="rect">
            <a:avLst/>
          </a:prstGeom>
        </p:spPr>
      </p:pic>
      <p:pic>
        <p:nvPicPr>
          <p:cNvPr id="19"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420846">
            <a:off x="7019156" y="718117"/>
            <a:ext cx="756865" cy="628346"/>
          </a:xfrm>
          <a:prstGeom prst="rect">
            <a:avLst/>
          </a:prstGeom>
        </p:spPr>
      </p:pic>
      <p:pic>
        <p:nvPicPr>
          <p:cNvPr id="20"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2763327">
            <a:off x="11423849" y="4163766"/>
            <a:ext cx="2169930" cy="2750491"/>
          </a:xfrm>
          <a:prstGeom prst="rect">
            <a:avLst/>
          </a:prstGeom>
        </p:spPr>
      </p:pic>
      <p:pic>
        <p:nvPicPr>
          <p:cNvPr id="21"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179346" y="772736"/>
            <a:ext cx="714033" cy="519107"/>
          </a:xfrm>
          <a:prstGeom prst="rect">
            <a:avLst/>
          </a:prstGeom>
        </p:spPr>
      </p:pic>
      <p:pic>
        <p:nvPicPr>
          <p:cNvPr id="22"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3467168">
            <a:off x="3766892" y="5562691"/>
            <a:ext cx="584239" cy="744798"/>
          </a:xfrm>
          <a:prstGeom prst="rect">
            <a:avLst/>
          </a:prstGeom>
        </p:spPr>
      </p:pic>
    </p:spTree>
    <p:extLst>
      <p:ext uri="{BB962C8B-B14F-4D97-AF65-F5344CB8AC3E}">
        <p14:creationId xmlns:p14="http://schemas.microsoft.com/office/powerpoint/2010/main" val="1847204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88825"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458057" y="5651361"/>
            <a:ext cx="252813" cy="234027"/>
          </a:xfrm>
          <a:prstGeom prst="rect">
            <a:avLst/>
          </a:prstGeom>
        </p:spPr>
      </p:pic>
      <p:grpSp>
        <p:nvGrpSpPr>
          <p:cNvPr id="4" name="Group 4"/>
          <p:cNvGrpSpPr/>
          <p:nvPr/>
        </p:nvGrpSpPr>
        <p:grpSpPr>
          <a:xfrm>
            <a:off x="3046412" y="1130383"/>
            <a:ext cx="9998848" cy="3137804"/>
            <a:chOff x="0" y="0"/>
            <a:chExt cx="14452999" cy="4534409"/>
          </a:xfrm>
          <a:noFill/>
        </p:grpSpPr>
        <p:sp>
          <p:nvSpPr>
            <p:cNvPr id="5"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grpFill/>
          </p:spPr>
        </p:sp>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4811" y="2864459"/>
            <a:ext cx="236588" cy="219008"/>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030223" y="5096667"/>
            <a:ext cx="227180" cy="2103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8242" y="5201816"/>
            <a:ext cx="195698" cy="181157"/>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0120">
            <a:off x="10871822" y="-36327"/>
            <a:ext cx="1111687" cy="1120379"/>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279322">
            <a:off x="-792374" y="-278103"/>
            <a:ext cx="2832629" cy="963345"/>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flipH="1">
            <a:off x="10115290" y="-304126"/>
            <a:ext cx="3311106" cy="1126069"/>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427665" y="2169706"/>
            <a:ext cx="234420" cy="217001"/>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214958" y="-82671"/>
            <a:ext cx="243099" cy="225036"/>
          </a:xfrm>
          <a:prstGeom prst="rect">
            <a:avLst/>
          </a:prstGeom>
        </p:spPr>
      </p:pic>
      <p:pic>
        <p:nvPicPr>
          <p:cNvPr id="14" name="Picture 14"/>
          <p:cNvPicPr>
            <a:picLocks noChangeAspect="1"/>
          </p:cNvPicPr>
          <p:nvPr/>
        </p:nvPicPr>
        <p:blipFill>
          <a:blip r:embed="rId16"/>
          <a:srcRect/>
          <a:stretch>
            <a:fillRect/>
          </a:stretch>
        </p:blipFill>
        <p:spPr>
          <a:xfrm>
            <a:off x="239946" y="3083467"/>
            <a:ext cx="2056734" cy="3435940"/>
          </a:xfrm>
          <a:prstGeom prst="rect">
            <a:avLst/>
          </a:prstGeom>
        </p:spPr>
      </p:pic>
      <p:pic>
        <p:nvPicPr>
          <p:cNvPr id="17" name="Picture 1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613372">
            <a:off x="922728" y="2555266"/>
            <a:ext cx="475430" cy="286966"/>
          </a:xfrm>
          <a:prstGeom prst="rect">
            <a:avLst/>
          </a:prstGeom>
        </p:spPr>
      </p:pic>
      <p:pic>
        <p:nvPicPr>
          <p:cNvPr id="21"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0720" y="6449328"/>
            <a:ext cx="7603865" cy="427829"/>
          </a:xfrm>
          <a:prstGeom prst="rect">
            <a:avLst/>
          </a:prstGeom>
        </p:spPr>
      </p:pic>
      <p:pic>
        <p:nvPicPr>
          <p:cNvPr id="22"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042780" y="6474942"/>
            <a:ext cx="7603865" cy="427829"/>
          </a:xfrm>
          <a:prstGeom prst="rect">
            <a:avLst/>
          </a:prstGeom>
        </p:spPr>
      </p:pic>
      <p:sp>
        <p:nvSpPr>
          <p:cNvPr id="23" name="Rounded Rectangular Callout 22"/>
          <p:cNvSpPr/>
          <p:nvPr/>
        </p:nvSpPr>
        <p:spPr>
          <a:xfrm>
            <a:off x="2098673" y="111667"/>
            <a:ext cx="6916478" cy="2971800"/>
          </a:xfrm>
          <a:prstGeom prst="wedgeRoundRectCallout">
            <a:avLst>
              <a:gd name="adj1" fmla="val -44465"/>
              <a:gd name="adj2" fmla="val 65813"/>
              <a:gd name="adj3" fmla="val 16667"/>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latin typeface="SVN-Appleberry" panose="02040603050506020204" pitchFamily="18" charset="0"/>
              </a:rPr>
              <a:t>Tình</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hình</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Tây</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Âu</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dầu</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thế</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kỉ</a:t>
            </a:r>
            <a:r>
              <a:rPr lang="en-US" sz="4400" dirty="0" smtClean="0">
                <a:solidFill>
                  <a:schemeClr val="tx1"/>
                </a:solidFill>
                <a:latin typeface="SVN-Appleberry" panose="02040603050506020204" pitchFamily="18" charset="0"/>
              </a:rPr>
              <a:t> IV </a:t>
            </a:r>
            <a:r>
              <a:rPr lang="en-US" sz="4400" dirty="0" err="1" smtClean="0">
                <a:solidFill>
                  <a:schemeClr val="tx1"/>
                </a:solidFill>
                <a:latin typeface="SVN-Appleberry" panose="02040603050506020204" pitchFamily="18" charset="0"/>
              </a:rPr>
              <a:t>như</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thế</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nào</a:t>
            </a:r>
            <a:r>
              <a:rPr lang="en-US" sz="4400" dirty="0" smtClean="0">
                <a:solidFill>
                  <a:schemeClr val="tx1"/>
                </a:solidFill>
                <a:latin typeface="SVN-Appleberry" panose="02040603050506020204" pitchFamily="18" charset="0"/>
              </a:rPr>
              <a:t>?</a:t>
            </a:r>
            <a:endParaRPr lang="en-US" sz="4400" dirty="0">
              <a:solidFill>
                <a:schemeClr val="tx1"/>
              </a:solidFill>
              <a:latin typeface="SVN-Appleberry" panose="02040603050506020204" pitchFamily="18" charset="0"/>
            </a:endParaRPr>
          </a:p>
        </p:txBody>
      </p:sp>
    </p:spTree>
    <p:extLst>
      <p:ext uri="{BB962C8B-B14F-4D97-AF65-F5344CB8AC3E}">
        <p14:creationId xmlns:p14="http://schemas.microsoft.com/office/powerpoint/2010/main" val="93731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29812" y="1403938"/>
            <a:ext cx="7678327" cy="5126130"/>
          </a:xfrm>
          <a:prstGeom prst="rect">
            <a:avLst/>
          </a:prstGeom>
        </p:spPr>
      </p:pic>
      <p:sp>
        <p:nvSpPr>
          <p:cNvPr id="5" name="Rectangle 4"/>
          <p:cNvSpPr/>
          <p:nvPr/>
        </p:nvSpPr>
        <p:spPr>
          <a:xfrm>
            <a:off x="480687" y="437882"/>
            <a:ext cx="11227453" cy="798491"/>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rPr>
              <a:t>Sự</a:t>
            </a:r>
            <a:r>
              <a:rPr lang="en-US" sz="3600" b="1" dirty="0" smtClean="0">
                <a:solidFill>
                  <a:srgbClr val="C00000"/>
                </a:solidFill>
              </a:rPr>
              <a:t> </a:t>
            </a:r>
            <a:r>
              <a:rPr lang="en-US" sz="3600" b="1" dirty="0" err="1" smtClean="0">
                <a:solidFill>
                  <a:srgbClr val="C00000"/>
                </a:solidFill>
              </a:rPr>
              <a:t>sụp</a:t>
            </a:r>
            <a:r>
              <a:rPr lang="en-US" sz="3600" b="1" dirty="0" smtClean="0">
                <a:solidFill>
                  <a:srgbClr val="C00000"/>
                </a:solidFill>
              </a:rPr>
              <a:t> </a:t>
            </a:r>
            <a:r>
              <a:rPr lang="en-US" sz="3600" b="1" dirty="0" err="1" smtClean="0">
                <a:solidFill>
                  <a:srgbClr val="C00000"/>
                </a:solidFill>
              </a:rPr>
              <a:t>đổ</a:t>
            </a:r>
            <a:r>
              <a:rPr lang="en-US" sz="3600" b="1" dirty="0" smtClean="0">
                <a:solidFill>
                  <a:srgbClr val="C00000"/>
                </a:solidFill>
              </a:rPr>
              <a:t> </a:t>
            </a:r>
            <a:r>
              <a:rPr lang="en-US" sz="3600" b="1" dirty="0" err="1" smtClean="0">
                <a:solidFill>
                  <a:srgbClr val="C00000"/>
                </a:solidFill>
              </a:rPr>
              <a:t>của</a:t>
            </a:r>
            <a:r>
              <a:rPr lang="en-US" sz="3600" b="1" dirty="0" smtClean="0">
                <a:solidFill>
                  <a:srgbClr val="C00000"/>
                </a:solidFill>
              </a:rPr>
              <a:t> </a:t>
            </a:r>
            <a:r>
              <a:rPr lang="en-US" sz="3600" b="1" dirty="0" err="1">
                <a:solidFill>
                  <a:srgbClr val="C00000"/>
                </a:solidFill>
              </a:rPr>
              <a:t>Đ</a:t>
            </a:r>
            <a:r>
              <a:rPr lang="en-US" sz="3600" b="1" dirty="0" err="1" smtClean="0">
                <a:solidFill>
                  <a:srgbClr val="C00000"/>
                </a:solidFill>
              </a:rPr>
              <a:t>ế</a:t>
            </a:r>
            <a:r>
              <a:rPr lang="en-US" sz="3600" b="1" dirty="0" smtClean="0">
                <a:solidFill>
                  <a:srgbClr val="C00000"/>
                </a:solidFill>
              </a:rPr>
              <a:t> </a:t>
            </a:r>
            <a:r>
              <a:rPr lang="en-US" sz="3600" b="1" dirty="0" err="1" smtClean="0">
                <a:solidFill>
                  <a:srgbClr val="C00000"/>
                </a:solidFill>
              </a:rPr>
              <a:t>quốc</a:t>
            </a:r>
            <a:r>
              <a:rPr lang="en-US" sz="3600" b="1" dirty="0" smtClean="0">
                <a:solidFill>
                  <a:srgbClr val="C00000"/>
                </a:solidFill>
              </a:rPr>
              <a:t> La </a:t>
            </a:r>
            <a:r>
              <a:rPr lang="en-US" sz="3600" b="1" dirty="0" err="1" smtClean="0">
                <a:solidFill>
                  <a:srgbClr val="C00000"/>
                </a:solidFill>
              </a:rPr>
              <a:t>Mã</a:t>
            </a:r>
            <a:endParaRPr lang="en-US" sz="3600" b="1" dirty="0">
              <a:solidFill>
                <a:srgbClr val="C00000"/>
              </a:solidFill>
            </a:endParaRPr>
          </a:p>
        </p:txBody>
      </p:sp>
      <p:sp>
        <p:nvSpPr>
          <p:cNvPr id="2" name="TextBox 1"/>
          <p:cNvSpPr txBox="1"/>
          <p:nvPr/>
        </p:nvSpPr>
        <p:spPr>
          <a:xfrm>
            <a:off x="630901" y="1790164"/>
            <a:ext cx="3103000" cy="2555956"/>
          </a:xfrm>
          <a:prstGeom prst="rect">
            <a:avLst/>
          </a:prstGeom>
          <a:noFill/>
        </p:spPr>
        <p:txBody>
          <a:bodyPr wrap="square" rtlCol="0">
            <a:spAutoFit/>
          </a:bodyPr>
          <a:lstStyle/>
          <a:p>
            <a:pPr marL="285750" indent="-285750">
              <a:lnSpc>
                <a:spcPct val="125000"/>
              </a:lnSpc>
              <a:spcBef>
                <a:spcPts val="600"/>
              </a:spcBef>
              <a:spcAft>
                <a:spcPts val="600"/>
              </a:spcAft>
              <a:buFont typeface="Arial" panose="020B0604020202020204" pitchFamily="34" charset="0"/>
              <a:buChar char="•"/>
            </a:pPr>
            <a:r>
              <a:rPr lang="en-US" sz="2600" dirty="0" err="1" smtClean="0">
                <a:solidFill>
                  <a:srgbClr val="002060"/>
                </a:solidFill>
              </a:rPr>
              <a:t>Đến</a:t>
            </a:r>
            <a:r>
              <a:rPr lang="en-US" sz="2600" dirty="0" smtClean="0">
                <a:solidFill>
                  <a:srgbClr val="002060"/>
                </a:solidFill>
              </a:rPr>
              <a:t> </a:t>
            </a:r>
            <a:r>
              <a:rPr lang="en-US" sz="2600" dirty="0" err="1" smtClean="0">
                <a:solidFill>
                  <a:srgbClr val="002060"/>
                </a:solidFill>
              </a:rPr>
              <a:t>cuối</a:t>
            </a:r>
            <a:r>
              <a:rPr lang="en-US" sz="2600" dirty="0" smtClean="0">
                <a:solidFill>
                  <a:srgbClr val="002060"/>
                </a:solidFill>
              </a:rPr>
              <a:t> </a:t>
            </a:r>
            <a:r>
              <a:rPr lang="en-US" sz="2600" dirty="0" err="1" smtClean="0">
                <a:solidFill>
                  <a:srgbClr val="002060"/>
                </a:solidFill>
              </a:rPr>
              <a:t>thế</a:t>
            </a:r>
            <a:r>
              <a:rPr lang="en-US" sz="2600" dirty="0" smtClean="0">
                <a:solidFill>
                  <a:srgbClr val="002060"/>
                </a:solidFill>
              </a:rPr>
              <a:t> </a:t>
            </a:r>
            <a:r>
              <a:rPr lang="en-US" sz="2600" dirty="0" err="1" smtClean="0">
                <a:solidFill>
                  <a:srgbClr val="002060"/>
                </a:solidFill>
              </a:rPr>
              <a:t>kỉ</a:t>
            </a:r>
            <a:r>
              <a:rPr lang="en-US" sz="2600" dirty="0" smtClean="0">
                <a:solidFill>
                  <a:srgbClr val="002060"/>
                </a:solidFill>
              </a:rPr>
              <a:t> V, </a:t>
            </a:r>
            <a:r>
              <a:rPr lang="en-US" sz="2600" dirty="0" err="1" smtClean="0">
                <a:solidFill>
                  <a:srgbClr val="002060"/>
                </a:solidFill>
              </a:rPr>
              <a:t>đế</a:t>
            </a:r>
            <a:r>
              <a:rPr lang="en-US" sz="2600" dirty="0" smtClean="0">
                <a:solidFill>
                  <a:srgbClr val="002060"/>
                </a:solidFill>
              </a:rPr>
              <a:t> </a:t>
            </a:r>
            <a:r>
              <a:rPr lang="en-US" sz="2600" dirty="0" err="1" smtClean="0">
                <a:solidFill>
                  <a:srgbClr val="002060"/>
                </a:solidFill>
              </a:rPr>
              <a:t>quốc</a:t>
            </a:r>
            <a:r>
              <a:rPr lang="en-US" sz="2600" dirty="0" smtClean="0">
                <a:solidFill>
                  <a:srgbClr val="002060"/>
                </a:solidFill>
              </a:rPr>
              <a:t> La </a:t>
            </a:r>
            <a:r>
              <a:rPr lang="en-US" sz="2600" dirty="0" err="1" smtClean="0">
                <a:solidFill>
                  <a:srgbClr val="002060"/>
                </a:solidFill>
              </a:rPr>
              <a:t>Mã</a:t>
            </a:r>
            <a:r>
              <a:rPr lang="en-US" sz="2600" dirty="0" smtClean="0">
                <a:solidFill>
                  <a:srgbClr val="002060"/>
                </a:solidFill>
              </a:rPr>
              <a:t> </a:t>
            </a:r>
            <a:r>
              <a:rPr lang="en-US" sz="2600" dirty="0" err="1" smtClean="0">
                <a:solidFill>
                  <a:srgbClr val="002060"/>
                </a:solidFill>
              </a:rPr>
              <a:t>bị</a:t>
            </a:r>
            <a:r>
              <a:rPr lang="en-US" sz="2600" dirty="0" smtClean="0">
                <a:solidFill>
                  <a:srgbClr val="002060"/>
                </a:solidFill>
              </a:rPr>
              <a:t> </a:t>
            </a:r>
            <a:r>
              <a:rPr lang="en-US" sz="2600" dirty="0" err="1" smtClean="0">
                <a:solidFill>
                  <a:srgbClr val="002060"/>
                </a:solidFill>
              </a:rPr>
              <a:t>người</a:t>
            </a:r>
            <a:r>
              <a:rPr lang="en-US" sz="2600" dirty="0" smtClean="0">
                <a:solidFill>
                  <a:srgbClr val="002060"/>
                </a:solidFill>
              </a:rPr>
              <a:t> </a:t>
            </a:r>
            <a:r>
              <a:rPr lang="en-US" sz="2600" dirty="0" err="1" smtClean="0">
                <a:solidFill>
                  <a:srgbClr val="002060"/>
                </a:solidFill>
              </a:rPr>
              <a:t>Giéc</a:t>
            </a:r>
            <a:r>
              <a:rPr lang="en-US" sz="2600" dirty="0" smtClean="0">
                <a:solidFill>
                  <a:srgbClr val="002060"/>
                </a:solidFill>
              </a:rPr>
              <a:t>-man </a:t>
            </a:r>
            <a:r>
              <a:rPr lang="en-US" sz="2600" dirty="0" err="1" smtClean="0">
                <a:solidFill>
                  <a:srgbClr val="002060"/>
                </a:solidFill>
              </a:rPr>
              <a:t>từ</a:t>
            </a:r>
            <a:r>
              <a:rPr lang="en-US" sz="2600" dirty="0" smtClean="0">
                <a:solidFill>
                  <a:srgbClr val="002060"/>
                </a:solidFill>
              </a:rPr>
              <a:t> </a:t>
            </a:r>
            <a:r>
              <a:rPr lang="en-US" sz="2600" dirty="0" err="1" smtClean="0">
                <a:solidFill>
                  <a:srgbClr val="002060"/>
                </a:solidFill>
              </a:rPr>
              <a:t>phương</a:t>
            </a:r>
            <a:r>
              <a:rPr lang="en-US" sz="2600" dirty="0" smtClean="0">
                <a:solidFill>
                  <a:srgbClr val="002060"/>
                </a:solidFill>
              </a:rPr>
              <a:t> </a:t>
            </a:r>
            <a:r>
              <a:rPr lang="en-US" sz="2600" dirty="0" err="1" smtClean="0">
                <a:solidFill>
                  <a:srgbClr val="002060"/>
                </a:solidFill>
              </a:rPr>
              <a:t>Bắc</a:t>
            </a:r>
            <a:r>
              <a:rPr lang="en-US" sz="2600" dirty="0" smtClean="0">
                <a:solidFill>
                  <a:srgbClr val="002060"/>
                </a:solidFill>
              </a:rPr>
              <a:t> </a:t>
            </a:r>
            <a:r>
              <a:rPr lang="en-US" sz="2600" dirty="0" err="1" smtClean="0">
                <a:solidFill>
                  <a:srgbClr val="002060"/>
                </a:solidFill>
              </a:rPr>
              <a:t>tràn</a:t>
            </a:r>
            <a:r>
              <a:rPr lang="en-US" sz="2600" dirty="0" smtClean="0">
                <a:solidFill>
                  <a:srgbClr val="002060"/>
                </a:solidFill>
              </a:rPr>
              <a:t> </a:t>
            </a:r>
            <a:r>
              <a:rPr lang="en-US" sz="2600" dirty="0" err="1" smtClean="0">
                <a:solidFill>
                  <a:srgbClr val="002060"/>
                </a:solidFill>
              </a:rPr>
              <a:t>xuống</a:t>
            </a:r>
            <a:r>
              <a:rPr lang="en-US" sz="2600" dirty="0" smtClean="0">
                <a:solidFill>
                  <a:srgbClr val="002060"/>
                </a:solidFill>
              </a:rPr>
              <a:t> </a:t>
            </a:r>
            <a:r>
              <a:rPr lang="en-US" sz="2600" dirty="0" err="1" smtClean="0">
                <a:solidFill>
                  <a:srgbClr val="002060"/>
                </a:solidFill>
              </a:rPr>
              <a:t>xâm</a:t>
            </a:r>
            <a:r>
              <a:rPr lang="en-US" sz="2600" dirty="0" smtClean="0">
                <a:solidFill>
                  <a:srgbClr val="002060"/>
                </a:solidFill>
              </a:rPr>
              <a:t> </a:t>
            </a:r>
            <a:r>
              <a:rPr lang="en-US" sz="2600" dirty="0" err="1" smtClean="0">
                <a:solidFill>
                  <a:srgbClr val="002060"/>
                </a:solidFill>
              </a:rPr>
              <a:t>chiếm</a:t>
            </a:r>
            <a:r>
              <a:rPr lang="en-US" sz="2600" dirty="0" smtClean="0">
                <a:solidFill>
                  <a:srgbClr val="002060"/>
                </a:solidFill>
              </a:rPr>
              <a:t>.</a:t>
            </a:r>
          </a:p>
        </p:txBody>
      </p:sp>
    </p:spTree>
    <p:extLst>
      <p:ext uri="{BB962C8B-B14F-4D97-AF65-F5344CB8AC3E}">
        <p14:creationId xmlns:p14="http://schemas.microsoft.com/office/powerpoint/2010/main" val="2981894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929" t="14522" r="8438" b="14913"/>
          <a:stretch>
            <a:fillRect/>
          </a:stretch>
        </p:blipFill>
        <p:spPr>
          <a:xfrm>
            <a:off x="0" y="0"/>
            <a:ext cx="12188825" cy="6858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58057" y="5651361"/>
            <a:ext cx="252813" cy="234027"/>
          </a:xfrm>
          <a:prstGeom prst="rect">
            <a:avLst/>
          </a:prstGeom>
        </p:spPr>
      </p:pic>
      <p:grpSp>
        <p:nvGrpSpPr>
          <p:cNvPr id="4" name="Group 4"/>
          <p:cNvGrpSpPr/>
          <p:nvPr/>
        </p:nvGrpSpPr>
        <p:grpSpPr>
          <a:xfrm>
            <a:off x="3046412" y="1130383"/>
            <a:ext cx="9998848" cy="3137804"/>
            <a:chOff x="0" y="0"/>
            <a:chExt cx="14452999" cy="4534409"/>
          </a:xfrm>
          <a:noFill/>
        </p:grpSpPr>
        <p:sp>
          <p:nvSpPr>
            <p:cNvPr id="5"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grpFill/>
          </p:spPr>
        </p:sp>
      </p:gr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811" y="2864459"/>
            <a:ext cx="236588" cy="21900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30223" y="5096667"/>
            <a:ext cx="227180" cy="210300"/>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28242" y="5201816"/>
            <a:ext cx="195698" cy="18115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00120">
            <a:off x="10871822" y="-36327"/>
            <a:ext cx="1111687" cy="1120379"/>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279322">
            <a:off x="-792374" y="-278103"/>
            <a:ext cx="2832629" cy="96334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flipH="1">
            <a:off x="10115290" y="-304126"/>
            <a:ext cx="3311106" cy="1126069"/>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1427665" y="2169706"/>
            <a:ext cx="234420" cy="217001"/>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214958" y="-82671"/>
            <a:ext cx="243099" cy="225036"/>
          </a:xfrm>
          <a:prstGeom prst="rect">
            <a:avLst/>
          </a:prstGeom>
        </p:spPr>
      </p:pic>
      <p:pic>
        <p:nvPicPr>
          <p:cNvPr id="14" name="Picture 14"/>
          <p:cNvPicPr>
            <a:picLocks noChangeAspect="1"/>
          </p:cNvPicPr>
          <p:nvPr/>
        </p:nvPicPr>
        <p:blipFill>
          <a:blip r:embed="rId17"/>
          <a:srcRect/>
          <a:stretch>
            <a:fillRect/>
          </a:stretch>
        </p:blipFill>
        <p:spPr>
          <a:xfrm>
            <a:off x="239946" y="3083467"/>
            <a:ext cx="2056734" cy="3435940"/>
          </a:xfrm>
          <a:prstGeom prst="rect">
            <a:avLst/>
          </a:prstGeom>
        </p:spPr>
      </p:pic>
      <p:pic>
        <p:nvPicPr>
          <p:cNvPr id="17"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613372">
            <a:off x="922728" y="2555266"/>
            <a:ext cx="475430" cy="286966"/>
          </a:xfrm>
          <a:prstGeom prst="rect">
            <a:avLst/>
          </a:prstGeom>
        </p:spPr>
      </p:pic>
      <p:pic>
        <p:nvPicPr>
          <p:cNvPr id="21"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0720" y="6449328"/>
            <a:ext cx="7603865" cy="427829"/>
          </a:xfrm>
          <a:prstGeom prst="rect">
            <a:avLst/>
          </a:prstGeom>
        </p:spPr>
      </p:pic>
      <p:pic>
        <p:nvPicPr>
          <p:cNvPr id="22"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042780" y="6474942"/>
            <a:ext cx="7603865" cy="427829"/>
          </a:xfrm>
          <a:prstGeom prst="rect">
            <a:avLst/>
          </a:prstGeom>
        </p:spPr>
      </p:pic>
      <p:sp>
        <p:nvSpPr>
          <p:cNvPr id="23" name="Rounded Rectangular Callout 22"/>
          <p:cNvSpPr/>
          <p:nvPr/>
        </p:nvSpPr>
        <p:spPr>
          <a:xfrm>
            <a:off x="2098673" y="111667"/>
            <a:ext cx="6916478" cy="2971800"/>
          </a:xfrm>
          <a:prstGeom prst="wedgeRoundRectCallout">
            <a:avLst>
              <a:gd name="adj1" fmla="val -44465"/>
              <a:gd name="adj2" fmla="val 65813"/>
              <a:gd name="adj3" fmla="val 16667"/>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SVN-Appleberry" panose="02040603050506020204" pitchFamily="18" charset="0"/>
              </a:rPr>
              <a:t>Sau </a:t>
            </a:r>
            <a:r>
              <a:rPr lang="en-US" sz="4400" dirty="0" err="1" smtClean="0">
                <a:solidFill>
                  <a:schemeClr val="tx1"/>
                </a:solidFill>
                <a:latin typeface="SVN-Appleberry" panose="02040603050506020204" pitchFamily="18" charset="0"/>
              </a:rPr>
              <a:t>khi</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tràn</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vào</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lãnh</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thổ</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đế</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chế</a:t>
            </a:r>
            <a:r>
              <a:rPr lang="en-US" sz="4400" dirty="0" smtClean="0">
                <a:solidFill>
                  <a:schemeClr val="tx1"/>
                </a:solidFill>
                <a:latin typeface="SVN-Appleberry" panose="02040603050506020204" pitchFamily="18" charset="0"/>
              </a:rPr>
              <a:t> La </a:t>
            </a:r>
            <a:r>
              <a:rPr lang="en-US" sz="4400" dirty="0" err="1" smtClean="0">
                <a:solidFill>
                  <a:schemeClr val="tx1"/>
                </a:solidFill>
                <a:latin typeface="SVN-Appleberry" panose="02040603050506020204" pitchFamily="18" charset="0"/>
              </a:rPr>
              <a:t>Mã</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người</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Giéc</a:t>
            </a:r>
            <a:r>
              <a:rPr lang="en-US" sz="4400" dirty="0" smtClean="0">
                <a:solidFill>
                  <a:schemeClr val="tx1"/>
                </a:solidFill>
                <a:latin typeface="SVN-Appleberry" panose="02040603050506020204" pitchFamily="18" charset="0"/>
              </a:rPr>
              <a:t>-man </a:t>
            </a:r>
            <a:r>
              <a:rPr lang="en-US" sz="4400" dirty="0" err="1" smtClean="0">
                <a:solidFill>
                  <a:schemeClr val="tx1"/>
                </a:solidFill>
                <a:latin typeface="SVN-Appleberry" panose="02040603050506020204" pitchFamily="18" charset="0"/>
              </a:rPr>
              <a:t>đã</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làm</a:t>
            </a:r>
            <a:r>
              <a:rPr lang="en-US" sz="4400" dirty="0" smtClean="0">
                <a:solidFill>
                  <a:schemeClr val="tx1"/>
                </a:solidFill>
                <a:latin typeface="SVN-Appleberry" panose="02040603050506020204" pitchFamily="18" charset="0"/>
              </a:rPr>
              <a:t> </a:t>
            </a:r>
            <a:r>
              <a:rPr lang="en-US" sz="4400" dirty="0" err="1" smtClean="0">
                <a:solidFill>
                  <a:schemeClr val="tx1"/>
                </a:solidFill>
                <a:latin typeface="SVN-Appleberry" panose="02040603050506020204" pitchFamily="18" charset="0"/>
              </a:rPr>
              <a:t>gì</a:t>
            </a:r>
            <a:r>
              <a:rPr lang="en-US" sz="4400" dirty="0" smtClean="0">
                <a:solidFill>
                  <a:schemeClr val="tx1"/>
                </a:solidFill>
                <a:latin typeface="SVN-Appleberry" panose="02040603050506020204" pitchFamily="18" charset="0"/>
              </a:rPr>
              <a:t>?</a:t>
            </a:r>
            <a:endParaRPr lang="en-US" sz="4400" dirty="0">
              <a:solidFill>
                <a:schemeClr val="tx1"/>
              </a:solidFill>
              <a:latin typeface="SVN-Appleberry" panose="02040603050506020204" pitchFamily="18" charset="0"/>
            </a:endParaRPr>
          </a:p>
        </p:txBody>
      </p:sp>
      <p:sp>
        <p:nvSpPr>
          <p:cNvPr id="24" name="Rounded Rectangle 23"/>
          <p:cNvSpPr/>
          <p:nvPr/>
        </p:nvSpPr>
        <p:spPr>
          <a:xfrm>
            <a:off x="3121758" y="1063238"/>
            <a:ext cx="3556354" cy="1388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CHIẾM ĐẤT</a:t>
            </a:r>
            <a:endParaRPr lang="en-US" sz="2400" b="1" dirty="0"/>
          </a:p>
        </p:txBody>
      </p:sp>
      <p:sp>
        <p:nvSpPr>
          <p:cNvPr id="25" name="Rounded Rectangle 24"/>
          <p:cNvSpPr/>
          <p:nvPr/>
        </p:nvSpPr>
        <p:spPr>
          <a:xfrm>
            <a:off x="7170125" y="1032326"/>
            <a:ext cx="3556354" cy="13888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smtClean="0"/>
              <a:t>PHẾ TRUẤT HOÀNG ĐẾ</a:t>
            </a:r>
            <a:endParaRPr lang="en-US" sz="2400" b="1" dirty="0"/>
          </a:p>
        </p:txBody>
      </p:sp>
      <p:sp>
        <p:nvSpPr>
          <p:cNvPr id="26" name="Rounded Rectangle 25"/>
          <p:cNvSpPr/>
          <p:nvPr/>
        </p:nvSpPr>
        <p:spPr>
          <a:xfrm>
            <a:off x="3137891" y="4688554"/>
            <a:ext cx="3556354" cy="138883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smtClean="0"/>
              <a:t>CHIẾN TRANH MỞ RỘNG LÃNH THỔ CỦA VƯƠNG QUỐC PHƠ-RĂNG</a:t>
            </a:r>
            <a:endParaRPr lang="en-US" sz="2400" b="1" dirty="0"/>
          </a:p>
        </p:txBody>
      </p:sp>
      <p:sp>
        <p:nvSpPr>
          <p:cNvPr id="27" name="Rounded Rectangle 26"/>
          <p:cNvSpPr/>
          <p:nvPr/>
        </p:nvSpPr>
        <p:spPr>
          <a:xfrm>
            <a:off x="7186258" y="4657642"/>
            <a:ext cx="3556354" cy="138883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smtClean="0"/>
              <a:t>PHÂN CHIA ĐẤT ĐAI</a:t>
            </a:r>
            <a:endParaRPr lang="en-US" sz="2400" b="1" dirty="0"/>
          </a:p>
        </p:txBody>
      </p:sp>
      <p:sp>
        <p:nvSpPr>
          <p:cNvPr id="28" name="Rounded Rectangle 27"/>
          <p:cNvSpPr/>
          <p:nvPr/>
        </p:nvSpPr>
        <p:spPr>
          <a:xfrm>
            <a:off x="3137891" y="2718181"/>
            <a:ext cx="3556354" cy="13888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smtClean="0"/>
              <a:t>XÓA SỔ TẦNG LỚP CHỦ NÔ, NÔ LỆ</a:t>
            </a:r>
            <a:endParaRPr lang="en-US" sz="2400" b="1" dirty="0"/>
          </a:p>
        </p:txBody>
      </p:sp>
      <p:sp>
        <p:nvSpPr>
          <p:cNvPr id="29" name="Rounded Rectangle 28"/>
          <p:cNvSpPr/>
          <p:nvPr/>
        </p:nvSpPr>
        <p:spPr>
          <a:xfrm>
            <a:off x="7170125" y="2734581"/>
            <a:ext cx="3556354" cy="138883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t>HÌNH THÀNH VƯƠNG QUỐC MỚI</a:t>
            </a:r>
            <a:endParaRPr lang="en-US" sz="2400" b="1" dirty="0"/>
          </a:p>
        </p:txBody>
      </p:sp>
    </p:spTree>
    <p:extLst>
      <p:ext uri="{BB962C8B-B14F-4D97-AF65-F5344CB8AC3E}">
        <p14:creationId xmlns:p14="http://schemas.microsoft.com/office/powerpoint/2010/main" val="280263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TotalTime>
  <Words>2497</Words>
  <Application>Microsoft Office PowerPoint</Application>
  <PresentationFormat>Custom</PresentationFormat>
  <Paragraphs>259</Paragraphs>
  <Slides>55</Slides>
  <Notes>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Arial</vt:lpstr>
      <vt:lpstr>Calibri</vt:lpstr>
      <vt:lpstr>Chalkboard</vt:lpstr>
      <vt:lpstr>open sans</vt:lpstr>
      <vt:lpstr>SVN-A Love Of Thunder</vt:lpstr>
      <vt:lpstr>SVN-Appleberry</vt:lpstr>
      <vt:lpstr>Times New Roman</vt:lpstr>
      <vt:lpstr>UTM Caviar</vt:lpstr>
      <vt:lpstr>UTM Davida</vt:lpstr>
      <vt:lpstr>뉴요커</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Cơ cấu tổ chức của Giáo hội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Hà Tròn</cp:lastModifiedBy>
  <cp:revision>34</cp:revision>
  <dcterms:created xsi:type="dcterms:W3CDTF">2022-09-05T06:22:55Z</dcterms:created>
  <dcterms:modified xsi:type="dcterms:W3CDTF">2024-09-10T14:50:58Z</dcterms:modified>
</cp:coreProperties>
</file>