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4dd20570205a4252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6" r:id="rId1"/>
    <p:sldMasterId id="2147483744" r:id="rId2"/>
    <p:sldMasterId id="2147483696" r:id="rId3"/>
    <p:sldMasterId id="2147483732" r:id="rId4"/>
    <p:sldMasterId id="2147483708" r:id="rId5"/>
    <p:sldMasterId id="2147483684" r:id="rId6"/>
    <p:sldMasterId id="2147483720" r:id="rId7"/>
    <p:sldMasterId id="2147483768" r:id="rId8"/>
    <p:sldMasterId id="2147483672" r:id="rId9"/>
    <p:sldMasterId id="2147483660" r:id="rId10"/>
  </p:sldMasterIdLst>
  <p:notesMasterIdLst>
    <p:notesMasterId r:id="rId27"/>
  </p:notesMasterIdLst>
  <p:sldIdLst>
    <p:sldId id="390" r:id="rId11"/>
    <p:sldId id="256" r:id="rId12"/>
    <p:sldId id="387" r:id="rId13"/>
    <p:sldId id="303" r:id="rId14"/>
    <p:sldId id="392" r:id="rId15"/>
    <p:sldId id="280" r:id="rId16"/>
    <p:sldId id="394" r:id="rId17"/>
    <p:sldId id="304" r:id="rId18"/>
    <p:sldId id="283" r:id="rId19"/>
    <p:sldId id="395" r:id="rId20"/>
    <p:sldId id="281" r:id="rId21"/>
    <p:sldId id="305" r:id="rId22"/>
    <p:sldId id="284" r:id="rId23"/>
    <p:sldId id="396" r:id="rId24"/>
    <p:sldId id="397" r:id="rId25"/>
    <p:sldId id="27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hu Van An" panose="02020503050405090304" charset="0"/>
      <p:regular r:id="rId32"/>
      <p:bold r:id="rId33"/>
      <p:italic r:id="rId34"/>
      <p:boldItalic r:id="rId35"/>
    </p:embeddedFont>
    <p:embeddedFont>
      <p:font typeface="UTM Swiss Condensed" panose="02000500000000000000" charset="0"/>
      <p:regular r:id="rId36"/>
      <p:bold r:id="rId37"/>
    </p:embeddedFont>
    <p:embeddedFont>
      <p:font typeface="VNI-Times" pitchFamily="2" charset="0"/>
      <p:regular r:id="rId38"/>
      <p:bold r:id="rId39"/>
      <p:italic r:id="rId40"/>
      <p:boldItalic r:id="rId4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font" Target="fonts/font12.fntdata"/><Relationship Id="rId21" Type="http://schemas.openxmlformats.org/officeDocument/2006/relationships/slide" Target="slides/slide11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0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B3B92-5484-461E-89D5-50DB34F7A77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86A8-FAC1-4B77-9CC9-E1C8A40D9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96080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EE14AB-79B2-4763-9EB1-A6DB68BE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2EB3C1E-705C-4AB2-8A3A-D0895EB5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3CB66FF-4F2A-4789-A857-26F34D7E1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2150FAE-4797-4ED6-984C-C3FDB470E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FEEED53-1845-4E91-A8BA-10FD109750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CD9C856-5810-4362-9F2A-AA41FAAC8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A2E5A96-EB5C-4245-8B1B-DF241B71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4C116F5-9A68-4467-9C8F-7EE89523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5199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ABF118-9BB8-4B2A-AF8E-E8789C04E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C5B2556-61C7-4C4F-A0F0-1E286DBA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742640-7790-4EC0-8211-EB4DA66B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39C9A0-BB70-4912-8D60-959631A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4899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1774615-5FE2-47A4-9DF0-3C4785E3E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AA5F533-A03A-4501-8098-AB981D67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CE65624-4369-45A1-8BDB-A4BDE9B0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076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80307F-161D-4DE2-967D-307919D37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E77E04E-08D0-4AE0-943E-2CD5526D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20C72C8-ED04-4067-9A30-4257767A7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5FEB59-FE37-4905-84EC-81071570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FAC4C7-D6BC-4EC9-8877-59A5C171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6F53D4A-9908-44BB-BDCC-EF74C250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27997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76C454-4E53-4FE0-B19D-F5B253E2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2D405DC-53B1-4859-A179-8F1352EA2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13411F-08D9-415D-A125-9E1B9DE2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EC49A1-3521-4CEE-A775-C542CD29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AC26D2-CEEF-4048-A776-5194A799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3A49D5-9F84-42C2-871E-C3AB651C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177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6F8826-69B2-4571-AD96-FC61CD41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6F55560-47B1-41A0-962A-82B09EF4B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090E37-37E3-4279-831E-46E330362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F94064-C73B-4FB6-BD35-D4DEBC00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38C8EAF-C8E6-4A90-AF91-C189BD23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30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1A3932D-0B6F-49CC-AD13-A29A733D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80D9D1-FDF8-4F2E-8328-6F3ADBC22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F9649-6ADA-4CB8-B533-76350A5A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DC09FA4-0D80-4ABE-9CF6-7233DC128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AC9BB3A-11BF-4D86-99B0-52C80A99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96505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33591D-AEE3-4DF2-93CB-E51D6ED4D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DDEDD3-ED8B-492E-A35B-B22660049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66A8A55-D146-495F-81A4-6D75AD3BE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3BF327-9337-4556-9A1C-152701F3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98A658-20C0-47FA-B666-A820D949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47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5F3855-0B74-471D-BB30-110F1E6F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47984D9-FD82-46FE-A1F6-49E61231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9E2F4D-EEEE-4825-95EB-770F4587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317A3E4-FB16-4D4E-861F-F2883927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926349-2BF4-4A65-96EE-E6C6F7F5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37996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016BF1-3375-48B0-A783-87D78082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73F60E-791B-411A-BC69-7633A20B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B3694B-A383-48AD-9BBE-293A566D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0AD5814-5934-4916-889C-E23454F8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D15BCC6-351D-436D-97AE-DEB23F9D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190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389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CD58AF-9168-4F77-8F08-64E4DA91F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4F295E-6D69-4E19-904E-D056C8E8C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DEB0CC-6879-4E53-A09B-74E7EB84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A28F3AB-EFA6-47F1-865A-2A3A9A31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450814D-9D38-4869-8198-4188F540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3D104E-825B-48A9-AC27-B0F7B93B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25982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028996-0ED6-4ABD-9A9A-C3C31B92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C4F36D-F219-41CA-8797-4D87CDD13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785732-4A1C-4D5D-9A51-1B5A12B07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76E5716-0E09-4DA0-B2B9-700AABBD1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EA0AA8-B625-43F6-BF5E-ADD9525CF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2163BE-A65F-4FC7-8ED1-21E8B971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BF755A3-CFB8-4885-B981-67B4BD676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0305CD7-DF5D-44CA-9BCF-C5B38FBC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481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655AAD-D417-43E9-9F76-B807BC65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C710F18-554C-4CEE-A1A8-9348ACA7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6D78CEF-99FA-41D3-9BC6-22E72F7A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DAF6AE9-C859-4686-A45D-80EB3787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44749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752A8140-AEE1-4BFD-B653-93A14FAC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C70686D-B1F0-4BAC-AFBB-EDF468E06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89AE9D2-DB36-4B2E-A078-5A5AB8A8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81868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44A983-78CC-4876-B4A3-84736C8BA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FE3A3-DE30-480C-8D9A-EF6D691C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4E9432-5EF3-4157-8EC3-3DBF7F667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545EBB-D300-4449-BF97-6C6157A93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ACA2A6-5771-4D4E-81F6-C1267AB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2EB9A1-E86F-419F-971F-8AB19878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8358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3A6DE7-6A6D-47A7-A39E-9D2E9458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7EBF3ACF-D1C1-4C3B-A437-1DC0040D30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8CF92FE-5D91-4B6D-B3AA-6ACBEF2DD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50222C1-B2A0-4201-BB17-B022C356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72F7ED-2223-40D2-8419-A113C74C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B4CBCD2-9781-4F4A-AE63-034B007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6254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54FA523-78DF-4E5D-B030-0E4D44F6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C728694-90F2-4196-809D-0B974591E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B479ED-5461-4769-9D33-9E95F044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B43E11-66EA-485A-8C87-2E156EF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C73AE72-E3C7-4F89-9A13-124BF78A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7356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8385006-5781-4E45-947B-18BB50DC5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3634084-4532-4733-A59E-FEB0713BC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1896E-EE93-421A-9E55-14E5B982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A7FF5C-FD9C-4AC6-BD06-A64961D7FA47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81990F-ED45-4618-ABBE-DF361590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A40272E-81EB-458E-9764-C94CA988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85092-B114-410F-9B81-EFC9CD02B95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70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70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661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15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78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6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605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208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5A5A26-9E1E-4D82-A44C-140BD11D8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D29AA89-AC34-425B-AE8B-3509C2F12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E19EA0F-3C1E-4349-92E0-B336E47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D5C9A7B-A42A-4269-AE04-176302EF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B79CD11-387B-47BF-918C-59573A6B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51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992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F501E1-0B9E-4F30-BFE7-9D77F0AF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7343BE-2F26-476E-BE81-462F109E8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3AC8A8-2F72-4960-86C5-B3CCDC84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F935E13-B45E-403F-B30A-6C5D5F6D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1BDF54-7CE4-4F24-AAF7-B2574CF8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711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AE7BB2-CE84-42CA-A129-B5B0868D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1AF67FF-A4E1-448C-A308-BDB927BF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F5D710-4010-4656-9CEA-FEA7A46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129B4C8-3B73-4DB4-95F9-F8C16DBD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375C4F-3CCF-4E3D-92D0-D1BED201B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3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30B1AC-05FF-41E2-9F6B-D9F831E7C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EFB3EF-1B11-423C-BAF6-3687B6B69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10079EC-3C1D-4881-A3CF-0B05EEDF2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CA2D2E9-BF71-4D6C-A785-A7653D48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10D407A-BD0F-452D-95F1-266F6575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DDC777-A57D-4E7C-93BD-53C9BF4FE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030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AAED1D9-4B8F-419D-BA2F-08F8CA01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4C2DF3-551A-4915-89D7-BC6D80C1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238B1DC-B409-4F1E-9D6E-E611AAECF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B8C5609-AFBA-4771-8C4B-78BD8885A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BD86AB-8AC7-4524-A367-80F8E59EF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152F50D-8250-4F06-A8BE-9501838C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3A4593-0471-45CC-93C9-658D0A00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80D3BE2-24FF-4277-AA7F-A66AE773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515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9A633C-C947-4372-AB43-14C3E532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A7B6DF-1404-46E7-A6C1-09BC2423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BB810F4-134F-4892-90D1-58BA532E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E7DB0FE-F693-40A7-8EB4-9B7F999D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1183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4C3D944-0C82-4F07-A39D-B11C5BFD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223DC7F-CD69-4FE6-A143-32D4F05D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027F317-D0F8-403E-82E9-A7C73D76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130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2606AF-9B15-4107-944C-AA6CCCFA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BF9A464-4A0C-404A-AC9F-57A3EFEE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7BC54C0-EAA1-45E9-B6BF-4267FD8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5C16A0-2B1B-4070-98A3-461ECE29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D196E3-3B17-45EB-BBFC-B1CC8D7D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72552E-1219-40FD-BE4D-3E8C5BFE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772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EFDD8C5-F8CF-4CFE-BF92-46424A1F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FBFB9BB-9C34-4929-83CD-9F451283B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440EC9B-8F3B-46C2-86F0-7CCAFC6A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46FD68-0F77-4C6D-8CCB-39EFF995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F638A94-120C-4D33-9BA6-9C96732B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FA9D051-66FF-4C7F-B8DE-E3A4486D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82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C995F-C98C-440C-BF3C-F9D5438FC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E34A9E-FD05-4CA6-A052-FC80CD6A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07ACA2F-32D4-4092-9C44-7BE5CF03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A9FFAA2-DC8D-4ECD-8641-F5A8F141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1B3A3-FFC9-44F7-AA89-4C43C006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7876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933DC53-545C-4BBF-BBAB-9EA33D657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E2BA859-5A4E-49C5-910A-6DDCEFEEF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A9A3C0-0DF9-46CB-886A-F83B5D0D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826EFD-B1DE-4A85-AE1B-D7753FBF5E74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A752C1-8446-4D15-8881-546790DB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A5CD5F-8CEB-4E5E-AAB2-6A421D8F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0AED18-E33F-4EFB-B218-ADD4D38F819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759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419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561282-AC57-417C-BD9E-EA94960E7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F68E766-5C3F-4DE1-91A4-ABA729054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9C0BEA-3114-424A-A627-619EC7C2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D48F9D-DA25-4FF7-B321-1841B0EF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5D8714-51D9-420C-8E32-111C520B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602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3081DA-BBA8-4F43-BC3D-7F7E6F9B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1F317F-2998-4273-89CD-C00FC51E4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06EF85-7A6E-4763-B1A0-94693284E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C5EF04-2D5A-448E-AECB-AD5752DB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5C09602-C4C1-4CB5-B656-DD064FA8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130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53A61-AEFE-4FFE-B74B-9F3FF76A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F833E0-3788-476C-8C5E-D3E0EBF6C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774E4C-1819-4FB8-BED6-DF4D808D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63DB152-B794-4D9E-996A-961A19F4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8070A0-87FE-4F5B-BB48-E8400E73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9008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DD74B7-D203-4D4C-B618-E2CD521E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0C732E0-3A34-419B-8EC7-A50B4B8EB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D83338E-E673-45A1-8091-3938F57D7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D8D422-D0A2-48CF-9E8D-0511BF70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DEF799E-9F23-456E-AF25-A5F8532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67AE996-7907-48FE-A3D5-9590DE6F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72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FD725-2DC6-4188-8274-191062FCE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C1F7786-D744-44E1-9098-503D827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B208C67-AE23-414C-B89D-FC87370C7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1B1D9DA-C78D-45A5-8B92-37F6DFB29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49B49DA-585C-4AEE-B8D2-5CF00F5F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4F74F27-FC99-48C1-9B35-48F97891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281C1DD-F8F7-442B-8E99-7B339DA3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A9F336B-BF37-46E6-8DA6-35DCF354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22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634EAC-C675-4C58-8008-863D71BF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C174ED-2529-440E-998C-0561E48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597ED3E-4032-4BDB-BE8A-82427A76E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987A6B4-FF45-4D72-A60F-B1A5B59AC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2725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2712A1B-D9F9-44C0-A4D9-25AA83E6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54C8200-8DD0-44B8-ABBB-5DED4FA9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95BDAF1-C12F-41C4-B136-EC252733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459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3D9686A-E17B-4F5E-8420-3AE1C5E1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3ACC7D-B7A1-49CB-930F-F600BEC0D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3D67E9-0BFB-442D-812A-33E80FEA7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15EC586-CE73-4FC7-B2C9-619B8C56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BDA4B7-BB3D-42DB-9E95-A2CF2E1E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67C293-33BF-4785-B71A-9DBD5B7B6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36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D3EE81-D297-4325-B543-B1CDDDEC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9BDC40-7C23-4AAE-947A-9B7593F032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DC022AC-E39F-4908-99CB-85B620588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972A1AD-E3C8-4EC8-92E2-5691E84A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2096F5-725E-4C95-898C-6ACE5F13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548EA9-A530-461F-A185-956FE65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22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58DC8F-CDE9-4C11-BA95-619F57C82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4712ACD-B80A-4384-B419-4114BA7FE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EA2EAF9-F3DB-41FD-9197-1D2741DB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BFAC292-F14F-40D9-BDF7-7D199447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8D34781-B503-4A7B-B260-B419C40C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333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450965-658F-4656-8124-E784D4223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2A5C9A-D6FB-4DC8-8568-B5E89770E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39A779-584C-4F52-B81E-EB06C50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034622-C9EE-4D73-B7A3-C04C5BA7E04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F60B518-8270-4FA4-A4BF-7BFD8D18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23102D-78F5-441D-950D-88B58ADC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99861C-7F9C-4817-AE86-A84EF14FAF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1815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A0EDD-FC77-499D-A5CF-24D0268C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EFCC88-F349-475A-894F-75CC4EC0E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F780193-AD39-4C0A-AA86-EA1C285D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9673B1-F880-4939-B4DC-CB18B027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E287B1-7E0E-42A4-969D-5A258DC7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10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BBF67F-3291-4B23-A16E-90D37AA2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AF0E28-CC2F-462A-94A7-244DA6476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6CFB516-644A-4165-9CEA-4B726535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5F628B-539B-40CF-B751-E371B0A6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ACC2F4-B55E-450D-8EDD-6F5B9971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204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9145-0E56-47B6-92EA-EF9D05C5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E9477E3-4004-40D9-A791-9927026F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40D97B3-17E5-425B-993F-656A8D6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D63D5E-8306-4E5D-B3C7-2CFC361D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E622A9-52D5-4B99-BF48-5238DD36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4021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B70E901-6D2D-4730-AE7F-199102DF9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023EEA-7C43-48F0-90B4-466A27A5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3FECF61-A8A9-4E6C-A4B0-6B4D9EB28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1A2F77C-8D07-4CD2-8D30-11B39A49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216A148-6467-404D-8D6E-643CD85D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054C06-91F4-4640-8DD0-214A08B5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4642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2CA02F-70D5-4084-BBF7-59B03FA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4570560-669A-483D-A56D-56777083A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5B0F997-4085-454E-9449-79C20341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60B0EC1-688A-46F9-85F5-4DE115D0F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508EA17-E7BD-4128-B3F8-2DDDE314A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CF3610DF-72A4-46C2-9A30-40FEBE03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D888E88-E0C9-4CC9-9C52-1081F3C3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6D86BE4-D07F-42B3-BF50-BD5123EF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226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CBC31D2-AA1B-48A6-AD5C-ABC511801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61AA370-87FC-4909-A5DF-67A27A9F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754FE7-818A-4919-9358-DA52F1CD8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697764F-E4D1-4062-9489-FE6CD0BE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99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D102869-D0FE-4441-B0F3-7D59185B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970F543-0439-4D7A-8542-C6230DA3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917263A-9D95-4D91-A962-900FB68A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9424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9C46F7-77B7-4182-995C-BC4561554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537E44-EC00-4A0F-97BC-FEBE5C5F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6B50A6-6A00-4618-8229-8839813F0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4CD451A-991A-4CA7-9D7D-087B79F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714668-2574-4243-AF77-45A9C0EF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67EDE5-89DF-4C6A-91DE-CF547F05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233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6FEB41-F80B-4DFD-9667-62AA78EF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17BE32-0D1F-41BE-A62F-999517ADD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B9F595-BAE5-47B8-9B8A-94109329B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57B9BA6-478C-4191-AEA2-402D09D4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7709D8-26A8-4A0B-BF1A-3152E67E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907A3FE-B290-46C6-BB53-0D63DAA8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1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6586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0D030D-8E43-4AAB-801F-A9A324870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75ECE4B-B966-49A7-91FC-2B429E0C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D87CE76-AB6E-45E6-B0B9-2133D873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27BD6-F4F8-4C72-9E66-64C116C8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F854D57-3649-41D8-8C6C-E6BA50FC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306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6C83D8F-369C-45CC-A05C-6C42CBFA4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01B45A0-1A26-42F3-8512-1474DBE3D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05919A8-B0B8-4AC8-9C1A-06EB9C28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83A1F6-1FE9-4990-B012-18F8CD185A8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F7F0DF-E179-4702-B1E0-270BD0C8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191C18-B44A-49BD-B77F-1DA10E7B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F2892-AA8C-4399-BB32-0B3A69700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51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976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1386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4648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281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727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4280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661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67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683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9597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2565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8203FD-017D-43F8-91E6-ED3A46890138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98A02-8321-496D-BAD3-72F38BCE06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90633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53AEC0-DDAB-460A-8BD0-A0AEA93B8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BD10939-F13D-4276-8A64-D976A90C3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AB3F2C-4BF2-4D4E-BCA9-6455FA5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C389FE-B99D-490F-A17C-05B501D1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0703ECA-91DD-40A7-8CBE-15568B8E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613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149118-25DF-4423-BC4B-99C74B3D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D268BAC-1B8F-4979-BC1E-8DA803221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85F23F2-6DD8-42FD-A3C4-BD513E65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67DD987-E4A9-47FD-A1F6-4E3C9277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303E1E-6555-422B-A112-F7332539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6617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C396A4-8133-4AD7-8E79-9D1F53792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EE3EAF0-01BC-4590-823B-9A687D5D4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549F96-5B17-4FE3-9867-356A941B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738EA2-CC45-45B1-A29F-75AA702D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F750CA-BF3B-49F6-A614-FE3121D6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07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3A7FBF2-0E56-4295-9F13-326F203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993CC0-7AE4-4113-A252-0C95674F7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C8018E5-9576-468C-9E5A-FE8CE0724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C479F2B-1EDB-447B-954A-15D0701B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E21978-DF10-442D-BEF6-9090B110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15381F7-0A3C-4DDD-B9C7-0A60F468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07040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DDFCFB-A216-4F72-85A0-E303DEBA5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6887A4-3C94-4F58-8640-18FCAA52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60F8F593-FCCC-44AA-A65B-67E4468B0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30A8C59-C999-4CA5-A3D7-32B683D84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C9B03C75-3376-4A14-95A9-E4EF01CDF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7DE1AE61-4C4B-427B-8931-8E81BCC8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ABF2C67-B26B-4F7F-B4A2-F2E8EC48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431054C-B884-4A7D-A66D-FA5D56D4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8606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6A57CA-D1FA-4BA5-9D16-505C94A67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37A38F4-BBB8-434A-8D4A-8538228E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29C4830-ACCC-4A74-A18D-43FD9C5E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E5D9F41-4172-4E5D-8FC9-070BD13C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46742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E0FFA0C-D605-4DCA-9EB3-44C52EC5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E28AE2-7AB0-42D2-B4D3-AFE729F2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7719D2-45CB-4672-A61D-6FA51132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30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9588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0AED7B-5E9F-468B-B0AB-7B9B5542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6C7C3E-5E05-4238-B165-15C2F707B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D9FBEF5-18B5-48C7-8641-936ABF34D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F877742-FD3D-4168-AF60-05516A35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DB0C690-1D3F-4F45-9E09-B0900DBE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F1EB4C5-FF0F-4BAE-92E3-C06A18F5B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16437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76EA33-1CA1-474D-B8ED-B389EF9C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CE8412C-0D20-4877-9881-AC4D1A62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E57573D-8057-44A8-8FC0-D246CCBFD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5AED46F-0E4F-460D-9DC1-43A3C46D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D701760-21AC-4769-AEEB-16D94D62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70CB80-168B-405B-87F1-A4D509C1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11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E31AA-F75A-4FC3-BB44-AB0707ED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17F126-E71B-4118-B57C-D325F3D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1E542D-25FE-42C2-874B-1B558774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5CD4E1-F49A-45E0-B24F-1C521546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6BFB52-8F21-4AF4-A415-00EC62CE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008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A0D58E4-3EB6-4097-8451-164F03054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80A2E4F-3DAC-41D9-81A5-988C6BE77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57E084D-061B-4391-9B8B-B57280E2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3A2244-6E36-425E-A212-86F4D8CC8B1F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2CC5CC-138D-465D-A81A-DBE38DAA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FBA30C-9BF9-47DE-8D11-30C64AE5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D2FA6-0C59-4B21-B7AB-44A3D6538F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55950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97806D-EAB9-4613-9151-E08254D8F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41F08635-6F1D-4B86-B43D-1A247410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3CCD40-BD34-4529-91E5-2698C7E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01FED19-8C45-4DFC-A9B3-BBBA6C78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FA4A35-2703-4DA2-88B4-B096C0CE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3210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BA33F2-E623-4E7F-810B-0921B95B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A27FF0-9E04-45C5-BC68-30AAC943D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C10C02-4997-4D61-94CC-6214FA4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9C8ED1-4505-49BF-BD77-73D7FC11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7A64CA-FDD2-4D5B-9783-FD2764B0E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707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27D0EC-FA83-4860-9C53-7414EF7BA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8648A6-C298-445C-B0A8-569C07D23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BBF30BA-580F-4C96-9A54-67861F9B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71CBA3-7F65-486F-B9CB-9BF90261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C09A8BA-D90B-4E4C-BB8C-F04A4660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0917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0CD9F0-6BE1-4558-9F50-729252F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A352FD0-9D3A-4318-8A37-175EC6B58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416334B-DD04-473F-8633-B25FA9EB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3888953-EE7A-4EF4-92D9-41C6E4AA3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54EDF2-156B-4765-94F4-BB96FC09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68F7C58-F921-4804-89D7-87CA21A8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6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77F72-3E5D-4E0E-BDE1-9198A215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0447395-8B68-4EC0-9B0F-91BA0FB61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2CF7061-104C-4BB8-9DCB-DE76E6214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6BA3B7-E1AA-497C-9914-50C3ED816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030EB45-BF5D-4876-80BA-434E77F08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31DBE4F-9324-446B-9E4A-1830D93B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27592CD5-D020-4462-BE29-6816B8A6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25CB20-0A70-4898-8EE5-D670853B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47152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3F429-0F89-435B-96DE-27E31133C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5AB4D98-BF90-40A7-8AD9-4C56670D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B6121E-694F-4F5C-B79F-4BEAF11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B1DB368-86C3-4D22-B0CC-A15324E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588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4216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221DE5-8696-4A23-B11F-D67AE88D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9599C7D-3AD8-4042-AC8E-8577DB8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BF11BBE-C092-4B73-8FBF-A679857E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21496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5D1549-3FD1-4134-BEA1-B0175D31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B3BAD3-DF90-427D-BF85-6F7209BF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9073A0-56F1-42B7-ADEF-FA031A62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5719827-58D2-4159-B9EB-B5B9A81D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2388F6-D8DC-4416-A328-EFE48511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F9731E-FBAD-400C-B16A-72E0F835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1185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3503D6-160E-42C4-AB62-8459E8E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D534D75-358E-44CB-BD22-2DCFC2107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B444BD-864A-4E6C-BCA4-A3F24E16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309D13-3997-4BB1-9C6F-68A03BDA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F354E9-41AE-4150-8CBE-07169952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5071BC2-8164-41EF-87F9-D4493FA4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803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3B0FE0-61BE-42F8-AF77-EBEAF59C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C671535-81B0-4553-BA93-EA8A3A64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70CB3FE-9C8B-4C52-AE2F-3380D161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A3682A-4DD0-4328-A99C-D4DED59C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4225BC-BEA5-4546-AECF-97E4AC3A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76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2283E486-5B1A-403F-8A45-E4FAB0C4F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2270480-766B-490A-B8C2-881D4BB0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B71124B-A940-49E4-A0EC-CC59DA83FD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3241C-71B3-4DCF-AB85-426A3EB11FAC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F01446-DAB9-4CA0-A1E2-C4E7D83E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06735C-169A-4776-826E-5AEAA99F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B41A97-9CB4-4AEB-9B19-EFC83D183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36297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1497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733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2435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40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27497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738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198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12022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63126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9328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2DB91-1779-4CC7-821D-E0280402090B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CF48BF-5EF8-443F-B672-D45FC1B77E1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322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5E106B-B959-49B1-B96E-CFEAD0B42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D16C24C-5113-4273-BCFC-817FA156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9EA255-DC54-489F-9CA5-58D3C8EA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17E229-FBC4-4983-8837-530ED074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A1670-8688-4868-9781-366397B9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2788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AA16B4-F3FD-489F-AA36-950D130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51C49-6EF6-4222-B037-1E8043A8C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0AB600-D54B-41EF-829D-9E895F085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4A8094-AFAC-47E2-A1E2-316A2783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CD51E6-3032-40E0-92AA-3F1C7099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765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29E9AA-ACEB-4012-B0E5-53B596FE0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65F27C-1867-4483-B718-A8715E311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4B8C790-F943-4926-BC82-33C75B87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FD2871-8ABA-4A4C-B570-B4CBF70E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892F0CD-2D59-4DEB-93B5-946C2E6F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58162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B312C98-5572-4D48-B566-3DDC91E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AD9FA6-657D-41E4-A448-DC7D89BD4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AABCE2-23BC-484E-A38C-D69808461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3706BB8-3965-47D2-98E9-881998625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A096F7-004E-4F3C-BD00-5AF02BB90A8A}" type="datetimeFigureOut">
              <a:rPr lang="vi-VN" smtClean="0"/>
              <a:t>14/07/2022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EF68D51-7D4A-4470-8738-9F8384B1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0C75017-C69F-46D5-A6D4-A0EA1597E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288386-D9CA-4350-BBEC-6571B34944C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83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18" Type="http://schemas.openxmlformats.org/officeDocument/2006/relationships/image" Target="../media/image7.g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7" Type="http://schemas.openxmlformats.org/officeDocument/2006/relationships/image" Target="../media/image6.gif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gi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image" Target="../media/image1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57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6" r:id="rId17"/>
    <p:sldLayoutId id="21474837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inh">
            <a:extLst>
              <a:ext uri="{FF2B5EF4-FFF2-40B4-BE49-F238E27FC236}">
                <a16:creationId xmlns:a16="http://schemas.microsoft.com/office/drawing/2014/main" id="{77EE8823-672B-4B39-A76C-2E40DCCB7BA3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824"/>
            <a:ext cx="12192000" cy="574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C569DB-7D18-4B62-877E-48673535F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4760576"/>
            <a:ext cx="337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B9C5C71-48E5-42E4-94A3-58BC9FD006B4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496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1133426gsfxbpjp44">
            <a:extLst>
              <a:ext uri="{FF2B5EF4-FFF2-40B4-BE49-F238E27FC236}">
                <a16:creationId xmlns:a16="http://schemas.microsoft.com/office/drawing/2014/main" id="{2D306DAA-E5D2-40C6-ACD5-512C5C7C81BC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1133426gsfxbpjp44">
            <a:extLst>
              <a:ext uri="{FF2B5EF4-FFF2-40B4-BE49-F238E27FC236}">
                <a16:creationId xmlns:a16="http://schemas.microsoft.com/office/drawing/2014/main" id="{7C96E071-A310-42A5-89B4-B2651D8688F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230189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1707962tj3hg7yh59">
            <a:extLst>
              <a:ext uri="{FF2B5EF4-FFF2-40B4-BE49-F238E27FC236}">
                <a16:creationId xmlns:a16="http://schemas.microsoft.com/office/drawing/2014/main" id="{42E4D3BE-E5E5-4DCD-BAE8-D59D2363DFE6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6758" y="1279451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8" descr="1181071cimzwdep76">
            <a:extLst>
              <a:ext uri="{FF2B5EF4-FFF2-40B4-BE49-F238E27FC236}">
                <a16:creationId xmlns:a16="http://schemas.microsoft.com/office/drawing/2014/main" id="{BBCF5391-125F-4DF3-9A58-F811572B672D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8" descr="1181071cimzwdep76">
            <a:extLst>
              <a:ext uri="{FF2B5EF4-FFF2-40B4-BE49-F238E27FC236}">
                <a16:creationId xmlns:a16="http://schemas.microsoft.com/office/drawing/2014/main" id="{E64C8FB2-51E0-4D40-AAFA-DB688AD9267F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9" y="2924944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 descr="1228827kvwbhhiily">
            <a:extLst>
              <a:ext uri="{FF2B5EF4-FFF2-40B4-BE49-F238E27FC236}">
                <a16:creationId xmlns:a16="http://schemas.microsoft.com/office/drawing/2014/main" id="{7DC4422F-5A87-47AA-A081-F41208F7D8CE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34363" y="-77787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id="{4E3C1B13-E7AE-42C3-A148-84E5F04F5E0A}"/>
              </a:ext>
            </a:extLst>
          </p:cNvPr>
          <p:cNvSpPr/>
          <p:nvPr userDrawn="1"/>
        </p:nvSpPr>
        <p:spPr>
          <a:xfrm>
            <a:off x="4630739" y="5313364"/>
            <a:ext cx="84137" cy="60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86446CFC-93FF-4E9D-85CB-946FD8EC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0"/>
            <a:ext cx="47402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2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ộ trò chơi khởi động phá băng - BTN HTTL An Trung">
            <a:extLst>
              <a:ext uri="{FF2B5EF4-FFF2-40B4-BE49-F238E27FC236}">
                <a16:creationId xmlns:a16="http://schemas.microsoft.com/office/drawing/2014/main" id="{3E074F03-8A28-4389-89A9-C890C273BB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32" y="0"/>
            <a:ext cx="8578735" cy="58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64B406D-93A5-474C-A80C-F82A5489A53C}"/>
              </a:ext>
            </a:extLst>
          </p:cNvPr>
          <p:cNvSpPr/>
          <p:nvPr userDrawn="1"/>
        </p:nvSpPr>
        <p:spPr>
          <a:xfrm>
            <a:off x="4245637" y="5657671"/>
            <a:ext cx="40062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DF4AE69-609A-4640-9847-A4D1362C344D}"/>
              </a:ext>
            </a:extLst>
          </p:cNvPr>
          <p:cNvSpPr/>
          <p:nvPr userDrawn="1"/>
        </p:nvSpPr>
        <p:spPr>
          <a:xfrm>
            <a:off x="3439507" y="3121299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4018988" y="5311833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2169851" y="0"/>
            <a:ext cx="7852297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494B6D6-FAA0-4DC7-9511-8CB301D2995B}"/>
              </a:ext>
            </a:extLst>
          </p:cNvPr>
          <p:cNvSpPr/>
          <p:nvPr userDrawn="1"/>
        </p:nvSpPr>
        <p:spPr>
          <a:xfrm>
            <a:off x="4190266" y="5653977"/>
            <a:ext cx="3897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8" name="Picture 4" descr="5 tuyệt chiêu luyện nói tiếng Anh cho học sinh tiểu học">
            <a:extLst>
              <a:ext uri="{FF2B5EF4-FFF2-40B4-BE49-F238E27FC236}">
                <a16:creationId xmlns:a16="http://schemas.microsoft.com/office/drawing/2014/main" id="{B56C9370-43D5-4B64-A3F2-0C3F1697D5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" y="0"/>
            <a:ext cx="10740044" cy="56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4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C511B4BF-9FAE-4002-B663-5ECEE1E7C8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365"/>
            <a:ext cx="12193098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06AD14FC-23F0-4EAB-9724-700B95340C72}"/>
              </a:ext>
            </a:extLst>
          </p:cNvPr>
          <p:cNvSpPr/>
          <p:nvPr userDrawn="1"/>
        </p:nvSpPr>
        <p:spPr>
          <a:xfrm>
            <a:off x="2656597" y="1811319"/>
            <a:ext cx="6878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20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28100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" y="2424"/>
            <a:ext cx="12165936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6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59115894-669D-4D6B-9498-5D1F17800591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C1FC985A-BDE8-4A05-BB60-FE67A1A64A1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914400"/>
            <a:ext cx="12090400" cy="5943600"/>
            <a:chOff x="-136506" y="-115873"/>
            <a:chExt cx="9144000" cy="6813550"/>
          </a:xfrm>
        </p:grpSpPr>
        <p:pic>
          <p:nvPicPr>
            <p:cNvPr id="9" name="Picture 4" descr="hinh">
              <a:extLst>
                <a:ext uri="{FF2B5EF4-FFF2-40B4-BE49-F238E27FC236}">
                  <a16:creationId xmlns:a16="http://schemas.microsoft.com/office/drawing/2014/main" id="{F49D4FE3-FF58-45EF-84D9-8FCAB4CF49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506" y="-115873"/>
              <a:ext cx="9144000" cy="681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" descr="j0232133">
              <a:extLst>
                <a:ext uri="{FF2B5EF4-FFF2-40B4-BE49-F238E27FC236}">
                  <a16:creationId xmlns:a16="http://schemas.microsoft.com/office/drawing/2014/main" id="{E0FA9359-CB2B-4B43-A7D5-BDCA4BC6F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763" y="5075238"/>
              <a:ext cx="135890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7F4516A7-8458-49F6-B241-E38EAE8D76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783417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0099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59.wmf"/><Relationship Id="rId18" Type="http://schemas.openxmlformats.org/officeDocument/2006/relationships/image" Target="../media/image62.png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61.e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5" Type="http://schemas.openxmlformats.org/officeDocument/2006/relationships/image" Target="../media/image60.png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63.pn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7.wmf"/><Relationship Id="rId1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6.e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8.e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26.wmf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33.emf"/><Relationship Id="rId25" Type="http://schemas.openxmlformats.org/officeDocument/2006/relationships/image" Target="../media/image37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7.wmf"/><Relationship Id="rId15" Type="http://schemas.openxmlformats.org/officeDocument/2006/relationships/image" Target="../media/image32.emf"/><Relationship Id="rId23" Type="http://schemas.openxmlformats.org/officeDocument/2006/relationships/image" Target="../media/image36.e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34.emf"/><Relationship Id="rId31" Type="http://schemas.openxmlformats.org/officeDocument/2006/relationships/image" Target="../media/image4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8.emf"/><Relationship Id="rId30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48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5.emf"/><Relationship Id="rId5" Type="http://schemas.openxmlformats.org/officeDocument/2006/relationships/image" Target="../media/image42.w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3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3289120"/>
            <a:ext cx="685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ÑEÁN DÖÏ GIÔØ MOÂN TOAÙN 7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7898" y="533799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VNI-Times" pitchFamily="2" charset="0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2801ADD-39A9-4313-88C6-528A13508C45}"/>
              </a:ext>
            </a:extLst>
          </p:cNvPr>
          <p:cNvSpPr/>
          <p:nvPr/>
        </p:nvSpPr>
        <p:spPr>
          <a:xfrm>
            <a:off x="388471" y="2006600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Kính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thầy</a:t>
            </a:r>
            <a:r>
              <a:rPr lang="en-US" sz="5867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867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endParaRPr lang="en-US" sz="5867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104" y="695098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 /SGK/7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13967"/>
              </p:ext>
            </p:extLst>
          </p:nvPr>
        </p:nvGraphicFramePr>
        <p:xfrm>
          <a:off x="3413130" y="1461610"/>
          <a:ext cx="466141" cy="73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90" imgH="393529" progId="Equation.DSMT4">
                  <p:embed/>
                </p:oleObj>
              </mc:Choice>
              <mc:Fallback>
                <p:oleObj name="Equation" r:id="rId2" imgW="253890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0" y="1461610"/>
                        <a:ext cx="466141" cy="734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46463"/>
              </p:ext>
            </p:extLst>
          </p:nvPr>
        </p:nvGraphicFramePr>
        <p:xfrm>
          <a:off x="10746445" y="1571592"/>
          <a:ext cx="318721" cy="37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6445" y="1571592"/>
                        <a:ext cx="318721" cy="371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334725"/>
              </p:ext>
            </p:extLst>
          </p:nvPr>
        </p:nvGraphicFramePr>
        <p:xfrm>
          <a:off x="10261604" y="3240093"/>
          <a:ext cx="249382" cy="32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604" y="3240093"/>
                        <a:ext cx="249382" cy="325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60010"/>
              </p:ext>
            </p:extLst>
          </p:nvPr>
        </p:nvGraphicFramePr>
        <p:xfrm>
          <a:off x="5462979" y="4640057"/>
          <a:ext cx="451815" cy="71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90" imgH="393529" progId="Equation.DSMT4">
                  <p:embed/>
                </p:oleObj>
              </mc:Choice>
              <mc:Fallback>
                <p:oleObj name="Equation" r:id="rId8" imgW="25389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979" y="4640057"/>
                        <a:ext cx="451815" cy="711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22113"/>
              </p:ext>
            </p:extLst>
          </p:nvPr>
        </p:nvGraphicFramePr>
        <p:xfrm>
          <a:off x="11376636" y="4803802"/>
          <a:ext cx="335903" cy="3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02" imgH="177569" progId="Equation.DSMT4">
                  <p:embed/>
                </p:oleObj>
              </mc:Choice>
              <mc:Fallback>
                <p:oleObj name="Equation" r:id="rId10" imgW="152202" imgH="17756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6636" y="4803802"/>
                        <a:ext cx="335903" cy="37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09325"/>
              </p:ext>
            </p:extLst>
          </p:nvPr>
        </p:nvGraphicFramePr>
        <p:xfrm>
          <a:off x="2761671" y="5237219"/>
          <a:ext cx="223851" cy="36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671" y="5237219"/>
                        <a:ext cx="223851" cy="3686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1368" y="1518712"/>
            <a:ext cx="2872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960121" y="1511580"/>
            <a:ext cx="7382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671368" y="3057382"/>
            <a:ext cx="10252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)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81528" y="4396249"/>
            <a:ext cx="108989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914794" y="4741708"/>
            <a:ext cx="5602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62123" y="5171277"/>
            <a:ext cx="4544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)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167739" y="5364317"/>
            <a:ext cx="272335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4320"/>
              </p:ext>
            </p:extLst>
          </p:nvPr>
        </p:nvGraphicFramePr>
        <p:xfrm>
          <a:off x="4167739" y="5364317"/>
          <a:ext cx="5914794" cy="133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6089963" imgH="1378021" progId="Paint.Picture">
                  <p:embed/>
                </p:oleObj>
              </mc:Choice>
              <mc:Fallback>
                <p:oleObj name="Bitmap Image" r:id="rId14" imgW="6089963" imgH="1378021" progId="Paint.Picture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739" y="5364317"/>
                        <a:ext cx="5914794" cy="13333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516004"/>
              </p:ext>
            </p:extLst>
          </p:nvPr>
        </p:nvGraphicFramePr>
        <p:xfrm>
          <a:off x="4449211" y="6030972"/>
          <a:ext cx="356791" cy="56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673" imgH="704719" progId="Equation.DSMT4">
                  <p:embed/>
                </p:oleObj>
              </mc:Choice>
              <mc:Fallback>
                <p:oleObj name="Equation" r:id="rId16" imgW="444673" imgH="7047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449211" y="6030972"/>
                        <a:ext cx="356791" cy="565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19269" y="2074896"/>
            <a:ext cx="5707181" cy="9469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43778" y="3634072"/>
            <a:ext cx="5042462" cy="10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7624"/>
              </p:ext>
            </p:extLst>
          </p:nvPr>
        </p:nvGraphicFramePr>
        <p:xfrm>
          <a:off x="8940801" y="2658633"/>
          <a:ext cx="350982" cy="30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35" imgH="139518" progId="Equation.DSMT4">
                  <p:embed/>
                </p:oleObj>
              </mc:Choice>
              <mc:Fallback>
                <p:oleObj name="Equation" r:id="rId2" imgW="126835" imgH="1395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0801" y="2658633"/>
                        <a:ext cx="350982" cy="303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445041"/>
              </p:ext>
            </p:extLst>
          </p:nvPr>
        </p:nvGraphicFramePr>
        <p:xfrm>
          <a:off x="9675092" y="2646182"/>
          <a:ext cx="554181" cy="32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713" imgH="139579" progId="Equation.DSMT4">
                  <p:embed/>
                </p:oleObj>
              </mc:Choice>
              <mc:Fallback>
                <p:oleObj name="Equation" r:id="rId4" imgW="215713" imgH="1395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5092" y="2646182"/>
                        <a:ext cx="554181" cy="328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627" y="2551587"/>
            <a:ext cx="115939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fr-FR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kumimoji="0" lang="fr-FR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2: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fr-FR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fr-FR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fr-FR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88655" y="3008670"/>
            <a:ext cx="99475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6626" y="1586643"/>
            <a:ext cx="10908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1: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9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22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02482" y="172151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94400" y="335280"/>
            <a:ext cx="30480" cy="60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02482" y="2513811"/>
            <a:ext cx="6096000" cy="9925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 : a, b.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c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98362"/>
              </p:ext>
            </p:extLst>
          </p:nvPr>
        </p:nvGraphicFramePr>
        <p:xfrm>
          <a:off x="9677163" y="2837262"/>
          <a:ext cx="2413237" cy="84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3520" imgH="390282" progId="Equation.DSMT4">
                  <p:embed/>
                </p:oleObj>
              </mc:Choice>
              <mc:Fallback>
                <p:oleObj name="Equation" r:id="rId2" imgW="1113520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77163" y="2837262"/>
                        <a:ext cx="2413237" cy="846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0956" y="2361005"/>
            <a:ext cx="6096000" cy="32239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nào sau đây là đúng?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a) </a:t>
            </a:r>
          </a:p>
          <a:p>
            <a:endParaRPr lang="fr-FR" sz="2800">
              <a:latin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b) </a:t>
            </a:r>
          </a:p>
          <a:p>
            <a:endParaRPr lang="fr-FR" sz="2800">
              <a:latin typeface="Times New Roman" panose="02020603050405020304" pitchFamily="18" charset="0"/>
            </a:endParaRPr>
          </a:p>
          <a:p>
            <a:r>
              <a:rPr lang="fr-FR" sz="2800">
                <a:latin typeface="Times New Roman" panose="02020603050405020304" pitchFamily="18" charset="0"/>
              </a:rPr>
              <a:t>c)</a:t>
            </a:r>
            <a:endParaRPr lang="en-US" sz="2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93757"/>
              </p:ext>
            </p:extLst>
          </p:nvPr>
        </p:nvGraphicFramePr>
        <p:xfrm>
          <a:off x="793754" y="3408424"/>
          <a:ext cx="1461892" cy="50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3754" y="3408424"/>
                        <a:ext cx="1461892" cy="508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816746"/>
              </p:ext>
            </p:extLst>
          </p:nvPr>
        </p:nvGraphicFramePr>
        <p:xfrm>
          <a:off x="851189" y="3963374"/>
          <a:ext cx="1203641" cy="932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189" y="3963374"/>
                        <a:ext cx="1203641" cy="932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930500"/>
              </p:ext>
            </p:extLst>
          </p:nvPr>
        </p:nvGraphicFramePr>
        <p:xfrm>
          <a:off x="793754" y="5062474"/>
          <a:ext cx="1600125" cy="52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80" imgH="203040" progId="Equation.DSMT4">
                  <p:embed/>
                </p:oleObj>
              </mc:Choice>
              <mc:Fallback>
                <p:oleObj name="Equation" r:id="rId8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3754" y="5062474"/>
                        <a:ext cx="1600125" cy="522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473356" y="175804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1.1/SGK/9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7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994400" y="335280"/>
            <a:ext cx="30480" cy="6096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28481"/>
              </p:ext>
            </p:extLst>
          </p:nvPr>
        </p:nvGraphicFramePr>
        <p:xfrm>
          <a:off x="1233075" y="2835478"/>
          <a:ext cx="1427501" cy="514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03040" progId="Equation.DSMT4">
                  <p:embed/>
                </p:oleObj>
              </mc:Choice>
              <mc:Fallback>
                <p:oleObj name="Equation" r:id="rId2" imgW="583920" imgH="203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75" y="2835478"/>
                        <a:ext cx="1427501" cy="514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08649"/>
              </p:ext>
            </p:extLst>
          </p:nvPr>
        </p:nvGraphicFramePr>
        <p:xfrm>
          <a:off x="1209204" y="3639510"/>
          <a:ext cx="935696" cy="9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DSMT4">
                  <p:embed/>
                </p:oleObj>
              </mc:Choice>
              <mc:Fallback>
                <p:oleObj name="Equation" r:id="rId4" imgW="38088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204" y="3639510"/>
                        <a:ext cx="935696" cy="9841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36432" y="1232265"/>
            <a:ext cx="5145776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1.2/SGK/9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số đối của các số hữu tỉ sau: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23030" y="19886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Đáp án: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31732"/>
              </p:ext>
            </p:extLst>
          </p:nvPr>
        </p:nvGraphicFramePr>
        <p:xfrm>
          <a:off x="6749976" y="2824332"/>
          <a:ext cx="1216040" cy="52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800" imgH="203040" progId="Equation.DSMT4">
                  <p:embed/>
                </p:oleObj>
              </mc:Choice>
              <mc:Fallback>
                <p:oleObj name="Equation" r:id="rId6" imgW="469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9976" y="2824332"/>
                        <a:ext cx="1216040" cy="52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212456"/>
              </p:ext>
            </p:extLst>
          </p:nvPr>
        </p:nvGraphicFramePr>
        <p:xfrm>
          <a:off x="6715391" y="3662666"/>
          <a:ext cx="2147993" cy="93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393480" progId="Equation.DSMT4">
                  <p:embed/>
                </p:oleObj>
              </mc:Choice>
              <mc:Fallback>
                <p:oleObj name="Equation" r:id="rId8" imgW="901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15391" y="3662666"/>
                        <a:ext cx="2147993" cy="93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76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849661" y="1620481"/>
            <a:ext cx="15240" cy="48107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956" y="1620481"/>
            <a:ext cx="54986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Luật chơi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Chia lớp thành 2 đội (mỗi đội 4 người)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mỗi người lên bảng lần lượt chỉ ra các điểm A, B, C, D trên trục số trên hình vẽ bên.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677052" y="3524167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849662" y="1107446"/>
            <a:ext cx="594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fr-FR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 1.3/SGK/9 </a:t>
            </a:r>
            <a:r>
              <a:rPr lang="fr-FR" sz="2400">
                <a:latin typeface="Times New Roman" panose="02020603050405020304" pitchFamily="18" charset="0"/>
                <a:ea typeface="Times New Roman" panose="02020603050405020304" pitchFamily="18" charset="0"/>
              </a:rPr>
              <a:t>Các điểm A, B, C, D biểu diễn các số hữu tỉ nào?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05401" y="3154835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39" y="1941811"/>
            <a:ext cx="5581650" cy="952500"/>
          </a:xfrm>
          <a:prstGeom prst="rect">
            <a:avLst/>
          </a:prstGeom>
        </p:spPr>
      </p:pic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9944615" y="2979892"/>
          <a:ext cx="469386" cy="82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387" imgH="399634" progId="Equation.DSMT4">
                  <p:embed/>
                </p:oleObj>
              </mc:Choice>
              <mc:Fallback>
                <p:oleObj name="Equation" r:id="rId3" imgW="228387" imgH="399634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44615" y="2979892"/>
                        <a:ext cx="469386" cy="821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6305401" y="4054003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6305400" y="4850560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6270745" y="5647117"/>
            <a:ext cx="5470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endParaRPr lang="en-US" sz="2400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9944614" y="3939074"/>
          <a:ext cx="1145069" cy="78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0498" imgH="399634" progId="Equation.DSMT4">
                  <p:embed/>
                </p:oleObj>
              </mc:Choice>
              <mc:Fallback>
                <p:oleObj name="Equation" r:id="rId5" imgW="580498" imgH="399634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44614" y="3939074"/>
                        <a:ext cx="1145069" cy="78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9944614" y="4767825"/>
          <a:ext cx="296268" cy="77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138" imgH="399634" progId="Equation.DSMT4">
                  <p:embed/>
                </p:oleObj>
              </mc:Choice>
              <mc:Fallback>
                <p:oleObj name="Equation" r:id="rId7" imgW="152138" imgH="399634" progId="Equation.DSMT4">
                  <p:embed/>
                  <p:pic>
                    <p:nvPicPr>
                      <p:cNvPr id="52" name="Object 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44614" y="4767825"/>
                        <a:ext cx="296268" cy="777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9876956" y="5545530"/>
          <a:ext cx="727852" cy="72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9587" imgH="399634" progId="Equation.DSMT4">
                  <p:embed/>
                </p:oleObj>
              </mc:Choice>
              <mc:Fallback>
                <p:oleObj name="Equation" r:id="rId9" imgW="399587" imgH="399634" progId="Equation.DSMT4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876956" y="5545530"/>
                        <a:ext cx="727852" cy="72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70268" y="846513"/>
            <a:ext cx="4988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 chơi tiếp sức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0956" y="3996479"/>
            <a:ext cx="54986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Cách tính điểm: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Đội hoàn thành nhanh nhất: + 5 điểm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Một thành viên làm đúng/ + 1 điểm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>
                <a:latin typeface="Times New Roman" panose="02020603050405020304" pitchFamily="18" charset="0"/>
              </a:rPr>
              <a:t>Điểm thưởng/ +1 điểm</a:t>
            </a:r>
          </a:p>
        </p:txBody>
      </p:sp>
    </p:spTree>
    <p:extLst>
      <p:ext uri="{BB962C8B-B14F-4D97-AF65-F5344CB8AC3E}">
        <p14:creationId xmlns:p14="http://schemas.microsoft.com/office/powerpoint/2010/main" val="42124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44" grpId="0"/>
      <p:bldP spid="48" grpId="0"/>
      <p:bldP spid="49" grpId="0"/>
      <p:bldP spid="5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D2475588-8F76-4C35-9EA6-C32A3013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566" y="0"/>
            <a:ext cx="6845300" cy="955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7D2115-90E5-4BBD-B623-E5CCBA9156E3}"/>
              </a:ext>
            </a:extLst>
          </p:cNvPr>
          <p:cNvSpPr txBox="1">
            <a:spLocks/>
          </p:cNvSpPr>
          <p:nvPr/>
        </p:nvSpPr>
        <p:spPr>
          <a:xfrm>
            <a:off x="3089871" y="1953133"/>
            <a:ext cx="6976995" cy="3798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447" y="2160168"/>
            <a:ext cx="712541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1.3, 1.4 SGK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5440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353" y="1717336"/>
            <a:ext cx="9144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1: SỐ HỮU TỈ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TẬP HỢP CÁC SỐ HỮU TỈ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384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Nhóm 33">
            <a:extLst>
              <a:ext uri="{FF2B5EF4-FFF2-40B4-BE49-F238E27FC236}">
                <a16:creationId xmlns:a16="http://schemas.microsoft.com/office/drawing/2014/main" id="{1CD59483-8F8A-464D-B085-A33D78BD1BE1}"/>
              </a:ext>
            </a:extLst>
          </p:cNvPr>
          <p:cNvGrpSpPr/>
          <p:nvPr/>
        </p:nvGrpSpPr>
        <p:grpSpPr>
          <a:xfrm>
            <a:off x="2351190" y="3954099"/>
            <a:ext cx="5753153" cy="2416630"/>
            <a:chOff x="2899830" y="3954099"/>
            <a:chExt cx="5753153" cy="2416630"/>
          </a:xfrm>
        </p:grpSpPr>
        <p:pic>
          <p:nvPicPr>
            <p:cNvPr id="32" name="Hình ảnh 31">
              <a:extLst>
                <a:ext uri="{FF2B5EF4-FFF2-40B4-BE49-F238E27FC236}">
                  <a16:creationId xmlns:a16="http://schemas.microsoft.com/office/drawing/2014/main" id="{448E7B91-D613-41AA-B9E5-C1A9F6D4E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393" t="32143" r="33303" b="32619"/>
            <a:stretch/>
          </p:blipFill>
          <p:spPr>
            <a:xfrm>
              <a:off x="2899830" y="3954099"/>
              <a:ext cx="5736825" cy="2416630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9728F0B6-B3D3-4F1F-AF04-497C4E46B40E}"/>
                </a:ext>
              </a:extLst>
            </p:cNvPr>
            <p:cNvSpPr txBox="1"/>
            <p:nvPr/>
          </p:nvSpPr>
          <p:spPr>
            <a:xfrm>
              <a:off x="4899731" y="5458756"/>
              <a:ext cx="3753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0398901A-7346-4E21-BF6A-33433D2D1D96}"/>
              </a:ext>
            </a:extLst>
          </p:cNvPr>
          <p:cNvGrpSpPr/>
          <p:nvPr/>
        </p:nvGrpSpPr>
        <p:grpSpPr>
          <a:xfrm>
            <a:off x="4991751" y="2717001"/>
            <a:ext cx="5630051" cy="1779035"/>
            <a:chOff x="5487875" y="3824840"/>
            <a:chExt cx="4458559" cy="1779035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7F1C0776-B08F-4D8A-B731-4DEB4912C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9018" t="42134" r="14486" b="31913"/>
            <a:stretch/>
          </p:blipFill>
          <p:spPr>
            <a:xfrm>
              <a:off x="5487875" y="3824840"/>
              <a:ext cx="4347718" cy="1739089"/>
            </a:xfrm>
            <a:prstGeom prst="rect">
              <a:avLst/>
            </a:prstGeom>
          </p:spPr>
        </p:pic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C50401CA-A584-4D13-BA91-93D58C3EED36}"/>
                </a:ext>
              </a:extLst>
            </p:cNvPr>
            <p:cNvSpPr txBox="1"/>
            <p:nvPr/>
          </p:nvSpPr>
          <p:spPr>
            <a:xfrm>
              <a:off x="6415485" y="4772878"/>
              <a:ext cx="35309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BT 1.1, 1.2, 1.3/SGK.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8A2DA599-2504-4076-9963-3A106A221165}"/>
              </a:ext>
            </a:extLst>
          </p:cNvPr>
          <p:cNvGrpSpPr/>
          <p:nvPr/>
        </p:nvGrpSpPr>
        <p:grpSpPr>
          <a:xfrm>
            <a:off x="5857653" y="277162"/>
            <a:ext cx="5663787" cy="1922902"/>
            <a:chOff x="6406293" y="277162"/>
            <a:chExt cx="4474029" cy="1922902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87789AF0-F7B5-473D-AE50-F49696351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11" t="13809" r="38192" b="58334"/>
            <a:stretch/>
          </p:blipFill>
          <p:spPr>
            <a:xfrm>
              <a:off x="6406293" y="289620"/>
              <a:ext cx="4474029" cy="1910444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F9A1701-30F7-4D57-885F-4739392E21BB}"/>
                </a:ext>
              </a:extLst>
            </p:cNvPr>
            <p:cNvSpPr txBox="1"/>
            <p:nvPr/>
          </p:nvSpPr>
          <p:spPr>
            <a:xfrm>
              <a:off x="7407225" y="277162"/>
              <a:ext cx="3473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A8D36EB5-C063-40FA-B760-DAF1ACFFB568}"/>
              </a:ext>
            </a:extLst>
          </p:cNvPr>
          <p:cNvGrpSpPr/>
          <p:nvPr/>
        </p:nvGrpSpPr>
        <p:grpSpPr>
          <a:xfrm>
            <a:off x="5591353" y="2752558"/>
            <a:ext cx="5677097" cy="862243"/>
            <a:chOff x="5809796" y="3824839"/>
            <a:chExt cx="4530151" cy="862243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0AB07232-B1D1-4923-AB38-02D292015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43261" r="14352" b="44166"/>
            <a:stretch/>
          </p:blipFill>
          <p:spPr>
            <a:xfrm>
              <a:off x="5809796" y="3824839"/>
              <a:ext cx="4498521" cy="862243"/>
            </a:xfrm>
            <a:prstGeom prst="rect">
              <a:avLst/>
            </a:prstGeom>
          </p:spPr>
        </p:pic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4970CFA9-8A23-4614-897B-BC95F6220E70}"/>
                </a:ext>
              </a:extLst>
            </p:cNvPr>
            <p:cNvSpPr txBox="1"/>
            <p:nvPr/>
          </p:nvSpPr>
          <p:spPr>
            <a:xfrm>
              <a:off x="6816148" y="3831594"/>
              <a:ext cx="3523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2/SGK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07DF7460-6E8B-4DF5-B7E4-6D8F06110646}"/>
              </a:ext>
            </a:extLst>
          </p:cNvPr>
          <p:cNvGrpSpPr/>
          <p:nvPr/>
        </p:nvGrpSpPr>
        <p:grpSpPr>
          <a:xfrm>
            <a:off x="5857653" y="1143241"/>
            <a:ext cx="5663787" cy="1344256"/>
            <a:chOff x="6760029" y="3012424"/>
            <a:chExt cx="4539343" cy="1344256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8E4316E2-3764-48DD-8FA2-98F23D8F1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750" t="24405" r="14017" b="56309"/>
            <a:stretch/>
          </p:blipFill>
          <p:spPr>
            <a:xfrm>
              <a:off x="6760029" y="3012424"/>
              <a:ext cx="4539343" cy="1322615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AC0C90C-C970-41BB-A4B9-78BC42CBA7BB}"/>
                </a:ext>
              </a:extLst>
            </p:cNvPr>
            <p:cNvSpPr txBox="1"/>
            <p:nvPr/>
          </p:nvSpPr>
          <p:spPr>
            <a:xfrm>
              <a:off x="7755568" y="3156351"/>
              <a:ext cx="34730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23ACDDD8-C909-4BF9-836E-D94259734132}"/>
              </a:ext>
            </a:extLst>
          </p:cNvPr>
          <p:cNvGrpSpPr/>
          <p:nvPr/>
        </p:nvGrpSpPr>
        <p:grpSpPr>
          <a:xfrm>
            <a:off x="2615135" y="1807483"/>
            <a:ext cx="3438151" cy="2179865"/>
            <a:chOff x="3163775" y="1807483"/>
            <a:chExt cx="3438151" cy="2179865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C7972BB3-8490-490C-A4E9-E74424D8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496" t="35357" r="50513" b="32857"/>
            <a:stretch/>
          </p:blipFill>
          <p:spPr>
            <a:xfrm>
              <a:off x="3163775" y="1807483"/>
              <a:ext cx="3412671" cy="2179865"/>
            </a:xfrm>
            <a:prstGeom prst="rect">
              <a:avLst/>
            </a:prstGeom>
          </p:spPr>
        </p:pic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590D01D-4358-4C20-AB2A-222E30472ECD}"/>
                </a:ext>
              </a:extLst>
            </p:cNvPr>
            <p:cNvSpPr txBox="1"/>
            <p:nvPr/>
          </p:nvSpPr>
          <p:spPr>
            <a:xfrm>
              <a:off x="4989791" y="1900652"/>
              <a:ext cx="1612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endPara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10">
            <a:extLst>
              <a:ext uri="{FF2B5EF4-FFF2-40B4-BE49-F238E27FC236}">
                <a16:creationId xmlns:a16="http://schemas.microsoft.com/office/drawing/2014/main" id="{C1C7E1A6-B570-49E9-9F2E-9402102FE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54" y="4918756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Nhóm 26">
            <a:extLst>
              <a:ext uri="{FF2B5EF4-FFF2-40B4-BE49-F238E27FC236}">
                <a16:creationId xmlns:a16="http://schemas.microsoft.com/office/drawing/2014/main" id="{D9D27EAD-940A-4861-B59B-1A982606DB33}"/>
              </a:ext>
            </a:extLst>
          </p:cNvPr>
          <p:cNvGrpSpPr/>
          <p:nvPr/>
        </p:nvGrpSpPr>
        <p:grpSpPr>
          <a:xfrm>
            <a:off x="740507" y="3002063"/>
            <a:ext cx="2775857" cy="1559379"/>
            <a:chOff x="868487" y="1638728"/>
            <a:chExt cx="2775857" cy="1559379"/>
          </a:xfrm>
        </p:grpSpPr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id="{30E36E2B-E1BB-45D3-A85A-BEA39AAB169F}"/>
                </a:ext>
              </a:extLst>
            </p:cNvPr>
            <p:cNvSpPr/>
            <p:nvPr/>
          </p:nvSpPr>
          <p:spPr>
            <a:xfrm>
              <a:off x="1202444" y="1638728"/>
              <a:ext cx="2107945" cy="9657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07F05B9-B2AE-4790-BE12-C9BCCEEF55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934" t="55119" r="62299" b="22143"/>
            <a:stretch/>
          </p:blipFill>
          <p:spPr>
            <a:xfrm>
              <a:off x="868487" y="1638728"/>
              <a:ext cx="2775857" cy="1559379"/>
            </a:xfrm>
            <a:prstGeom prst="rect">
              <a:avLst/>
            </a:prstGeom>
          </p:spPr>
        </p:pic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9859482D-7A2B-405A-AB8C-B1A817A88E92}"/>
                </a:ext>
              </a:extLst>
            </p:cNvPr>
            <p:cNvSpPr txBox="1"/>
            <p:nvPr/>
          </p:nvSpPr>
          <p:spPr>
            <a:xfrm>
              <a:off x="1161154" y="1881525"/>
              <a:ext cx="2083949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 TRÚC </a:t>
              </a: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HỌC</a:t>
              </a:r>
            </a:p>
            <a:p>
              <a:pPr algn="ctr"/>
              <a:endParaRPr lang="vi-VN" sz="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75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67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31865" y="526774"/>
            <a:ext cx="12160135" cy="641589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27276" y="940842"/>
            <a:ext cx="21171734" cy="6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5642" y="288758"/>
            <a:ext cx="10992051" cy="103952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just"/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764" y="423512"/>
            <a:ext cx="10693668" cy="90477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519764" y="1193664"/>
            <a:ext cx="114376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WHtR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19764" y="2147771"/>
            <a:ext cx="7187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WHtR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Chung?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625642" y="29090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6680" y="3540377"/>
            <a:ext cx="5632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 WHtR</a:t>
            </a:r>
            <a:r>
              <a:rPr lang="vi-VN"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045647"/>
              </p:ext>
            </p:extLst>
          </p:nvPr>
        </p:nvGraphicFramePr>
        <p:xfrm>
          <a:off x="3548694" y="4398778"/>
          <a:ext cx="1694658" cy="76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393529" progId="Equation.DSMT4">
                  <p:embed/>
                </p:oleObj>
              </mc:Choice>
              <mc:Fallback>
                <p:oleObj name="Equation" r:id="rId2" imgW="88861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694" y="4398778"/>
                        <a:ext cx="1694658" cy="762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585211"/>
              </p:ext>
            </p:extLst>
          </p:nvPr>
        </p:nvGraphicFramePr>
        <p:xfrm>
          <a:off x="3950436" y="5552087"/>
          <a:ext cx="2186336" cy="73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393529" progId="Equation.DSMT4">
                  <p:embed/>
                </p:oleObj>
              </mc:Choice>
              <mc:Fallback>
                <p:oleObj name="Equation" r:id="rId4" imgW="1180588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0436" y="5552087"/>
                        <a:ext cx="2186336" cy="736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4485782"/>
            <a:ext cx="12394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WHtR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-15394" y="5616350"/>
            <a:ext cx="4173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WHtR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Chung: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98497"/>
              </p:ext>
            </p:extLst>
          </p:nvPr>
        </p:nvGraphicFramePr>
        <p:xfrm>
          <a:off x="6136772" y="3162400"/>
          <a:ext cx="5820609" cy="3454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4472">
                  <a:extLst>
                    <a:ext uri="{9D8B030D-6E8A-4147-A177-3AD203B41FA5}">
                      <a16:colId xmlns:a16="http://schemas.microsoft.com/office/drawing/2014/main" val="3064302325"/>
                    </a:ext>
                  </a:extLst>
                </a:gridCol>
                <a:gridCol w="4246137">
                  <a:extLst>
                    <a:ext uri="{9D8B030D-6E8A-4147-A177-3AD203B41FA5}">
                      <a16:colId xmlns:a16="http://schemas.microsoft.com/office/drawing/2014/main" val="1715508402"/>
                    </a:ext>
                  </a:extLst>
                </a:gridCol>
              </a:tblGrid>
              <a:tr h="421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nhỏ hơn hoặc bằng 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529931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310183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 béo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530812"/>
                  </a:ext>
                </a:extLst>
              </a:tr>
              <a:tr h="87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cân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lớn hơn         và nhỏ hơn hoặc bằng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23334"/>
                  </a:ext>
                </a:extLst>
              </a:tr>
              <a:tr h="421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 phì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số             lớn hơn 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09528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914340"/>
              </p:ext>
            </p:extLst>
          </p:nvPr>
        </p:nvGraphicFramePr>
        <p:xfrm>
          <a:off x="8486657" y="3237349"/>
          <a:ext cx="646776" cy="241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474" imgH="190417" progId="Equation.DSMT4">
                  <p:embed/>
                </p:oleObj>
              </mc:Choice>
              <mc:Fallback>
                <p:oleObj name="Equation" r:id="rId6" imgW="520474" imgH="190417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657" y="3237349"/>
                        <a:ext cx="646776" cy="241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57476"/>
              </p:ext>
            </p:extLst>
          </p:nvPr>
        </p:nvGraphicFramePr>
        <p:xfrm>
          <a:off x="11192884" y="3214619"/>
          <a:ext cx="489626" cy="31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057" imgH="203112" progId="Equation.DSMT4">
                  <p:embed/>
                </p:oleObj>
              </mc:Choice>
              <mc:Fallback>
                <p:oleObj name="Equation" r:id="rId8" imgW="330057" imgH="20311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2884" y="3214619"/>
                        <a:ext cx="489626" cy="315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161356"/>
              </p:ext>
            </p:extLst>
          </p:nvPr>
        </p:nvGraphicFramePr>
        <p:xfrm>
          <a:off x="8525866" y="3669356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1165" imgH="234906" progId="Equation.DSMT4">
                  <p:embed/>
                </p:oleObj>
              </mc:Choice>
              <mc:Fallback>
                <p:oleObj name="Equation" r:id="rId10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25866" y="3669356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13657"/>
              </p:ext>
            </p:extLst>
          </p:nvPr>
        </p:nvGraphicFramePr>
        <p:xfrm>
          <a:off x="8492083" y="4540035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1165" imgH="234906" progId="Equation.DSMT4">
                  <p:embed/>
                </p:oleObj>
              </mc:Choice>
              <mc:Fallback>
                <p:oleObj name="Equation" r:id="rId12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92083" y="4540035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32019"/>
              </p:ext>
            </p:extLst>
          </p:nvPr>
        </p:nvGraphicFramePr>
        <p:xfrm>
          <a:off x="8486657" y="5393516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1165" imgH="234906" progId="Equation.DSMT4">
                  <p:embed/>
                </p:oleObj>
              </mc:Choice>
              <mc:Fallback>
                <p:oleObj name="Equation" r:id="rId14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486657" y="5393516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204623"/>
              </p:ext>
            </p:extLst>
          </p:nvPr>
        </p:nvGraphicFramePr>
        <p:xfrm>
          <a:off x="8525866" y="6276459"/>
          <a:ext cx="6413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1165" imgH="234906" progId="Equation.DSMT4">
                  <p:embed/>
                </p:oleObj>
              </mc:Choice>
              <mc:Fallback>
                <p:oleObj name="Equation" r:id="rId16" imgW="641165" imgH="234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525866" y="6276459"/>
                        <a:ext cx="641350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93121"/>
              </p:ext>
            </p:extLst>
          </p:nvPr>
        </p:nvGraphicFramePr>
        <p:xfrm>
          <a:off x="10036281" y="3641785"/>
          <a:ext cx="482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551" imgH="310975" progId="Equation.DSMT4">
                  <p:embed/>
                </p:oleObj>
              </mc:Choice>
              <mc:Fallback>
                <p:oleObj name="Equation" r:id="rId18" imgW="482551" imgH="3109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036281" y="3641785"/>
                        <a:ext cx="48260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446262"/>
              </p:ext>
            </p:extLst>
          </p:nvPr>
        </p:nvGraphicFramePr>
        <p:xfrm>
          <a:off x="8846541" y="3994586"/>
          <a:ext cx="474658" cy="303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7160" imgH="203040" progId="Equation.DSMT4">
                  <p:embed/>
                </p:oleObj>
              </mc:Choice>
              <mc:Fallback>
                <p:oleObj name="Equation" r:id="rId20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846541" y="3994586"/>
                        <a:ext cx="474658" cy="303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047643"/>
              </p:ext>
            </p:extLst>
          </p:nvPr>
        </p:nvGraphicFramePr>
        <p:xfrm>
          <a:off x="10080388" y="4522010"/>
          <a:ext cx="4699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925" imgH="298362" progId="Equation.DSMT4">
                  <p:embed/>
                </p:oleObj>
              </mc:Choice>
              <mc:Fallback>
                <p:oleObj name="Equation" r:id="rId22" imgW="469925" imgH="2983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80388" y="4522010"/>
                        <a:ext cx="469900" cy="29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982194"/>
              </p:ext>
            </p:extLst>
          </p:nvPr>
        </p:nvGraphicFramePr>
        <p:xfrm>
          <a:off x="8848428" y="4863169"/>
          <a:ext cx="507734" cy="31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3049" imgH="209349" progId="Equation.DSMT4">
                  <p:embed/>
                </p:oleObj>
              </mc:Choice>
              <mc:Fallback>
                <p:oleObj name="Equation" r:id="rId24" imgW="333049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848428" y="4863169"/>
                        <a:ext cx="507734" cy="319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27859"/>
              </p:ext>
            </p:extLst>
          </p:nvPr>
        </p:nvGraphicFramePr>
        <p:xfrm>
          <a:off x="10048080" y="5383242"/>
          <a:ext cx="501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1490" imgH="310975" progId="Equation.DSMT4">
                  <p:embed/>
                </p:oleObj>
              </mc:Choice>
              <mc:Fallback>
                <p:oleObj name="Equation" r:id="rId26" imgW="501490" imgH="3109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0048080" y="5383242"/>
                        <a:ext cx="501650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730558"/>
              </p:ext>
            </p:extLst>
          </p:nvPr>
        </p:nvGraphicFramePr>
        <p:xfrm>
          <a:off x="8907360" y="5705342"/>
          <a:ext cx="519711" cy="34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3987" imgH="209349" progId="Equation.DSMT4">
                  <p:embed/>
                </p:oleObj>
              </mc:Choice>
              <mc:Fallback>
                <p:oleObj name="Equation" r:id="rId28" imgW="313987" imgH="2093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907360" y="5705342"/>
                        <a:ext cx="519711" cy="346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66804"/>
              </p:ext>
            </p:extLst>
          </p:nvPr>
        </p:nvGraphicFramePr>
        <p:xfrm>
          <a:off x="10102602" y="6235546"/>
          <a:ext cx="5143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14510" imgH="342900" progId="Equation.DSMT4">
                  <p:embed/>
                </p:oleObj>
              </mc:Choice>
              <mc:Fallback>
                <p:oleObj name="Equation" r:id="rId30" imgW="51451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102602" y="6235546"/>
                        <a:ext cx="51435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3771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FF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TẬP HỢP CÁC SỐ HỮU TỈ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12459185" cy="587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dung 1: KHÁI NIỆM SỐ HỮU TỈ VÀ BIỂU DIỄN SỐ HỮU TỈ TRÊN TRỤC SỐ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88" y="1747210"/>
            <a:ext cx="8235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HĐ2: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103650"/>
              </p:ext>
            </p:extLst>
          </p:nvPr>
        </p:nvGraphicFramePr>
        <p:xfrm>
          <a:off x="7527925" y="1776716"/>
          <a:ext cx="559592" cy="44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03040" progId="Equation.DSMT4">
                  <p:embed/>
                </p:oleObj>
              </mc:Choice>
              <mc:Fallback>
                <p:oleObj name="Equation" r:id="rId2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27925" y="1776716"/>
                        <a:ext cx="559592" cy="448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40511"/>
              </p:ext>
            </p:extLst>
          </p:nvPr>
        </p:nvGraphicFramePr>
        <p:xfrm>
          <a:off x="7912712" y="1528763"/>
          <a:ext cx="1597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2712" y="1528763"/>
                        <a:ext cx="159702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09343"/>
              </p:ext>
            </p:extLst>
          </p:nvPr>
        </p:nvGraphicFramePr>
        <p:xfrm>
          <a:off x="663582" y="2757157"/>
          <a:ext cx="2446091" cy="97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80084" imgH="390282" progId="Equation.DSMT4">
                  <p:embed/>
                </p:oleObj>
              </mc:Choice>
              <mc:Fallback>
                <p:oleObj name="Equation" r:id="rId6" imgW="980084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63582" y="2757157"/>
                        <a:ext cx="2446091" cy="975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87491"/>
              </p:ext>
            </p:extLst>
          </p:nvPr>
        </p:nvGraphicFramePr>
        <p:xfrm>
          <a:off x="8151813" y="2771855"/>
          <a:ext cx="3536611" cy="91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03396" imgH="390282" progId="Equation.DSMT4">
                  <p:embed/>
                </p:oleObj>
              </mc:Choice>
              <mc:Fallback>
                <p:oleObj name="Equation" r:id="rId8" imgW="1503396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1813" y="2771855"/>
                        <a:ext cx="3536611" cy="918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30072"/>
              </p:ext>
            </p:extLst>
          </p:nvPr>
        </p:nvGraphicFramePr>
        <p:xfrm>
          <a:off x="4323046" y="2789447"/>
          <a:ext cx="2850134" cy="95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347" imgH="390282" progId="Equation.DSMT4">
                  <p:embed/>
                </p:oleObj>
              </mc:Choice>
              <mc:Fallback>
                <p:oleObj name="Equation" r:id="rId10" imgW="1170347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23046" y="2789447"/>
                        <a:ext cx="2850134" cy="95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235788" y="4658590"/>
            <a:ext cx="1113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25597"/>
              </p:ext>
            </p:extLst>
          </p:nvPr>
        </p:nvGraphicFramePr>
        <p:xfrm>
          <a:off x="8366741" y="4411556"/>
          <a:ext cx="435514" cy="89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076" imgH="390282" progId="Equation.DSMT4">
                  <p:embed/>
                </p:oleObj>
              </mc:Choice>
              <mc:Fallback>
                <p:oleObj name="Equation" r:id="rId12" imgW="133076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66741" y="4411556"/>
                        <a:ext cx="435514" cy="891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114825"/>
              </p:ext>
            </p:extLst>
          </p:nvPr>
        </p:nvGraphicFramePr>
        <p:xfrm>
          <a:off x="9446495" y="4658590"/>
          <a:ext cx="2241929" cy="49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3547" imgH="199997" progId="Equation.DSMT4">
                  <p:embed/>
                </p:oleObj>
              </mc:Choice>
              <mc:Fallback>
                <p:oleObj name="Equation" r:id="rId14" imgW="913547" imgH="19999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46495" y="4658590"/>
                        <a:ext cx="2241929" cy="49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235788" y="5126496"/>
            <a:ext cx="34099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33027"/>
              </p:ext>
            </p:extLst>
          </p:nvPr>
        </p:nvGraphicFramePr>
        <p:xfrm>
          <a:off x="3506006" y="5074218"/>
          <a:ext cx="461809" cy="58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203040" progId="Equation.DSMT4">
                  <p:embed/>
                </p:oleObj>
              </mc:Choice>
              <mc:Fallback>
                <p:oleObj name="Equation" r:id="rId16" imgW="1648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006" y="5074218"/>
                        <a:ext cx="461809" cy="5861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14533" y="5706112"/>
            <a:ext cx="5093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235788" y="1225807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288285" y="6349313"/>
            <a:ext cx="11452636" cy="9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35788" y="4488955"/>
            <a:ext cx="11452636" cy="92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5788" y="4498192"/>
            <a:ext cx="52497" cy="18618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714672" y="4498192"/>
            <a:ext cx="0" cy="1805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37711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FFFF"/>
                </a:solidFill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TẬP HỢP CÁC SỐ HỮU TỈ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336C16-5CCD-471A-A6C9-53B8EA177AE9}"/>
              </a:ext>
            </a:extLst>
          </p:cNvPr>
          <p:cNvSpPr txBox="1"/>
          <p:nvPr/>
        </p:nvSpPr>
        <p:spPr>
          <a:xfrm>
            <a:off x="31864" y="643466"/>
            <a:ext cx="12459185" cy="587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effectLst/>
                <a:latin typeface="UTM Swiss Condensed" panose="02000500000000000000" pitchFamily="2" charset="-93"/>
                <a:ea typeface="Calibri" panose="020F0502020204030204" pitchFamily="34" charset="0"/>
                <a:cs typeface="Times New Roman" panose="02020603050405020304" pitchFamily="18" charset="0"/>
              </a:rPr>
              <a:t> dung 1: KHÁI NIỆM SỐ HỮU TỈ VÀ BIỂU DIỄN SỐ HỮU TỈ TRÊN TRỤC SỐ</a:t>
            </a:r>
            <a:endParaRPr lang="vi-VN" sz="2800" b="1" dirty="0">
              <a:solidFill>
                <a:srgbClr val="FFFFFF"/>
              </a:solidFill>
              <a:latin typeface="UTM Swiss Condensed" panose="02000500000000000000" pitchFamily="2" charset="-9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788" y="1747210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6) 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5788" y="1225807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</a:t>
            </a:r>
            <a:r>
              <a:rPr lang="en-US" sz="2400" b="1" dirty="0" err="1"/>
              <a:t>Biểu</a:t>
            </a:r>
            <a:r>
              <a:rPr lang="en-US" sz="2400" b="1" dirty="0"/>
              <a:t> </a:t>
            </a:r>
            <a:r>
              <a:rPr lang="en-US" sz="2400" b="1" dirty="0" err="1"/>
              <a:t>diễn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hữu</a:t>
            </a:r>
            <a:r>
              <a:rPr lang="en-US" sz="2400" b="1" dirty="0"/>
              <a:t> </a:t>
            </a:r>
            <a:r>
              <a:rPr lang="en-US" sz="2400" b="1" dirty="0" err="1"/>
              <a:t>tỉ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trục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405" y="4178274"/>
            <a:ext cx="11888049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 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35170" y="2610657"/>
            <a:ext cx="2044584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49026"/>
              </p:ext>
            </p:extLst>
          </p:nvPr>
        </p:nvGraphicFramePr>
        <p:xfrm>
          <a:off x="2902471" y="2785698"/>
          <a:ext cx="6857546" cy="1296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673487" imgH="507937" progId="Paint.Picture">
                  <p:embed/>
                </p:oleObj>
              </mc:Choice>
              <mc:Fallback>
                <p:oleObj name="Bitmap Image" r:id="rId2" imgW="2673487" imgH="50793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471" y="2785698"/>
                        <a:ext cx="6857546" cy="1296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5788" y="2295696"/>
            <a:ext cx="1147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89246"/>
              </p:ext>
            </p:extLst>
          </p:nvPr>
        </p:nvGraphicFramePr>
        <p:xfrm>
          <a:off x="2046980" y="2330738"/>
          <a:ext cx="447039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324" imgH="171220" progId="Equation.DSMT4">
                  <p:embed/>
                </p:oleObj>
              </mc:Choice>
              <mc:Fallback>
                <p:oleObj name="Equation" r:id="rId4" imgW="209324" imgH="1712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6980" y="2330738"/>
                        <a:ext cx="447039" cy="365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4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17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0683" y="621331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fr-FR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 /SGK/6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17504"/>
              </p:ext>
            </p:extLst>
          </p:nvPr>
        </p:nvGraphicFramePr>
        <p:xfrm>
          <a:off x="3483683" y="1239848"/>
          <a:ext cx="3820845" cy="88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94017" imgH="390282" progId="Equation.DSMT4">
                  <p:embed/>
                </p:oleObj>
              </mc:Choice>
              <mc:Fallback>
                <p:oleObj name="Equation" r:id="rId2" imgW="1694017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683" y="1239848"/>
                        <a:ext cx="3820845" cy="880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01923" y="2330540"/>
            <a:ext cx="10359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9558" y="3278839"/>
            <a:ext cx="1168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là: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16753"/>
              </p:ext>
            </p:extLst>
          </p:nvPr>
        </p:nvGraphicFramePr>
        <p:xfrm>
          <a:off x="2889472" y="3126099"/>
          <a:ext cx="1507038" cy="82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3573" imgH="390282" progId="Equation.DSMT4">
                  <p:embed/>
                </p:oleObj>
              </mc:Choice>
              <mc:Fallback>
                <p:oleObj name="Equation" r:id="rId4" imgW="713573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9472" y="3126099"/>
                        <a:ext cx="1507038" cy="82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976738"/>
              </p:ext>
            </p:extLst>
          </p:nvPr>
        </p:nvGraphicFramePr>
        <p:xfrm>
          <a:off x="5867478" y="3090943"/>
          <a:ext cx="1817892" cy="83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47009" imgH="390282" progId="Equation.DSMT4">
                  <p:embed/>
                </p:oleObj>
              </mc:Choice>
              <mc:Fallback>
                <p:oleObj name="Equation" r:id="rId6" imgW="847009" imgH="3902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7478" y="3090943"/>
                        <a:ext cx="1817892" cy="837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96877" y="4451293"/>
            <a:ext cx="11144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1: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STT156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939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UTM Swiss Condensed</vt:lpstr>
      <vt:lpstr>Arial</vt:lpstr>
      <vt:lpstr>VNI-Times</vt:lpstr>
      <vt:lpstr>Chu Van An</vt:lpstr>
      <vt:lpstr>Calibri</vt:lpstr>
      <vt:lpstr>Times New Roman</vt:lpstr>
      <vt:lpstr>8_Thiết kế Tùy chỉnh</vt:lpstr>
      <vt:lpstr>7_Thiết kế Tùy chỉnh</vt:lpstr>
      <vt:lpstr>3_Thiết kế Tùy chỉnh</vt:lpstr>
      <vt:lpstr>6_Thiết kế Tùy chỉnh</vt:lpstr>
      <vt:lpstr>4_Thiết kế Tùy chỉnh</vt:lpstr>
      <vt:lpstr>2_Thiết kế Tùy chỉnh</vt:lpstr>
      <vt:lpstr>5_Thiết kế Tùy chỉnh</vt:lpstr>
      <vt:lpstr>9_Thiết kế Tùy chỉnh</vt:lpstr>
      <vt:lpstr>1_Thiết kế Tùy chỉnh</vt:lpstr>
      <vt:lpstr>Thiết kế Tùy chỉnh</vt:lpstr>
      <vt:lpstr>Equation</vt:lpstr>
      <vt:lpstr>MathType 7.0 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Gia Huy Nguyễn</dc:creator>
  <cp:lastModifiedBy>My PC</cp:lastModifiedBy>
  <cp:revision>59</cp:revision>
  <dcterms:created xsi:type="dcterms:W3CDTF">2021-06-22T15:39:08Z</dcterms:created>
  <dcterms:modified xsi:type="dcterms:W3CDTF">2022-07-14T01:35:59Z</dcterms:modified>
</cp:coreProperties>
</file>