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&#65279;<?xml version="1.0" encoding="utf-8"?><Relationships xmlns="http://schemas.openxmlformats.org/package/2006/relationships"><Relationship Type="http://schemas.openxmlformats.org/officeDocument/2006/relationships/extended-properties" Target="docProps/app.xml" Id="rId3" /><Relationship Type="http://schemas.openxmlformats.org/package/2006/relationships/metadata/core-properties" Target="docProps/core.xml" Id="rId2" /><Relationship Type="http://schemas.openxmlformats.org/officeDocument/2006/relationships/officeDocument" Target="ppt/presentation.xml" Id="rId1" /><Relationship Type="http://schemas.microsoft.com/office/2007/relationships/ui/extensibility" Target="/customUI/customUI14.xml" Id="R8a9201f9ff354f70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04" r:id="rId2"/>
    <p:sldId id="268" r:id="rId3"/>
    <p:sldId id="256" r:id="rId4"/>
    <p:sldId id="257" r:id="rId5"/>
    <p:sldId id="258" r:id="rId6"/>
    <p:sldId id="259" r:id="rId7"/>
    <p:sldId id="260" r:id="rId8"/>
    <p:sldId id="305" r:id="rId9"/>
    <p:sldId id="269" r:id="rId10"/>
    <p:sldId id="306" r:id="rId11"/>
    <p:sldId id="285" r:id="rId12"/>
    <p:sldId id="270" r:id="rId13"/>
    <p:sldId id="298" r:id="rId14"/>
    <p:sldId id="271" r:id="rId15"/>
    <p:sldId id="272" r:id="rId16"/>
    <p:sldId id="308" r:id="rId17"/>
    <p:sldId id="299" r:id="rId18"/>
    <p:sldId id="300" r:id="rId19"/>
    <p:sldId id="274" r:id="rId20"/>
    <p:sldId id="302" r:id="rId21"/>
    <p:sldId id="309" r:id="rId22"/>
    <p:sldId id="301" r:id="rId23"/>
    <p:sldId id="303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48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294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4922F-9590-4C58-A25F-01C418878AAF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1CB6C7-13F2-4EE2-96A1-230D284E9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02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53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84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A42B6-3391-4C22-A547-C4217B2B8F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60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CAB34-38B6-4136-A63C-C1372B936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622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86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68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3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17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550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890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12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0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D84323-2A5C-42FB-892F-74069FCA80C7}" type="datetimeFigureOut">
              <a:rPr lang="en-US" smtClean="0"/>
              <a:t>14/07/2022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D8E0-B6DC-4E2D-B722-BEDB42CE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6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47.w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21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1.wmf"/><Relationship Id="rId5" Type="http://schemas.openxmlformats.org/officeDocument/2006/relationships/image" Target="../media/image4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0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60.wmf"/><Relationship Id="rId3" Type="http://schemas.openxmlformats.org/officeDocument/2006/relationships/oleObject" Target="../embeddings/oleObject26.bin"/><Relationship Id="rId21" Type="http://schemas.openxmlformats.org/officeDocument/2006/relationships/oleObject" Target="../embeddings/oleObject35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33.bin"/><Relationship Id="rId2" Type="http://schemas.openxmlformats.org/officeDocument/2006/relationships/image" Target="../media/image52.png"/><Relationship Id="rId16" Type="http://schemas.openxmlformats.org/officeDocument/2006/relationships/image" Target="../media/image59.wmf"/><Relationship Id="rId20" Type="http://schemas.openxmlformats.org/officeDocument/2006/relationships/image" Target="../media/image61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wmf"/><Relationship Id="rId11" Type="http://schemas.openxmlformats.org/officeDocument/2006/relationships/oleObject" Target="../embeddings/oleObject30.bin"/><Relationship Id="rId24" Type="http://schemas.openxmlformats.org/officeDocument/2006/relationships/image" Target="../media/image63.wmf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23" Type="http://schemas.openxmlformats.org/officeDocument/2006/relationships/oleObject" Target="../embeddings/oleObject36.bin"/><Relationship Id="rId10" Type="http://schemas.openxmlformats.org/officeDocument/2006/relationships/image" Target="../media/image56.wmf"/><Relationship Id="rId19" Type="http://schemas.openxmlformats.org/officeDocument/2006/relationships/oleObject" Target="../embeddings/oleObject34.bin"/><Relationship Id="rId4" Type="http://schemas.openxmlformats.org/officeDocument/2006/relationships/image" Target="../media/image53.emf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58.wmf"/><Relationship Id="rId22" Type="http://schemas.openxmlformats.org/officeDocument/2006/relationships/image" Target="../media/image62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13" Type="http://schemas.openxmlformats.org/officeDocument/2006/relationships/image" Target="../media/image69.emf"/><Relationship Id="rId18" Type="http://schemas.openxmlformats.org/officeDocument/2006/relationships/oleObject" Target="../embeddings/oleObject45.bin"/><Relationship Id="rId3" Type="http://schemas.openxmlformats.org/officeDocument/2006/relationships/image" Target="../media/image64.wmf"/><Relationship Id="rId21" Type="http://schemas.openxmlformats.org/officeDocument/2006/relationships/image" Target="../media/image73.wmf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71.wmf"/><Relationship Id="rId2" Type="http://schemas.openxmlformats.org/officeDocument/2006/relationships/oleObject" Target="../embeddings/oleObject37.bin"/><Relationship Id="rId16" Type="http://schemas.openxmlformats.org/officeDocument/2006/relationships/oleObject" Target="../embeddings/oleObject44.bin"/><Relationship Id="rId20" Type="http://schemas.openxmlformats.org/officeDocument/2006/relationships/oleObject" Target="../embeddings/oleObject46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8.wmf"/><Relationship Id="rId5" Type="http://schemas.openxmlformats.org/officeDocument/2006/relationships/image" Target="../media/image65.wmf"/><Relationship Id="rId15" Type="http://schemas.openxmlformats.org/officeDocument/2006/relationships/image" Target="../media/image70.wmf"/><Relationship Id="rId23" Type="http://schemas.openxmlformats.org/officeDocument/2006/relationships/image" Target="../media/image74.wmf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72.e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43.bin"/><Relationship Id="rId22" Type="http://schemas.openxmlformats.org/officeDocument/2006/relationships/oleObject" Target="../embeddings/oleObject47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oleObject" Target="../embeddings/oleObject52.bin"/><Relationship Id="rId18" Type="http://schemas.openxmlformats.org/officeDocument/2006/relationships/image" Target="../media/image82.wmf"/><Relationship Id="rId3" Type="http://schemas.openxmlformats.org/officeDocument/2006/relationships/image" Target="../media/image85.png"/><Relationship Id="rId21" Type="http://schemas.openxmlformats.org/officeDocument/2006/relationships/oleObject" Target="../embeddings/oleObject56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79.emf"/><Relationship Id="rId17" Type="http://schemas.openxmlformats.org/officeDocument/2006/relationships/oleObject" Target="../embeddings/oleObject54.bin"/><Relationship Id="rId16" Type="http://schemas.openxmlformats.org/officeDocument/2006/relationships/image" Target="../media/image81.wmf"/><Relationship Id="rId20" Type="http://schemas.openxmlformats.org/officeDocument/2006/relationships/image" Target="../media/image83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51.bin"/><Relationship Id="rId24" Type="http://schemas.openxmlformats.org/officeDocument/2006/relationships/image" Target="../media/image85.emf"/><Relationship Id="rId5" Type="http://schemas.openxmlformats.org/officeDocument/2006/relationships/oleObject" Target="../embeddings/oleObject48.bin"/><Relationship Id="rId15" Type="http://schemas.openxmlformats.org/officeDocument/2006/relationships/oleObject" Target="../embeddings/oleObject53.bin"/><Relationship Id="rId23" Type="http://schemas.openxmlformats.org/officeDocument/2006/relationships/oleObject" Target="../embeddings/oleObject57.bin"/><Relationship Id="rId10" Type="http://schemas.openxmlformats.org/officeDocument/2006/relationships/image" Target="../media/image78.emf"/><Relationship Id="rId19" Type="http://schemas.openxmlformats.org/officeDocument/2006/relationships/oleObject" Target="../embeddings/oleObject55.bin"/><Relationship Id="rId4" Type="http://schemas.openxmlformats.org/officeDocument/2006/relationships/image" Target="../media/image75.png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80.wmf"/><Relationship Id="rId22" Type="http://schemas.openxmlformats.org/officeDocument/2006/relationships/image" Target="../media/image84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1.bin"/><Relationship Id="rId3" Type="http://schemas.openxmlformats.org/officeDocument/2006/relationships/image" Target="../media/image86.wmf"/><Relationship Id="rId7" Type="http://schemas.openxmlformats.org/officeDocument/2006/relationships/image" Target="../media/image88.wmf"/><Relationship Id="rId2" Type="http://schemas.openxmlformats.org/officeDocument/2006/relationships/oleObject" Target="../embeddings/oleObject58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0.bin"/><Relationship Id="rId5" Type="http://schemas.openxmlformats.org/officeDocument/2006/relationships/image" Target="../media/image87.wmf"/><Relationship Id="rId4" Type="http://schemas.openxmlformats.org/officeDocument/2006/relationships/oleObject" Target="../embeddings/oleObject59.bin"/><Relationship Id="rId9" Type="http://schemas.openxmlformats.org/officeDocument/2006/relationships/image" Target="../media/image89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5.bin"/><Relationship Id="rId3" Type="http://schemas.openxmlformats.org/officeDocument/2006/relationships/image" Target="../media/image90.wmf"/><Relationship Id="rId7" Type="http://schemas.openxmlformats.org/officeDocument/2006/relationships/image" Target="../media/image92.wmf"/><Relationship Id="rId2" Type="http://schemas.openxmlformats.org/officeDocument/2006/relationships/oleObject" Target="../embeddings/oleObject6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91.wmf"/><Relationship Id="rId4" Type="http://schemas.openxmlformats.org/officeDocument/2006/relationships/oleObject" Target="../embeddings/oleObject63.bin"/><Relationship Id="rId9" Type="http://schemas.openxmlformats.org/officeDocument/2006/relationships/image" Target="../media/image93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9.bin"/><Relationship Id="rId13" Type="http://schemas.openxmlformats.org/officeDocument/2006/relationships/image" Target="../media/image99.wmf"/><Relationship Id="rId18" Type="http://schemas.openxmlformats.org/officeDocument/2006/relationships/oleObject" Target="../embeddings/oleObject74.bin"/><Relationship Id="rId3" Type="http://schemas.openxmlformats.org/officeDocument/2006/relationships/image" Target="../media/image94.wmf"/><Relationship Id="rId7" Type="http://schemas.openxmlformats.org/officeDocument/2006/relationships/image" Target="../media/image96.wmf"/><Relationship Id="rId12" Type="http://schemas.openxmlformats.org/officeDocument/2006/relationships/oleObject" Target="../embeddings/oleObject71.bin"/><Relationship Id="rId17" Type="http://schemas.openxmlformats.org/officeDocument/2006/relationships/image" Target="../media/image101.wmf"/><Relationship Id="rId2" Type="http://schemas.openxmlformats.org/officeDocument/2006/relationships/oleObject" Target="../embeddings/oleObject66.bin"/><Relationship Id="rId16" Type="http://schemas.openxmlformats.org/officeDocument/2006/relationships/oleObject" Target="../embeddings/oleObject73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68.bin"/><Relationship Id="rId11" Type="http://schemas.openxmlformats.org/officeDocument/2006/relationships/image" Target="../media/image98.wmf"/><Relationship Id="rId5" Type="http://schemas.openxmlformats.org/officeDocument/2006/relationships/image" Target="../media/image95.wmf"/><Relationship Id="rId15" Type="http://schemas.openxmlformats.org/officeDocument/2006/relationships/image" Target="../media/image100.wmf"/><Relationship Id="rId10" Type="http://schemas.openxmlformats.org/officeDocument/2006/relationships/oleObject" Target="../embeddings/oleObject70.bin"/><Relationship Id="rId19" Type="http://schemas.openxmlformats.org/officeDocument/2006/relationships/image" Target="../media/image102.wmf"/><Relationship Id="rId4" Type="http://schemas.openxmlformats.org/officeDocument/2006/relationships/oleObject" Target="../embeddings/oleObject67.bin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72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image" Target="../media/image108.wmf"/><Relationship Id="rId18" Type="http://schemas.openxmlformats.org/officeDocument/2006/relationships/oleObject" Target="../embeddings/oleObject83.bin"/><Relationship Id="rId3" Type="http://schemas.openxmlformats.org/officeDocument/2006/relationships/image" Target="../media/image103.wmf"/><Relationship Id="rId7" Type="http://schemas.openxmlformats.org/officeDocument/2006/relationships/image" Target="../media/image105.wmf"/><Relationship Id="rId12" Type="http://schemas.openxmlformats.org/officeDocument/2006/relationships/oleObject" Target="../embeddings/oleObject80.bin"/><Relationship Id="rId17" Type="http://schemas.openxmlformats.org/officeDocument/2006/relationships/image" Target="../media/image110.wmf"/><Relationship Id="rId2" Type="http://schemas.openxmlformats.org/officeDocument/2006/relationships/oleObject" Target="../embeddings/oleObject75.bin"/><Relationship Id="rId16" Type="http://schemas.openxmlformats.org/officeDocument/2006/relationships/oleObject" Target="../embeddings/oleObject82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77.bin"/><Relationship Id="rId11" Type="http://schemas.openxmlformats.org/officeDocument/2006/relationships/image" Target="../media/image107.wmf"/><Relationship Id="rId5" Type="http://schemas.openxmlformats.org/officeDocument/2006/relationships/image" Target="../media/image104.wmf"/><Relationship Id="rId15" Type="http://schemas.openxmlformats.org/officeDocument/2006/relationships/image" Target="../media/image109.wmf"/><Relationship Id="rId10" Type="http://schemas.openxmlformats.org/officeDocument/2006/relationships/oleObject" Target="../embeddings/oleObject79.bin"/><Relationship Id="rId19" Type="http://schemas.openxmlformats.org/officeDocument/2006/relationships/image" Target="../media/image111.wmf"/><Relationship Id="rId4" Type="http://schemas.openxmlformats.org/officeDocument/2006/relationships/oleObject" Target="../embeddings/oleObject76.bin"/><Relationship Id="rId9" Type="http://schemas.openxmlformats.org/officeDocument/2006/relationships/image" Target="../media/image106.wmf"/><Relationship Id="rId14" Type="http://schemas.openxmlformats.org/officeDocument/2006/relationships/oleObject" Target="../embeddings/oleObject81.bin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12.png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17" Type="http://schemas.openxmlformats.org/officeDocument/2006/relationships/slide" Target="slide8.xml"/><Relationship Id="rId25" Type="http://schemas.openxmlformats.org/officeDocument/2006/relationships/image" Target="../media/image16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slide" Target="slide6.xml"/><Relationship Id="rId24" Type="http://schemas.microsoft.com/office/2007/relationships/hdphoto" Target="../media/hdphoto9.wdp"/><Relationship Id="rId5" Type="http://schemas.openxmlformats.org/officeDocument/2006/relationships/slide" Target="slide4.xml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openxmlformats.org/officeDocument/2006/relationships/slide" Target="slide9.xml"/><Relationship Id="rId10" Type="http://schemas.microsoft.com/office/2007/relationships/hdphoto" Target="../media/hdphoto4.wdp"/><Relationship Id="rId19" Type="http://schemas.microsoft.com/office/2007/relationships/hdphoto" Target="../media/hdphoto7.wdp"/><Relationship Id="rId4" Type="http://schemas.openxmlformats.org/officeDocument/2006/relationships/image" Target="../media/image7.png"/><Relationship Id="rId9" Type="http://schemas.openxmlformats.org/officeDocument/2006/relationships/image" Target="../media/image9.png"/><Relationship Id="rId14" Type="http://schemas.openxmlformats.org/officeDocument/2006/relationships/slide" Target="slide7.xml"/><Relationship Id="rId22" Type="http://schemas.microsoft.com/office/2007/relationships/hdphoto" Target="../media/hdphoto8.wdp"/><Relationship Id="rId27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1.png"/><Relationship Id="rId18" Type="http://schemas.openxmlformats.org/officeDocument/2006/relationships/oleObject" Target="../embeddings/oleObject1.bin"/><Relationship Id="rId3" Type="http://schemas.microsoft.com/office/2007/relationships/media" Target="../media/media4.mp3"/><Relationship Id="rId21" Type="http://schemas.openxmlformats.org/officeDocument/2006/relationships/image" Target="../media/image24.wmf"/><Relationship Id="rId7" Type="http://schemas.microsoft.com/office/2007/relationships/media" Target="../media/media2.mp3"/><Relationship Id="rId12" Type="http://schemas.openxmlformats.org/officeDocument/2006/relationships/image" Target="../media/image20.png"/><Relationship Id="rId17" Type="http://schemas.microsoft.com/office/2007/relationships/hdphoto" Target="../media/hdphoto2.wdp"/><Relationship Id="rId25" Type="http://schemas.openxmlformats.org/officeDocument/2006/relationships/image" Target="../media/image26.wmf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oleObject" Target="../embeddings/oleObject2.bin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jpg"/><Relationship Id="rId24" Type="http://schemas.openxmlformats.org/officeDocument/2006/relationships/oleObject" Target="../embeddings/oleObject4.bin"/><Relationship Id="rId5" Type="http://schemas.microsoft.com/office/2007/relationships/media" Target="../media/media5.mp3"/><Relationship Id="rId15" Type="http://schemas.openxmlformats.org/officeDocument/2006/relationships/slide" Target="slide3.xml"/><Relationship Id="rId23" Type="http://schemas.openxmlformats.org/officeDocument/2006/relationships/image" Target="../media/image25.wmf"/><Relationship Id="rId10" Type="http://schemas.openxmlformats.org/officeDocument/2006/relationships/image" Target="../media/image19.png"/><Relationship Id="rId19" Type="http://schemas.openxmlformats.org/officeDocument/2006/relationships/image" Target="../media/image23.wm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Relationship Id="rId22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1.png"/><Relationship Id="rId18" Type="http://schemas.openxmlformats.org/officeDocument/2006/relationships/oleObject" Target="../embeddings/oleObject5.bin"/><Relationship Id="rId26" Type="http://schemas.openxmlformats.org/officeDocument/2006/relationships/oleObject" Target="../embeddings/oleObject9.bin"/><Relationship Id="rId3" Type="http://schemas.microsoft.com/office/2007/relationships/media" Target="../media/media4.mp3"/><Relationship Id="rId21" Type="http://schemas.openxmlformats.org/officeDocument/2006/relationships/image" Target="../media/image28.emf"/><Relationship Id="rId7" Type="http://schemas.microsoft.com/office/2007/relationships/media" Target="../media/media2.mp3"/><Relationship Id="rId12" Type="http://schemas.openxmlformats.org/officeDocument/2006/relationships/image" Target="../media/image20.png"/><Relationship Id="rId17" Type="http://schemas.microsoft.com/office/2007/relationships/hdphoto" Target="../media/hdphoto2.wdp"/><Relationship Id="rId25" Type="http://schemas.openxmlformats.org/officeDocument/2006/relationships/image" Target="../media/image30.wmf"/><Relationship Id="rId2" Type="http://schemas.openxmlformats.org/officeDocument/2006/relationships/audio" Target="../media/media3.mp3"/><Relationship Id="rId16" Type="http://schemas.openxmlformats.org/officeDocument/2006/relationships/image" Target="../media/image22.png"/><Relationship Id="rId20" Type="http://schemas.openxmlformats.org/officeDocument/2006/relationships/oleObject" Target="../embeddings/oleObject6.bin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jpg"/><Relationship Id="rId24" Type="http://schemas.openxmlformats.org/officeDocument/2006/relationships/oleObject" Target="../embeddings/oleObject8.bin"/><Relationship Id="rId5" Type="http://schemas.microsoft.com/office/2007/relationships/media" Target="../media/media5.mp3"/><Relationship Id="rId15" Type="http://schemas.openxmlformats.org/officeDocument/2006/relationships/slide" Target="slide3.xml"/><Relationship Id="rId23" Type="http://schemas.openxmlformats.org/officeDocument/2006/relationships/image" Target="../media/image29.wmf"/><Relationship Id="rId10" Type="http://schemas.openxmlformats.org/officeDocument/2006/relationships/image" Target="../media/image19.png"/><Relationship Id="rId19" Type="http://schemas.openxmlformats.org/officeDocument/2006/relationships/image" Target="../media/image27.wm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6.png"/><Relationship Id="rId22" Type="http://schemas.openxmlformats.org/officeDocument/2006/relationships/oleObject" Target="../embeddings/oleObject7.bin"/><Relationship Id="rId27" Type="http://schemas.openxmlformats.org/officeDocument/2006/relationships/image" Target="../media/image3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2.png"/><Relationship Id="rId18" Type="http://schemas.openxmlformats.org/officeDocument/2006/relationships/image" Target="../media/image32.png"/><Relationship Id="rId3" Type="http://schemas.microsoft.com/office/2007/relationships/media" Target="../media/media4.mp3"/><Relationship Id="rId21" Type="http://schemas.openxmlformats.org/officeDocument/2006/relationships/image" Target="../media/image35.png"/><Relationship Id="rId7" Type="http://schemas.microsoft.com/office/2007/relationships/media" Target="../media/media2.mp3"/><Relationship Id="rId12" Type="http://schemas.openxmlformats.org/officeDocument/2006/relationships/slide" Target="slide3.xml"/><Relationship Id="rId17" Type="http://schemas.openxmlformats.org/officeDocument/2006/relationships/image" Target="../media/image6.png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image" Target="../media/image3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jpg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23" Type="http://schemas.openxmlformats.org/officeDocument/2006/relationships/image" Target="../media/image36.emf"/><Relationship Id="rId10" Type="http://schemas.openxmlformats.org/officeDocument/2006/relationships/image" Target="../media/image19.png"/><Relationship Id="rId19" Type="http://schemas.openxmlformats.org/officeDocument/2006/relationships/image" Target="../media/image33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Relationship Id="rId22" Type="http://schemas.openxmlformats.org/officeDocument/2006/relationships/oleObject" Target="../embeddings/oleObject10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2.png"/><Relationship Id="rId18" Type="http://schemas.openxmlformats.org/officeDocument/2006/relationships/oleObject" Target="../embeddings/oleObject11.bin"/><Relationship Id="rId26" Type="http://schemas.openxmlformats.org/officeDocument/2006/relationships/oleObject" Target="../embeddings/oleObject15.bin"/><Relationship Id="rId3" Type="http://schemas.microsoft.com/office/2007/relationships/media" Target="../media/media4.mp3"/><Relationship Id="rId21" Type="http://schemas.openxmlformats.org/officeDocument/2006/relationships/image" Target="../media/image38.wmf"/><Relationship Id="rId7" Type="http://schemas.microsoft.com/office/2007/relationships/media" Target="../media/media2.mp3"/><Relationship Id="rId12" Type="http://schemas.openxmlformats.org/officeDocument/2006/relationships/slide" Target="slide3.xml"/><Relationship Id="rId17" Type="http://schemas.openxmlformats.org/officeDocument/2006/relationships/image" Target="../media/image6.png"/><Relationship Id="rId25" Type="http://schemas.openxmlformats.org/officeDocument/2006/relationships/image" Target="../media/image40.wmf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oleObject" Target="../embeddings/oleObject12.bin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jpg"/><Relationship Id="rId24" Type="http://schemas.openxmlformats.org/officeDocument/2006/relationships/oleObject" Target="../embeddings/oleObject14.bin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23" Type="http://schemas.openxmlformats.org/officeDocument/2006/relationships/image" Target="../media/image39.wmf"/><Relationship Id="rId10" Type="http://schemas.openxmlformats.org/officeDocument/2006/relationships/image" Target="../media/image19.png"/><Relationship Id="rId19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Relationship Id="rId22" Type="http://schemas.openxmlformats.org/officeDocument/2006/relationships/oleObject" Target="../embeddings/oleObject13.bin"/><Relationship Id="rId27" Type="http://schemas.openxmlformats.org/officeDocument/2006/relationships/image" Target="../media/image4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13" Type="http://schemas.openxmlformats.org/officeDocument/2006/relationships/image" Target="../media/image22.png"/><Relationship Id="rId18" Type="http://schemas.openxmlformats.org/officeDocument/2006/relationships/oleObject" Target="../embeddings/oleObject16.bin"/><Relationship Id="rId26" Type="http://schemas.openxmlformats.org/officeDocument/2006/relationships/oleObject" Target="../embeddings/oleObject20.bin"/><Relationship Id="rId3" Type="http://schemas.microsoft.com/office/2007/relationships/media" Target="../media/media4.mp3"/><Relationship Id="rId21" Type="http://schemas.openxmlformats.org/officeDocument/2006/relationships/image" Target="../media/image43.wmf"/><Relationship Id="rId7" Type="http://schemas.microsoft.com/office/2007/relationships/media" Target="../media/media2.mp3"/><Relationship Id="rId12" Type="http://schemas.openxmlformats.org/officeDocument/2006/relationships/slide" Target="slide3.xml"/><Relationship Id="rId17" Type="http://schemas.openxmlformats.org/officeDocument/2006/relationships/image" Target="../media/image6.png"/><Relationship Id="rId25" Type="http://schemas.openxmlformats.org/officeDocument/2006/relationships/image" Target="../media/image45.wmf"/><Relationship Id="rId2" Type="http://schemas.openxmlformats.org/officeDocument/2006/relationships/audio" Target="../media/media3.mp3"/><Relationship Id="rId16" Type="http://schemas.openxmlformats.org/officeDocument/2006/relationships/image" Target="../media/image21.png"/><Relationship Id="rId20" Type="http://schemas.openxmlformats.org/officeDocument/2006/relationships/oleObject" Target="../embeddings/oleObject17.bin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4.jpg"/><Relationship Id="rId24" Type="http://schemas.openxmlformats.org/officeDocument/2006/relationships/oleObject" Target="../embeddings/oleObject19.bin"/><Relationship Id="rId5" Type="http://schemas.microsoft.com/office/2007/relationships/media" Target="../media/media5.mp3"/><Relationship Id="rId15" Type="http://schemas.openxmlformats.org/officeDocument/2006/relationships/image" Target="../media/image20.png"/><Relationship Id="rId23" Type="http://schemas.openxmlformats.org/officeDocument/2006/relationships/image" Target="../media/image44.wmf"/><Relationship Id="rId10" Type="http://schemas.openxmlformats.org/officeDocument/2006/relationships/image" Target="../media/image19.png"/><Relationship Id="rId19" Type="http://schemas.openxmlformats.org/officeDocument/2006/relationships/image" Target="../media/image42.wmf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1.xml"/><Relationship Id="rId14" Type="http://schemas.microsoft.com/office/2007/relationships/hdphoto" Target="../media/hdphoto2.wdp"/><Relationship Id="rId22" Type="http://schemas.openxmlformats.org/officeDocument/2006/relationships/oleObject" Target="../embeddings/oleObject18.bin"/><Relationship Id="rId27" Type="http://schemas.openxmlformats.org/officeDocument/2006/relationships/image" Target="../media/image4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1760706" y="963039"/>
            <a:ext cx="6342434" cy="3229582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3545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-Point Star 3"/>
          <p:cNvSpPr/>
          <p:nvPr/>
        </p:nvSpPr>
        <p:spPr>
          <a:xfrm>
            <a:off x="2237360" y="1031131"/>
            <a:ext cx="4426085" cy="239300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2532353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709" y="1680382"/>
            <a:ext cx="807227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 1: TẬP HỢP CÁC SỐ HỮU TỈ</a:t>
            </a:r>
          </a:p>
          <a:p>
            <a:pPr algn="ctr"/>
            <a:r>
              <a:rPr lang="en-US" sz="48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(TIẾT 2)</a:t>
            </a:r>
          </a:p>
        </p:txBody>
      </p:sp>
    </p:spTree>
    <p:extLst>
      <p:ext uri="{BB962C8B-B14F-4D97-AF65-F5344CB8AC3E}">
        <p14:creationId xmlns:p14="http://schemas.microsoft.com/office/powerpoint/2010/main" val="1578973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xplosion 1 1"/>
          <p:cNvSpPr/>
          <p:nvPr/>
        </p:nvSpPr>
        <p:spPr>
          <a:xfrm>
            <a:off x="64390" y="19316"/>
            <a:ext cx="4288664" cy="191251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HOẠT ĐỘNG NHÓM</a:t>
            </a:r>
          </a:p>
        </p:txBody>
      </p:sp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538765" y="1859389"/>
            <a:ext cx="801280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Hoạt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a)                                         b)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cs typeface="Times New Roman" pitchFamily="18" charset="0"/>
              </a:rPr>
              <a:t>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 hay nằm sau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965569"/>
              </p:ext>
            </p:extLst>
          </p:nvPr>
        </p:nvGraphicFramePr>
        <p:xfrm>
          <a:off x="1185863" y="2504409"/>
          <a:ext cx="8509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800" imgH="393480" progId="Equation.DSMT4">
                  <p:embed/>
                </p:oleObj>
              </mc:Choice>
              <mc:Fallback>
                <p:oleObj name="Equation" r:id="rId2" imgW="4698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85863" y="2504409"/>
                        <a:ext cx="850900" cy="728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937494"/>
              </p:ext>
            </p:extLst>
          </p:nvPr>
        </p:nvGraphicFramePr>
        <p:xfrm>
          <a:off x="4352925" y="2478088"/>
          <a:ext cx="1309688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23600" imgH="393480" progId="Equation.DSMT4">
                  <p:embed/>
                </p:oleObj>
              </mc:Choice>
              <mc:Fallback>
                <p:oleObj name="Equation" r:id="rId4" imgW="7236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52925" y="2478088"/>
                        <a:ext cx="1309688" cy="72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787297"/>
              </p:ext>
            </p:extLst>
          </p:nvPr>
        </p:nvGraphicFramePr>
        <p:xfrm>
          <a:off x="4979669" y="3380553"/>
          <a:ext cx="8382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160" imgH="714464" progId="Equation.DSMT4">
                  <p:embed/>
                </p:oleObj>
              </mc:Choice>
              <mc:Fallback>
                <p:oleObj name="Equation" r:id="rId6" imgW="838160" imgH="7144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79669" y="3380553"/>
                        <a:ext cx="838200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9650067"/>
              </p:ext>
            </p:extLst>
          </p:nvPr>
        </p:nvGraphicFramePr>
        <p:xfrm>
          <a:off x="1927121" y="4066868"/>
          <a:ext cx="508666" cy="3871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17160" imgH="203040" progId="Equation.DSMT4">
                  <p:embed/>
                </p:oleObj>
              </mc:Choice>
              <mc:Fallback>
                <p:oleObj name="Equation" r:id="rId8" imgW="317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27121" y="4066868"/>
                        <a:ext cx="508666" cy="3871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4874568"/>
              </p:ext>
            </p:extLst>
          </p:nvPr>
        </p:nvGraphicFramePr>
        <p:xfrm>
          <a:off x="6223817" y="3913236"/>
          <a:ext cx="452284" cy="737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223817" y="3913236"/>
                        <a:ext cx="452284" cy="737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406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793787" y="3256115"/>
            <a:ext cx="40064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7521080"/>
              </p:ext>
            </p:extLst>
          </p:nvPr>
        </p:nvGraphicFramePr>
        <p:xfrm>
          <a:off x="301142" y="167148"/>
          <a:ext cx="8346142" cy="45556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30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30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4069">
                <a:tc>
                  <a:txBody>
                    <a:bodyPr/>
                    <a:lstStyle/>
                    <a:p>
                      <a:pPr algn="just"/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3: </a:t>
                      </a: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          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Hay</a:t>
                      </a:r>
                    </a:p>
                  </a:txBody>
                  <a:tcPr marT="34290" marB="3429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b)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Ta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algn="just"/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Mặt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khác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            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nên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endParaRPr lang="en-US" sz="2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1547">
                <a:tc gridSpan="2">
                  <a:txBody>
                    <a:bodyPr/>
                    <a:lstStyle/>
                    <a:p>
                      <a:pPr algn="just"/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r>
                        <a:rPr lang="en-US" sz="2400" b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4:</a:t>
                      </a:r>
                    </a:p>
                    <a:p>
                      <a:pPr algn="just"/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baseline="0" dirty="0">
                          <a:latin typeface="Times New Roman" pitchFamily="18" charset="0"/>
                          <a:cs typeface="Times New Roman" pitchFamily="18" charset="0"/>
                        </a:rPr>
                        <a:t>        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en-US" sz="2400" b="0" i="1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       </a:t>
                      </a:r>
                      <a:r>
                        <a:rPr lang="en-US" sz="2400" b="0" dirty="0" err="1"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r>
                        <a:rPr lang="en-US" sz="2400" b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err="1">
                          <a:latin typeface="Times New Roman" pitchFamily="18" charset="0"/>
                          <a:cs typeface="Times New Roman" pitchFamily="18" charset="0"/>
                        </a:rPr>
                        <a:t>trục</a:t>
                      </a:r>
                      <a:r>
                        <a:rPr lang="en-US" sz="2400" b="0">
                          <a:latin typeface="Times New Roman" pitchFamily="18" charset="0"/>
                          <a:cs typeface="Times New Roman" pitchFamily="18" charset="0"/>
                        </a:rPr>
                        <a:t> số.</a:t>
                      </a:r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en-US" sz="24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437" y="2916046"/>
            <a:ext cx="5754967" cy="9498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xplosion 1 1"/>
          <p:cNvSpPr/>
          <p:nvPr/>
        </p:nvSpPr>
        <p:spPr>
          <a:xfrm>
            <a:off x="6266089" y="196485"/>
            <a:ext cx="2732598" cy="858105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ĐÁP ÁN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7584809"/>
              </p:ext>
            </p:extLst>
          </p:nvPr>
        </p:nvGraphicFramePr>
        <p:xfrm>
          <a:off x="691945" y="493917"/>
          <a:ext cx="942302" cy="803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38160" imgH="714464" progId="Equation.DSMT4">
                  <p:embed/>
                </p:oleObj>
              </mc:Choice>
              <mc:Fallback>
                <p:oleObj name="Equation" r:id="rId3" imgW="838160" imgH="71446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91945" y="493917"/>
                        <a:ext cx="942302" cy="8030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6438053"/>
              </p:ext>
            </p:extLst>
          </p:nvPr>
        </p:nvGraphicFramePr>
        <p:xfrm>
          <a:off x="1214049" y="1168964"/>
          <a:ext cx="1244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244520" imgH="723600" progId="Equation.DSMT4">
                  <p:embed/>
                </p:oleObj>
              </mc:Choice>
              <mc:Fallback>
                <p:oleObj name="Equation" r:id="rId5" imgW="124452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14049" y="1168964"/>
                        <a:ext cx="1244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8198635"/>
              </p:ext>
            </p:extLst>
          </p:nvPr>
        </p:nvGraphicFramePr>
        <p:xfrm>
          <a:off x="1669205" y="2118161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69205" y="2118161"/>
                        <a:ext cx="7874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574249"/>
              </p:ext>
            </p:extLst>
          </p:nvPr>
        </p:nvGraphicFramePr>
        <p:xfrm>
          <a:off x="3178600" y="1944488"/>
          <a:ext cx="901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01440" imgH="723600" progId="Equation.DSMT4">
                  <p:embed/>
                </p:oleObj>
              </mc:Choice>
              <mc:Fallback>
                <p:oleObj name="Equation" r:id="rId9" imgW="9014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178600" y="1944488"/>
                        <a:ext cx="9017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8143365"/>
              </p:ext>
            </p:extLst>
          </p:nvPr>
        </p:nvGraphicFramePr>
        <p:xfrm>
          <a:off x="1039355" y="2595052"/>
          <a:ext cx="1079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1079280" imgH="723600" progId="Equation.DSMT4">
                  <p:embed/>
                </p:oleObj>
              </mc:Choice>
              <mc:Fallback>
                <p:oleObj name="Equation" r:id="rId11" imgW="107928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39355" y="2595052"/>
                        <a:ext cx="1079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0431749"/>
              </p:ext>
            </p:extLst>
          </p:nvPr>
        </p:nvGraphicFramePr>
        <p:xfrm>
          <a:off x="4850325" y="405764"/>
          <a:ext cx="1435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434960" imgH="736560" progId="Equation.DSMT4">
                  <p:embed/>
                </p:oleObj>
              </mc:Choice>
              <mc:Fallback>
                <p:oleObj name="Equation" r:id="rId13" imgW="14349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50325" y="405764"/>
                        <a:ext cx="14351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8004235"/>
              </p:ext>
            </p:extLst>
          </p:nvPr>
        </p:nvGraphicFramePr>
        <p:xfrm>
          <a:off x="5433032" y="1127117"/>
          <a:ext cx="1574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1574640" imgH="736560" progId="Equation.DSMT4">
                  <p:embed/>
                </p:oleObj>
              </mc:Choice>
              <mc:Fallback>
                <p:oleObj name="Equation" r:id="rId15" imgW="157464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433032" y="1127117"/>
                        <a:ext cx="1574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7012165"/>
              </p:ext>
            </p:extLst>
          </p:nvPr>
        </p:nvGraphicFramePr>
        <p:xfrm>
          <a:off x="5764213" y="2111375"/>
          <a:ext cx="965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65160" imgH="279360" progId="Equation.DSMT4">
                  <p:embed/>
                </p:oleObj>
              </mc:Choice>
              <mc:Fallback>
                <p:oleObj name="Equation" r:id="rId17" imgW="965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764213" y="2111375"/>
                        <a:ext cx="9652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9843444"/>
              </p:ext>
            </p:extLst>
          </p:nvPr>
        </p:nvGraphicFramePr>
        <p:xfrm>
          <a:off x="7408082" y="1882775"/>
          <a:ext cx="1066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1066680" imgH="736560" progId="Equation.DSMT4">
                  <p:embed/>
                </p:oleObj>
              </mc:Choice>
              <mc:Fallback>
                <p:oleObj name="Equation" r:id="rId19" imgW="10666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408082" y="1882775"/>
                        <a:ext cx="1066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248255"/>
              </p:ext>
            </p:extLst>
          </p:nvPr>
        </p:nvGraphicFramePr>
        <p:xfrm>
          <a:off x="1229291" y="4010744"/>
          <a:ext cx="5842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583920" imgH="330120" progId="Equation.DSMT4">
                  <p:embed/>
                </p:oleObj>
              </mc:Choice>
              <mc:Fallback>
                <p:oleObj name="Equation" r:id="rId21" imgW="5839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229291" y="4010744"/>
                        <a:ext cx="5842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65839"/>
              </p:ext>
            </p:extLst>
          </p:nvPr>
        </p:nvGraphicFramePr>
        <p:xfrm>
          <a:off x="4013302" y="3810000"/>
          <a:ext cx="2413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41200" imgH="723600" progId="Equation.DSMT4">
                  <p:embed/>
                </p:oleObj>
              </mc:Choice>
              <mc:Fallback>
                <p:oleObj name="Equation" r:id="rId23" imgW="2412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013302" y="3810000"/>
                        <a:ext cx="2413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81664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64390" y="19316"/>
            <a:ext cx="4288664" cy="1912513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CHÚ Ý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538765" y="1859388"/>
            <a:ext cx="80128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;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pPr algn="just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. 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300574"/>
              </p:ext>
            </p:extLst>
          </p:nvPr>
        </p:nvGraphicFramePr>
        <p:xfrm>
          <a:off x="2996128" y="2685384"/>
          <a:ext cx="457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57200" imgH="342720" progId="Equation.DSMT4">
                  <p:embed/>
                </p:oleObj>
              </mc:Choice>
              <mc:Fallback>
                <p:oleObj name="Equation" r:id="rId2" imgW="4572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96128" y="2685384"/>
                        <a:ext cx="457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2193545"/>
              </p:ext>
            </p:extLst>
          </p:nvPr>
        </p:nvGraphicFramePr>
        <p:xfrm>
          <a:off x="4809074" y="2685384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22080" imgH="342720" progId="Equation.DSMT4">
                  <p:embed/>
                </p:oleObj>
              </mc:Choice>
              <mc:Fallback>
                <p:oleObj name="Equation" r:id="rId4" imgW="622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9074" y="2685384"/>
                        <a:ext cx="622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222882"/>
              </p:ext>
            </p:extLst>
          </p:nvPr>
        </p:nvGraphicFramePr>
        <p:xfrm>
          <a:off x="6090722" y="2685384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22080" imgH="342720" progId="Equation.DSMT4">
                  <p:embed/>
                </p:oleObj>
              </mc:Choice>
              <mc:Fallback>
                <p:oleObj name="Equation" r:id="rId6" imgW="622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0722" y="2685384"/>
                        <a:ext cx="622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535008"/>
              </p:ext>
            </p:extLst>
          </p:nvPr>
        </p:nvGraphicFramePr>
        <p:xfrm>
          <a:off x="7409419" y="2666297"/>
          <a:ext cx="622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22080" imgH="342720" progId="Equation.DSMT4">
                  <p:embed/>
                </p:oleObj>
              </mc:Choice>
              <mc:Fallback>
                <p:oleObj name="Equation" r:id="rId8" imgW="6220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09419" y="2666297"/>
                        <a:ext cx="622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4452420"/>
              </p:ext>
            </p:extLst>
          </p:nvPr>
        </p:nvGraphicFramePr>
        <p:xfrm>
          <a:off x="3020856" y="3039449"/>
          <a:ext cx="7112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342720" progId="Equation.DSMT4">
                  <p:embed/>
                </p:oleObj>
              </mc:Choice>
              <mc:Fallback>
                <p:oleObj name="Equation" r:id="rId10" imgW="71100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20856" y="3039449"/>
                        <a:ext cx="7112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9376958"/>
              </p:ext>
            </p:extLst>
          </p:nvPr>
        </p:nvGraphicFramePr>
        <p:xfrm>
          <a:off x="4467225" y="3077444"/>
          <a:ext cx="6096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09709" imgH="333543" progId="Equation.DSMT4">
                  <p:embed/>
                </p:oleObj>
              </mc:Choice>
              <mc:Fallback>
                <p:oleObj name="Equation" r:id="rId12" imgW="609709" imgH="3335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467225" y="3077444"/>
                        <a:ext cx="60960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048238"/>
              </p:ext>
            </p:extLst>
          </p:nvPr>
        </p:nvGraphicFramePr>
        <p:xfrm>
          <a:off x="5424488" y="3054657"/>
          <a:ext cx="5969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96880" imgH="342720" progId="Equation.DSMT4">
                  <p:embed/>
                </p:oleObj>
              </mc:Choice>
              <mc:Fallback>
                <p:oleObj name="Equation" r:id="rId14" imgW="596880" imgH="342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424488" y="3054657"/>
                        <a:ext cx="5969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1085034"/>
              </p:ext>
            </p:extLst>
          </p:nvPr>
        </p:nvGraphicFramePr>
        <p:xfrm>
          <a:off x="6579671" y="3125735"/>
          <a:ext cx="6096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09480" imgH="279360" progId="Equation.DSMT4">
                  <p:embed/>
                </p:oleObj>
              </mc:Choice>
              <mc:Fallback>
                <p:oleObj name="Equation" r:id="rId16" imgW="60948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579671" y="3125735"/>
                        <a:ext cx="6096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7310042"/>
              </p:ext>
            </p:extLst>
          </p:nvPr>
        </p:nvGraphicFramePr>
        <p:xfrm>
          <a:off x="2988752" y="3801503"/>
          <a:ext cx="60960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609709" imgH="333543" progId="Equation.DSMT4">
                  <p:embed/>
                </p:oleObj>
              </mc:Choice>
              <mc:Fallback>
                <p:oleObj name="Equation" r:id="rId18" imgW="609709" imgH="33354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988752" y="3801503"/>
                        <a:ext cx="609600" cy="33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7541748"/>
              </p:ext>
            </p:extLst>
          </p:nvPr>
        </p:nvGraphicFramePr>
        <p:xfrm>
          <a:off x="3980959" y="3866590"/>
          <a:ext cx="2032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203040" imgH="203040" progId="Equation.DSMT4">
                  <p:embed/>
                </p:oleObj>
              </mc:Choice>
              <mc:Fallback>
                <p:oleObj name="Equation" r:id="rId20" imgW="20304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980959" y="3866590"/>
                        <a:ext cx="2032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7248338"/>
              </p:ext>
            </p:extLst>
          </p:nvPr>
        </p:nvGraphicFramePr>
        <p:xfrm>
          <a:off x="6219413" y="3794838"/>
          <a:ext cx="190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190440" imgH="279360" progId="Equation.DSMT4">
                  <p:embed/>
                </p:oleObj>
              </mc:Choice>
              <mc:Fallback>
                <p:oleObj name="Equation" r:id="rId22" imgW="19044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6219413" y="3794838"/>
                        <a:ext cx="190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0900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xplosion 1 32"/>
          <p:cNvSpPr/>
          <p:nvPr/>
        </p:nvSpPr>
        <p:spPr>
          <a:xfrm>
            <a:off x="64390" y="19316"/>
            <a:ext cx="4411018" cy="8306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HĐ CÁ NHÂN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14"/>
              <p:cNvSpPr txBox="1">
                <a:spLocks noChangeArrowheads="1"/>
              </p:cNvSpPr>
              <p:nvPr/>
            </p:nvSpPr>
            <p:spPr bwMode="auto">
              <a:xfrm>
                <a:off x="392850" y="944988"/>
                <a:ext cx="8751150" cy="3231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Ví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dụ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2: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So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  <a:cs typeface="Times New Roman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.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Từ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hay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trục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. </a:t>
                </a:r>
              </a:p>
              <a:p>
                <a:pPr algn="just"/>
                <a:endParaRPr lang="en-US" sz="2400" dirty="0">
                  <a:latin typeface="Times New Roman" pitchFamily="18" charset="0"/>
                  <a:cs typeface="Times New Roman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4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     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Vì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  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nên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 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Do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nằm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trước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    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trục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dirty="0" err="1"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2400" dirty="0">
                    <a:latin typeface="Times New Roman" pitchFamily="18" charset="0"/>
                    <a:cs typeface="Times New Roman" pitchFamily="18" charset="0"/>
                  </a:rPr>
                  <a:t>. (H.1.6)</a:t>
                </a:r>
              </a:p>
            </p:txBody>
          </p:sp>
        </mc:Choice>
        <mc:Fallback xmlns="">
          <p:sp>
            <p:nvSpPr>
              <p:cNvPr id="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2850" y="944988"/>
                <a:ext cx="8751150" cy="3231654"/>
              </a:xfrm>
              <a:prstGeom prst="rect">
                <a:avLst/>
              </a:prstGeom>
              <a:blipFill>
                <a:blip r:embed="rId3"/>
                <a:stretch>
                  <a:fillRect l="-1045" r="-1045" b="-150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364" y="4298113"/>
            <a:ext cx="580072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021695"/>
              </p:ext>
            </p:extLst>
          </p:nvPr>
        </p:nvGraphicFramePr>
        <p:xfrm>
          <a:off x="7251512" y="1168393"/>
          <a:ext cx="444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44240" imgH="330120" progId="Equation.DSMT4">
                  <p:embed/>
                </p:oleObj>
              </mc:Choice>
              <mc:Fallback>
                <p:oleObj name="Equation" r:id="rId5" imgW="444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51512" y="1168393"/>
                        <a:ext cx="4445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604186"/>
              </p:ext>
            </p:extLst>
          </p:nvPr>
        </p:nvGraphicFramePr>
        <p:xfrm>
          <a:off x="4146127" y="1004521"/>
          <a:ext cx="228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28600" imgH="736560" progId="Equation.DSMT4">
                  <p:embed/>
                </p:oleObj>
              </mc:Choice>
              <mc:Fallback>
                <p:oleObj name="Equation" r:id="rId7" imgW="2286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46127" y="1004521"/>
                        <a:ext cx="2286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522342"/>
              </p:ext>
            </p:extLst>
          </p:nvPr>
        </p:nvGraphicFramePr>
        <p:xfrm>
          <a:off x="3059887" y="1178978"/>
          <a:ext cx="4381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37992" imgH="323688" progId="Equation.DSMT4">
                  <p:embed/>
                </p:oleObj>
              </mc:Choice>
              <mc:Fallback>
                <p:oleObj name="Equation" r:id="rId9" imgW="437992" imgH="32368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59887" y="1178978"/>
                        <a:ext cx="438150" cy="323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034646"/>
              </p:ext>
            </p:extLst>
          </p:nvPr>
        </p:nvGraphicFramePr>
        <p:xfrm>
          <a:off x="3169424" y="1537921"/>
          <a:ext cx="21907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218996" imgH="733415" progId="Equation.DSMT4">
                  <p:embed/>
                </p:oleObj>
              </mc:Choice>
              <mc:Fallback>
                <p:oleObj name="Equation" r:id="rId11" imgW="218996" imgH="733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169424" y="1537921"/>
                        <a:ext cx="21907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36503"/>
              </p:ext>
            </p:extLst>
          </p:nvPr>
        </p:nvGraphicFramePr>
        <p:xfrm>
          <a:off x="2431237" y="2418150"/>
          <a:ext cx="1066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66680" imgH="736560" progId="Equation.DSMT4">
                  <p:embed/>
                </p:oleObj>
              </mc:Choice>
              <mc:Fallback>
                <p:oleObj name="Equation" r:id="rId13" imgW="10666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31237" y="2418150"/>
                        <a:ext cx="1066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8970855"/>
              </p:ext>
            </p:extLst>
          </p:nvPr>
        </p:nvGraphicFramePr>
        <p:xfrm>
          <a:off x="4146127" y="2428547"/>
          <a:ext cx="863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863280" imgH="736560" progId="Equation.DSMT4">
                  <p:embed/>
                </p:oleObj>
              </mc:Choice>
              <mc:Fallback>
                <p:oleObj name="Equation" r:id="rId15" imgW="863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146127" y="2428547"/>
                        <a:ext cx="8636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787015"/>
              </p:ext>
            </p:extLst>
          </p:nvPr>
        </p:nvGraphicFramePr>
        <p:xfrm>
          <a:off x="5597525" y="2436611"/>
          <a:ext cx="977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977760" imgH="736560" progId="Equation.DSMT4">
                  <p:embed/>
                </p:oleObj>
              </mc:Choice>
              <mc:Fallback>
                <p:oleObj name="Equation" r:id="rId17" imgW="9777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597525" y="2436611"/>
                        <a:ext cx="9779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5787510"/>
              </p:ext>
            </p:extLst>
          </p:nvPr>
        </p:nvGraphicFramePr>
        <p:xfrm>
          <a:off x="7225634" y="2417149"/>
          <a:ext cx="939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939600" imgH="736560" progId="Equation.DSMT4">
                  <p:embed/>
                </p:oleObj>
              </mc:Choice>
              <mc:Fallback>
                <p:oleObj name="Equation" r:id="rId19" imgW="9396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7225634" y="2417149"/>
                        <a:ext cx="939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3114525"/>
              </p:ext>
            </p:extLst>
          </p:nvPr>
        </p:nvGraphicFramePr>
        <p:xfrm>
          <a:off x="2078664" y="3744508"/>
          <a:ext cx="444500" cy="31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444240" imgH="330120" progId="Equation.DSMT4">
                  <p:embed/>
                </p:oleObj>
              </mc:Choice>
              <mc:Fallback>
                <p:oleObj name="Equation" r:id="rId21" imgW="4442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078664" y="3744508"/>
                        <a:ext cx="444500" cy="313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34270"/>
              </p:ext>
            </p:extLst>
          </p:nvPr>
        </p:nvGraphicFramePr>
        <p:xfrm>
          <a:off x="4620831" y="3563242"/>
          <a:ext cx="219075" cy="6964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218996" imgH="733415" progId="Equation.DSMT4">
                  <p:embed/>
                </p:oleObj>
              </mc:Choice>
              <mc:Fallback>
                <p:oleObj name="Equation" r:id="rId23" imgW="218996" imgH="733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620831" y="3563242"/>
                        <a:ext cx="219075" cy="6964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754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-Point Star 3"/>
          <p:cNvSpPr/>
          <p:nvPr/>
        </p:nvSpPr>
        <p:spPr>
          <a:xfrm>
            <a:off x="2237360" y="1031131"/>
            <a:ext cx="4426085" cy="239300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77271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xplosion 1 32"/>
          <p:cNvSpPr/>
          <p:nvPr/>
        </p:nvSpPr>
        <p:spPr>
          <a:xfrm>
            <a:off x="64390" y="19316"/>
            <a:ext cx="4411018" cy="8306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HĐ CÁ NHÂN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56126" y="481383"/>
            <a:ext cx="8275180" cy="579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552718" y="1917494"/>
            <a:ext cx="801280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Hay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123709"/>
              </p:ext>
            </p:extLst>
          </p:nvPr>
        </p:nvGraphicFramePr>
        <p:xfrm>
          <a:off x="1201462" y="1043436"/>
          <a:ext cx="22352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234880" imgH="723600" progId="Equation.DSMT4">
                  <p:embed/>
                </p:oleObj>
              </mc:Choice>
              <mc:Fallback>
                <p:oleObj name="Equation" r:id="rId2" imgW="2234880" imgH="7236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1462" y="1043436"/>
                        <a:ext cx="22352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1410"/>
              </p:ext>
            </p:extLst>
          </p:nvPr>
        </p:nvGraphicFramePr>
        <p:xfrm>
          <a:off x="2269899" y="1927326"/>
          <a:ext cx="2705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705040" imgH="723600" progId="Equation.DSMT4">
                  <p:embed/>
                </p:oleObj>
              </mc:Choice>
              <mc:Fallback>
                <p:oleObj name="Equation" r:id="rId4" imgW="27050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69899" y="1927326"/>
                        <a:ext cx="27051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05024"/>
              </p:ext>
            </p:extLst>
          </p:nvPr>
        </p:nvGraphicFramePr>
        <p:xfrm>
          <a:off x="1710710" y="3205965"/>
          <a:ext cx="30099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009600" imgH="330120" progId="Equation.DSMT4">
                  <p:embed/>
                </p:oleObj>
              </mc:Choice>
              <mc:Fallback>
                <p:oleObj name="Equation" r:id="rId6" imgW="30096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10710" y="3205965"/>
                        <a:ext cx="30099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7516931"/>
              </p:ext>
            </p:extLst>
          </p:nvPr>
        </p:nvGraphicFramePr>
        <p:xfrm>
          <a:off x="1622425" y="3546475"/>
          <a:ext cx="27051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705040" imgH="723600" progId="Equation.DSMT4">
                  <p:embed/>
                </p:oleObj>
              </mc:Choice>
              <mc:Fallback>
                <p:oleObj name="Equation" r:id="rId8" imgW="270504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22425" y="3546475"/>
                        <a:ext cx="27051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314299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Explosion 1 32"/>
          <p:cNvSpPr/>
          <p:nvPr/>
        </p:nvSpPr>
        <p:spPr>
          <a:xfrm>
            <a:off x="64390" y="19316"/>
            <a:ext cx="4411018" cy="8306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HĐ CÁ NHÂN</a:t>
            </a:r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456126" y="727186"/>
            <a:ext cx="80128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32381" y="997972"/>
            <a:ext cx="8775431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Giải: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WHtR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Chung. </a:t>
            </a:r>
          </a:p>
          <a:p>
            <a:pPr algn="just">
              <a:lnSpc>
                <a:spcPct val="150000"/>
              </a:lnSpc>
            </a:pPr>
            <a:r>
              <a:rPr lang="fr-FR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fr-FR" sz="2400" dirty="0">
                <a:latin typeface="Times New Roman" pitchFamily="18" charset="0"/>
                <a:cs typeface="Times New Roman" pitchFamily="18" charset="0"/>
              </a:rPr>
              <a:t> An: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Chung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WHtR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WHtR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Chung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1" y="-9016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390083"/>
              </p:ext>
            </p:extLst>
          </p:nvPr>
        </p:nvGraphicFramePr>
        <p:xfrm>
          <a:off x="1495630" y="1528421"/>
          <a:ext cx="12192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218960" imgH="736560" progId="Equation.DSMT4">
                  <p:embed/>
                </p:oleObj>
              </mc:Choice>
              <mc:Fallback>
                <p:oleObj name="Equation" r:id="rId2" imgW="1218960" imgH="73656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495630" y="1528421"/>
                        <a:ext cx="12192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1169311"/>
              </p:ext>
            </p:extLst>
          </p:nvPr>
        </p:nvGraphicFramePr>
        <p:xfrm>
          <a:off x="2030413" y="2094426"/>
          <a:ext cx="1511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511280" imgH="736560" progId="Equation.DSMT4">
                  <p:embed/>
                </p:oleObj>
              </mc:Choice>
              <mc:Fallback>
                <p:oleObj name="Equation" r:id="rId4" imgW="1511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30413" y="2094426"/>
                        <a:ext cx="1511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8670458"/>
              </p:ext>
            </p:extLst>
          </p:nvPr>
        </p:nvGraphicFramePr>
        <p:xfrm>
          <a:off x="7001797" y="2849103"/>
          <a:ext cx="6858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85800" imgH="330120" progId="Equation.DSMT4">
                  <p:embed/>
                </p:oleObj>
              </mc:Choice>
              <mc:Fallback>
                <p:oleObj name="Equation" r:id="rId6" imgW="68580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01797" y="2849103"/>
                        <a:ext cx="6858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0661982"/>
              </p:ext>
            </p:extLst>
          </p:nvPr>
        </p:nvGraphicFramePr>
        <p:xfrm>
          <a:off x="5461829" y="3410589"/>
          <a:ext cx="9779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77760" imgH="330120" progId="Equation.DSMT4">
                  <p:embed/>
                </p:oleObj>
              </mc:Choice>
              <mc:Fallback>
                <p:oleObj name="Equation" r:id="rId8" imgW="9777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1829" y="3410589"/>
                        <a:ext cx="9779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41969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ion 1 14"/>
          <p:cNvSpPr/>
          <p:nvPr/>
        </p:nvSpPr>
        <p:spPr>
          <a:xfrm>
            <a:off x="64390" y="19316"/>
            <a:ext cx="4411018" cy="8306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TẬP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69005" y="520509"/>
            <a:ext cx="801280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1.5. So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i="1" dirty="0">
              <a:latin typeface="Cambria Math" panose="02040503050406030204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580103" y="2300749"/>
            <a:ext cx="80412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Giải: </a:t>
            </a:r>
          </a:p>
          <a:p>
            <a:pPr algn="just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                 ;   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813559"/>
              </p:ext>
            </p:extLst>
          </p:nvPr>
        </p:nvGraphicFramePr>
        <p:xfrm>
          <a:off x="865086" y="1306469"/>
          <a:ext cx="609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09480" imgH="330120" progId="Equation.DSMT4">
                  <p:embed/>
                </p:oleObj>
              </mc:Choice>
              <mc:Fallback>
                <p:oleObj name="Equation" r:id="rId2" imgW="609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65086" y="1306469"/>
                        <a:ext cx="609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5669880"/>
              </p:ext>
            </p:extLst>
          </p:nvPr>
        </p:nvGraphicFramePr>
        <p:xfrm>
          <a:off x="1925078" y="1306591"/>
          <a:ext cx="8890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88840" imgH="330120" progId="Equation.DSMT4">
                  <p:embed/>
                </p:oleObj>
              </mc:Choice>
              <mc:Fallback>
                <p:oleObj name="Equation" r:id="rId4" imgW="88884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5078" y="1306591"/>
                        <a:ext cx="8890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1303147"/>
              </p:ext>
            </p:extLst>
          </p:nvPr>
        </p:nvGraphicFramePr>
        <p:xfrm>
          <a:off x="888962" y="1636669"/>
          <a:ext cx="812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736560" progId="Equation.DSMT4">
                  <p:embed/>
                </p:oleObj>
              </mc:Choice>
              <mc:Fallback>
                <p:oleObj name="Equation" r:id="rId6" imgW="8125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8962" y="1636669"/>
                        <a:ext cx="812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9387275"/>
              </p:ext>
            </p:extLst>
          </p:nvPr>
        </p:nvGraphicFramePr>
        <p:xfrm>
          <a:off x="2389188" y="1636713"/>
          <a:ext cx="8509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50680" imgH="736560" progId="Equation.DSMT4">
                  <p:embed/>
                </p:oleObj>
              </mc:Choice>
              <mc:Fallback>
                <p:oleObj name="Equation" r:id="rId8" imgW="8506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89188" y="1636713"/>
                        <a:ext cx="8509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38890"/>
              </p:ext>
            </p:extLst>
          </p:nvPr>
        </p:nvGraphicFramePr>
        <p:xfrm>
          <a:off x="1925078" y="2765349"/>
          <a:ext cx="1422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360" imgH="330120" progId="Equation.DSMT4">
                  <p:embed/>
                </p:oleObj>
              </mc:Choice>
              <mc:Fallback>
                <p:oleObj name="Equation" r:id="rId10" imgW="14223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25078" y="2765349"/>
                        <a:ext cx="1422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1007893"/>
              </p:ext>
            </p:extLst>
          </p:nvPr>
        </p:nvGraphicFramePr>
        <p:xfrm>
          <a:off x="3951338" y="2765349"/>
          <a:ext cx="17526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52480" imgH="330120" progId="Equation.DSMT4">
                  <p:embed/>
                </p:oleObj>
              </mc:Choice>
              <mc:Fallback>
                <p:oleObj name="Equation" r:id="rId12" imgW="17524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951338" y="2765349"/>
                        <a:ext cx="17526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6499655"/>
              </p:ext>
            </p:extLst>
          </p:nvPr>
        </p:nvGraphicFramePr>
        <p:xfrm>
          <a:off x="1822450" y="3057470"/>
          <a:ext cx="1257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257120" imgH="736560" progId="Equation.DSMT4">
                  <p:embed/>
                </p:oleObj>
              </mc:Choice>
              <mc:Fallback>
                <p:oleObj name="Equation" r:id="rId14" imgW="12571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22450" y="3057470"/>
                        <a:ext cx="1257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875811"/>
              </p:ext>
            </p:extLst>
          </p:nvPr>
        </p:nvGraphicFramePr>
        <p:xfrm>
          <a:off x="3450106" y="3057470"/>
          <a:ext cx="1295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295280" imgH="736560" progId="Equation.DSMT4">
                  <p:embed/>
                </p:oleObj>
              </mc:Choice>
              <mc:Fallback>
                <p:oleObj name="Equation" r:id="rId16" imgW="12952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450106" y="3057470"/>
                        <a:ext cx="1295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15806"/>
              </p:ext>
            </p:extLst>
          </p:nvPr>
        </p:nvGraphicFramePr>
        <p:xfrm>
          <a:off x="1295362" y="3644645"/>
          <a:ext cx="1930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30320" imgH="736560" progId="Equation.DSMT4">
                  <p:embed/>
                </p:oleObj>
              </mc:Choice>
              <mc:Fallback>
                <p:oleObj name="Equation" r:id="rId18" imgW="19303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295362" y="3644645"/>
                        <a:ext cx="1930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86036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18" y="-1007705"/>
            <a:ext cx="7205551" cy="3500235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521351" y="492510"/>
            <a:ext cx="61270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HỒNG TẶNG THẦY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41851" y="-920690"/>
            <a:ext cx="324263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402598" y="2396195"/>
            <a:ext cx="6364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20/11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2" name="Picture 2" descr="Káº¿t quáº£ hÃ¬nh áº£nh cho rose cartoon png pink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606478" y="3445588"/>
            <a:ext cx="1162118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21438" y="4451186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58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758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xplosion 1 14"/>
          <p:cNvSpPr/>
          <p:nvPr/>
        </p:nvSpPr>
        <p:spPr>
          <a:xfrm>
            <a:off x="-79118" y="0"/>
            <a:ext cx="4100512" cy="556091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LUYỆN TẬP</a:t>
            </a: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1" y="3224981"/>
            <a:ext cx="9143999" cy="270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Giải: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                   ;                    ; </a:t>
            </a:r>
          </a:p>
          <a:p>
            <a:pPr>
              <a:lnSpc>
                <a:spcPct val="150000"/>
              </a:lnSpc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>
              <a:lnSpc>
                <a:spcPct val="150000"/>
              </a:lnSpc>
            </a:pPr>
            <a:endParaRPr lang="en-GB" sz="9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( Mỹ, Anh, Pháp, Australia, Tây Ban Nha)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1" y="-261610"/>
            <a:ext cx="18473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/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84733" y="196649"/>
            <a:ext cx="8703628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1.6: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2019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thọ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986984"/>
              </p:ext>
            </p:extLst>
          </p:nvPr>
        </p:nvGraphicFramePr>
        <p:xfrm>
          <a:off x="184733" y="1173100"/>
          <a:ext cx="879211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2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88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4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31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72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553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97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Australia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Ban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46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thọ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i="1" dirty="0">
                        <a:solidFill>
                          <a:schemeClr val="tx1"/>
                        </a:solidFill>
                        <a:latin typeface="Cambria Math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0" i="1" dirty="0">
                        <a:solidFill>
                          <a:schemeClr val="tx1"/>
                        </a:solidFill>
                        <a:latin typeface="Cambria Math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4723849"/>
              </p:ext>
            </p:extLst>
          </p:nvPr>
        </p:nvGraphicFramePr>
        <p:xfrm>
          <a:off x="1647726" y="3242352"/>
          <a:ext cx="13970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396800" imgH="736560" progId="Equation.DSMT4">
                  <p:embed/>
                </p:oleObj>
              </mc:Choice>
              <mc:Fallback>
                <p:oleObj name="Equation" r:id="rId2" imgW="1396800" imgH="73656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47726" y="3242352"/>
                        <a:ext cx="13970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331569"/>
              </p:ext>
            </p:extLst>
          </p:nvPr>
        </p:nvGraphicFramePr>
        <p:xfrm>
          <a:off x="3315266" y="3242352"/>
          <a:ext cx="13716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71600" imgH="736560" progId="Equation.DSMT4">
                  <p:embed/>
                </p:oleObj>
              </mc:Choice>
              <mc:Fallback>
                <p:oleObj name="Equation" r:id="rId4" imgW="13716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5266" y="3242352"/>
                        <a:ext cx="13716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733488"/>
              </p:ext>
            </p:extLst>
          </p:nvPr>
        </p:nvGraphicFramePr>
        <p:xfrm>
          <a:off x="4950717" y="3242352"/>
          <a:ext cx="1422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22360" imgH="723600" progId="Equation.DSMT4">
                  <p:embed/>
                </p:oleObj>
              </mc:Choice>
              <mc:Fallback>
                <p:oleObj name="Equation" r:id="rId6" imgW="142236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50717" y="3242352"/>
                        <a:ext cx="14224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387154"/>
              </p:ext>
            </p:extLst>
          </p:nvPr>
        </p:nvGraphicFramePr>
        <p:xfrm>
          <a:off x="3285770" y="4347408"/>
          <a:ext cx="28321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831760" imgH="330120" progId="Equation.DSMT4">
                  <p:embed/>
                </p:oleObj>
              </mc:Choice>
              <mc:Fallback>
                <p:oleObj name="Equation" r:id="rId8" imgW="283176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285770" y="4347408"/>
                        <a:ext cx="28321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9437404"/>
              </p:ext>
            </p:extLst>
          </p:nvPr>
        </p:nvGraphicFramePr>
        <p:xfrm>
          <a:off x="7675563" y="1657859"/>
          <a:ext cx="546100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760" imgH="736560" progId="Equation.DSMT4">
                  <p:embed/>
                </p:oleObj>
              </mc:Choice>
              <mc:Fallback>
                <p:oleObj name="Equation" r:id="rId10" imgW="545760" imgH="73656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75563" y="1657859"/>
                        <a:ext cx="546100" cy="720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82582"/>
              </p:ext>
            </p:extLst>
          </p:nvPr>
        </p:nvGraphicFramePr>
        <p:xfrm>
          <a:off x="5794375" y="1652176"/>
          <a:ext cx="5461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545760" imgH="736560" progId="Equation.DSMT4">
                  <p:embed/>
                </p:oleObj>
              </mc:Choice>
              <mc:Fallback>
                <p:oleObj name="Equation" r:id="rId12" imgW="5457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794375" y="1652176"/>
                        <a:ext cx="5461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7546896"/>
              </p:ext>
            </p:extLst>
          </p:nvPr>
        </p:nvGraphicFramePr>
        <p:xfrm>
          <a:off x="3949700" y="1806216"/>
          <a:ext cx="5715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571320" imgH="330120" progId="Equation.DSMT4">
                  <p:embed/>
                </p:oleObj>
              </mc:Choice>
              <mc:Fallback>
                <p:oleObj name="Equation" r:id="rId14" imgW="57132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49700" y="1806216"/>
                        <a:ext cx="5715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116905"/>
              </p:ext>
            </p:extLst>
          </p:nvPr>
        </p:nvGraphicFramePr>
        <p:xfrm>
          <a:off x="2855763" y="1806830"/>
          <a:ext cx="317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317160" imgH="279360" progId="Equation.DSMT4">
                  <p:embed/>
                </p:oleObj>
              </mc:Choice>
              <mc:Fallback>
                <p:oleObj name="Equation" r:id="rId16" imgW="31716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55763" y="1806830"/>
                        <a:ext cx="317500" cy="27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4177719"/>
              </p:ext>
            </p:extLst>
          </p:nvPr>
        </p:nvGraphicFramePr>
        <p:xfrm>
          <a:off x="8368058" y="1659674"/>
          <a:ext cx="5715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571320" imgH="723600" progId="Equation.DSMT4">
                  <p:embed/>
                </p:oleObj>
              </mc:Choice>
              <mc:Fallback>
                <p:oleObj name="Equation" r:id="rId18" imgW="57132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368058" y="1659674"/>
                        <a:ext cx="5715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538020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0-Point Star 3"/>
          <p:cNvSpPr/>
          <p:nvPr/>
        </p:nvSpPr>
        <p:spPr>
          <a:xfrm>
            <a:off x="2237360" y="1031131"/>
            <a:ext cx="4426085" cy="2393005"/>
          </a:xfrm>
          <a:prstGeom prst="star10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814669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59" y="850006"/>
            <a:ext cx="86481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" name="Explosion 1 7"/>
          <p:cNvSpPr/>
          <p:nvPr/>
        </p:nvSpPr>
        <p:spPr>
          <a:xfrm>
            <a:off x="64390" y="19316"/>
            <a:ext cx="4411018" cy="830690"/>
          </a:xfrm>
          <a:prstGeom prst="irregularSeal1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VẬN DỤNG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8" y="1699951"/>
            <a:ext cx="3734529" cy="2264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330" y="1699951"/>
            <a:ext cx="3008693" cy="2184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4696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VỀ NHÀ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8313313" cy="2644194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chắc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555028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6" y="24083"/>
            <a:ext cx="9144000" cy="51435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9" y="-35268"/>
            <a:ext cx="826241" cy="63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14" y="-29540"/>
            <a:ext cx="781442" cy="6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33" y="-32657"/>
            <a:ext cx="791253" cy="63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6" descr="C:\Users\ADMIN\Desktop\Tai nguyen thiet ke tro choi\Bảng gỗ\4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002" y="-29540"/>
            <a:ext cx="753836" cy="6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7" descr="C:\Users\ADMIN\Desktop\Tai nguyen thiet ke tro choi\Bảng gỗ\5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809" y="-14515"/>
            <a:ext cx="753836" cy="6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7064799" y="1847992"/>
            <a:ext cx="990738" cy="1829055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64247" y="2548024"/>
            <a:ext cx="752968" cy="6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6909794" y="1805356"/>
            <a:ext cx="990738" cy="1829055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95493" y="3433560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6686974" y="898541"/>
            <a:ext cx="990738" cy="1829055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386365" y="2363236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7012376" y="928550"/>
            <a:ext cx="990738" cy="1829055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2943487" y="3793806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500142" y="4308412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6624517" y="1246905"/>
            <a:ext cx="990738" cy="1829055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221530" y="3136965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6909037" y="729621"/>
            <a:ext cx="990738" cy="1829055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548974" y="2600055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7373344" y="1184416"/>
            <a:ext cx="990738" cy="1829055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6827236" y="1642409"/>
            <a:ext cx="990738" cy="1829055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1999741" y="4125159"/>
            <a:ext cx="564726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7075192" y="1363124"/>
            <a:ext cx="990738" cy="1829055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447790" y="4392558"/>
            <a:ext cx="752968" cy="6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7212684" y="1495520"/>
            <a:ext cx="990738" cy="1829055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652506" y="3073082"/>
            <a:ext cx="752968" cy="65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512" y="2460790"/>
            <a:ext cx="2135770" cy="1601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75666" y="-24598"/>
            <a:ext cx="609600" cy="4572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55355" y="654826"/>
            <a:ext cx="609600" cy="4572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99960" y="1275578"/>
            <a:ext cx="609600" cy="4572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99960" y="1955001"/>
            <a:ext cx="609600" cy="4572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903751" y="2529554"/>
            <a:ext cx="609600" cy="4572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74681" y="3122753"/>
            <a:ext cx="609600" cy="4572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55355" y="3691718"/>
            <a:ext cx="609600" cy="4572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43562" y="4228854"/>
            <a:ext cx="609600" cy="4572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05527" y="4813547"/>
            <a:ext cx="609600" cy="4572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818472" y="5400954"/>
            <a:ext cx="609600" cy="4572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665" y="2537127"/>
            <a:ext cx="5265499" cy="253882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1701" y="3603737"/>
            <a:ext cx="4397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MỪNG NGÀY 20/11</a:t>
            </a:r>
          </a:p>
        </p:txBody>
      </p:sp>
      <p:pic>
        <p:nvPicPr>
          <p:cNvPr id="12290" name="Picture 2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8523"/>
            <a:ext cx="1518504" cy="1210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0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0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04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4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04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0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4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04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04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04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0"/>
                  </p:tgtEl>
                </p:cond>
              </p:nextCondLst>
            </p:seq>
            <p:audio>
              <p:cMediaNode vol="5303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24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45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3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85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3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15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15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61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45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083" y="-2263498"/>
            <a:ext cx="3209834" cy="7739743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2" y="414407"/>
            <a:ext cx="786438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187994" y="100013"/>
            <a:ext cx="757084" cy="281298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540359"/>
            <a:ext cx="638980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3197" y="531638"/>
            <a:ext cx="90244" cy="57246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4543" y="945862"/>
            <a:ext cx="90244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31578" y="751402"/>
            <a:ext cx="90244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844" y="770105"/>
            <a:ext cx="90244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544434" y="749243"/>
            <a:ext cx="67794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107256" y="2329158"/>
            <a:ext cx="236220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6696" y="152711"/>
            <a:ext cx="609600" cy="457200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19050" y="3298594"/>
            <a:ext cx="4476958" cy="865261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564957" y="3298594"/>
            <a:ext cx="4513681" cy="865261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9050" y="4257680"/>
            <a:ext cx="4457700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564957" y="4267915"/>
            <a:ext cx="4513681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9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500" y="2342522"/>
            <a:ext cx="609600" cy="457200"/>
          </a:xfrm>
          <a:prstGeom prst="rect">
            <a:avLst/>
          </a:prstGeom>
        </p:spPr>
      </p:pic>
      <p:pic>
        <p:nvPicPr>
          <p:cNvPr id="50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35561" y="3298594"/>
            <a:ext cx="6096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763500" y="3954174"/>
            <a:ext cx="6096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843358" y="4609754"/>
            <a:ext cx="609600" cy="4572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173200" y="2350724"/>
            <a:ext cx="609600" cy="457200"/>
          </a:xfrm>
          <a:prstGeom prst="rect">
            <a:avLst/>
          </a:prstGeom>
        </p:spPr>
      </p:pic>
      <p:pic>
        <p:nvPicPr>
          <p:cNvPr id="54" name="Picture 2" descr="Káº¿t quáº£ hÃ¬nh áº£nh cho rose cartoon png pink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994148" y="-107416"/>
            <a:ext cx="853269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2140926" y="1098839"/>
            <a:ext cx="50453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7629052"/>
              </p:ext>
            </p:extLst>
          </p:nvPr>
        </p:nvGraphicFramePr>
        <p:xfrm>
          <a:off x="2549525" y="3346821"/>
          <a:ext cx="855663" cy="8701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06080" imgH="393480" progId="Equation.DSMT4">
                  <p:embed/>
                </p:oleObj>
              </mc:Choice>
              <mc:Fallback>
                <p:oleObj name="Equation" r:id="rId18" imgW="406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549525" y="3346821"/>
                        <a:ext cx="855663" cy="8701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9836667"/>
              </p:ext>
            </p:extLst>
          </p:nvPr>
        </p:nvGraphicFramePr>
        <p:xfrm>
          <a:off x="7104966" y="3357318"/>
          <a:ext cx="1165274" cy="86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19040" imgH="393480" progId="Equation.DSMT4">
                  <p:embed/>
                </p:oleObj>
              </mc:Choice>
              <mc:Fallback>
                <p:oleObj name="Equation" r:id="rId2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04966" y="3357318"/>
                        <a:ext cx="1165274" cy="868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383942"/>
              </p:ext>
            </p:extLst>
          </p:nvPr>
        </p:nvGraphicFramePr>
        <p:xfrm>
          <a:off x="2418080" y="4225382"/>
          <a:ext cx="1224027" cy="794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07960" imgH="393480" progId="Equation.DSMT4">
                  <p:embed/>
                </p:oleObj>
              </mc:Choice>
              <mc:Fallback>
                <p:oleObj name="Equation" r:id="rId22" imgW="507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418080" y="4225382"/>
                        <a:ext cx="1224027" cy="794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036926"/>
              </p:ext>
            </p:extLst>
          </p:nvPr>
        </p:nvGraphicFramePr>
        <p:xfrm>
          <a:off x="7023686" y="4442529"/>
          <a:ext cx="989862" cy="4037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69800" imgH="177480" progId="Equation.DSMT4">
                  <p:embed/>
                </p:oleObj>
              </mc:Choice>
              <mc:Fallback>
                <p:oleObj name="Equation" r:id="rId24" imgW="4698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023686" y="4442529"/>
                        <a:ext cx="989862" cy="4037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10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52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2727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3939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5" grpId="1" animBg="1"/>
      <p:bldP spid="46" grpId="1" animBg="1"/>
      <p:bldP spid="47" grpId="1" animBg="1"/>
      <p:bldP spid="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083" y="-2263498"/>
            <a:ext cx="3209834" cy="7739743"/>
          </a:xfrm>
          <a:prstGeom prst="rect">
            <a:avLst/>
          </a:prstGeom>
        </p:spPr>
      </p:pic>
      <p:pic>
        <p:nvPicPr>
          <p:cNvPr id="8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2" y="414407"/>
            <a:ext cx="786438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times up"/>
          <p:cNvGrpSpPr/>
          <p:nvPr/>
        </p:nvGrpSpPr>
        <p:grpSpPr>
          <a:xfrm>
            <a:off x="187994" y="100013"/>
            <a:ext cx="757084" cy="281298"/>
            <a:chOff x="2989747" y="438150"/>
            <a:chExt cx="1572029" cy="683752"/>
          </a:xfrm>
        </p:grpSpPr>
        <p:sp>
          <p:nvSpPr>
            <p:cNvPr id="10" name="Rounded Rectangle 9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540359"/>
            <a:ext cx="638980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3197" y="531638"/>
            <a:ext cx="90244" cy="57246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4543" y="945862"/>
            <a:ext cx="90244" cy="57246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31578" y="751402"/>
            <a:ext cx="90244" cy="57246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844" y="770105"/>
            <a:ext cx="90244" cy="57246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2" name="Oval 107"/>
          <p:cNvSpPr>
            <a:spLocks noChangeArrowheads="1"/>
          </p:cNvSpPr>
          <p:nvPr/>
        </p:nvSpPr>
        <p:spPr bwMode="auto">
          <a:xfrm>
            <a:off x="544434" y="749243"/>
            <a:ext cx="67794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3" name="Explosion 2 42"/>
          <p:cNvSpPr/>
          <p:nvPr/>
        </p:nvSpPr>
        <p:spPr>
          <a:xfrm>
            <a:off x="-107256" y="2329158"/>
            <a:ext cx="236220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86696" y="152711"/>
            <a:ext cx="609600" cy="457200"/>
          </a:xfrm>
          <a:prstGeom prst="rect">
            <a:avLst/>
          </a:prstGeom>
        </p:spPr>
      </p:pic>
      <p:pic>
        <p:nvPicPr>
          <p:cNvPr id="45" name="Picture 2" descr="Káº¿t quáº£ hÃ¬nh áº£nh cho rose cartoon png pink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994148" y="-107416"/>
            <a:ext cx="853269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ounded Rectangle 45"/>
          <p:cNvSpPr/>
          <p:nvPr/>
        </p:nvSpPr>
        <p:spPr>
          <a:xfrm>
            <a:off x="57150" y="3468399"/>
            <a:ext cx="4366589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30994" y="4382799"/>
            <a:ext cx="4574906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10160" y="4378358"/>
            <a:ext cx="4366588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511944" y="3435817"/>
            <a:ext cx="4593956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25300" y="2342522"/>
            <a:ext cx="6096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97361" y="3298594"/>
            <a:ext cx="6096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925300" y="3954174"/>
            <a:ext cx="6096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05158" y="4609754"/>
            <a:ext cx="6096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335000" y="2350724"/>
            <a:ext cx="609600" cy="457200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954134" y="656969"/>
            <a:ext cx="56069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itchFamily="18" charset="0"/>
              </a:rPr>
              <a:t>Câu 2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     ?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9453708"/>
              </p:ext>
            </p:extLst>
          </p:nvPr>
        </p:nvGraphicFramePr>
        <p:xfrm>
          <a:off x="2426018" y="3446174"/>
          <a:ext cx="406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406080" imgH="736560" progId="Equation.DSMT4">
                  <p:embed/>
                </p:oleObj>
              </mc:Choice>
              <mc:Fallback>
                <p:oleObj name="Equation" r:id="rId18" imgW="406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2426018" y="3446174"/>
                        <a:ext cx="406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396469"/>
              </p:ext>
            </p:extLst>
          </p:nvPr>
        </p:nvGraphicFramePr>
        <p:xfrm>
          <a:off x="4976178" y="962743"/>
          <a:ext cx="390525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90713" imgH="733415" progId="Equation.DSMT4">
                  <p:embed/>
                </p:oleObj>
              </mc:Choice>
              <mc:Fallback>
                <p:oleObj name="Equation" r:id="rId20" imgW="390713" imgH="733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4976178" y="962743"/>
                        <a:ext cx="390525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3820769"/>
              </p:ext>
            </p:extLst>
          </p:nvPr>
        </p:nvGraphicFramePr>
        <p:xfrm>
          <a:off x="2349818" y="4359897"/>
          <a:ext cx="558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558720" imgH="736560" progId="Equation.DSMT4">
                  <p:embed/>
                </p:oleObj>
              </mc:Choice>
              <mc:Fallback>
                <p:oleObj name="Equation" r:id="rId22" imgW="5587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349818" y="4359897"/>
                        <a:ext cx="558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9947692"/>
              </p:ext>
            </p:extLst>
          </p:nvPr>
        </p:nvGraphicFramePr>
        <p:xfrm>
          <a:off x="7029685" y="3424704"/>
          <a:ext cx="5588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558720" imgH="736560" progId="Equation.DSMT4">
                  <p:embed/>
                </p:oleObj>
              </mc:Choice>
              <mc:Fallback>
                <p:oleObj name="Equation" r:id="rId24" imgW="55872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029685" y="3424704"/>
                        <a:ext cx="5588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4172381"/>
              </p:ext>
            </p:extLst>
          </p:nvPr>
        </p:nvGraphicFramePr>
        <p:xfrm>
          <a:off x="7047399" y="4356133"/>
          <a:ext cx="406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06080" imgH="736560" progId="Equation.DSMT4">
                  <p:embed/>
                </p:oleObj>
              </mc:Choice>
              <mc:Fallback>
                <p:oleObj name="Equation" r:id="rId26" imgW="406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47399" y="4356133"/>
                        <a:ext cx="406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7761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3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3" grpId="0" animBg="1"/>
      <p:bldP spid="43" grpId="1" animBg="1"/>
      <p:bldP spid="46" grpId="1" animBg="1"/>
      <p:bldP spid="47" grpId="1" animBg="1"/>
      <p:bldP spid="48" grpId="1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083" y="-2263498"/>
            <a:ext cx="3209834" cy="7739743"/>
          </a:xfrm>
          <a:prstGeom prst="rect">
            <a:avLst/>
          </a:prstGeom>
        </p:spPr>
      </p:pic>
      <p:pic>
        <p:nvPicPr>
          <p:cNvPr id="8" name="Picture 2" descr="Káº¿t quáº£ hÃ¬nh áº£nh cho rose cartoon png pink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994148" y="-107416"/>
            <a:ext cx="853269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2" y="414407"/>
            <a:ext cx="786438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187994" y="100013"/>
            <a:ext cx="757084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540359"/>
            <a:ext cx="638980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3197" y="531638"/>
            <a:ext cx="90244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4543" y="945862"/>
            <a:ext cx="90244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31578" y="751402"/>
            <a:ext cx="90244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844" y="770105"/>
            <a:ext cx="90244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544434" y="749243"/>
            <a:ext cx="67794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107256" y="2329158"/>
            <a:ext cx="236220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86696" y="152711"/>
            <a:ext cx="6096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4698308" y="4300078"/>
            <a:ext cx="4445693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0" y="3438005"/>
            <a:ext cx="4591050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0" y="4300078"/>
            <a:ext cx="4591050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698308" y="3453938"/>
            <a:ext cx="4445693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600" dirty="0">
                <a:solidFill>
                  <a:schemeClr val="tx1"/>
                </a:solidFill>
              </a:rPr>
              <a:t> </a:t>
            </a:r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2342522"/>
            <a:ext cx="6096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5561" y="3298594"/>
            <a:ext cx="6096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763500" y="3954174"/>
            <a:ext cx="6096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43358" y="4609754"/>
            <a:ext cx="6096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173200" y="2350724"/>
            <a:ext cx="609600" cy="457200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852247" y="618581"/>
            <a:ext cx="560363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Câu 3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GB" sz="24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 được biểu diễn trên trục số bởi hình vẽ nào sau đây: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4" y="4342100"/>
            <a:ext cx="3923875" cy="6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1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684" y="3493192"/>
            <a:ext cx="3815603" cy="57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1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7" y="4342100"/>
            <a:ext cx="3932721" cy="60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80" y="3453938"/>
            <a:ext cx="3815603" cy="65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27093"/>
              </p:ext>
            </p:extLst>
          </p:nvPr>
        </p:nvGraphicFramePr>
        <p:xfrm>
          <a:off x="3286125" y="441935"/>
          <a:ext cx="4000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00169" imgH="733415" progId="Equation.DSMT4">
                  <p:embed/>
                </p:oleObj>
              </mc:Choice>
              <mc:Fallback>
                <p:oleObj name="Equation" r:id="rId22" imgW="400169" imgH="733415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3286125" y="441935"/>
                        <a:ext cx="400050" cy="733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57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9394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36364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333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4" grpId="0" animBg="1"/>
      <p:bldP spid="44" grpId="1" animBg="1"/>
      <p:bldP spid="46" grpId="1" animBg="1"/>
      <p:bldP spid="47" grpId="1" animBg="1"/>
      <p:bldP spid="48" grpId="1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083" y="-2263498"/>
            <a:ext cx="3209834" cy="7739743"/>
          </a:xfrm>
          <a:prstGeom prst="rect">
            <a:avLst/>
          </a:prstGeom>
        </p:spPr>
      </p:pic>
      <p:pic>
        <p:nvPicPr>
          <p:cNvPr id="8" name="Picture 2" descr="Káº¿t quáº£ hÃ¬nh áº£nh cho rose cartoon png pink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994148" y="-107416"/>
            <a:ext cx="853269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2" y="414407"/>
            <a:ext cx="786438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187994" y="100013"/>
            <a:ext cx="757084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540359"/>
            <a:ext cx="638980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3197" y="531638"/>
            <a:ext cx="90244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4543" y="945862"/>
            <a:ext cx="90244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31578" y="751402"/>
            <a:ext cx="90244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844" y="770105"/>
            <a:ext cx="90244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544434" y="749243"/>
            <a:ext cx="67794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107256" y="2329158"/>
            <a:ext cx="236220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86696" y="152711"/>
            <a:ext cx="6096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90700" y="3422334"/>
            <a:ext cx="4366589" cy="838167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4530994" y="4382799"/>
            <a:ext cx="4574906" cy="760701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7150" y="4374719"/>
            <a:ext cx="4366588" cy="768781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C.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11944" y="3435817"/>
            <a:ext cx="4593956" cy="824684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5300" y="2342522"/>
            <a:ext cx="6096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97361" y="3298594"/>
            <a:ext cx="6096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5300" y="3954174"/>
            <a:ext cx="6096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005158" y="4609754"/>
            <a:ext cx="6096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35000" y="2350724"/>
            <a:ext cx="609600" cy="457200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958499" y="521681"/>
            <a:ext cx="534325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M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3361721"/>
              </p:ext>
            </p:extLst>
          </p:nvPr>
        </p:nvGraphicFramePr>
        <p:xfrm>
          <a:off x="1958499" y="1577006"/>
          <a:ext cx="5029586" cy="75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8" imgW="5229955" imgH="1028844" progId="Paint.Picture">
                  <p:embed/>
                </p:oleObj>
              </mc:Choice>
              <mc:Fallback>
                <p:oleObj name="Bitmap Image" r:id="rId18" imgW="5229955" imgH="1028844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58499" y="1577006"/>
                        <a:ext cx="5029586" cy="751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495913"/>
              </p:ext>
            </p:extLst>
          </p:nvPr>
        </p:nvGraphicFramePr>
        <p:xfrm>
          <a:off x="2533284" y="3491342"/>
          <a:ext cx="3937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393480" imgH="723600" progId="Equation.DSMT4">
                  <p:embed/>
                </p:oleObj>
              </mc:Choice>
              <mc:Fallback>
                <p:oleObj name="Equation" r:id="rId20" imgW="393480" imgH="723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33284" y="3491342"/>
                        <a:ext cx="3937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7914265"/>
              </p:ext>
            </p:extLst>
          </p:nvPr>
        </p:nvGraphicFramePr>
        <p:xfrm>
          <a:off x="2533284" y="4435007"/>
          <a:ext cx="406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406080" imgH="736560" progId="Equation.DSMT4">
                  <p:embed/>
                </p:oleObj>
              </mc:Choice>
              <mc:Fallback>
                <p:oleObj name="Equation" r:id="rId22" imgW="406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533284" y="4435007"/>
                        <a:ext cx="406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5362292"/>
              </p:ext>
            </p:extLst>
          </p:nvPr>
        </p:nvGraphicFramePr>
        <p:xfrm>
          <a:off x="6997289" y="3493930"/>
          <a:ext cx="241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241200" imgH="736560" progId="Equation.DSMT4">
                  <p:embed/>
                </p:oleObj>
              </mc:Choice>
              <mc:Fallback>
                <p:oleObj name="Equation" r:id="rId24" imgW="24120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997289" y="3493930"/>
                        <a:ext cx="241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1793762"/>
              </p:ext>
            </p:extLst>
          </p:nvPr>
        </p:nvGraphicFramePr>
        <p:xfrm>
          <a:off x="7062346" y="4443087"/>
          <a:ext cx="2413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241200" imgH="723600" progId="Equation.DSMT4">
                  <p:embed/>
                </p:oleObj>
              </mc:Choice>
              <mc:Fallback>
                <p:oleObj name="Equation" r:id="rId26" imgW="2412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062346" y="4443087"/>
                        <a:ext cx="2413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368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4" grpId="0" animBg="1"/>
      <p:bldP spid="44" grpId="1" animBg="1"/>
      <p:bldP spid="46" grpId="1" animBg="1"/>
      <p:bldP spid="47" grpId="1" animBg="1"/>
      <p:bldP spid="48" grpId="1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083" y="-2263498"/>
            <a:ext cx="3209834" cy="7739743"/>
          </a:xfrm>
          <a:prstGeom prst="rect">
            <a:avLst/>
          </a:prstGeom>
        </p:spPr>
      </p:pic>
      <p:pic>
        <p:nvPicPr>
          <p:cNvPr id="8" name="Picture 2" descr="Káº¿t quáº£ hÃ¬nh áº£nh cho rose cartoon png pink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7994148" y="-107416"/>
            <a:ext cx="853269" cy="131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12" y="414407"/>
            <a:ext cx="786438" cy="65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times up"/>
          <p:cNvGrpSpPr/>
          <p:nvPr/>
        </p:nvGrpSpPr>
        <p:grpSpPr>
          <a:xfrm>
            <a:off x="187994" y="100013"/>
            <a:ext cx="757084" cy="281298"/>
            <a:chOff x="2989747" y="438150"/>
            <a:chExt cx="1572029" cy="683752"/>
          </a:xfrm>
        </p:grpSpPr>
        <p:sp>
          <p:nvSpPr>
            <p:cNvPr id="11" name="Rounded Rectangle 1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32" y="540359"/>
            <a:ext cx="638980" cy="47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3197" y="531638"/>
            <a:ext cx="90244" cy="57246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534543" y="945862"/>
            <a:ext cx="90244" cy="57246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31578" y="751402"/>
            <a:ext cx="90244" cy="57246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61844" y="770105"/>
            <a:ext cx="90244" cy="57246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" name="Oval 107"/>
          <p:cNvSpPr>
            <a:spLocks noChangeArrowheads="1"/>
          </p:cNvSpPr>
          <p:nvPr/>
        </p:nvSpPr>
        <p:spPr bwMode="auto">
          <a:xfrm>
            <a:off x="544434" y="749243"/>
            <a:ext cx="67794" cy="4308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4" name="Explosion 2 43"/>
          <p:cNvSpPr/>
          <p:nvPr/>
        </p:nvSpPr>
        <p:spPr>
          <a:xfrm>
            <a:off x="-107256" y="2329158"/>
            <a:ext cx="2362200" cy="1166648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5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586696" y="152711"/>
            <a:ext cx="609600" cy="457200"/>
          </a:xfrm>
          <a:prstGeom prst="rect">
            <a:avLst/>
          </a:prstGeom>
        </p:spPr>
      </p:pic>
      <p:sp>
        <p:nvSpPr>
          <p:cNvPr id="46" name="Rounded Rectangle 45"/>
          <p:cNvSpPr/>
          <p:nvPr/>
        </p:nvSpPr>
        <p:spPr>
          <a:xfrm>
            <a:off x="38100" y="3427809"/>
            <a:ext cx="4366589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4530994" y="4382799"/>
            <a:ext cx="4574906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D.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7150" y="4374719"/>
            <a:ext cx="4366588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endParaRPr lang="en-US" sz="3000" dirty="0">
              <a:solidFill>
                <a:schemeClr val="tx1"/>
              </a:solidFill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4511944" y="3435817"/>
            <a:ext cx="4593956" cy="714375"/>
          </a:xfrm>
          <a:prstGeom prst="roundRect">
            <a:avLst/>
          </a:prstGeom>
          <a:solidFill>
            <a:srgbClr val="FFCCFF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3000" dirty="0">
                <a:solidFill>
                  <a:schemeClr val="tx1"/>
                </a:solidFill>
              </a:rPr>
              <a:t> 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Dung-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5300" y="2342522"/>
            <a:ext cx="609600" cy="457200"/>
          </a:xfrm>
          <a:prstGeom prst="rect">
            <a:avLst/>
          </a:prstGeom>
        </p:spPr>
      </p:pic>
      <p:pic>
        <p:nvPicPr>
          <p:cNvPr id="51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97361" y="3298594"/>
            <a:ext cx="609600" cy="457200"/>
          </a:xfrm>
          <a:prstGeom prst="rect">
            <a:avLst/>
          </a:prstGeom>
        </p:spPr>
      </p:pic>
      <p:pic>
        <p:nvPicPr>
          <p:cNvPr id="52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925300" y="3954174"/>
            <a:ext cx="609600" cy="457200"/>
          </a:xfrm>
          <a:prstGeom prst="rect">
            <a:avLst/>
          </a:prstGeom>
        </p:spPr>
      </p:pic>
      <p:pic>
        <p:nvPicPr>
          <p:cNvPr id="53" name="Sai 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005158" y="4609754"/>
            <a:ext cx="609600" cy="457200"/>
          </a:xfrm>
          <a:prstGeom prst="rect">
            <a:avLst/>
          </a:prstGeom>
        </p:spPr>
      </p:pic>
      <p:pic>
        <p:nvPicPr>
          <p:cNvPr id="5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335000" y="2350724"/>
            <a:ext cx="609600" cy="457200"/>
          </a:xfrm>
          <a:prstGeom prst="rect">
            <a:avLst/>
          </a:prstGeom>
        </p:spPr>
      </p:pic>
      <p:sp>
        <p:nvSpPr>
          <p:cNvPr id="55" name="TextBox 54"/>
          <p:cNvSpPr txBox="1">
            <a:spLocks noChangeArrowheads="1"/>
          </p:cNvSpPr>
          <p:nvPr/>
        </p:nvSpPr>
        <p:spPr bwMode="auto">
          <a:xfrm>
            <a:off x="1877219" y="968721"/>
            <a:ext cx="57674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Câu 5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400" b="1" i="1" dirty="0">
                <a:latin typeface="Times New Roman" pitchFamily="18" charset="0"/>
                <a:cs typeface="Times New Roman" pitchFamily="18" charset="0"/>
              </a:rPr>
              <a:t>Trong các phân số sau, phân số nào không bằng </a:t>
            </a:r>
            <a:r>
              <a:rPr lang="vi-VN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200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6701357"/>
              </p:ext>
            </p:extLst>
          </p:nvPr>
        </p:nvGraphicFramePr>
        <p:xfrm>
          <a:off x="3569967" y="1329513"/>
          <a:ext cx="2413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41200" imgH="723600" progId="Equation.DSMT4">
                  <p:embed/>
                </p:oleObj>
              </mc:Choice>
              <mc:Fallback>
                <p:oleObj name="Equation" r:id="rId18" imgW="24120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69967" y="1329513"/>
                        <a:ext cx="2413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5411177"/>
              </p:ext>
            </p:extLst>
          </p:nvPr>
        </p:nvGraphicFramePr>
        <p:xfrm>
          <a:off x="2503805" y="3430905"/>
          <a:ext cx="4064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406080" imgH="723600" progId="Equation.DSMT4">
                  <p:embed/>
                </p:oleObj>
              </mc:Choice>
              <mc:Fallback>
                <p:oleObj name="Equation" r:id="rId20" imgW="406080" imgH="723600" progId="Equation.DSMT4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503805" y="3430905"/>
                        <a:ext cx="4064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9679367"/>
              </p:ext>
            </p:extLst>
          </p:nvPr>
        </p:nvGraphicFramePr>
        <p:xfrm>
          <a:off x="7008189" y="3438770"/>
          <a:ext cx="3556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2" imgW="355320" imgH="723600" progId="Equation.DSMT4">
                  <p:embed/>
                </p:oleObj>
              </mc:Choice>
              <mc:Fallback>
                <p:oleObj name="Equation" r:id="rId22" imgW="355320" imgH="723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008189" y="3438770"/>
                        <a:ext cx="3556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8395525"/>
              </p:ext>
            </p:extLst>
          </p:nvPr>
        </p:nvGraphicFramePr>
        <p:xfrm>
          <a:off x="2469784" y="4371686"/>
          <a:ext cx="406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4" imgW="406080" imgH="736560" progId="Equation.DSMT4">
                  <p:embed/>
                </p:oleObj>
              </mc:Choice>
              <mc:Fallback>
                <p:oleObj name="Equation" r:id="rId24" imgW="406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2469784" y="4371686"/>
                        <a:ext cx="406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7315038"/>
              </p:ext>
            </p:extLst>
          </p:nvPr>
        </p:nvGraphicFramePr>
        <p:xfrm>
          <a:off x="7120766" y="4378016"/>
          <a:ext cx="406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406080" imgH="736560" progId="Equation.DSMT4">
                  <p:embed/>
                </p:oleObj>
              </mc:Choice>
              <mc:Fallback>
                <p:oleObj name="Equation" r:id="rId26" imgW="40608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7120766" y="4378016"/>
                        <a:ext cx="4064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571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3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2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42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6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06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06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33333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40909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34848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42424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4" grpId="0" animBg="1"/>
      <p:bldP spid="44" grpId="1" animBg="1"/>
      <p:bldP spid="46" grpId="1" animBg="1"/>
      <p:bldP spid="47" grpId="1" animBg="1"/>
      <p:bldP spid="48" grpId="1" animBg="1"/>
      <p:bldP spid="4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8305800" y="3657601"/>
            <a:ext cx="533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8000" dirty="0">
                <a:solidFill>
                  <a:srgbClr val="0000CC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1268" name="AutoShape 4"/>
          <p:cNvSpPr>
            <a:spLocks noChangeArrowheads="1"/>
          </p:cNvSpPr>
          <p:nvPr/>
        </p:nvSpPr>
        <p:spPr bwMode="auto">
          <a:xfrm>
            <a:off x="76200" y="514349"/>
            <a:ext cx="4856408" cy="1518731"/>
          </a:xfrm>
          <a:prstGeom prst="cloudCallout">
            <a:avLst>
              <a:gd name="adj1" fmla="val -14583"/>
              <a:gd name="adj2" fmla="val 231722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45720" rIns="45720"/>
          <a:lstStyle/>
          <a:p>
            <a:pPr algn="ctr"/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hữu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33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-5954"/>
            <a:ext cx="9144000" cy="5160170"/>
            <a:chOff x="0" y="-5"/>
            <a:chExt cx="5760" cy="4334"/>
          </a:xfrm>
        </p:grpSpPr>
        <p:sp>
          <p:nvSpPr>
            <p:cNvPr id="22536" name="Line 6"/>
            <p:cNvSpPr>
              <a:spLocks noChangeShapeType="1"/>
            </p:cNvSpPr>
            <p:nvPr/>
          </p:nvSpPr>
          <p:spPr bwMode="auto">
            <a:xfrm>
              <a:off x="0" y="15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7" name="Line 7"/>
            <p:cNvSpPr>
              <a:spLocks noChangeShapeType="1"/>
            </p:cNvSpPr>
            <p:nvPr/>
          </p:nvSpPr>
          <p:spPr bwMode="auto">
            <a:xfrm>
              <a:off x="0" y="4292"/>
              <a:ext cx="5760" cy="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8" name="Line 8"/>
            <p:cNvSpPr>
              <a:spLocks noChangeShapeType="1"/>
            </p:cNvSpPr>
            <p:nvPr/>
          </p:nvSpPr>
          <p:spPr bwMode="auto">
            <a:xfrm>
              <a:off x="12" y="-5"/>
              <a:ext cx="28" cy="4279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39" name="Line 9"/>
            <p:cNvSpPr>
              <a:spLocks noChangeShapeType="1"/>
            </p:cNvSpPr>
            <p:nvPr/>
          </p:nvSpPr>
          <p:spPr bwMode="auto">
            <a:xfrm>
              <a:off x="5728" y="9"/>
              <a:ext cx="0" cy="4320"/>
            </a:xfrm>
            <a:prstGeom prst="line">
              <a:avLst/>
            </a:prstGeom>
            <a:noFill/>
            <a:ln w="76200" cmpd="tri">
              <a:solidFill>
                <a:srgbClr val="FFCC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73738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ID15 2022CD STT156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8018</TotalTime>
  <Words>748</Words>
  <Application>Microsoft Office PowerPoint</Application>
  <PresentationFormat>On-screen Show (16:9)</PresentationFormat>
  <Paragraphs>128</Paragraphs>
  <Slides>23</Slides>
  <Notes>0</Notes>
  <HiddenSlides>0</HiddenSlides>
  <MMClips>41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Times New Roman</vt:lpstr>
      <vt:lpstr>Office Theme</vt:lpstr>
      <vt:lpstr>Equation</vt:lpstr>
      <vt:lpstr>Bitmap Image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PC</cp:lastModifiedBy>
  <cp:revision>134</cp:revision>
  <dcterms:created xsi:type="dcterms:W3CDTF">2019-04-25T01:40:50Z</dcterms:created>
  <dcterms:modified xsi:type="dcterms:W3CDTF">2022-07-14T01:58:58Z</dcterms:modified>
</cp:coreProperties>
</file>