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2.wav" ContentType="audio/wav"/>
  <Override PartName="/ppt/media/audio3.wav" ContentType="audio/wav"/>
  <Override PartName="/ppt/media/audio4.wav" ContentType="audio/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microsoft.com/office/2007/relationships/ui/extensibility" Target="/customUI/customUI14.xml" Id="Rd543ec33b914402a"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56" r:id="rId2"/>
    <p:sldMasterId id="2147483744" r:id="rId3"/>
    <p:sldMasterId id="2147483696" r:id="rId4"/>
    <p:sldMasterId id="2147483732" r:id="rId5"/>
    <p:sldMasterId id="2147483708" r:id="rId6"/>
    <p:sldMasterId id="2147483684" r:id="rId7"/>
    <p:sldMasterId id="2147483720" r:id="rId8"/>
    <p:sldMasterId id="2147483768" r:id="rId9"/>
    <p:sldMasterId id="2147483672" r:id="rId10"/>
    <p:sldMasterId id="2147483660" r:id="rId11"/>
  </p:sldMasterIdLst>
  <p:notesMasterIdLst>
    <p:notesMasterId r:id="rId44"/>
  </p:notesMasterIdLst>
  <p:sldIdLst>
    <p:sldId id="390" r:id="rId12"/>
    <p:sldId id="388" r:id="rId13"/>
    <p:sldId id="395" r:id="rId14"/>
    <p:sldId id="394" r:id="rId15"/>
    <p:sldId id="396" r:id="rId16"/>
    <p:sldId id="397" r:id="rId17"/>
    <p:sldId id="401" r:id="rId18"/>
    <p:sldId id="399" r:id="rId19"/>
    <p:sldId id="400" r:id="rId20"/>
    <p:sldId id="402" r:id="rId21"/>
    <p:sldId id="403" r:id="rId22"/>
    <p:sldId id="398" r:id="rId23"/>
    <p:sldId id="258" r:id="rId24"/>
    <p:sldId id="259" r:id="rId25"/>
    <p:sldId id="420" r:id="rId26"/>
    <p:sldId id="304" r:id="rId27"/>
    <p:sldId id="419" r:id="rId28"/>
    <p:sldId id="405" r:id="rId29"/>
    <p:sldId id="406" r:id="rId30"/>
    <p:sldId id="407" r:id="rId31"/>
    <p:sldId id="409" r:id="rId32"/>
    <p:sldId id="408" r:id="rId33"/>
    <p:sldId id="417" r:id="rId34"/>
    <p:sldId id="305" r:id="rId35"/>
    <p:sldId id="422" r:id="rId36"/>
    <p:sldId id="393" r:id="rId37"/>
    <p:sldId id="411" r:id="rId38"/>
    <p:sldId id="414" r:id="rId39"/>
    <p:sldId id="410" r:id="rId40"/>
    <p:sldId id="415" r:id="rId41"/>
    <p:sldId id="416" r:id="rId42"/>
    <p:sldId id="286"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ambria Math" panose="02040503050406030204" pitchFamily="18" charset="0"/>
      <p:regular r:id="rId51"/>
    </p:embeddedFont>
    <p:embeddedFont>
      <p:font typeface="Chu Van An" panose="02020503050405090304" charset="0"/>
      <p:regular r:id="rId52"/>
      <p:bold r:id="rId53"/>
      <p:italic r:id="rId54"/>
      <p:boldItalic r:id="rId55"/>
    </p:embeddedFont>
    <p:embeddedFont>
      <p:font typeface="Tahoma" panose="020B0604030504040204" pitchFamily="34" charset="0"/>
      <p:regular r:id="rId56"/>
      <p:bold r:id="rId57"/>
    </p:embeddedFont>
    <p:embeddedFont>
      <p:font typeface="VNI-Times" pitchFamily="2" charset="0"/>
      <p:regular r:id="rId58"/>
      <p:bold r:id="rId59"/>
      <p:italic r:id="rId60"/>
      <p:boldItalic r:id="rId6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94637" autoAdjust="0"/>
  </p:normalViewPr>
  <p:slideViewPr>
    <p:cSldViewPr snapToGrid="0">
      <p:cViewPr varScale="1">
        <p:scale>
          <a:sx n="82" d="100"/>
          <a:sy n="82" d="100"/>
        </p:scale>
        <p:origin x="12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font" Target="fonts/font10.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B3B92-5484-461E-89D5-50DB34F7A770}" type="datetimeFigureOut">
              <a:rPr lang="vi-VN" smtClean="0"/>
              <a:t>14/07/2022</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586A8-FAC1-4B77-9CC9-E1C8A40D9305}" type="slidenum">
              <a:rPr lang="vi-VN" smtClean="0"/>
              <a:t>‹#›</a:t>
            </a:fld>
            <a:endParaRPr lang="vi-VN"/>
          </a:p>
        </p:txBody>
      </p:sp>
    </p:spTree>
    <p:extLst>
      <p:ext uri="{BB962C8B-B14F-4D97-AF65-F5344CB8AC3E}">
        <p14:creationId xmlns:p14="http://schemas.microsoft.com/office/powerpoint/2010/main" val="605929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4</a:t>
            </a:fld>
            <a:endParaRPr lang="vi-VN"/>
          </a:p>
        </p:txBody>
      </p:sp>
    </p:spTree>
    <p:extLst>
      <p:ext uri="{BB962C8B-B14F-4D97-AF65-F5344CB8AC3E}">
        <p14:creationId xmlns:p14="http://schemas.microsoft.com/office/powerpoint/2010/main" val="4137007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22</a:t>
            </a:fld>
            <a:endParaRPr lang="vi-VN"/>
          </a:p>
        </p:txBody>
      </p:sp>
    </p:spTree>
    <p:extLst>
      <p:ext uri="{BB962C8B-B14F-4D97-AF65-F5344CB8AC3E}">
        <p14:creationId xmlns:p14="http://schemas.microsoft.com/office/powerpoint/2010/main" val="3655816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các</a:t>
            </a:r>
            <a:r>
              <a:rPr lang="en-US" baseline="0" dirty="0"/>
              <a:t> ô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p:txBody>
      </p:sp>
      <p:sp>
        <p:nvSpPr>
          <p:cNvPr id="4" name="Slide Number Placeholder 3"/>
          <p:cNvSpPr>
            <a:spLocks noGrp="1"/>
          </p:cNvSpPr>
          <p:nvPr>
            <p:ph type="sldNum" sz="quarter" idx="10"/>
          </p:nvPr>
        </p:nvSpPr>
        <p:spPr/>
        <p:txBody>
          <a:bodyPr/>
          <a:lstStyle/>
          <a:p>
            <a:fld id="{870586A8-FAC1-4B77-9CC9-E1C8A40D9305}" type="slidenum">
              <a:rPr lang="vi-VN" smtClean="0"/>
              <a:t>26</a:t>
            </a:fld>
            <a:endParaRPr lang="vi-VN"/>
          </a:p>
        </p:txBody>
      </p:sp>
    </p:spTree>
    <p:extLst>
      <p:ext uri="{BB962C8B-B14F-4D97-AF65-F5344CB8AC3E}">
        <p14:creationId xmlns:p14="http://schemas.microsoft.com/office/powerpoint/2010/main" val="3896642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chạy</a:t>
            </a:r>
            <a:r>
              <a:rPr lang="en-US" baseline="0" dirty="0"/>
              <a:t> </a:t>
            </a:r>
            <a:r>
              <a:rPr lang="en-US" baseline="0" dirty="0" err="1"/>
              <a:t>thời</a:t>
            </a:r>
            <a:r>
              <a:rPr lang="en-US" baseline="0" dirty="0"/>
              <a:t> </a:t>
            </a:r>
            <a:r>
              <a:rPr lang="en-US" baseline="0" dirty="0" err="1"/>
              <a:t>gian</a:t>
            </a:r>
            <a:r>
              <a:rPr lang="en-US" baseline="0" dirty="0"/>
              <a:t>.</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chữ</a:t>
            </a:r>
            <a:r>
              <a:rPr lang="en-US" baseline="0" dirty="0"/>
              <a:t> </a:t>
            </a:r>
            <a:r>
              <a:rPr lang="en-US" baseline="0" dirty="0" err="1"/>
              <a:t>cái</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27</a:t>
            </a:fld>
            <a:endParaRPr lang="vi-VN"/>
          </a:p>
        </p:txBody>
      </p:sp>
    </p:spTree>
    <p:extLst>
      <p:ext uri="{BB962C8B-B14F-4D97-AF65-F5344CB8AC3E}">
        <p14:creationId xmlns:p14="http://schemas.microsoft.com/office/powerpoint/2010/main" val="189431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chạy</a:t>
            </a:r>
            <a:r>
              <a:rPr lang="en-US" baseline="0" dirty="0"/>
              <a:t> </a:t>
            </a:r>
            <a:r>
              <a:rPr lang="en-US" baseline="0" dirty="0" err="1"/>
              <a:t>thời</a:t>
            </a:r>
            <a:r>
              <a:rPr lang="en-US" baseline="0" dirty="0"/>
              <a:t> </a:t>
            </a:r>
            <a:r>
              <a:rPr lang="en-US" baseline="0" dirty="0" err="1"/>
              <a:t>gian</a:t>
            </a:r>
            <a:r>
              <a:rPr lang="en-US" baseline="0" dirty="0"/>
              <a:t>.</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chữ</a:t>
            </a:r>
            <a:r>
              <a:rPr lang="en-US" baseline="0" dirty="0"/>
              <a:t> </a:t>
            </a:r>
            <a:r>
              <a:rPr lang="en-US" baseline="0" dirty="0" err="1"/>
              <a:t>cái</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29</a:t>
            </a:fld>
            <a:endParaRPr lang="vi-VN"/>
          </a:p>
        </p:txBody>
      </p:sp>
    </p:spTree>
    <p:extLst>
      <p:ext uri="{BB962C8B-B14F-4D97-AF65-F5344CB8AC3E}">
        <p14:creationId xmlns:p14="http://schemas.microsoft.com/office/powerpoint/2010/main" val="148050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chạy</a:t>
            </a:r>
            <a:r>
              <a:rPr lang="en-US" baseline="0" dirty="0"/>
              <a:t> </a:t>
            </a:r>
            <a:r>
              <a:rPr lang="en-US" baseline="0" dirty="0" err="1"/>
              <a:t>thời</a:t>
            </a:r>
            <a:r>
              <a:rPr lang="en-US" baseline="0" dirty="0"/>
              <a:t> </a:t>
            </a:r>
            <a:r>
              <a:rPr lang="en-US" baseline="0" dirty="0" err="1"/>
              <a:t>gian</a:t>
            </a:r>
            <a:r>
              <a:rPr lang="en-US" baseline="0" dirty="0"/>
              <a:t>.</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chữ</a:t>
            </a:r>
            <a:r>
              <a:rPr lang="en-US" baseline="0" dirty="0"/>
              <a:t> </a:t>
            </a:r>
            <a:r>
              <a:rPr lang="en-US" baseline="0" dirty="0" err="1"/>
              <a:t>cái</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30</a:t>
            </a:fld>
            <a:endParaRPr lang="vi-VN"/>
          </a:p>
        </p:txBody>
      </p:sp>
    </p:spTree>
    <p:extLst>
      <p:ext uri="{BB962C8B-B14F-4D97-AF65-F5344CB8AC3E}">
        <p14:creationId xmlns:p14="http://schemas.microsoft.com/office/powerpoint/2010/main" val="1754526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chạy</a:t>
            </a:r>
            <a:r>
              <a:rPr lang="en-US" baseline="0" dirty="0"/>
              <a:t> </a:t>
            </a:r>
            <a:r>
              <a:rPr lang="en-US" baseline="0" dirty="0" err="1"/>
              <a:t>thời</a:t>
            </a:r>
            <a:r>
              <a:rPr lang="en-US" baseline="0" dirty="0"/>
              <a:t> </a:t>
            </a:r>
            <a:r>
              <a:rPr lang="en-US" baseline="0" dirty="0" err="1"/>
              <a:t>gian</a:t>
            </a:r>
            <a:r>
              <a:rPr lang="en-US" baseline="0" dirty="0"/>
              <a:t>.</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chữ</a:t>
            </a:r>
            <a:r>
              <a:rPr lang="en-US" baseline="0" dirty="0"/>
              <a:t> </a:t>
            </a:r>
            <a:r>
              <a:rPr lang="en-US" baseline="0" dirty="0" err="1"/>
              <a:t>cái</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để</a:t>
            </a:r>
            <a:r>
              <a:rPr lang="en-US" baseline="0" dirty="0"/>
              <a:t> quay </a:t>
            </a:r>
            <a:r>
              <a:rPr lang="en-US" baseline="0" dirty="0" err="1"/>
              <a:t>lại</a:t>
            </a:r>
            <a:endParaRPr lang="en-US" dirty="0"/>
          </a:p>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31</a:t>
            </a:fld>
            <a:endParaRPr lang="vi-VN"/>
          </a:p>
        </p:txBody>
      </p:sp>
    </p:spTree>
    <p:extLst>
      <p:ext uri="{BB962C8B-B14F-4D97-AF65-F5344CB8AC3E}">
        <p14:creationId xmlns:p14="http://schemas.microsoft.com/office/powerpoint/2010/main" val="122698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HS </a:t>
            </a:r>
            <a:r>
              <a:rPr lang="en-US" dirty="0" err="1"/>
              <a:t>chọn</a:t>
            </a:r>
            <a:r>
              <a:rPr lang="en-US" baseline="0" dirty="0"/>
              <a:t> </a:t>
            </a:r>
            <a:r>
              <a:rPr lang="en-US" baseline="0" dirty="0" err="1"/>
              <a:t>các</a:t>
            </a:r>
            <a:r>
              <a:rPr lang="en-US" baseline="0" dirty="0"/>
              <a:t> </a:t>
            </a:r>
            <a:r>
              <a:rPr lang="en-US" baseline="0" dirty="0" err="1"/>
              <a:t>loại</a:t>
            </a:r>
            <a:r>
              <a:rPr lang="en-US" baseline="0" dirty="0"/>
              <a:t> </a:t>
            </a:r>
            <a:r>
              <a:rPr lang="en-US" baseline="0" dirty="0" err="1"/>
              <a:t>rác</a:t>
            </a:r>
            <a:r>
              <a:rPr lang="en-US" baseline="0" dirty="0"/>
              <a:t> </a:t>
            </a:r>
            <a:r>
              <a:rPr lang="en-US" baseline="0" dirty="0" err="1"/>
              <a:t>muốn</a:t>
            </a:r>
            <a:r>
              <a:rPr lang="en-US" baseline="0" dirty="0"/>
              <a:t> </a:t>
            </a:r>
            <a:r>
              <a:rPr lang="en-US" baseline="0" dirty="0" err="1"/>
              <a:t>dọn</a:t>
            </a:r>
            <a:r>
              <a:rPr lang="en-US" baseline="0" dirty="0"/>
              <a:t>.</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sao</a:t>
            </a:r>
            <a:r>
              <a:rPr lang="en-US" baseline="0" dirty="0"/>
              <a:t> </a:t>
            </a:r>
            <a:r>
              <a:rPr lang="en-US" baseline="0" dirty="0" err="1"/>
              <a:t>xanh</a:t>
            </a:r>
            <a:r>
              <a:rPr lang="en-US" baseline="0" dirty="0"/>
              <a:t> </a:t>
            </a:r>
            <a:r>
              <a:rPr lang="en-US" baseline="0" dirty="0" err="1"/>
              <a:t>để</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trò</a:t>
            </a:r>
            <a:r>
              <a:rPr lang="en-US" baseline="0" dirty="0"/>
              <a:t> </a:t>
            </a:r>
            <a:r>
              <a:rPr lang="en-US" baseline="0" dirty="0" err="1"/>
              <a:t>chơi</a:t>
            </a:r>
            <a:endParaRPr lang="en-US" baseline="0" dirty="0"/>
          </a:p>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6</a:t>
            </a:fld>
            <a:endParaRPr lang="vi-VN"/>
          </a:p>
        </p:txBody>
      </p:sp>
    </p:spTree>
    <p:extLst>
      <p:ext uri="{BB962C8B-B14F-4D97-AF65-F5344CB8AC3E}">
        <p14:creationId xmlns:p14="http://schemas.microsoft.com/office/powerpoint/2010/main" val="339192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 B, C, D</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7</a:t>
            </a:fld>
            <a:endParaRPr lang="vi-VN"/>
          </a:p>
        </p:txBody>
      </p:sp>
    </p:spTree>
    <p:extLst>
      <p:ext uri="{BB962C8B-B14F-4D97-AF65-F5344CB8AC3E}">
        <p14:creationId xmlns:p14="http://schemas.microsoft.com/office/powerpoint/2010/main" val="264488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 B, C, D</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8</a:t>
            </a:fld>
            <a:endParaRPr lang="vi-VN"/>
          </a:p>
        </p:txBody>
      </p:sp>
    </p:spTree>
    <p:extLst>
      <p:ext uri="{BB962C8B-B14F-4D97-AF65-F5344CB8AC3E}">
        <p14:creationId xmlns:p14="http://schemas.microsoft.com/office/powerpoint/2010/main" val="3511072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 B, C, D</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9</a:t>
            </a:fld>
            <a:endParaRPr lang="vi-VN"/>
          </a:p>
        </p:txBody>
      </p:sp>
    </p:spTree>
    <p:extLst>
      <p:ext uri="{BB962C8B-B14F-4D97-AF65-F5344CB8AC3E}">
        <p14:creationId xmlns:p14="http://schemas.microsoft.com/office/powerpoint/2010/main" val="259438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 B, C, D</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10</a:t>
            </a:fld>
            <a:endParaRPr lang="vi-VN"/>
          </a:p>
        </p:txBody>
      </p:sp>
    </p:spTree>
    <p:extLst>
      <p:ext uri="{BB962C8B-B14F-4D97-AF65-F5344CB8AC3E}">
        <p14:creationId xmlns:p14="http://schemas.microsoft.com/office/powerpoint/2010/main" val="403041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 B, C, D</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11</a:t>
            </a:fld>
            <a:endParaRPr lang="vi-VN"/>
          </a:p>
        </p:txBody>
      </p:sp>
    </p:spTree>
    <p:extLst>
      <p:ext uri="{BB962C8B-B14F-4D97-AF65-F5344CB8AC3E}">
        <p14:creationId xmlns:p14="http://schemas.microsoft.com/office/powerpoint/2010/main" val="274081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endParaRPr lang="en-US" baseline="0" dirty="0"/>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các</a:t>
            </a:r>
            <a:r>
              <a:rPr lang="en-US" baseline="0" dirty="0"/>
              <a:t> </a:t>
            </a:r>
            <a:r>
              <a:rPr lang="en-US" baseline="0" dirty="0" err="1"/>
              <a:t>đáp</a:t>
            </a:r>
            <a:r>
              <a:rPr lang="en-US" baseline="0" dirty="0"/>
              <a:t> </a:t>
            </a:r>
            <a:r>
              <a:rPr lang="en-US" baseline="0" dirty="0" err="1"/>
              <a:t>án</a:t>
            </a:r>
            <a:r>
              <a:rPr lang="en-US" baseline="0" dirty="0"/>
              <a:t> A, B, C, D</a:t>
            </a:r>
          </a:p>
          <a:p>
            <a:pPr marL="228600" indent="-228600">
              <a:buAutoNum type="arabicPeriod"/>
            </a:pP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12</a:t>
            </a:fld>
            <a:endParaRPr lang="vi-VN"/>
          </a:p>
        </p:txBody>
      </p:sp>
    </p:spTree>
    <p:extLst>
      <p:ext uri="{BB962C8B-B14F-4D97-AF65-F5344CB8AC3E}">
        <p14:creationId xmlns:p14="http://schemas.microsoft.com/office/powerpoint/2010/main" val="2464903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0586A8-FAC1-4B77-9CC9-E1C8A40D9305}" type="slidenum">
              <a:rPr lang="vi-VN" smtClean="0"/>
              <a:t>15</a:t>
            </a:fld>
            <a:endParaRPr lang="vi-VN"/>
          </a:p>
        </p:txBody>
      </p:sp>
    </p:spTree>
    <p:extLst>
      <p:ext uri="{BB962C8B-B14F-4D97-AF65-F5344CB8AC3E}">
        <p14:creationId xmlns:p14="http://schemas.microsoft.com/office/powerpoint/2010/main" val="1006951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B340F7B3-D67C-4AD0-8FCE-8EE4A0366B58}"/>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647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A6180A-5EBD-4128-8ACB-273A50B9446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924DCC1-3AB4-42A3-A0A6-F417405BD67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BC16C75-4BB6-44E8-9590-EB43B6F0C99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5" name="Chỗ dành sẵn cho Chân trang 4">
            <a:extLst>
              <a:ext uri="{FF2B5EF4-FFF2-40B4-BE49-F238E27FC236}">
                <a16:creationId xmlns:a16="http://schemas.microsoft.com/office/drawing/2014/main" id="{71640ECA-3A15-48A8-994F-CFEBB9B7D5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189A241-1079-4B83-BECA-DF24DE42269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261852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E106B-B959-49B1-B96E-CFEAD0B42F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1D16C24C-5113-4273-BCFC-817FA156D5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C9EA255-DC54-489F-9CA5-58D3C8EA2301}"/>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5" name="Chỗ dành sẵn cho Chân trang 4">
            <a:extLst>
              <a:ext uri="{FF2B5EF4-FFF2-40B4-BE49-F238E27FC236}">
                <a16:creationId xmlns:a16="http://schemas.microsoft.com/office/drawing/2014/main" id="{5517E229-FBC4-4983-8837-530ED07496F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02A1670-8688-4868-9781-366397B9746E}"/>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39627880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AAA16B4-F3FD-489F-AA36-950D1301513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8C51C49-6EF6-4222-B037-1E8043A8C5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80AB600-D54B-41EF-829D-9E895F085CB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5" name="Chỗ dành sẵn cho Chân trang 4">
            <a:extLst>
              <a:ext uri="{FF2B5EF4-FFF2-40B4-BE49-F238E27FC236}">
                <a16:creationId xmlns:a16="http://schemas.microsoft.com/office/drawing/2014/main" id="{8E4A8094-AFAC-47E2-A1E2-316A2783EA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FCD51E6-3032-40E0-92AA-3F1C7099C17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869765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29E9AA-ACEB-4012-B0E5-53B596FE0D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D65F27C-1867-4483-B718-A8715E311DF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B8C790-F943-4926-BC82-33C75B877F2A}"/>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5" name="Chỗ dành sẵn cho Chân trang 4">
            <a:extLst>
              <a:ext uri="{FF2B5EF4-FFF2-40B4-BE49-F238E27FC236}">
                <a16:creationId xmlns:a16="http://schemas.microsoft.com/office/drawing/2014/main" id="{AEFD2871-8ABA-4A4C-B570-B4CBF70E7F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892F0CD-2D59-4DEB-93B5-946C2E6F9A93}"/>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045816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B312C98-5572-4D48-B566-3DDC91E009A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7AD9FA6-657D-41E4-A448-DC7D89BD4B7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8AABCE2-23BC-484E-A38C-D69808461AC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3706BB8-3965-47D2-98E9-8819986255DE}"/>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6" name="Chỗ dành sẵn cho Chân trang 5">
            <a:extLst>
              <a:ext uri="{FF2B5EF4-FFF2-40B4-BE49-F238E27FC236}">
                <a16:creationId xmlns:a16="http://schemas.microsoft.com/office/drawing/2014/main" id="{7EF68D51-7D4A-4470-8738-9F8384B15D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0C75017-C69F-46D5-A6D4-A0EA1597E7E2}"/>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1559836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EE14AB-79B2-4763-9EB1-A6DB68BE87B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F2EB3C1E-705C-4AB2-8A3A-D0895EB545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3CB66FF-4F2A-4789-A857-26F34D7E150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E2150FAE-4797-4ED6-984C-C3FDB470E8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FEEED53-1845-4E91-A8BA-10FD109750E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CD9C856-5810-4362-9F2A-AA41FAAC810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8" name="Chỗ dành sẵn cho Chân trang 7">
            <a:extLst>
              <a:ext uri="{FF2B5EF4-FFF2-40B4-BE49-F238E27FC236}">
                <a16:creationId xmlns:a16="http://schemas.microsoft.com/office/drawing/2014/main" id="{4A2E5A96-EB5C-4245-8B1B-DF241B71B6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24C116F5-9A68-4467-9C8F-7EE895232EC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681519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CABF118-9BB8-4B2A-AF8E-E8789C04E10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C5B2556-61C7-4C4F-A0F0-1E286DBA43BC}"/>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4" name="Chỗ dành sẵn cho Chân trang 3">
            <a:extLst>
              <a:ext uri="{FF2B5EF4-FFF2-40B4-BE49-F238E27FC236}">
                <a16:creationId xmlns:a16="http://schemas.microsoft.com/office/drawing/2014/main" id="{AD742640-7790-4EC0-8211-EB4DA66BF3C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EA39C9A0-BB70-4912-8D60-959631AFF3EC}"/>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25148993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B1774615-5FE2-47A4-9DF0-3C4785E3E93D}"/>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3" name="Chỗ dành sẵn cho Chân trang 2">
            <a:extLst>
              <a:ext uri="{FF2B5EF4-FFF2-40B4-BE49-F238E27FC236}">
                <a16:creationId xmlns:a16="http://schemas.microsoft.com/office/drawing/2014/main" id="{7AA5F533-A03A-4501-8098-AB981D6709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CE65624-4369-45A1-8BDB-A4BDE9B0428F}"/>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1894307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280307F-161D-4DE2-967D-307919D37F1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E77E04E-08D0-4AE0-943E-2CD5526DA5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20C72C8-ED04-4067-9A30-4257767A7D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5FEB59-FE37-4905-84EC-81071570027F}"/>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6" name="Chỗ dành sẵn cho Chân trang 5">
            <a:extLst>
              <a:ext uri="{FF2B5EF4-FFF2-40B4-BE49-F238E27FC236}">
                <a16:creationId xmlns:a16="http://schemas.microsoft.com/office/drawing/2014/main" id="{F8FAC4C7-D6BC-4EC9-8877-59A5C171D7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6F53D4A-9908-44BB-BDCC-EF74C2503365}"/>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34827997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C454-4E53-4FE0-B19D-F5B253E2D3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2D405DC-53B1-4859-A179-8F1352EA297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C13411F-08D9-415D-A125-9E1B9DE21A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EC49A1-3521-4CEE-A775-C542CD29EA45}"/>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6" name="Chỗ dành sẵn cho Chân trang 5">
            <a:extLst>
              <a:ext uri="{FF2B5EF4-FFF2-40B4-BE49-F238E27FC236}">
                <a16:creationId xmlns:a16="http://schemas.microsoft.com/office/drawing/2014/main" id="{CAAC26D2-CEEF-4048-A776-5194A7999F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33A49D5-9F84-42C2-871E-C3AB651C2EC1}"/>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35001772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6F8826-69B2-4571-AD96-FC61CD41394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6F55560-47B1-41A0-962A-82B09EF4BB30}"/>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C090E37-37E3-4279-831E-46E330362448}"/>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5" name="Chỗ dành sẵn cho Chân trang 4">
            <a:extLst>
              <a:ext uri="{FF2B5EF4-FFF2-40B4-BE49-F238E27FC236}">
                <a16:creationId xmlns:a16="http://schemas.microsoft.com/office/drawing/2014/main" id="{F7F94064-C73B-4FB6-BD35-D4DEBC00FE4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38C8EAF-C8E6-4A90-AF91-C189BD235258}"/>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598530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3B57C78-8096-42E1-8917-15E3CE0E974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2FD1F0A7-326A-4BAF-BFF7-90409419D8A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6AA509D-0AD8-442A-842F-E147A0F7BCD5}"/>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5" name="Chỗ dành sẵn cho Chân trang 4">
            <a:extLst>
              <a:ext uri="{FF2B5EF4-FFF2-40B4-BE49-F238E27FC236}">
                <a16:creationId xmlns:a16="http://schemas.microsoft.com/office/drawing/2014/main" id="{8BCFE3B4-9C2A-41AA-A788-D5445896D75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C59659B-A61B-4806-A588-F27BA50FA2C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1390300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A3932D-0B6F-49CC-AD13-A29A733D876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80D9D1-FDF8-4F2E-8328-6F3ADBC2292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08F9649-6ADA-4CB8-B533-76350A5A36E3}"/>
              </a:ext>
            </a:extLst>
          </p:cNvPr>
          <p:cNvSpPr>
            <a:spLocks noGrp="1"/>
          </p:cNvSpPr>
          <p:nvPr>
            <p:ph type="dt" sz="half" idx="10"/>
          </p:nvPr>
        </p:nvSpPr>
        <p:spPr>
          <a:xfrm>
            <a:off x="838200" y="6356350"/>
            <a:ext cx="2743200" cy="365125"/>
          </a:xfrm>
          <a:prstGeom prst="rect">
            <a:avLst/>
          </a:prstGeom>
        </p:spPr>
        <p:txBody>
          <a:bodyPr/>
          <a:lstStyle/>
          <a:p>
            <a:fld id="{7AA096F7-004E-4F3C-BD00-5AF02BB90A8A}" type="datetimeFigureOut">
              <a:rPr lang="vi-VN" smtClean="0"/>
              <a:t>14/07/2022</a:t>
            </a:fld>
            <a:endParaRPr lang="vi-VN"/>
          </a:p>
        </p:txBody>
      </p:sp>
      <p:sp>
        <p:nvSpPr>
          <p:cNvPr id="5" name="Chỗ dành sẵn cho Chân trang 4">
            <a:extLst>
              <a:ext uri="{FF2B5EF4-FFF2-40B4-BE49-F238E27FC236}">
                <a16:creationId xmlns:a16="http://schemas.microsoft.com/office/drawing/2014/main" id="{5DC09FA4-0D80-4ABE-9CF6-7233DC12868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AC9BB3A-11BF-4D86-99B0-52C80A999FF9}"/>
              </a:ext>
            </a:extLst>
          </p:cNvPr>
          <p:cNvSpPr>
            <a:spLocks noGrp="1"/>
          </p:cNvSpPr>
          <p:nvPr>
            <p:ph type="sldNum" sz="quarter" idx="12"/>
          </p:nvPr>
        </p:nvSpPr>
        <p:spPr>
          <a:xfrm>
            <a:off x="8610600" y="6356350"/>
            <a:ext cx="2743200" cy="365125"/>
          </a:xfrm>
          <a:prstGeom prst="rect">
            <a:avLst/>
          </a:prstGeom>
        </p:spPr>
        <p:txBody>
          <a:bodyPr/>
          <a:lstStyle/>
          <a:p>
            <a:fld id="{8F288386-D9CA-4350-BBEC-6571B34944CD}" type="slidenum">
              <a:rPr lang="vi-VN" smtClean="0"/>
              <a:t>‹#›</a:t>
            </a:fld>
            <a:endParaRPr lang="vi-VN"/>
          </a:p>
        </p:txBody>
      </p:sp>
    </p:spTree>
    <p:extLst>
      <p:ext uri="{BB962C8B-B14F-4D97-AF65-F5344CB8AC3E}">
        <p14:creationId xmlns:p14="http://schemas.microsoft.com/office/powerpoint/2010/main" val="11796505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33591D-AEE3-4DF2-93CB-E51D6ED4D4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6CDDEDD3-ED8B-492E-A35B-B2266004974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66A8A55-D146-495F-81A4-6D75AD3BE861}"/>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5" name="Chỗ dành sẵn cho Chân trang 4">
            <a:extLst>
              <a:ext uri="{FF2B5EF4-FFF2-40B4-BE49-F238E27FC236}">
                <a16:creationId xmlns:a16="http://schemas.microsoft.com/office/drawing/2014/main" id="{A73BF327-9337-4556-9A1C-152701F3A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998A658-20C0-47FA-B666-A820D94980C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1401472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45F3855-0B74-471D-BB30-110F1E6F94C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47984D9-FD82-46FE-A1F6-49E612312FD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9E2F4D-EEEE-4825-95EB-770F4587DA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5" name="Chỗ dành sẵn cho Chân trang 4">
            <a:extLst>
              <a:ext uri="{FF2B5EF4-FFF2-40B4-BE49-F238E27FC236}">
                <a16:creationId xmlns:a16="http://schemas.microsoft.com/office/drawing/2014/main" id="{2317A3E4-FB16-4D4E-861F-F2883927D8B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9926349-2BF4-4A65-96EE-E6C6F7F5647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1833799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016BF1-3375-48B0-A783-87D7808254F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C73F60E-791B-411A-BC69-7633A20B0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AB3694B-A383-48AD-9BBE-293A566D691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5" name="Chỗ dành sẵn cho Chân trang 4">
            <a:extLst>
              <a:ext uri="{FF2B5EF4-FFF2-40B4-BE49-F238E27FC236}">
                <a16:creationId xmlns:a16="http://schemas.microsoft.com/office/drawing/2014/main" id="{D0AD5814-5934-4916-889C-E23454F8CB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D15BCC6-351D-436D-97AE-DEB23F9D4ED6}"/>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771904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CD58AF-9168-4F77-8F08-64E4DA91F0E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24F295E-6D69-4E19-904E-D056C8E8CF12}"/>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AEDEB0CC-6879-4E53-A09B-74E7EB84AAE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0A28F3AB-EFA6-47F1-865A-2A3A9A31BAB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6" name="Chỗ dành sẵn cho Chân trang 5">
            <a:extLst>
              <a:ext uri="{FF2B5EF4-FFF2-40B4-BE49-F238E27FC236}">
                <a16:creationId xmlns:a16="http://schemas.microsoft.com/office/drawing/2014/main" id="{5450814D-9D38-4869-8198-4188F540EE0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3D104E-825B-48A9-AC27-B0F7B93B8C0D}"/>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3462598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028996-0ED6-4ABD-9A9A-C3C31B925E5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0C4F36D-F219-41CA-8797-4D87CDD13E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3785732-4A1C-4D5D-9A51-1B5A12B0717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76E5716-0E09-4DA0-B2B9-700AABBD13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EA0AA8-B625-43F6-BF5E-ADD9525CF33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2163BE-A65F-4FC7-8ED1-21E8B97190E9}"/>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8" name="Chỗ dành sẵn cho Chân trang 7">
            <a:extLst>
              <a:ext uri="{FF2B5EF4-FFF2-40B4-BE49-F238E27FC236}">
                <a16:creationId xmlns:a16="http://schemas.microsoft.com/office/drawing/2014/main" id="{DBF755A3-CFB8-4885-B981-67B4BD6760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0305CD7-DF5D-44CA-9BCF-C5B38FBCB74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34348155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655AAD-D417-43E9-9F76-B807BC650BC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C710F18-554C-4CEE-A1A8-9348ACA77A1E}"/>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4" name="Chỗ dành sẵn cho Chân trang 3">
            <a:extLst>
              <a:ext uri="{FF2B5EF4-FFF2-40B4-BE49-F238E27FC236}">
                <a16:creationId xmlns:a16="http://schemas.microsoft.com/office/drawing/2014/main" id="{06D78CEF-99FA-41D3-9BC6-22E72F7A18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DAF6AE9-C859-4686-A45D-80EB37872491}"/>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2294474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52A8140-AEE1-4BFD-B653-93A14FAC0C73}"/>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3" name="Chỗ dành sẵn cho Chân trang 2">
            <a:extLst>
              <a:ext uri="{FF2B5EF4-FFF2-40B4-BE49-F238E27FC236}">
                <a16:creationId xmlns:a16="http://schemas.microsoft.com/office/drawing/2014/main" id="{7C70686D-B1F0-4BAC-AFBB-EDF468E063C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089AE9D2-DB36-4B2E-A078-5A5AB8A87252}"/>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28081868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44A983-78CC-4876-B4A3-84736C8BA5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5CCFE3A3-DE30-480C-8D9A-EF6D691C9BB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A4E9432-5EF3-4157-8EC3-3DBF7F6676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8545EBB-D300-4449-BF97-6C6157A9302A}"/>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6" name="Chỗ dành sẵn cho Chân trang 5">
            <a:extLst>
              <a:ext uri="{FF2B5EF4-FFF2-40B4-BE49-F238E27FC236}">
                <a16:creationId xmlns:a16="http://schemas.microsoft.com/office/drawing/2014/main" id="{B8ACA2A6-5771-4D4E-81F6-C1267ABF9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72EB9A1-E86F-419F-971F-8AB19878F784}"/>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2772835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3A6DE7-6A6D-47A7-A39E-9D2E945855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EBF3ACF-D1C1-4C3B-A437-1DC0040D307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8CF92FE-5D91-4B6D-B3AA-6ACBEF2DDC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0222C1-B2A0-4201-BB17-B022C356A722}"/>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6" name="Chỗ dành sẵn cho Chân trang 5">
            <a:extLst>
              <a:ext uri="{FF2B5EF4-FFF2-40B4-BE49-F238E27FC236}">
                <a16:creationId xmlns:a16="http://schemas.microsoft.com/office/drawing/2014/main" id="{6472F7ED-2223-40D2-8419-A113C74C425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B4CBCD2-9781-4F4A-AE63-034B00738CAF}"/>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1010625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1A0598-4777-4D5F-A983-A60D638AEB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BF8EE40D-BDA3-44F5-89B7-E797011BDA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8AE04AC-3995-4A48-A6B0-DDD75D1835C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5" name="Chỗ dành sẵn cho Chân trang 4">
            <a:extLst>
              <a:ext uri="{FF2B5EF4-FFF2-40B4-BE49-F238E27FC236}">
                <a16:creationId xmlns:a16="http://schemas.microsoft.com/office/drawing/2014/main" id="{522D0340-9360-442C-BEAD-6B8A67A68D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5EF9002-0DF0-43CC-B4EB-52B8E2F8905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11400837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4FA523-78DF-4E5D-B030-0E4D44F6DB2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C728694-90F2-4196-809D-0B974591E74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AB479ED-5461-4769-9D33-9E95F04482AC}"/>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5" name="Chỗ dành sẵn cho Chân trang 4">
            <a:extLst>
              <a:ext uri="{FF2B5EF4-FFF2-40B4-BE49-F238E27FC236}">
                <a16:creationId xmlns:a16="http://schemas.microsoft.com/office/drawing/2014/main" id="{2DB43E11-66EA-485A-8C87-2E156EFDC4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C73AE72-E3C7-4F89-9A13-124BF78AC963}"/>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4218735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8385006-5781-4E45-947B-18BB50DC5EFC}"/>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3634084-4532-4733-A59E-FEB0713BC716}"/>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FB1896E-EE93-421A-9E55-14E5B9828F2D}"/>
              </a:ext>
            </a:extLst>
          </p:cNvPr>
          <p:cNvSpPr>
            <a:spLocks noGrp="1"/>
          </p:cNvSpPr>
          <p:nvPr>
            <p:ph type="dt" sz="half" idx="10"/>
          </p:nvPr>
        </p:nvSpPr>
        <p:spPr>
          <a:xfrm>
            <a:off x="838200" y="6356350"/>
            <a:ext cx="2743200" cy="365125"/>
          </a:xfrm>
          <a:prstGeom prst="rect">
            <a:avLst/>
          </a:prstGeom>
        </p:spPr>
        <p:txBody>
          <a:bodyPr/>
          <a:lstStyle/>
          <a:p>
            <a:fld id="{B4A7FF5C-FD9C-4AC6-BD06-A64961D7FA47}" type="datetimeFigureOut">
              <a:rPr lang="vi-VN" smtClean="0"/>
              <a:t>14/07/2022</a:t>
            </a:fld>
            <a:endParaRPr lang="vi-VN"/>
          </a:p>
        </p:txBody>
      </p:sp>
      <p:sp>
        <p:nvSpPr>
          <p:cNvPr id="5" name="Chỗ dành sẵn cho Chân trang 4">
            <a:extLst>
              <a:ext uri="{FF2B5EF4-FFF2-40B4-BE49-F238E27FC236}">
                <a16:creationId xmlns:a16="http://schemas.microsoft.com/office/drawing/2014/main" id="{2181990F-ED45-4618-ABBE-DF36159005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A40272E-81EB-458E-9764-C94CA988D5B9}"/>
              </a:ext>
            </a:extLst>
          </p:cNvPr>
          <p:cNvSpPr>
            <a:spLocks noGrp="1"/>
          </p:cNvSpPr>
          <p:nvPr>
            <p:ph type="sldNum" sz="quarter" idx="12"/>
          </p:nvPr>
        </p:nvSpPr>
        <p:spPr>
          <a:xfrm>
            <a:off x="8610600" y="6356350"/>
            <a:ext cx="2743200" cy="365125"/>
          </a:xfrm>
          <a:prstGeom prst="rect">
            <a:avLst/>
          </a:prstGeom>
        </p:spPr>
        <p:txBody>
          <a:bodyPr/>
          <a:lstStyle/>
          <a:p>
            <a:fld id="{2BC85092-B114-410F-9B81-EFC9CD02B950}" type="slidenum">
              <a:rPr lang="vi-VN" smtClean="0"/>
              <a:t>‹#›</a:t>
            </a:fld>
            <a:endParaRPr lang="vi-VN"/>
          </a:p>
        </p:txBody>
      </p:sp>
    </p:spTree>
    <p:extLst>
      <p:ext uri="{BB962C8B-B14F-4D97-AF65-F5344CB8AC3E}">
        <p14:creationId xmlns:p14="http://schemas.microsoft.com/office/powerpoint/2010/main" val="600709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85D4425-15C2-4155-8E1B-7D7E71B8A9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696A038-CA30-45E1-9D28-A3B5ED4A5694}"/>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A16A0BE-6E4E-44B5-B35A-E4FC907899D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5" name="Chỗ dành sẵn cho Chân trang 4">
            <a:extLst>
              <a:ext uri="{FF2B5EF4-FFF2-40B4-BE49-F238E27FC236}">
                <a16:creationId xmlns:a16="http://schemas.microsoft.com/office/drawing/2014/main" id="{DFFE755F-C56A-4352-B5E3-8A4C5FA9A5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AE24577-7338-40A0-87B5-1CDDE33DCB8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1409921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9454B3-012F-453F-90AB-63E0C969334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C57A8C33-D907-409D-ACD6-2020FAE3A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705E4C7-FEC5-4290-A085-31670F8DDA11}"/>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5" name="Chỗ dành sẵn cho Chân trang 4">
            <a:extLst>
              <a:ext uri="{FF2B5EF4-FFF2-40B4-BE49-F238E27FC236}">
                <a16:creationId xmlns:a16="http://schemas.microsoft.com/office/drawing/2014/main" id="{11E5182C-20B5-4FAC-96F9-F0DFD9EAAB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9DB912B-4835-442D-8509-526F27308853}"/>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2589419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AB8239-D00E-4548-A1D9-BB3448F8E1F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8AC1D16C-9B1A-48D7-9A0C-4C2B7115DAE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789DB76E-96D5-48E6-8744-FB0EF5A0A5A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24D5AF13-ECEA-4CBF-B4A8-D145DF5E28E7}"/>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6" name="Chỗ dành sẵn cho Chân trang 5">
            <a:extLst>
              <a:ext uri="{FF2B5EF4-FFF2-40B4-BE49-F238E27FC236}">
                <a16:creationId xmlns:a16="http://schemas.microsoft.com/office/drawing/2014/main" id="{2B5911A4-BC34-432C-A5F1-0D4A1A9621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6088969-B0EA-4DCD-A7D4-53376DD7D7D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1236687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EBA24E-32BA-48F5-8B85-F01D8E359477}"/>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7B376526-0A9F-4F56-9C6E-554952A5A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26F150-56EE-4DA9-8C05-23214401543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0D65185-491E-48CE-9206-15B07586B92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1764E03-492D-4B6C-88BE-44D2E4293EA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A2DDC098-6A9D-492C-8DC0-2C7C33627496}"/>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8" name="Chỗ dành sẵn cho Chân trang 7">
            <a:extLst>
              <a:ext uri="{FF2B5EF4-FFF2-40B4-BE49-F238E27FC236}">
                <a16:creationId xmlns:a16="http://schemas.microsoft.com/office/drawing/2014/main" id="{3E9DDFDF-094B-4307-9454-56646C64D0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447C6ACB-121E-4BDA-B388-548166A3E0D7}"/>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2175658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915607-9848-49A9-B85E-655DF5EB6CC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C8AAD45-91A0-4A9C-988B-2A17B3AB1AD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4" name="Chỗ dành sẵn cho Chân trang 3">
            <a:extLst>
              <a:ext uri="{FF2B5EF4-FFF2-40B4-BE49-F238E27FC236}">
                <a16:creationId xmlns:a16="http://schemas.microsoft.com/office/drawing/2014/main" id="{EDE64183-C9FC-43FE-8E1F-F87EEDAE34F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966B1940-471F-4B1D-8D22-99AF5FEA6FF1}"/>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51268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131C36B-821E-4547-910E-D86ADA2A9034}"/>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3" name="Chỗ dành sẵn cho Chân trang 2">
            <a:extLst>
              <a:ext uri="{FF2B5EF4-FFF2-40B4-BE49-F238E27FC236}">
                <a16:creationId xmlns:a16="http://schemas.microsoft.com/office/drawing/2014/main" id="{573EC404-B338-4AB4-933B-6AA1ABBC7D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45B7F9C-2C72-4B2F-94A8-7640308F2BEC}"/>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119958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2953C1-608A-43F1-9896-61ACDDD6BB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0A33D7A-F6CD-49B1-A087-9E43F181927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64F934A-078C-4174-A3AB-EE9CF48701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29E987C-0A0B-4FD5-AD32-007C08F4149C}"/>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6" name="Chỗ dành sẵn cho Chân trang 5">
            <a:extLst>
              <a:ext uri="{FF2B5EF4-FFF2-40B4-BE49-F238E27FC236}">
                <a16:creationId xmlns:a16="http://schemas.microsoft.com/office/drawing/2014/main" id="{B1C1E503-8F60-4FD7-8020-33CCCD1EAB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525E78C-3FCE-4D7D-9AEF-53BA5F4B4AB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4084216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CF68A6-1BFB-4E4F-80A5-2E85A968D2B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78F37FC1-2B17-4F84-AD76-296D55FDAB8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0B7A9AA-B26C-4FAB-8322-B6B2ED0E0EF4}"/>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5" name="Chỗ dành sẵn cho Chân trang 4">
            <a:extLst>
              <a:ext uri="{FF2B5EF4-FFF2-40B4-BE49-F238E27FC236}">
                <a16:creationId xmlns:a16="http://schemas.microsoft.com/office/drawing/2014/main" id="{879CFCB7-EC45-4A5F-9B17-EE355BEF59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04B8D005-4FE9-4C16-B22F-4773D81097FD}"/>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3513093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9E1E6E-819B-4D22-BF00-C0D2DDC681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94C6359-E8EF-45A8-A857-6D18C25CB6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65758E3E-8B29-4035-9461-8C65025DD7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DB54274-AEE0-4430-A68B-58722B6B3C0D}"/>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6" name="Chỗ dành sẵn cho Chân trang 5">
            <a:extLst>
              <a:ext uri="{FF2B5EF4-FFF2-40B4-BE49-F238E27FC236}">
                <a16:creationId xmlns:a16="http://schemas.microsoft.com/office/drawing/2014/main" id="{66B56CA6-2AF8-457F-A66B-CF8471819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F5731CB-898B-4BB5-A6DC-B1C392FBED54}"/>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6127497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98FF880-A7EE-456E-BDDD-90BEC9AB4DD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4C0B195-4A89-4E80-8471-DE203135500D}"/>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01B6623-416D-47FD-8B83-CF7B7E35FAB2}"/>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5" name="Chỗ dành sẵn cho Chân trang 4">
            <a:extLst>
              <a:ext uri="{FF2B5EF4-FFF2-40B4-BE49-F238E27FC236}">
                <a16:creationId xmlns:a16="http://schemas.microsoft.com/office/drawing/2014/main" id="{77767775-BC8A-4EA9-BD4D-C23FCDB8B18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06B14B-6AA3-4BD7-95A5-CD3B7C427EFF}"/>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1369608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12956D-0E73-4492-86E3-ACFF77B1F4EA}"/>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7D30FC6-A621-4093-9F47-4094639FD21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E3CA904-D764-43F6-B2DC-6B08766F21BB}"/>
              </a:ext>
            </a:extLst>
          </p:cNvPr>
          <p:cNvSpPr>
            <a:spLocks noGrp="1"/>
          </p:cNvSpPr>
          <p:nvPr>
            <p:ph type="dt" sz="half" idx="10"/>
          </p:nvPr>
        </p:nvSpPr>
        <p:spPr>
          <a:xfrm>
            <a:off x="838200" y="6356350"/>
            <a:ext cx="2743200" cy="365125"/>
          </a:xfrm>
          <a:prstGeom prst="rect">
            <a:avLst/>
          </a:prstGeom>
        </p:spPr>
        <p:txBody>
          <a:bodyPr/>
          <a:lstStyle/>
          <a:p>
            <a:fld id="{92E2CEFA-6521-410A-AC51-E8ABE4E9CDB0}" type="datetimeFigureOut">
              <a:rPr lang="vi-VN" smtClean="0"/>
              <a:t>14/07/2022</a:t>
            </a:fld>
            <a:endParaRPr lang="vi-VN"/>
          </a:p>
        </p:txBody>
      </p:sp>
      <p:sp>
        <p:nvSpPr>
          <p:cNvPr id="5" name="Chỗ dành sẵn cho Chân trang 4">
            <a:extLst>
              <a:ext uri="{FF2B5EF4-FFF2-40B4-BE49-F238E27FC236}">
                <a16:creationId xmlns:a16="http://schemas.microsoft.com/office/drawing/2014/main" id="{E08A223A-CC77-47AD-A137-7D3668AE5F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D6776A22-BC2A-4DF6-A8DA-88202AEAE35B}"/>
              </a:ext>
            </a:extLst>
          </p:cNvPr>
          <p:cNvSpPr>
            <a:spLocks noGrp="1"/>
          </p:cNvSpPr>
          <p:nvPr>
            <p:ph type="sldNum" sz="quarter" idx="12"/>
          </p:nvPr>
        </p:nvSpPr>
        <p:spPr>
          <a:xfrm>
            <a:off x="8610600" y="6356350"/>
            <a:ext cx="2743200" cy="365125"/>
          </a:xfrm>
          <a:prstGeom prst="rect">
            <a:avLst/>
          </a:prstGeom>
        </p:spPr>
        <p:txBody>
          <a:bodyPr/>
          <a:lstStyle/>
          <a:p>
            <a:fld id="{8D3F6ACA-6BA7-459F-AD44-D4E124DDBDE3}" type="slidenum">
              <a:rPr lang="vi-VN" smtClean="0"/>
              <a:t>‹#›</a:t>
            </a:fld>
            <a:endParaRPr lang="vi-VN"/>
          </a:p>
        </p:txBody>
      </p:sp>
    </p:spTree>
    <p:extLst>
      <p:ext uri="{BB962C8B-B14F-4D97-AF65-F5344CB8AC3E}">
        <p14:creationId xmlns:p14="http://schemas.microsoft.com/office/powerpoint/2010/main" val="4292389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5A5A26-9E1E-4D82-A44C-140BD11D8A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9D29AA89-AC34-425B-AE8B-3509C2F12B4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2E19EA0F-3C1E-4349-92E0-B336E471BC9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5" name="Chỗ dành sẵn cho Chân trang 4">
            <a:extLst>
              <a:ext uri="{FF2B5EF4-FFF2-40B4-BE49-F238E27FC236}">
                <a16:creationId xmlns:a16="http://schemas.microsoft.com/office/drawing/2014/main" id="{AD5C9A7B-A42A-4269-AE04-176302EF72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B79CD11-387B-47BF-918C-59573A6B5E1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211051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F501E1-0B9E-4F30-BFE7-9D77F0AFBD0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1E7343BE-2F26-476E-BE81-462F109E84C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33AC8A8-2F72-4960-86C5-B3CCDC84F74C}"/>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5" name="Chỗ dành sẵn cho Chân trang 4">
            <a:extLst>
              <a:ext uri="{FF2B5EF4-FFF2-40B4-BE49-F238E27FC236}">
                <a16:creationId xmlns:a16="http://schemas.microsoft.com/office/drawing/2014/main" id="{BF935E13-B45E-403F-B30A-6C5D5F6D46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891BDF54-7CE4-4F24-AAF7-B2574CF824FD}"/>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2741711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2AE7BB2-CE84-42CA-A129-B5B0868DFF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B1AF67FF-A4E1-448C-A308-BDB927BF48A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F5D710-4010-4656-9CEA-FEA7A469FE7E}"/>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5" name="Chỗ dành sẵn cho Chân trang 4">
            <a:extLst>
              <a:ext uri="{FF2B5EF4-FFF2-40B4-BE49-F238E27FC236}">
                <a16:creationId xmlns:a16="http://schemas.microsoft.com/office/drawing/2014/main" id="{0129B4C8-3B73-4DB4-95F9-F8C16DBDDA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5375C4F-3CCF-4E3D-92D0-D1BED201B5D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3409734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D30B1AC-05FF-41E2-9F6B-D9F831E7CFF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DBEFB3EF-1B11-423C-BAF6-3687B6B69C5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10079EC-3C1D-4881-A3CF-0B05EEDF2D5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CA2D2E9-BF71-4D6C-A785-A7653D483444}"/>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6" name="Chỗ dành sẵn cho Chân trang 5">
            <a:extLst>
              <a:ext uri="{FF2B5EF4-FFF2-40B4-BE49-F238E27FC236}">
                <a16:creationId xmlns:a16="http://schemas.microsoft.com/office/drawing/2014/main" id="{510D407A-BD0F-452D-95F1-266F657535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5DDC777-A57D-4E7C-93BD-53C9BF4FE080}"/>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4231030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AAED1D9-4B8F-419D-BA2F-08F8CA0167C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44C2DF3-551A-4915-89D7-BC6D80C1D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38B1DC-B409-4F1E-9D6E-E611AAECF48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B8C5609-AFBA-4771-8C4B-78BD8885A3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5BD86AB-8AC7-4524-A367-80F8E59EF283}"/>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152F50D-8250-4F06-A8BE-9501838C2EB3}"/>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8" name="Chỗ dành sẵn cho Chân trang 7">
            <a:extLst>
              <a:ext uri="{FF2B5EF4-FFF2-40B4-BE49-F238E27FC236}">
                <a16:creationId xmlns:a16="http://schemas.microsoft.com/office/drawing/2014/main" id="{BF3A4593-0471-45CC-93C9-658D0A00B83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80D3BE2-24FF-4277-AA7F-A66AE77337EE}"/>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1780515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9A633C-C947-4372-AB43-14C3E5327BE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A7B6DF-1404-46E7-A6C1-09BC2423A73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4" name="Chỗ dành sẵn cho Chân trang 3">
            <a:extLst>
              <a:ext uri="{FF2B5EF4-FFF2-40B4-BE49-F238E27FC236}">
                <a16:creationId xmlns:a16="http://schemas.microsoft.com/office/drawing/2014/main" id="{ABB810F4-134F-4892-90D1-58BA532EF0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4E7DB0FE-F693-40A7-8EB4-9B7F999D97FA}"/>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16211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C3D944-0C82-4F07-A39D-B11C5BFD8015}"/>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3" name="Chỗ dành sẵn cho Chân trang 2">
            <a:extLst>
              <a:ext uri="{FF2B5EF4-FFF2-40B4-BE49-F238E27FC236}">
                <a16:creationId xmlns:a16="http://schemas.microsoft.com/office/drawing/2014/main" id="{3223DC7F-CD69-4FE6-A143-32D4F05DC3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B027F317-D0F8-403E-82E9-A7C73D767532}"/>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284113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070A0A-AA4D-4A09-BD3B-A4E57F52817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372EC37-B6AF-43D0-993A-A04DC3AD44D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3DAC885-79F2-4089-AF62-6B82A9DAFAF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5" name="Chỗ dành sẵn cho Chân trang 4">
            <a:extLst>
              <a:ext uri="{FF2B5EF4-FFF2-40B4-BE49-F238E27FC236}">
                <a16:creationId xmlns:a16="http://schemas.microsoft.com/office/drawing/2014/main" id="{1584FC9A-DC9E-43D4-AF41-659B01157F0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828010A-F039-462A-880A-BCB669794A6A}"/>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001209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2606AF-9B15-4107-944C-AA6CCCFA98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2BF9A464-4A0C-404A-AC9F-57A3EFEEE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17BC54C0-EAA1-45E9-B6BF-4267FD8049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05C16A0-2B1B-4070-98A3-461ECE29992A}"/>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6" name="Chỗ dành sẵn cho Chân trang 5">
            <a:extLst>
              <a:ext uri="{FF2B5EF4-FFF2-40B4-BE49-F238E27FC236}">
                <a16:creationId xmlns:a16="http://schemas.microsoft.com/office/drawing/2014/main" id="{58D196E3-3B17-45EB-BBFC-B1CC8D7DEEF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B72552E-1219-40FD-BE4D-3E8C5BFEA1C1}"/>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1864772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FDD8C5-F8CF-4CFE-BF92-46424A1FC6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FBFB9BB-9C34-4929-83CD-9F451283B36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2440EC9B-8F3B-46C2-86F0-7CCAFC6AC4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46FD68-0F77-4C6D-8CCB-39EFF995CEDD}"/>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6" name="Chỗ dành sẵn cho Chân trang 5">
            <a:extLst>
              <a:ext uri="{FF2B5EF4-FFF2-40B4-BE49-F238E27FC236}">
                <a16:creationId xmlns:a16="http://schemas.microsoft.com/office/drawing/2014/main" id="{0F638A94-120C-4D33-9BA6-9C96732B051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CFA9D051-66FF-4C7F-B8DE-E3A4486DDEB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3112982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6C995F-C98C-440C-BF3C-F9D5438FC95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7E34A9E-FD05-4CA6-A052-FC80CD6A5D4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07ACA2F-32D4-4092-9C44-7BE5CF03EEA6}"/>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5" name="Chỗ dành sẵn cho Chân trang 4">
            <a:extLst>
              <a:ext uri="{FF2B5EF4-FFF2-40B4-BE49-F238E27FC236}">
                <a16:creationId xmlns:a16="http://schemas.microsoft.com/office/drawing/2014/main" id="{0A9FFAA2-DC8D-4ECD-8641-F5A8F141D1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F1B3A3-FFC9-44F7-AA89-4C43C0068C18}"/>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42778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9933DC53-545C-4BBF-BBAB-9EA33D657D8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9E2BA859-5A4E-49C5-910A-6DDCEFEEFE70}"/>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2A9A3C0-0DF9-46CB-886A-F83B5D0DAAF7}"/>
              </a:ext>
            </a:extLst>
          </p:cNvPr>
          <p:cNvSpPr>
            <a:spLocks noGrp="1"/>
          </p:cNvSpPr>
          <p:nvPr>
            <p:ph type="dt" sz="half" idx="10"/>
          </p:nvPr>
        </p:nvSpPr>
        <p:spPr>
          <a:xfrm>
            <a:off x="838200" y="6356350"/>
            <a:ext cx="2743200" cy="365125"/>
          </a:xfrm>
          <a:prstGeom prst="rect">
            <a:avLst/>
          </a:prstGeom>
        </p:spPr>
        <p:txBody>
          <a:bodyPr/>
          <a:lstStyle/>
          <a:p>
            <a:fld id="{23826EFD-B1DE-4A85-AE1B-D7753FBF5E74}" type="datetimeFigureOut">
              <a:rPr lang="vi-VN" smtClean="0"/>
              <a:t>14/07/2022</a:t>
            </a:fld>
            <a:endParaRPr lang="vi-VN"/>
          </a:p>
        </p:txBody>
      </p:sp>
      <p:sp>
        <p:nvSpPr>
          <p:cNvPr id="5" name="Chỗ dành sẵn cho Chân trang 4">
            <a:extLst>
              <a:ext uri="{FF2B5EF4-FFF2-40B4-BE49-F238E27FC236}">
                <a16:creationId xmlns:a16="http://schemas.microsoft.com/office/drawing/2014/main" id="{22A752C1-8446-4D15-8881-546790DBE8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CA5CD5F-8CEB-4E5E-AAB2-6A421D8FE64F}"/>
              </a:ext>
            </a:extLst>
          </p:cNvPr>
          <p:cNvSpPr>
            <a:spLocks noGrp="1"/>
          </p:cNvSpPr>
          <p:nvPr>
            <p:ph type="sldNum" sz="quarter" idx="12"/>
          </p:nvPr>
        </p:nvSpPr>
        <p:spPr>
          <a:xfrm>
            <a:off x="8610600" y="6356350"/>
            <a:ext cx="2743200" cy="365125"/>
          </a:xfrm>
          <a:prstGeom prst="rect">
            <a:avLst/>
          </a:prstGeom>
        </p:spPr>
        <p:txBody>
          <a:bodyPr/>
          <a:lstStyle/>
          <a:p>
            <a:fld id="{140AED18-E33F-4EFB-B218-ADD4D38F8198}" type="slidenum">
              <a:rPr lang="vi-VN" smtClean="0"/>
              <a:t>‹#›</a:t>
            </a:fld>
            <a:endParaRPr lang="vi-VN"/>
          </a:p>
        </p:txBody>
      </p:sp>
    </p:spTree>
    <p:extLst>
      <p:ext uri="{BB962C8B-B14F-4D97-AF65-F5344CB8AC3E}">
        <p14:creationId xmlns:p14="http://schemas.microsoft.com/office/powerpoint/2010/main" val="2767593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561282-AC57-417C-BD9E-EA94960E79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F68E766-5C3F-4DE1-91A4-ABA7290548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779C0BEA-3114-424A-A627-619EC7C2D4B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3CD48F9D-DA25-4FF7-B321-1841B0EFDBE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15D8714-51D9-420C-8E32-111C520B71B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1092602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3081DA-BBA8-4F43-BC3D-7F7E6F9BA7D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AA1F317F-2998-4273-89CD-C00FC51E485A}"/>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006EF85-7A6E-4763-B1A0-94693284E50E}"/>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D4C5EF04-2D5A-448E-AECB-AD5752DBCE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5C09602-C4C1-4CB5-B656-DD064FA8C107}"/>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451303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553A61-AEFE-4FFE-B74B-9F3FF76A70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5EF833E0-3788-476C-8C5E-D3E0EBF6CEB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B774E4C-1819-4FB8-BED6-DF4D808DE86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B63DB152-B794-4D9E-996A-961A19F450E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8070A0-87FE-4F5B-BB48-E8400E73EC56}"/>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3439008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DD74B7-D203-4D4C-B618-E2CD521ED05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0C732E0-3A34-419B-8EC7-A50B4B8EBEE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D83338E-E673-45A1-8091-3938F57D7FE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2D8D422-D0A2-48CF-9E8D-0511BF701C56}"/>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6" name="Chỗ dành sẵn cho Chân trang 5">
            <a:extLst>
              <a:ext uri="{FF2B5EF4-FFF2-40B4-BE49-F238E27FC236}">
                <a16:creationId xmlns:a16="http://schemas.microsoft.com/office/drawing/2014/main" id="{DDEF799E-9F23-456E-AF25-A5F85326AE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67AE996-7907-48FE-A3D5-9590DE6F57CE}"/>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7167230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2FD725-2DC6-4188-8274-191062FCE6F6}"/>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5C1F7786-D744-44E1-9098-503D827F69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B208C67-AE23-414C-B89D-FC87370C7DE6}"/>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1B1D9DA-C78D-45A5-8B92-37F6DFB29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49B49DA-585C-4AEE-B8D2-5CF00F5FB3A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44F74F27-FC99-48C1-9B35-48F97891F81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8" name="Chỗ dành sẵn cho Chân trang 7">
            <a:extLst>
              <a:ext uri="{FF2B5EF4-FFF2-40B4-BE49-F238E27FC236}">
                <a16:creationId xmlns:a16="http://schemas.microsoft.com/office/drawing/2014/main" id="{7281C1DD-F8F7-442B-8E99-7B339DA3761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DA9F336B-BF37-46E6-8DA6-35DCF354EEAA}"/>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7852260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634EAC-C675-4C58-8008-863D71BF7D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1C174ED-2529-440E-998C-0561E485EF81}"/>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4" name="Chỗ dành sẵn cho Chân trang 3">
            <a:extLst>
              <a:ext uri="{FF2B5EF4-FFF2-40B4-BE49-F238E27FC236}">
                <a16:creationId xmlns:a16="http://schemas.microsoft.com/office/drawing/2014/main" id="{1597ED3E-4032-4BDB-BE8A-82427A76E4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2987A6B4-FF45-4D72-A60F-B1A5B59AC36D}"/>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376272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CC697C-7842-4D80-92B3-11FD4A2589A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58BB3ED-3326-47F1-9847-3CD4BEF2A9F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E31FEC-A30F-4C6C-A769-DBAEFFF19C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8319E837-664B-45C5-9DEA-DA9637243B3D}"/>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6" name="Chỗ dành sẵn cho Chân trang 5">
            <a:extLst>
              <a:ext uri="{FF2B5EF4-FFF2-40B4-BE49-F238E27FC236}">
                <a16:creationId xmlns:a16="http://schemas.microsoft.com/office/drawing/2014/main" id="{07542653-EF4B-4C2E-AA87-1E913B1685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585AF98-566C-4D6D-A2E8-2E0E4A57843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4861587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2712A1B-D9F9-44C0-A4D9-25AA83E6F632}"/>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3" name="Chỗ dành sẵn cho Chân trang 2">
            <a:extLst>
              <a:ext uri="{FF2B5EF4-FFF2-40B4-BE49-F238E27FC236}">
                <a16:creationId xmlns:a16="http://schemas.microsoft.com/office/drawing/2014/main" id="{554C8200-8DD0-44B8-ABBB-5DED4FA94D9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95BDAF1-C12F-41C4-B136-EC252733204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3780459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3D9686A-E17B-4F5E-8420-3AE1C5E158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F3ACC7D-B7A1-49CB-930F-F600BEC0D6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7E3D67E9-0BFB-442D-812A-33E80FEA72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15EC586-CE73-4FC7-B2C9-619B8C564755}"/>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6" name="Chỗ dành sẵn cho Chân trang 5">
            <a:extLst>
              <a:ext uri="{FF2B5EF4-FFF2-40B4-BE49-F238E27FC236}">
                <a16:creationId xmlns:a16="http://schemas.microsoft.com/office/drawing/2014/main" id="{58BDA4B7-BB3D-42DB-9E95-A2CF2E1E54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D67C293-33BF-4785-B71A-9DBD5B7B6A98}"/>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535336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D3EE81-D297-4325-B543-B1CDDDEC8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B9BDC40-7C23-4AAE-947A-9B7593F032F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1DC022AC-E39F-4908-99CB-85B620588AA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972A1AD-E3C8-4EC8-92E2-5691E84AD5F8}"/>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6" name="Chỗ dành sẵn cho Chân trang 5">
            <a:extLst>
              <a:ext uri="{FF2B5EF4-FFF2-40B4-BE49-F238E27FC236}">
                <a16:creationId xmlns:a16="http://schemas.microsoft.com/office/drawing/2014/main" id="{242096F5-725E-4C95-898C-6ACE5F138D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5548EA9-A530-461F-A185-956FE6524792}"/>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894227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58DC8F-CDE9-4C11-BA95-619F57C82BA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4712ACD-B80A-4384-B419-4114BA7FEDC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EA2EAF9-F3DB-41FD-9197-1D2741DBDCF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ABFAC292-F14F-40D9-BDF7-7D1994477C4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8D34781-B503-4A7B-B260-B419C40C6FAF}"/>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403330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450965-658F-4656-8124-E784D422393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FF2A5C9A-D6FB-4DC8-8568-B5E89770EC5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39A779-584C-4F52-B81E-EB06C5096ADB}"/>
              </a:ext>
            </a:extLst>
          </p:cNvPr>
          <p:cNvSpPr>
            <a:spLocks noGrp="1"/>
          </p:cNvSpPr>
          <p:nvPr>
            <p:ph type="dt" sz="half" idx="10"/>
          </p:nvPr>
        </p:nvSpPr>
        <p:spPr>
          <a:xfrm>
            <a:off x="838200" y="6356350"/>
            <a:ext cx="2743200" cy="365125"/>
          </a:xfrm>
          <a:prstGeom prst="rect">
            <a:avLst/>
          </a:prstGeom>
        </p:spPr>
        <p:txBody>
          <a:bodyPr/>
          <a:lstStyle/>
          <a:p>
            <a:fld id="{D6034622-C9EE-4D73-B7A3-C04C5BA7E04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7F60B518-8270-4FA4-A4BF-7BFD8D1843B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023102D-78F5-441D-950D-88B58ADCA084}"/>
              </a:ext>
            </a:extLst>
          </p:cNvPr>
          <p:cNvSpPr>
            <a:spLocks noGrp="1"/>
          </p:cNvSpPr>
          <p:nvPr>
            <p:ph type="sldNum" sz="quarter" idx="12"/>
          </p:nvPr>
        </p:nvSpPr>
        <p:spPr>
          <a:xfrm>
            <a:off x="8610600" y="6356350"/>
            <a:ext cx="2743200" cy="365125"/>
          </a:xfrm>
          <a:prstGeom prst="rect">
            <a:avLst/>
          </a:prstGeom>
        </p:spPr>
        <p:txBody>
          <a:bodyPr/>
          <a:lstStyle/>
          <a:p>
            <a:fld id="{7F99861C-7F9C-4817-AE86-A84EF14FAF09}" type="slidenum">
              <a:rPr lang="vi-VN" smtClean="0"/>
              <a:t>‹#›</a:t>
            </a:fld>
            <a:endParaRPr lang="vi-VN"/>
          </a:p>
        </p:txBody>
      </p:sp>
    </p:spTree>
    <p:extLst>
      <p:ext uri="{BB962C8B-B14F-4D97-AF65-F5344CB8AC3E}">
        <p14:creationId xmlns:p14="http://schemas.microsoft.com/office/powerpoint/2010/main" val="2551815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BA0EDD-FC77-499D-A5CF-24D0268C57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7EFCC88-F349-475A-894F-75CC4EC0EF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CF780193-AD39-4C0A-AA86-EA1C285D51E8}"/>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809673B1-F880-4939-B4DC-CB18B0277A9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8E287B1-7E0E-42A4-969D-5A258DC7DDD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161610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FBBF67F-3291-4B23-A16E-90D37AA2BB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0AF0E28-CC2F-462A-94A7-244DA6476715}"/>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6CFB516-644A-4165-9CEA-4B7265353DE9}"/>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C45F628B-539B-40CF-B751-E371B0A67BA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FACC2F4-B55E-450D-8EDD-6F5B99711F7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88320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EB9145-0E56-47B6-92EA-EF9D05C5DE4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8E9477E3-4004-40D9-A791-9927026F686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40D97B3-17E5-425B-993F-656A8D67B017}"/>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3FD63D5E-8306-4E5D-B3C7-2CFC361D0A3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EE622A9-52D5-4B99-BF48-5238DD36F80E}"/>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194021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B70E901-6D2D-4730-AE7F-199102DF9F5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5023EEA-7C43-48F0-90B4-466A27A5226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3FECF61-A8A9-4E6C-A4B0-6B4D9EB2886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D1A2F77C-8D07-4CD2-8D30-11B39A49C461}"/>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6" name="Chỗ dành sẵn cho Chân trang 5">
            <a:extLst>
              <a:ext uri="{FF2B5EF4-FFF2-40B4-BE49-F238E27FC236}">
                <a16:creationId xmlns:a16="http://schemas.microsoft.com/office/drawing/2014/main" id="{D216A148-6467-404D-8D6E-643CD85D09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4054C06-91F4-4640-8DD0-214A08B515E2}"/>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42324642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2CA02F-70D5-4084-BBF7-59B03FABAAE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A4570560-669A-483D-A56D-56777083AED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5B0F997-4085-454E-9449-79C20341543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60B0EC1-688A-46F9-85F5-4DE115D0F5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508EA17-E7BD-4128-B3F8-2DDDE314AD9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CF3610DF-72A4-46C2-9A30-40FEBE032B80}"/>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8" name="Chỗ dành sẵn cho Chân trang 7">
            <a:extLst>
              <a:ext uri="{FF2B5EF4-FFF2-40B4-BE49-F238E27FC236}">
                <a16:creationId xmlns:a16="http://schemas.microsoft.com/office/drawing/2014/main" id="{DD888E88-E0C9-4CC9-9C52-1081F3C3655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6D86BE4-D07F-42B3-BF50-BD5123EF27F1}"/>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422226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AB4FA6C-18CF-4549-8033-E092A86A6629}"/>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AEAA0B4-9101-47CA-8710-CF5073D6709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D7229B6-3B00-4C31-9D94-5610EF023A6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D55A381-1F55-4188-B370-90AA6350AA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91CA5E-FA34-492E-9B30-D2D48EF0E63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D363C7E-DFED-4626-B0F5-54D459E58092}"/>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8" name="Chỗ dành sẵn cho Chân trang 7">
            <a:extLst>
              <a:ext uri="{FF2B5EF4-FFF2-40B4-BE49-F238E27FC236}">
                <a16:creationId xmlns:a16="http://schemas.microsoft.com/office/drawing/2014/main" id="{73084B1A-3BE3-4126-A0C6-E060459D3C7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FC953B9D-C224-4866-9D45-ACFCEDEAAF71}"/>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985831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BC31D2-AA1B-48A6-AD5C-ABC511801DC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61AA370-87FC-4909-A5DF-67A27A9F2BBB}"/>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4" name="Chỗ dành sẵn cho Chân trang 3">
            <a:extLst>
              <a:ext uri="{FF2B5EF4-FFF2-40B4-BE49-F238E27FC236}">
                <a16:creationId xmlns:a16="http://schemas.microsoft.com/office/drawing/2014/main" id="{C3754FE7-818A-4919-9358-DA52F1CD88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C697764F-E4D1-4062-9489-FE6CD0BEE4A4}"/>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272998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D102869-D0FE-4441-B0F3-7D59185B0834}"/>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3" name="Chỗ dành sẵn cho Chân trang 2">
            <a:extLst>
              <a:ext uri="{FF2B5EF4-FFF2-40B4-BE49-F238E27FC236}">
                <a16:creationId xmlns:a16="http://schemas.microsoft.com/office/drawing/2014/main" id="{7970F543-0439-4D7A-8542-C6230DA3BC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9917263A-9D95-4D91-A962-900FB68A944C}"/>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499424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9C46F7-77B7-4182-995C-BC45615546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F537E44-EC00-4A0F-97BC-FEBE5C5F59F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26B50A6-6A00-4618-8229-8839813F08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4CD451A-991A-4CA7-9D7D-087B79FE81D3}"/>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6" name="Chỗ dành sẵn cho Chân trang 5">
            <a:extLst>
              <a:ext uri="{FF2B5EF4-FFF2-40B4-BE49-F238E27FC236}">
                <a16:creationId xmlns:a16="http://schemas.microsoft.com/office/drawing/2014/main" id="{E4714668-2574-4243-AF77-45A9C0EFCC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067EDE5-89DF-4C6A-91DE-CF547F05676A}"/>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740233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6FEB41-F80B-4DFD-9667-62AA78EFA5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717BE32-0D1F-41BE-A62F-999517ADD3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9BB9F595-BAE5-47B8-9B8A-94109329BD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57B9BA6-478C-4191-AEA2-402D09D4FCBA}"/>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6" name="Chỗ dành sẵn cho Chân trang 5">
            <a:extLst>
              <a:ext uri="{FF2B5EF4-FFF2-40B4-BE49-F238E27FC236}">
                <a16:creationId xmlns:a16="http://schemas.microsoft.com/office/drawing/2014/main" id="{A77709D8-26A8-4A0B-BF1A-3152E67E13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07A3FE-B290-46C6-BB53-0D63DAA8E5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232811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0D030D-8E43-4AAB-801F-A9A324870977}"/>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D75ECE4B-B966-49A7-91FC-2B429E0C735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D87CE76-AB6E-45E6-B0B9-2133D873E63C}"/>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4E227BD6-F4F8-4C72-9E66-64C116C81FD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F854D57-3649-41D8-8C6C-E6BA50FC6FF8}"/>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346306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76C83D8F-369C-45CC-A05C-6C42CBFA480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001B45A0-1A26-42F3-8512-1474DBE3D7B1}"/>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5919A8-B0B8-4AC8-9C1A-06EB9C285965}"/>
              </a:ext>
            </a:extLst>
          </p:cNvPr>
          <p:cNvSpPr>
            <a:spLocks noGrp="1"/>
          </p:cNvSpPr>
          <p:nvPr>
            <p:ph type="dt" sz="half" idx="10"/>
          </p:nvPr>
        </p:nvSpPr>
        <p:spPr>
          <a:xfrm>
            <a:off x="838200" y="6356350"/>
            <a:ext cx="2743200" cy="365125"/>
          </a:xfrm>
          <a:prstGeom prst="rect">
            <a:avLst/>
          </a:prstGeom>
        </p:spPr>
        <p:txBody>
          <a:bodyPr/>
          <a:lstStyle/>
          <a:p>
            <a:fld id="{5983A1F6-1FE9-4990-B012-18F8CD185A8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FFF7F0DF-E179-4702-B1E0-270BD0C8192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A191C18-B44A-49BD-B77F-1DA10E7B0133}"/>
              </a:ext>
            </a:extLst>
          </p:cNvPr>
          <p:cNvSpPr>
            <a:spLocks noGrp="1"/>
          </p:cNvSpPr>
          <p:nvPr>
            <p:ph type="sldNum" sz="quarter" idx="12"/>
          </p:nvPr>
        </p:nvSpPr>
        <p:spPr>
          <a:xfrm>
            <a:off x="8610600" y="6356350"/>
            <a:ext cx="2743200" cy="365125"/>
          </a:xfrm>
          <a:prstGeom prst="rect">
            <a:avLst/>
          </a:prstGeom>
        </p:spPr>
        <p:txBody>
          <a:bodyPr/>
          <a:lstStyle/>
          <a:p>
            <a:fld id="{415F2892-AA8C-4399-BB32-0B3A69700456}" type="slidenum">
              <a:rPr lang="vi-VN" smtClean="0"/>
              <a:t>‹#›</a:t>
            </a:fld>
            <a:endParaRPr lang="vi-VN"/>
          </a:p>
        </p:txBody>
      </p:sp>
    </p:spTree>
    <p:extLst>
      <p:ext uri="{BB962C8B-B14F-4D97-AF65-F5344CB8AC3E}">
        <p14:creationId xmlns:p14="http://schemas.microsoft.com/office/powerpoint/2010/main" val="380845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E562B0-D0E3-430C-A6BE-14A2270AE1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E7895C-D6B1-407A-AD3F-6444AAC3434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C0F32C2-1068-4265-B737-A727A8A72DB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5" name="Chỗ dành sẵn cho Chân trang 4">
            <a:extLst>
              <a:ext uri="{FF2B5EF4-FFF2-40B4-BE49-F238E27FC236}">
                <a16:creationId xmlns:a16="http://schemas.microsoft.com/office/drawing/2014/main" id="{907C21BA-66BA-4A13-840B-DC0498B357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962978C-1506-4B43-8B44-CA54A90CFDC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2786976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44DC0E7-83CB-4011-BE26-DE71940FCA7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27629D-FD11-49BC-98E9-D8924FD8250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7EF2945-3142-4DEC-9877-8676FE817205}"/>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5" name="Chỗ dành sẵn cho Chân trang 4">
            <a:extLst>
              <a:ext uri="{FF2B5EF4-FFF2-40B4-BE49-F238E27FC236}">
                <a16:creationId xmlns:a16="http://schemas.microsoft.com/office/drawing/2014/main" id="{E5B7A0F4-012F-48CF-86C6-A39171DD118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9D4B327-F156-4D41-8FFE-C522ED36B5A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1371386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B4BBE8-CE88-4DC7-A95B-5A33D6B2CE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6CCEE31D-0484-47A2-A35B-803751193C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1A1C41-1E3A-44E1-8CB2-DF072BB5750B}"/>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5" name="Chỗ dành sẵn cho Chân trang 4">
            <a:extLst>
              <a:ext uri="{FF2B5EF4-FFF2-40B4-BE49-F238E27FC236}">
                <a16:creationId xmlns:a16="http://schemas.microsoft.com/office/drawing/2014/main" id="{C01F47FE-4A89-4294-AF28-5DD75CF295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B7D9BE-8B5C-4AD6-97F2-77B6E375C2A7}"/>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2385464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33BA2F-4814-49CF-B948-C0206FBE546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8C3350-CF8B-4EA0-868D-F836E6554E4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13D3E08-C75A-4E0E-8514-4FC30923879C}"/>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94DECC0F-8086-4CF4-9914-3EFB83E5581C}"/>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6" name="Chỗ dành sẵn cho Chân trang 5">
            <a:extLst>
              <a:ext uri="{FF2B5EF4-FFF2-40B4-BE49-F238E27FC236}">
                <a16:creationId xmlns:a16="http://schemas.microsoft.com/office/drawing/2014/main" id="{83A8F1D7-AAED-4379-A1C2-BE148A26F51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2721A88A-3D70-48A6-8708-C70FBA9B04F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1989281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60AFFEC-E221-4FB3-82E3-89B5397F69C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7DEA3C4-B29B-48D4-A761-8D444466ECFB}"/>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4" name="Chỗ dành sẵn cho Chân trang 3">
            <a:extLst>
              <a:ext uri="{FF2B5EF4-FFF2-40B4-BE49-F238E27FC236}">
                <a16:creationId xmlns:a16="http://schemas.microsoft.com/office/drawing/2014/main" id="{C3CDA956-8ADF-4845-918F-BA3C591019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9C2BA94-12B1-46A8-8D78-558A2CB38856}"/>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203304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188CEC-7324-430B-BD08-B9DB30FE5EEC}"/>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B3779D8-2E68-4F2E-9954-F88D6F08D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D350C42-94FE-40AF-94B0-BD80364468FB}"/>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28A3EBE-5ADA-40C0-8007-DB8FF2BBE57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2A4AA4-A86F-4F50-AD21-5E825FE2BB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4BEDE39-29A6-4409-AE46-349EFE916CE8}"/>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8" name="Chỗ dành sẵn cho Chân trang 7">
            <a:extLst>
              <a:ext uri="{FF2B5EF4-FFF2-40B4-BE49-F238E27FC236}">
                <a16:creationId xmlns:a16="http://schemas.microsoft.com/office/drawing/2014/main" id="{1A8FC6AD-2486-45BD-917A-60F7E6577ED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69E78504-84D7-47EB-8812-694A7E9D1474}"/>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2415727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CC3426-280D-40DC-BF24-93EDBB09D48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2FB41AE-508D-4B30-82E9-446C9BC02934}"/>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4" name="Chỗ dành sẵn cho Chân trang 3">
            <a:extLst>
              <a:ext uri="{FF2B5EF4-FFF2-40B4-BE49-F238E27FC236}">
                <a16:creationId xmlns:a16="http://schemas.microsoft.com/office/drawing/2014/main" id="{517E94C2-64A7-4E68-BC4F-BB58C63602C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CA3C68D-881E-4ED7-AF1C-52253FD53FB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3294280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FBB3A52-1F9A-495D-947C-05A207905170}"/>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3" name="Chỗ dành sẵn cho Chân trang 2">
            <a:extLst>
              <a:ext uri="{FF2B5EF4-FFF2-40B4-BE49-F238E27FC236}">
                <a16:creationId xmlns:a16="http://schemas.microsoft.com/office/drawing/2014/main" id="{47C37D79-CB4F-4173-8BB6-4FFE5716692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A65FA9B2-7FF8-4B13-9556-1DEB2B2EA216}"/>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1309661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511EF5-D9FD-4ECE-BF96-FF8D480F14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C7A513C-BCDD-43BB-9EAB-03A02D8077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4A46D48-410D-4E1F-BC8E-70049D5970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451872-06FB-4F3E-A745-E91774CA4953}"/>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6" name="Chỗ dành sẵn cho Chân trang 5">
            <a:extLst>
              <a:ext uri="{FF2B5EF4-FFF2-40B4-BE49-F238E27FC236}">
                <a16:creationId xmlns:a16="http://schemas.microsoft.com/office/drawing/2014/main" id="{4234DCE8-91B0-45D2-B187-AB5B6B23F2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A5976F0-B0B2-4498-84DB-B616AAEB9A48}"/>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1061679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DA08652-294E-4962-8968-8576A1AB11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EA0AED0-0AF0-4E28-AFEF-5DEBD1D895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87738783-1EEB-49F1-9EF5-EF990FC7DD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34773BA-B624-44A6-A0E8-EFD4185BAC1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6" name="Chỗ dành sẵn cho Chân trang 5">
            <a:extLst>
              <a:ext uri="{FF2B5EF4-FFF2-40B4-BE49-F238E27FC236}">
                <a16:creationId xmlns:a16="http://schemas.microsoft.com/office/drawing/2014/main" id="{EA1A379B-C051-4AAE-BF28-72E915EE4FB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C73A105-A494-4539-83B7-8EA8DC6BF5E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1889597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BA7881-0EA2-40DE-9917-E28E413CF4D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0E1B092-63AA-421E-8137-86E9F126D40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6D6138F-AA7A-4E7F-B225-FECDD35F69AA}"/>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5" name="Chỗ dành sẵn cho Chân trang 4">
            <a:extLst>
              <a:ext uri="{FF2B5EF4-FFF2-40B4-BE49-F238E27FC236}">
                <a16:creationId xmlns:a16="http://schemas.microsoft.com/office/drawing/2014/main" id="{3D7260B0-40F9-495A-8FA9-312B02402C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6AFF596-ECB5-4C4B-9942-7C87B46903A9}"/>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2212565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0E2D838-5C35-4573-835B-65619F0B8A8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BDA4B903-F43D-4DC8-8B49-B87973237828}"/>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406336D-E75D-4334-ADB3-3EF8678092EE}"/>
              </a:ext>
            </a:extLst>
          </p:cNvPr>
          <p:cNvSpPr>
            <a:spLocks noGrp="1"/>
          </p:cNvSpPr>
          <p:nvPr>
            <p:ph type="dt" sz="half" idx="10"/>
          </p:nvPr>
        </p:nvSpPr>
        <p:spPr>
          <a:xfrm>
            <a:off x="838200" y="6356350"/>
            <a:ext cx="2743200" cy="365125"/>
          </a:xfrm>
          <a:prstGeom prst="rect">
            <a:avLst/>
          </a:prstGeom>
        </p:spPr>
        <p:txBody>
          <a:bodyPr/>
          <a:lstStyle/>
          <a:p>
            <a:fld id="{B88203FD-017D-43F8-91E6-ED3A46890138}" type="datetimeFigureOut">
              <a:rPr lang="vi-VN" smtClean="0"/>
              <a:t>14/07/2022</a:t>
            </a:fld>
            <a:endParaRPr lang="vi-VN"/>
          </a:p>
        </p:txBody>
      </p:sp>
      <p:sp>
        <p:nvSpPr>
          <p:cNvPr id="5" name="Chỗ dành sẵn cho Chân trang 4">
            <a:extLst>
              <a:ext uri="{FF2B5EF4-FFF2-40B4-BE49-F238E27FC236}">
                <a16:creationId xmlns:a16="http://schemas.microsoft.com/office/drawing/2014/main" id="{E89CD070-4F4F-4993-A838-46D35C0620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0D828D0-5EB6-47F9-AF17-9898A173036E}"/>
              </a:ext>
            </a:extLst>
          </p:cNvPr>
          <p:cNvSpPr>
            <a:spLocks noGrp="1"/>
          </p:cNvSpPr>
          <p:nvPr>
            <p:ph type="sldNum" sz="quarter" idx="12"/>
          </p:nvPr>
        </p:nvSpPr>
        <p:spPr>
          <a:xfrm>
            <a:off x="8610600" y="6356350"/>
            <a:ext cx="2743200" cy="365125"/>
          </a:xfrm>
          <a:prstGeom prst="rect">
            <a:avLst/>
          </a:prstGeom>
        </p:spPr>
        <p:txBody>
          <a:bodyPr/>
          <a:lstStyle/>
          <a:p>
            <a:fld id="{1E498A02-8321-496D-BAD3-72F38BCE06BE}" type="slidenum">
              <a:rPr lang="vi-VN" smtClean="0"/>
              <a:t>‹#›</a:t>
            </a:fld>
            <a:endParaRPr lang="vi-VN"/>
          </a:p>
        </p:txBody>
      </p:sp>
    </p:spTree>
    <p:extLst>
      <p:ext uri="{BB962C8B-B14F-4D97-AF65-F5344CB8AC3E}">
        <p14:creationId xmlns:p14="http://schemas.microsoft.com/office/powerpoint/2010/main" val="2859063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F53AEC0-DDAB-460A-8BD0-A0AEA93B84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BD10939-F13D-4276-8A64-D976A90C3D3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14AB3F2C-4BF2-4D4E-BCA9-6455FA58EBE6}"/>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96C389FE-B99D-490F-A17C-05B501D1C1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0703ECA-91DD-40A7-8CBE-15568B8E10D6}"/>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3479613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149118-25DF-4423-BC4B-99C74B3D5C6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268BAC-1B8F-4979-BC1E-8DA80322102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85F23F2-6DD8-42FD-A3C4-BD513E653087}"/>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967DD987-E4A9-47FD-A1F6-4E3C92774A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7303E1E-6555-422B-A112-F73325391315}"/>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0866170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396A4-8133-4AD7-8E79-9D1F5379245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2EE3EAF0-01BC-4590-823B-9A687D5D40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D549F96-5B17-4FE3-9867-356A941BD098}"/>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73738EA2-CC45-45B1-A29F-75AA702D05D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9F750CA-BF3B-49F6-A614-FE3121D64CA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36007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CD7032-F6EF-4F41-841D-38E25D10BFD0}"/>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3" name="Chỗ dành sẵn cho Chân trang 2">
            <a:extLst>
              <a:ext uri="{FF2B5EF4-FFF2-40B4-BE49-F238E27FC236}">
                <a16:creationId xmlns:a16="http://schemas.microsoft.com/office/drawing/2014/main" id="{BA70A6C4-93A4-45BB-95BF-29182453E6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D1E86C26-493A-4A4E-B151-B1B58C802B5B}"/>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51750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A7FBF2-0E56-4295-9F13-326F2030A8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993CC0-7AE4-4113-A252-0C95674F7A4B}"/>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C8018E5-9576-468C-9E5A-FE8CE0724125}"/>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C479F2B-1EDB-447B-954A-15D0701BC6F9}"/>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6" name="Chỗ dành sẵn cho Chân trang 5">
            <a:extLst>
              <a:ext uri="{FF2B5EF4-FFF2-40B4-BE49-F238E27FC236}">
                <a16:creationId xmlns:a16="http://schemas.microsoft.com/office/drawing/2014/main" id="{DCE21978-DF10-442D-BEF6-9090B1101D9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15381F7-0A3C-4DDD-B9C7-0A60F468FE9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870704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1DDFCFB-A216-4F72-85A0-E303DEBA549A}"/>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026887A4-3C94-4F58-8640-18FCAA52A9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0F8F593-FCCC-44AA-A65B-67E4468B014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30A8C59-C999-4CA5-A3D7-32B683D843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9B03C75-3376-4A14-95A9-E4EF01CDF3A0}"/>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DE1AE61-4C4B-427B-8931-8E81BCC8E1BB}"/>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8" name="Chỗ dành sẵn cho Chân trang 7">
            <a:extLst>
              <a:ext uri="{FF2B5EF4-FFF2-40B4-BE49-F238E27FC236}">
                <a16:creationId xmlns:a16="http://schemas.microsoft.com/office/drawing/2014/main" id="{AABF2C67-B26B-4F7F-B4A2-F2E8EC485C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431054C-B884-4A7D-A66D-FA5D56D4E0F9}"/>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098606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6A57CA-D1FA-4BA5-9D16-505C94A675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C37A38F4-BBB8-434A-8D4A-8538228E2DFA}"/>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4" name="Chỗ dành sẵn cho Chân trang 3">
            <a:extLst>
              <a:ext uri="{FF2B5EF4-FFF2-40B4-BE49-F238E27FC236}">
                <a16:creationId xmlns:a16="http://schemas.microsoft.com/office/drawing/2014/main" id="{929C4830-ACCC-4A74-A18D-43FD9C5E337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E5D9F41-4172-4E5D-8FC9-070BD13C7BC3}"/>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3146742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E0FFA0C-D605-4DCA-9EB3-44C52EC5BA7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3" name="Chỗ dành sẵn cho Chân trang 2">
            <a:extLst>
              <a:ext uri="{FF2B5EF4-FFF2-40B4-BE49-F238E27FC236}">
                <a16:creationId xmlns:a16="http://schemas.microsoft.com/office/drawing/2014/main" id="{BAE28AE2-7AB0-42D2-B4D3-AFE729F298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427719D2-45CB-4672-A61D-6FA51132E4EA}"/>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83306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0AED7B-5E9F-468B-B0AB-7B9B554206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6C7C3E-5E05-4238-B165-15C2F707BE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D9FBEF5-18B5-48C7-8641-936ABF34DE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877742-FD3D-4168-AF60-05516A3571F0}"/>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6" name="Chỗ dành sẵn cho Chân trang 5">
            <a:extLst>
              <a:ext uri="{FF2B5EF4-FFF2-40B4-BE49-F238E27FC236}">
                <a16:creationId xmlns:a16="http://schemas.microsoft.com/office/drawing/2014/main" id="{9DB0C690-1D3F-4F45-9E09-B0900DBE7EE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F1EB4C5-FF0F-4BAE-92E3-C06A18F5B2EE}"/>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2421643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76EA33-1CA1-474D-B8ED-B389EF9CB6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4CE8412C-0D20-4877-9881-AC4D1A623C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E57573D-8057-44A8-8FC0-D246CCBFD7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5AED46F-0E4F-460D-9DC1-43A3C46D61B5}"/>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6" name="Chỗ dành sẵn cho Chân trang 5">
            <a:extLst>
              <a:ext uri="{FF2B5EF4-FFF2-40B4-BE49-F238E27FC236}">
                <a16:creationId xmlns:a16="http://schemas.microsoft.com/office/drawing/2014/main" id="{CD701760-21AC-4769-AEEB-16D94D6219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3470CB80-168B-405B-87F1-A4D509C1D3BB}"/>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423211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CE31AA-F75A-4FC3-BB44-AB0707ED509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7B17F126-E71B-4118-B57C-D325F3D533A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B1E542D-25FE-42C2-874B-1B55877482E3}"/>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395CD4E1-F49A-45E0-B24F-1C521546406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46BFB52-8F21-4AF4-A415-00EC62CEB32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1661008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A0D58E4-3EB6-4097-8451-164F03054A51}"/>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80A2E4F-3DAC-41D9-81A5-988C6BE7721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57E084D-061B-4391-9B8B-B57280E22E4E}"/>
              </a:ext>
            </a:extLst>
          </p:cNvPr>
          <p:cNvSpPr>
            <a:spLocks noGrp="1"/>
          </p:cNvSpPr>
          <p:nvPr>
            <p:ph type="dt" sz="half" idx="10"/>
          </p:nvPr>
        </p:nvSpPr>
        <p:spPr>
          <a:xfrm>
            <a:off x="838200" y="6356350"/>
            <a:ext cx="2743200" cy="365125"/>
          </a:xfrm>
          <a:prstGeom prst="rect">
            <a:avLst/>
          </a:prstGeom>
        </p:spPr>
        <p:txBody>
          <a:bodyPr/>
          <a:lstStyle/>
          <a:p>
            <a:fld id="{EE3A2244-6E36-425E-A212-86F4D8CC8B1F}" type="datetimeFigureOut">
              <a:rPr lang="vi-VN" smtClean="0"/>
              <a:t>14/07/2022</a:t>
            </a:fld>
            <a:endParaRPr lang="vi-VN"/>
          </a:p>
        </p:txBody>
      </p:sp>
      <p:sp>
        <p:nvSpPr>
          <p:cNvPr id="5" name="Chỗ dành sẵn cho Chân trang 4">
            <a:extLst>
              <a:ext uri="{FF2B5EF4-FFF2-40B4-BE49-F238E27FC236}">
                <a16:creationId xmlns:a16="http://schemas.microsoft.com/office/drawing/2014/main" id="{622CC5CC-138D-465D-A81A-DBE38DAA41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2AFBA30C-9BF9-47DE-8D11-30C64AE51292}"/>
              </a:ext>
            </a:extLst>
          </p:cNvPr>
          <p:cNvSpPr>
            <a:spLocks noGrp="1"/>
          </p:cNvSpPr>
          <p:nvPr>
            <p:ph type="sldNum" sz="quarter" idx="12"/>
          </p:nvPr>
        </p:nvSpPr>
        <p:spPr>
          <a:xfrm>
            <a:off x="8610600" y="6356350"/>
            <a:ext cx="2743200" cy="365125"/>
          </a:xfrm>
          <a:prstGeom prst="rect">
            <a:avLst/>
          </a:prstGeom>
        </p:spPr>
        <p:txBody>
          <a:bodyPr/>
          <a:lstStyle/>
          <a:p>
            <a:fld id="{0FAD2FA6-0C59-4B21-B7AB-44A3D6538FE7}" type="slidenum">
              <a:rPr lang="vi-VN" smtClean="0"/>
              <a:t>‹#›</a:t>
            </a:fld>
            <a:endParaRPr lang="vi-VN"/>
          </a:p>
        </p:txBody>
      </p:sp>
    </p:spTree>
    <p:extLst>
      <p:ext uri="{BB962C8B-B14F-4D97-AF65-F5344CB8AC3E}">
        <p14:creationId xmlns:p14="http://schemas.microsoft.com/office/powerpoint/2010/main" val="3985595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597806D-EAB9-4613-9151-E08254D8FD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41F08635-6F1D-4B86-B43D-1A24741085A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5C3CCD40-BD34-4529-91E5-2698C7E344A0}"/>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5" name="Chỗ dành sẵn cho Chân trang 4">
            <a:extLst>
              <a:ext uri="{FF2B5EF4-FFF2-40B4-BE49-F238E27FC236}">
                <a16:creationId xmlns:a16="http://schemas.microsoft.com/office/drawing/2014/main" id="{C01FED19-8C45-4DFC-A9B3-BBBA6C780A3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4FA4A35-2703-4DA2-88B4-B096C0CE20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29932102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BA33F2-E623-4E7F-810B-0921B95BA16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5CA27FF0-9E04-45C5-BC68-30AAC943DE7B}"/>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3C10C02-4997-4D61-94CC-6214FA4D607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5" name="Chỗ dành sẵn cho Chân trang 4">
            <a:extLst>
              <a:ext uri="{FF2B5EF4-FFF2-40B4-BE49-F238E27FC236}">
                <a16:creationId xmlns:a16="http://schemas.microsoft.com/office/drawing/2014/main" id="{729C8ED1-4505-49BF-BD77-73D7FC11AE3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F7A64CA-FDD2-4D5B-9783-FD2764B0EE7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195770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212EEC-9806-4BCC-B4E6-D99ABA5240E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F1A4866E-F056-40CB-BA7E-C34BB63487C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810498A1-A688-45E6-8550-EC3071B90F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AA7A761-3B85-47C9-963D-E138E1271D56}"/>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6" name="Chỗ dành sẵn cho Chân trang 5">
            <a:extLst>
              <a:ext uri="{FF2B5EF4-FFF2-40B4-BE49-F238E27FC236}">
                <a16:creationId xmlns:a16="http://schemas.microsoft.com/office/drawing/2014/main" id="{79574061-2217-4D22-8F9B-8723C8D4C7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785E12-3466-457C-A23C-8A2A93C0ECC2}"/>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10809855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27D0EC-FA83-4860-9C53-7414EF7BA20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F8648A6-C298-445C-B0A8-569C07D237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BBF30BA-580F-4C96-9A54-67861F9B69CF}"/>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5" name="Chỗ dành sẵn cho Chân trang 4">
            <a:extLst>
              <a:ext uri="{FF2B5EF4-FFF2-40B4-BE49-F238E27FC236}">
                <a16:creationId xmlns:a16="http://schemas.microsoft.com/office/drawing/2014/main" id="{9871CBA3-7F65-486F-B9CB-9BF9026188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C09A8BA-D90B-4E4C-BB8C-F04A4660975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38820917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CD9F0-6BE1-4558-9F50-729252FFCD4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2A352FD0-9D3A-4318-8A37-175EC6B58A10}"/>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D416334B-DD04-473F-8633-B25FA9EBBD5B}"/>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3888953-EE7A-4EF4-92D9-41C6E4AA3061}"/>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6" name="Chỗ dành sẵn cho Chân trang 5">
            <a:extLst>
              <a:ext uri="{FF2B5EF4-FFF2-40B4-BE49-F238E27FC236}">
                <a16:creationId xmlns:a16="http://schemas.microsoft.com/office/drawing/2014/main" id="{9154EDF2-156B-4765-94F4-BB96FC09DF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68F7C58-F921-4804-89D7-87CA21A86DC5}"/>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2102960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377F72-3E5D-4E0E-BDE1-9198A21543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60447395-8B68-4EC0-9B0F-91BA0FB612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2CF7061-104C-4BB8-9DCB-DE76E62146B7}"/>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7B6BA3B7-E1AA-497C-9914-50C3ED81657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1030EB45-BF5D-4876-80BA-434E77F084C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31DBE4F-9324-446B-9E4A-1830D93BBF75}"/>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8" name="Chỗ dành sẵn cho Chân trang 7">
            <a:extLst>
              <a:ext uri="{FF2B5EF4-FFF2-40B4-BE49-F238E27FC236}">
                <a16:creationId xmlns:a16="http://schemas.microsoft.com/office/drawing/2014/main" id="{27592CD5-D020-4462-BE29-6816B8A6DB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125CB20-0A70-4898-8EE5-D670853B077C}"/>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944715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23F429-0F89-435B-96DE-27E31133C6D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05AB4D98-BF90-40A7-8AD9-4C56670D1338}"/>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4" name="Chỗ dành sẵn cho Chân trang 3">
            <a:extLst>
              <a:ext uri="{FF2B5EF4-FFF2-40B4-BE49-F238E27FC236}">
                <a16:creationId xmlns:a16="http://schemas.microsoft.com/office/drawing/2014/main" id="{A0B6121E-694F-4F5C-B79F-4BEAF11A1E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B1DB368-86C3-4D22-B0CC-A15324EA24A1}"/>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3325886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0221DE5-8696-4A23-B11F-D67AE88D661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3" name="Chỗ dành sẵn cho Chân trang 2">
            <a:extLst>
              <a:ext uri="{FF2B5EF4-FFF2-40B4-BE49-F238E27FC236}">
                <a16:creationId xmlns:a16="http://schemas.microsoft.com/office/drawing/2014/main" id="{69599C7D-3AD8-4042-AC8E-8577DB8B51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EBF11BBE-C092-4B73-8FBF-A679857E6ED9}"/>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41621496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5D1549-3FD1-4134-BEA1-B0175D3119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A0B3BAD3-DF90-427D-BF85-6F7209BFA9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9073A0-56F1-42B7-ADEF-FA031A620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5719827-58D2-4159-B9EB-B5B9A81DC983}"/>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6" name="Chỗ dành sẵn cho Chân trang 5">
            <a:extLst>
              <a:ext uri="{FF2B5EF4-FFF2-40B4-BE49-F238E27FC236}">
                <a16:creationId xmlns:a16="http://schemas.microsoft.com/office/drawing/2014/main" id="{742388F6-D8DC-4416-A328-EFE485118B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FF9731E-FBAD-400C-B16A-72E0F8358B5A}"/>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19911185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73503D6-160E-42C4-AB62-8459E8E327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5D534D75-358E-44CB-BD22-2DCFC2107B2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E6B444BD-864A-4E6C-BCA4-A3F24E1648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309D13-3997-4BB1-9C6F-68A03BDA2C2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6" name="Chỗ dành sẵn cho Chân trang 5">
            <a:extLst>
              <a:ext uri="{FF2B5EF4-FFF2-40B4-BE49-F238E27FC236}">
                <a16:creationId xmlns:a16="http://schemas.microsoft.com/office/drawing/2014/main" id="{2DF354E9-41AE-4150-8CBE-071699525B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D5071BC2-8164-41EF-87F9-D4493FA4A153}"/>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2409803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3B0FE0-61BE-42F8-AF77-EBEAF59CCD1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4C671535-81B0-4553-BA93-EA8A3A648457}"/>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0CB3FE-9C8B-4C52-AE2F-3380D1611AC2}"/>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5" name="Chỗ dành sẵn cho Chân trang 4">
            <a:extLst>
              <a:ext uri="{FF2B5EF4-FFF2-40B4-BE49-F238E27FC236}">
                <a16:creationId xmlns:a16="http://schemas.microsoft.com/office/drawing/2014/main" id="{40A3682A-4DD0-4328-A99C-D4DED59CB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B44225BC-BEA5-4546-AECF-97E4AC3AEF5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3120765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2283E486-5B1A-403F-8A45-E4FAB0C4FD9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32270480-766B-490A-B8C2-881D4BB0ECB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B71124B-A940-49E4-A0EC-CC59DA83FDCB}"/>
              </a:ext>
            </a:extLst>
          </p:cNvPr>
          <p:cNvSpPr>
            <a:spLocks noGrp="1"/>
          </p:cNvSpPr>
          <p:nvPr>
            <p:ph type="dt" sz="half" idx="10"/>
          </p:nvPr>
        </p:nvSpPr>
        <p:spPr>
          <a:xfrm>
            <a:off x="838200" y="6356350"/>
            <a:ext cx="2743200" cy="365125"/>
          </a:xfrm>
          <a:prstGeom prst="rect">
            <a:avLst/>
          </a:prstGeom>
        </p:spPr>
        <p:txBody>
          <a:bodyPr/>
          <a:lstStyle/>
          <a:p>
            <a:fld id="{43D3241C-71B3-4DCF-AB85-426A3EB11FAC}" type="datetimeFigureOut">
              <a:rPr lang="vi-VN" smtClean="0"/>
              <a:t>14/07/2022</a:t>
            </a:fld>
            <a:endParaRPr lang="vi-VN"/>
          </a:p>
        </p:txBody>
      </p:sp>
      <p:sp>
        <p:nvSpPr>
          <p:cNvPr id="5" name="Chỗ dành sẵn cho Chân trang 4">
            <a:extLst>
              <a:ext uri="{FF2B5EF4-FFF2-40B4-BE49-F238E27FC236}">
                <a16:creationId xmlns:a16="http://schemas.microsoft.com/office/drawing/2014/main" id="{D6F01446-DAB9-4CA0-A1E2-C4E7D83EC9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F06735C-169A-4776-826E-5AEAA99FDFE8}"/>
              </a:ext>
            </a:extLst>
          </p:cNvPr>
          <p:cNvSpPr>
            <a:spLocks noGrp="1"/>
          </p:cNvSpPr>
          <p:nvPr>
            <p:ph type="sldNum" sz="quarter" idx="12"/>
          </p:nvPr>
        </p:nvSpPr>
        <p:spPr>
          <a:xfrm>
            <a:off x="8610600" y="6356350"/>
            <a:ext cx="2743200" cy="365125"/>
          </a:xfrm>
          <a:prstGeom prst="rect">
            <a:avLst/>
          </a:prstGeom>
        </p:spPr>
        <p:txBody>
          <a:bodyPr/>
          <a:lstStyle/>
          <a:p>
            <a:fld id="{A1B41A97-9CB4-4AEB-9B19-EFC83D183456}" type="slidenum">
              <a:rPr lang="vi-VN" smtClean="0"/>
              <a:t>‹#›</a:t>
            </a:fld>
            <a:endParaRPr lang="vi-VN"/>
          </a:p>
        </p:txBody>
      </p:sp>
    </p:spTree>
    <p:extLst>
      <p:ext uri="{BB962C8B-B14F-4D97-AF65-F5344CB8AC3E}">
        <p14:creationId xmlns:p14="http://schemas.microsoft.com/office/powerpoint/2010/main" val="1003629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4C7D27-8BED-4A44-9D31-3099A81D7C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EBCB996B-AFBD-4DAA-9E89-A57A1F13C8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364DA5E-1E79-44EC-936D-7835F8FDF257}"/>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5" name="Chỗ dành sẵn cho Chân trang 4">
            <a:extLst>
              <a:ext uri="{FF2B5EF4-FFF2-40B4-BE49-F238E27FC236}">
                <a16:creationId xmlns:a16="http://schemas.microsoft.com/office/drawing/2014/main" id="{725E7467-913F-4E98-8003-2C37981932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C379CA0-1590-40B0-947F-B224F1470C5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218741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4F016CD-5719-4C60-AC2D-981ABE568A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F280940-FC98-4C23-AE20-F43477478F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F626D2-3B6F-4437-AB68-6584573806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58A0E5-7ECD-47B9-8CE8-1CFC401870AC}"/>
              </a:ext>
            </a:extLst>
          </p:cNvPr>
          <p:cNvSpPr>
            <a:spLocks noGrp="1"/>
          </p:cNvSpPr>
          <p:nvPr>
            <p:ph type="dt" sz="half" idx="10"/>
          </p:nvPr>
        </p:nvSpPr>
        <p:spPr>
          <a:xfrm>
            <a:off x="838200" y="6356350"/>
            <a:ext cx="2743200" cy="365125"/>
          </a:xfrm>
          <a:prstGeom prst="rect">
            <a:avLst/>
          </a:prstGeom>
        </p:spPr>
        <p:txBody>
          <a:bodyPr/>
          <a:lstStyle/>
          <a:p>
            <a:fld id="{F3133AD2-BA6C-4FB5-ABB8-1BD7288FAFAA}" type="datetimeFigureOut">
              <a:rPr lang="vi-VN" smtClean="0"/>
              <a:t>14/07/2022</a:t>
            </a:fld>
            <a:endParaRPr lang="vi-VN"/>
          </a:p>
        </p:txBody>
      </p:sp>
      <p:sp>
        <p:nvSpPr>
          <p:cNvPr id="6" name="Chỗ dành sẵn cho Chân trang 5">
            <a:extLst>
              <a:ext uri="{FF2B5EF4-FFF2-40B4-BE49-F238E27FC236}">
                <a16:creationId xmlns:a16="http://schemas.microsoft.com/office/drawing/2014/main" id="{6DAE497D-734B-4969-AC33-A49EAD67F4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61EE0581-2B62-4AEF-8C9D-D52C7A72388E}"/>
              </a:ext>
            </a:extLst>
          </p:cNvPr>
          <p:cNvSpPr>
            <a:spLocks noGrp="1"/>
          </p:cNvSpPr>
          <p:nvPr>
            <p:ph type="sldNum" sz="quarter" idx="12"/>
          </p:nvPr>
        </p:nvSpPr>
        <p:spPr>
          <a:xfrm>
            <a:off x="8610600" y="6356350"/>
            <a:ext cx="2743200" cy="365125"/>
          </a:xfrm>
          <a:prstGeom prst="rect">
            <a:avLst/>
          </a:prstGeom>
        </p:spPr>
        <p:txBody>
          <a:bodyPr/>
          <a:lstStyle/>
          <a:p>
            <a:fld id="{CD769A7E-8369-4BED-96C9-CF59B90FEA14}" type="slidenum">
              <a:rPr lang="vi-VN" smtClean="0"/>
              <a:t>‹#›</a:t>
            </a:fld>
            <a:endParaRPr lang="vi-VN"/>
          </a:p>
        </p:txBody>
      </p:sp>
    </p:spTree>
    <p:extLst>
      <p:ext uri="{BB962C8B-B14F-4D97-AF65-F5344CB8AC3E}">
        <p14:creationId xmlns:p14="http://schemas.microsoft.com/office/powerpoint/2010/main" val="3115276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F97FE3-329B-4194-B91D-3F2EBB793CD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A08ACC9-8780-419C-9992-A8BA18A3942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F6253C64-9926-48A4-B377-E5AE9FE39E83}"/>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5" name="Chỗ dành sẵn cho Chân trang 4">
            <a:extLst>
              <a:ext uri="{FF2B5EF4-FFF2-40B4-BE49-F238E27FC236}">
                <a16:creationId xmlns:a16="http://schemas.microsoft.com/office/drawing/2014/main" id="{2FD16094-9032-4A05-9F95-A65675BE2CE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F6E8496E-48CD-46D6-AE5B-3704C96BBCC1}"/>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38731497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E926A4-D1A8-4CCC-847B-96874D0476E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17086593-BDC1-411A-AB64-34AE5736887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C0EDD0-FC89-4E98-BA55-BFCAEA562F4E}"/>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5" name="Chỗ dành sẵn cho Chân trang 4">
            <a:extLst>
              <a:ext uri="{FF2B5EF4-FFF2-40B4-BE49-F238E27FC236}">
                <a16:creationId xmlns:a16="http://schemas.microsoft.com/office/drawing/2014/main" id="{3A756D09-C1FA-45F2-8AA8-0BD4685176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B140EA-510F-4C49-B387-5669AD9AFE2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39337334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91DAC1-2772-4493-B10B-B8FAF65C817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99B01A0-F13D-4A59-B04D-586BD2CDFFA7}"/>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00879A96-B4DA-4655-92D7-11509792F0F4}"/>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BB0C42-1444-4656-B0F7-855EB863A14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6" name="Chỗ dành sẵn cho Chân trang 5">
            <a:extLst>
              <a:ext uri="{FF2B5EF4-FFF2-40B4-BE49-F238E27FC236}">
                <a16:creationId xmlns:a16="http://schemas.microsoft.com/office/drawing/2014/main" id="{B6128D7F-994C-4DF7-A840-948C6A6C51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0FE4102A-B277-4E43-AA89-A83FA773496F}"/>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542435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4A999-A168-4559-A962-D4A117E67D1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92FA241-D6AA-440D-BB9D-F9C250A3C41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6EA79F-E5C7-475F-932A-86E4341300A2}"/>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C96D4F30-C7BE-4CDB-9A27-7DBB48BE3C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A68DCAC-383D-4852-8963-26CB5E8A11D5}"/>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333386B9-11EB-4A1D-ADCB-3BD416BF8F9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8" name="Chỗ dành sẵn cho Chân trang 7">
            <a:extLst>
              <a:ext uri="{FF2B5EF4-FFF2-40B4-BE49-F238E27FC236}">
                <a16:creationId xmlns:a16="http://schemas.microsoft.com/office/drawing/2014/main" id="{93DF633E-2F21-48A4-818C-1EC1B16F11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ADE73FAB-716F-4687-A61D-6C8993F7F6E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23164032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746823-3DDA-45AB-B9CD-999FFBE7D81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599DB440-FA3E-4C80-80AD-BA244E2DAB0C}"/>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4" name="Chỗ dành sẵn cho Chân trang 3">
            <a:extLst>
              <a:ext uri="{FF2B5EF4-FFF2-40B4-BE49-F238E27FC236}">
                <a16:creationId xmlns:a16="http://schemas.microsoft.com/office/drawing/2014/main" id="{86535943-0839-4111-BA94-682401CA302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634E0A2D-078F-47AA-BE1A-610DDC6048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3271738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0430A6E-3DE6-4541-8B46-233B4FAC267B}"/>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3" name="Chỗ dành sẵn cho Chân trang 2">
            <a:extLst>
              <a:ext uri="{FF2B5EF4-FFF2-40B4-BE49-F238E27FC236}">
                <a16:creationId xmlns:a16="http://schemas.microsoft.com/office/drawing/2014/main" id="{EDCCA399-09B5-4694-BD07-283C7DED3DC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3F4FF8B0-FC16-4912-A25B-57329C9ECD7B}"/>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41631985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61AE2B-2CEF-47DE-A6A4-56036D54C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835BA026-B9F5-4FD5-A0DC-9422E97B13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614BBAB-4AE1-4799-B6FD-D0E25D0D713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7E59D51-B56F-4349-AC3E-4EF2F486051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6" name="Chỗ dành sẵn cho Chân trang 5">
            <a:extLst>
              <a:ext uri="{FF2B5EF4-FFF2-40B4-BE49-F238E27FC236}">
                <a16:creationId xmlns:a16="http://schemas.microsoft.com/office/drawing/2014/main" id="{599ABAFC-AFB7-40FD-940F-78FC61198D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9D6B48C4-BDBF-48FB-9450-24FCFAF2A8FD}"/>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441202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E8BDBDC-0FEB-4C67-B602-8A9790A766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A97932F6-F380-45C8-A305-94971A913B6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D020F40D-3181-4654-BF02-E98EAE6F09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90D282F-2FF5-4169-BF89-9053BD587299}"/>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6" name="Chỗ dành sẵn cho Chân trang 5">
            <a:extLst>
              <a:ext uri="{FF2B5EF4-FFF2-40B4-BE49-F238E27FC236}">
                <a16:creationId xmlns:a16="http://schemas.microsoft.com/office/drawing/2014/main" id="{CA4D21B6-1C19-482E-A5F3-8437847614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AB36ADA0-21A3-4F78-818B-7EA8675ED588}"/>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4063126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992F84-4837-4A1F-A9C0-86C0DD7F6ED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2666F529-6CE2-4B6E-9F78-AEAECC1E74BE}"/>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80BD98C-4A23-4D18-A479-7AB31B03F63F}"/>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5" name="Chỗ dành sẵn cho Chân trang 4">
            <a:extLst>
              <a:ext uri="{FF2B5EF4-FFF2-40B4-BE49-F238E27FC236}">
                <a16:creationId xmlns:a16="http://schemas.microsoft.com/office/drawing/2014/main" id="{8788006A-41DB-47CD-9F4A-4F63BF4101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CC88BF3-DFF1-45AE-A745-B9D16CDB7AE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37609328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86482DC-584C-4F84-8C37-74A1F01E30BE}"/>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1CBB60-6465-4869-B2CA-5A8C0F23329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D64DD05-0D13-4C3F-AB7D-00C4092B2580}"/>
              </a:ext>
            </a:extLst>
          </p:cNvPr>
          <p:cNvSpPr>
            <a:spLocks noGrp="1"/>
          </p:cNvSpPr>
          <p:nvPr>
            <p:ph type="dt" sz="half" idx="10"/>
          </p:nvPr>
        </p:nvSpPr>
        <p:spPr>
          <a:xfrm>
            <a:off x="838200" y="6356350"/>
            <a:ext cx="2743200" cy="365125"/>
          </a:xfrm>
          <a:prstGeom prst="rect">
            <a:avLst/>
          </a:prstGeom>
        </p:spPr>
        <p:txBody>
          <a:bodyPr/>
          <a:lstStyle/>
          <a:p>
            <a:fld id="{C9C2DB91-1779-4CC7-821D-E0280402090B}" type="datetimeFigureOut">
              <a:rPr lang="vi-VN" smtClean="0"/>
              <a:t>14/07/2022</a:t>
            </a:fld>
            <a:endParaRPr lang="vi-VN"/>
          </a:p>
        </p:txBody>
      </p:sp>
      <p:sp>
        <p:nvSpPr>
          <p:cNvPr id="5" name="Chỗ dành sẵn cho Chân trang 4">
            <a:extLst>
              <a:ext uri="{FF2B5EF4-FFF2-40B4-BE49-F238E27FC236}">
                <a16:creationId xmlns:a16="http://schemas.microsoft.com/office/drawing/2014/main" id="{89528D6F-4778-4C7D-91A0-AB70AD8B9D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B03EF72-78B8-4AB6-8A0B-2F78E9E3AB2C}"/>
              </a:ext>
            </a:extLst>
          </p:cNvPr>
          <p:cNvSpPr>
            <a:spLocks noGrp="1"/>
          </p:cNvSpPr>
          <p:nvPr>
            <p:ph type="sldNum" sz="quarter" idx="12"/>
          </p:nvPr>
        </p:nvSpPr>
        <p:spPr>
          <a:xfrm>
            <a:off x="8610600" y="6356350"/>
            <a:ext cx="2743200" cy="365125"/>
          </a:xfrm>
          <a:prstGeom prst="rect">
            <a:avLst/>
          </a:prstGeom>
        </p:spPr>
        <p:txBody>
          <a:bodyPr/>
          <a:lstStyle/>
          <a:p>
            <a:fld id="{5ECF48BF-5EF8-443F-B672-D45FC1B77E1D}" type="slidenum">
              <a:rPr lang="vi-VN" smtClean="0"/>
              <a:t>‹#›</a:t>
            </a:fld>
            <a:endParaRPr lang="vi-VN"/>
          </a:p>
        </p:txBody>
      </p:sp>
    </p:spTree>
    <p:extLst>
      <p:ext uri="{BB962C8B-B14F-4D97-AF65-F5344CB8AC3E}">
        <p14:creationId xmlns:p14="http://schemas.microsoft.com/office/powerpoint/2010/main" val="117532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4.gi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16.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5.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4.gif"/><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18" Type="http://schemas.openxmlformats.org/officeDocument/2006/relationships/image" Target="../media/image7.gi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gif"/><Relationship Id="rId2" Type="http://schemas.openxmlformats.org/officeDocument/2006/relationships/slideLayout" Target="../slideLayouts/slideLayout24.xml"/><Relationship Id="rId16" Type="http://schemas.openxmlformats.org/officeDocument/2006/relationships/image" Target="../media/image5.gif"/><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gi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0.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3.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99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Google Shape;18;p3">
            <a:extLst>
              <a:ext uri="{FF2B5EF4-FFF2-40B4-BE49-F238E27FC236}">
                <a16:creationId xmlns:a16="http://schemas.microsoft.com/office/drawing/2014/main" id="{59115894-669D-4D6B-9498-5D1F17800591}"/>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 name="Group 1">
            <a:extLst>
              <a:ext uri="{FF2B5EF4-FFF2-40B4-BE49-F238E27FC236}">
                <a16:creationId xmlns:a16="http://schemas.microsoft.com/office/drawing/2014/main" id="{C1FC985A-BDE8-4A05-BB60-FE67A1A64A11}"/>
              </a:ext>
            </a:extLst>
          </p:cNvPr>
          <p:cNvGrpSpPr>
            <a:grpSpLocks/>
          </p:cNvGrpSpPr>
          <p:nvPr userDrawn="1"/>
        </p:nvGrpSpPr>
        <p:grpSpPr bwMode="auto">
          <a:xfrm>
            <a:off x="0" y="914400"/>
            <a:ext cx="12090400" cy="5943600"/>
            <a:chOff x="-136506" y="-115873"/>
            <a:chExt cx="9144000" cy="6813550"/>
          </a:xfrm>
        </p:grpSpPr>
        <p:pic>
          <p:nvPicPr>
            <p:cNvPr id="9" name="Picture 4" descr="hinh">
              <a:extLst>
                <a:ext uri="{FF2B5EF4-FFF2-40B4-BE49-F238E27FC236}">
                  <a16:creationId xmlns:a16="http://schemas.microsoft.com/office/drawing/2014/main" id="{F49D4FE3-FF58-45EF-84D9-8FCAB4CF4921}"/>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36506" y="-115873"/>
              <a:ext cx="9144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j0232133">
              <a:extLst>
                <a:ext uri="{FF2B5EF4-FFF2-40B4-BE49-F238E27FC236}">
                  <a16:creationId xmlns:a16="http://schemas.microsoft.com/office/drawing/2014/main" id="{E0FA9359-CB2B-4B43-A7D5-BDCA4BC6FE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55763" y="5075238"/>
              <a:ext cx="13589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4">
            <a:extLst>
              <a:ext uri="{FF2B5EF4-FFF2-40B4-BE49-F238E27FC236}">
                <a16:creationId xmlns:a16="http://schemas.microsoft.com/office/drawing/2014/main" id="{7F4516A7-8458-49F6-B241-E38EAE8D76DD}"/>
              </a:ext>
            </a:extLst>
          </p:cNvPr>
          <p:cNvPicPr>
            <a:picLocks noChangeAspect="1"/>
          </p:cNvPicPr>
          <p:nvPr userDrawn="1"/>
        </p:nvPicPr>
        <p:blipFill>
          <a:blip r:embed="rId15"/>
          <a:stretch>
            <a:fillRect/>
          </a:stretch>
        </p:blipFill>
        <p:spPr>
          <a:xfrm>
            <a:off x="2783417" y="0"/>
            <a:ext cx="6845300" cy="955675"/>
          </a:xfrm>
          <a:prstGeom prst="rect">
            <a:avLst/>
          </a:prstGeom>
          <a:noFill/>
          <a:ln w="9525">
            <a:noFill/>
          </a:ln>
        </p:spPr>
      </p:pic>
    </p:spTree>
    <p:extLst>
      <p:ext uri="{BB962C8B-B14F-4D97-AF65-F5344CB8AC3E}">
        <p14:creationId xmlns:p14="http://schemas.microsoft.com/office/powerpoint/2010/main" val="18009932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descr="hinh">
            <a:extLst>
              <a:ext uri="{FF2B5EF4-FFF2-40B4-BE49-F238E27FC236}">
                <a16:creationId xmlns:a16="http://schemas.microsoft.com/office/drawing/2014/main" id="{77EE8823-672B-4B39-A76C-2E40DCCB7BA3}"/>
              </a:ext>
            </a:extLst>
          </p:cNvPr>
          <p:cNvPicPr>
            <a:picLocks noChangeAspect="1" noChangeArrowheads="1" noCrop="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06824"/>
            <a:ext cx="12192000" cy="574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67C569DB-7D18-4B62-877E-48673535F1D5}"/>
              </a:ext>
            </a:extLst>
          </p:cNvP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5213" y="4760576"/>
            <a:ext cx="3378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18;p3">
            <a:extLst>
              <a:ext uri="{FF2B5EF4-FFF2-40B4-BE49-F238E27FC236}">
                <a16:creationId xmlns:a16="http://schemas.microsoft.com/office/drawing/2014/main" id="{5B9C5C71-48E5-42E4-94A3-58BC9FD006B4}"/>
              </a:ext>
            </a:extLst>
          </p:cNvPr>
          <p:cNvSpPr/>
          <p:nvPr userDrawn="1"/>
        </p:nvSpPr>
        <p:spPr>
          <a:xfrm>
            <a:off x="43544" y="54428"/>
            <a:ext cx="12104914" cy="6738258"/>
          </a:xfrm>
          <a:prstGeom prst="rect">
            <a:avLst/>
          </a:prstGeom>
          <a:noFill/>
          <a:ln w="381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9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7687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a:blip r:embed="rId13"/>
          <a:stretch>
            <a:fillRect/>
          </a:stretch>
        </a:blipFill>
        <a:effectLst/>
      </p:bgPr>
    </p:bg>
    <p:spTree>
      <p:nvGrpSpPr>
        <p:cNvPr id="1" name=""/>
        <p:cNvGrpSpPr/>
        <p:nvPr/>
      </p:nvGrpSpPr>
      <p:grpSpPr>
        <a:xfrm>
          <a:off x="0" y="0"/>
          <a:ext cx="0" cy="0"/>
          <a:chOff x="0" y="0"/>
          <a:chExt cx="0" cy="0"/>
        </a:xfrm>
      </p:grpSpPr>
      <p:pic>
        <p:nvPicPr>
          <p:cNvPr id="7" name="Picture 5" descr="1133426gsfxbpjp44">
            <a:extLst>
              <a:ext uri="{FF2B5EF4-FFF2-40B4-BE49-F238E27FC236}">
                <a16:creationId xmlns:a16="http://schemas.microsoft.com/office/drawing/2014/main" id="{2D306DAA-E5D2-40C6-ACD5-512C5C7C81BC}"/>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133426gsfxbpjp44">
            <a:extLst>
              <a:ext uri="{FF2B5EF4-FFF2-40B4-BE49-F238E27FC236}">
                <a16:creationId xmlns:a16="http://schemas.microsoft.com/office/drawing/2014/main" id="{7C96E071-A310-42A5-89B4-B2651D8688F2}"/>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descr="1707962tj3hg7yh59">
            <a:extLst>
              <a:ext uri="{FF2B5EF4-FFF2-40B4-BE49-F238E27FC236}">
                <a16:creationId xmlns:a16="http://schemas.microsoft.com/office/drawing/2014/main" id="{42E4D3BE-E5E5-4DCD-BAE8-D59D2363DFE6}"/>
              </a:ext>
            </a:extLst>
          </p:cNvPr>
          <p:cNvPicPr>
            <a:picLocks noChangeAspect="1" noChangeArrowheads="1" noCrop="1"/>
          </p:cNvPicPr>
          <p:nvPr userDrawn="1"/>
        </p:nvPicPr>
        <p:blipFill>
          <a:blip r:embed="rId15">
            <a:extLst>
              <a:ext uri="{28A0092B-C50C-407E-A947-70E740481C1C}">
                <a14:useLocalDpi xmlns:a14="http://schemas.microsoft.com/office/drawing/2010/main" val="0"/>
              </a:ext>
            </a:extLst>
          </a:blip>
          <a:srcRect/>
          <a:stretch>
            <a:fillRect/>
          </a:stretch>
        </p:blipFill>
        <p:spPr bwMode="auto">
          <a:xfrm rot="16200000">
            <a:off x="1116758" y="1279451"/>
            <a:ext cx="171450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1181071cimzwdep76">
            <a:extLst>
              <a:ext uri="{FF2B5EF4-FFF2-40B4-BE49-F238E27FC236}">
                <a16:creationId xmlns:a16="http://schemas.microsoft.com/office/drawing/2014/main" id="{BBCF5391-125F-4DF3-9A58-F811572B672D}"/>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1181071cimzwdep76">
            <a:extLst>
              <a:ext uri="{FF2B5EF4-FFF2-40B4-BE49-F238E27FC236}">
                <a16:creationId xmlns:a16="http://schemas.microsoft.com/office/drawing/2014/main" id="{E64C8FB2-51E0-4D40-AAFA-DB688AD9267F}"/>
              </a:ext>
            </a:extLst>
          </p:cNvPr>
          <p:cNvPicPr>
            <a:picLocks noChangeAspect="1" noChangeArrowheads="1" noCrop="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 descr="1228827kvwbhhiily">
            <a:extLst>
              <a:ext uri="{FF2B5EF4-FFF2-40B4-BE49-F238E27FC236}">
                <a16:creationId xmlns:a16="http://schemas.microsoft.com/office/drawing/2014/main" id="{7DC4422F-5A87-47AA-A081-F41208F7D8CE}"/>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5400000">
            <a:off x="8234363" y="-777875"/>
            <a:ext cx="7620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6">
            <a:extLst>
              <a:ext uri="{FF2B5EF4-FFF2-40B4-BE49-F238E27FC236}">
                <a16:creationId xmlns:a16="http://schemas.microsoft.com/office/drawing/2014/main" id="{4E3C1B13-E7AE-42C3-A148-84E5F04F5E0A}"/>
              </a:ext>
            </a:extLst>
          </p:cNvPr>
          <p:cNvSpPr/>
          <p:nvPr userDrawn="1"/>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4" name="Picture 4">
            <a:extLst>
              <a:ext uri="{FF2B5EF4-FFF2-40B4-BE49-F238E27FC236}">
                <a16:creationId xmlns:a16="http://schemas.microsoft.com/office/drawing/2014/main" id="{86446CFC-93FF-4E9D-85CB-946FD8ECAAF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667001" y="0"/>
            <a:ext cx="47402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8487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ộ trò chơi khởi động phá băng - BTN HTTL An Trung">
            <a:extLst>
              <a:ext uri="{FF2B5EF4-FFF2-40B4-BE49-F238E27FC236}">
                <a16:creationId xmlns:a16="http://schemas.microsoft.com/office/drawing/2014/main" id="{3E074F03-8A28-4389-89A9-C890C273BB14}"/>
              </a:ext>
            </a:extLst>
          </p:cNvPr>
          <p:cNvPicPr>
            <a:picLocks noChangeAspect="1" noChangeArrowheads="1"/>
          </p:cNvPicPr>
          <p:nvPr userDrawn="1"/>
        </p:nvPicPr>
        <p:blipFill>
          <a:blip r:embed="rId13">
            <a:clrChange>
              <a:clrFrom>
                <a:srgbClr val="FEFBEA"/>
              </a:clrFrom>
              <a:clrTo>
                <a:srgbClr val="FEFBEA">
                  <a:alpha val="0"/>
                </a:srgbClr>
              </a:clrTo>
            </a:clrChange>
            <a:extLst>
              <a:ext uri="{28A0092B-C50C-407E-A947-70E740481C1C}">
                <a14:useLocalDpi xmlns:a14="http://schemas.microsoft.com/office/drawing/2010/main" val="0"/>
              </a:ext>
            </a:extLst>
          </a:blip>
          <a:srcRect/>
          <a:stretch>
            <a:fillRect/>
          </a:stretch>
        </p:blipFill>
        <p:spPr bwMode="auto">
          <a:xfrm>
            <a:off x="1806632" y="0"/>
            <a:ext cx="8578735" cy="58144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D64B406D-93A5-474C-A80C-F82A5489A53C}"/>
              </a:ext>
            </a:extLst>
          </p:cNvPr>
          <p:cNvSpPr/>
          <p:nvPr userDrawn="1"/>
        </p:nvSpPr>
        <p:spPr>
          <a:xfrm>
            <a:off x="4245637" y="5657671"/>
            <a:ext cx="4006225" cy="1200329"/>
          </a:xfrm>
          <a:prstGeom prst="rect">
            <a:avLst/>
          </a:prstGeom>
          <a:noFill/>
        </p:spPr>
        <p:txBody>
          <a:bodyPr wrap="none" lIns="91440" tIns="45720" rIns="91440" bIns="45720">
            <a:spAutoFit/>
          </a:bodyPr>
          <a:lstStyle/>
          <a:p>
            <a:pPr algn="ct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MỞ</a:t>
            </a: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72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ĐẦU</a:t>
            </a:r>
            <a:endPar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14167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DF4AE69-609A-4640-9847-A4D1362C344D}"/>
              </a:ext>
            </a:extLst>
          </p:cNvPr>
          <p:cNvSpPr/>
          <p:nvPr userDrawn="1"/>
        </p:nvSpPr>
        <p:spPr>
          <a:xfrm>
            <a:off x="3439507" y="3121299"/>
            <a:ext cx="4878260" cy="1200329"/>
          </a:xfrm>
          <a:prstGeom prst="rect">
            <a:avLst/>
          </a:prstGeom>
          <a:noFill/>
        </p:spPr>
        <p:txBody>
          <a:bodyPr wrap="none" lIns="91440" tIns="45720" rIns="91440" bIns="45720">
            <a:spAutoFit/>
          </a:bodyPr>
          <a:lstStyle/>
          <a:p>
            <a:pPr algn="ctr"/>
            <a:r>
              <a:rPr lang="en-US" sz="7200" b="1">
                <a:ln w="22225">
                  <a:solidFill>
                    <a:schemeClr val="accent2"/>
                  </a:solidFill>
                  <a:prstDash val="solid"/>
                </a:ln>
                <a:solidFill>
                  <a:schemeClr val="bg1"/>
                </a:solidFill>
                <a:latin typeface="Times New Roman" panose="02020603050405020304" pitchFamily="18" charset="0"/>
                <a:cs typeface="Times New Roman" panose="02020603050405020304" pitchFamily="18" charset="0"/>
              </a:rPr>
              <a:t>NỘI DUNG</a:t>
            </a:r>
            <a:endParaRPr lang="en-US" sz="7200" b="1" dirty="0">
              <a:ln w="22225">
                <a:solidFill>
                  <a:schemeClr val="accent2"/>
                </a:solidFill>
                <a:prstDash val="solid"/>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6544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D533A062-C49C-4433-A712-37282C8CE60E}"/>
              </a:ext>
            </a:extLst>
          </p:cNvPr>
          <p:cNvSpPr/>
          <p:nvPr userDrawn="1"/>
        </p:nvSpPr>
        <p:spPr>
          <a:xfrm>
            <a:off x="4018988" y="5311833"/>
            <a:ext cx="4154022"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LUYỆN TẬP</a:t>
            </a:r>
          </a:p>
        </p:txBody>
      </p:sp>
      <p:pic>
        <p:nvPicPr>
          <p:cNvPr id="8" name="Picture 2" descr="Cậu Bé Và Cô Gái đọc Những Cuốn Sách-vector Misc-miễn Phí Vector Miễn Phí  Tải Về">
            <a:extLst>
              <a:ext uri="{FF2B5EF4-FFF2-40B4-BE49-F238E27FC236}">
                <a16:creationId xmlns:a16="http://schemas.microsoft.com/office/drawing/2014/main" id="{80A00CC9-2EB7-43CD-8613-989D4D29E9DD}"/>
              </a:ext>
            </a:extLst>
          </p:cNvPr>
          <p:cNvPicPr>
            <a:picLocks noChangeAspect="1" noChangeArrowheads="1"/>
          </p:cNvPicPr>
          <p:nvPr userDrawn="1"/>
        </p:nvPicPr>
        <p:blipFill rotWithShape="1">
          <a:blip r:embed="rId13">
            <a:clrChange>
              <a:clrFrom>
                <a:srgbClr val="FEFEFE"/>
              </a:clrFrom>
              <a:clrTo>
                <a:srgbClr val="FEFEFE">
                  <a:alpha val="0"/>
                </a:srgbClr>
              </a:clrTo>
            </a:clrChange>
            <a:extLst>
              <a:ext uri="{28A0092B-C50C-407E-A947-70E740481C1C}">
                <a14:useLocalDpi xmlns:a14="http://schemas.microsoft.com/office/drawing/2010/main" val="0"/>
              </a:ext>
            </a:extLst>
          </a:blip>
          <a:srcRect t="9853" b="8932"/>
          <a:stretch/>
        </p:blipFill>
        <p:spPr bwMode="auto">
          <a:xfrm>
            <a:off x="2169851" y="0"/>
            <a:ext cx="7852297" cy="531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93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F494B6D6-FAA0-4DC7-9511-8CB301D2995B}"/>
              </a:ext>
            </a:extLst>
          </p:cNvPr>
          <p:cNvSpPr/>
          <p:nvPr userDrawn="1"/>
        </p:nvSpPr>
        <p:spPr>
          <a:xfrm>
            <a:off x="4190266" y="5653977"/>
            <a:ext cx="3897221" cy="923330"/>
          </a:xfrm>
          <a:prstGeom prst="rect">
            <a:avLst/>
          </a:prstGeom>
          <a:noFill/>
        </p:spPr>
        <p:txBody>
          <a:bodyPr wrap="none" lIns="91440" tIns="45720" rIns="91440" bIns="45720">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VẬN DỤNG</a:t>
            </a:r>
          </a:p>
        </p:txBody>
      </p:sp>
      <p:pic>
        <p:nvPicPr>
          <p:cNvPr id="8" name="Picture 4" descr="5 tuyệt chiêu luyện nói tiếng Anh cho học sinh tiểu học">
            <a:extLst>
              <a:ext uri="{FF2B5EF4-FFF2-40B4-BE49-F238E27FC236}">
                <a16:creationId xmlns:a16="http://schemas.microsoft.com/office/drawing/2014/main" id="{B56C9370-43D5-4B64-A3F2-0C3F1697D59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25978" y="0"/>
            <a:ext cx="10740044" cy="56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1466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511B4BF-9FAE-4002-B663-5ECEE1E7C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18365"/>
            <a:ext cx="12193098" cy="6858000"/>
          </a:xfrm>
          <a:prstGeom prst="rect">
            <a:avLst/>
          </a:prstGeom>
        </p:spPr>
      </p:pic>
      <p:sp>
        <p:nvSpPr>
          <p:cNvPr id="8" name="Rectangle 4">
            <a:extLst>
              <a:ext uri="{FF2B5EF4-FFF2-40B4-BE49-F238E27FC236}">
                <a16:creationId xmlns:a16="http://schemas.microsoft.com/office/drawing/2014/main" id="{06AD14FC-23F0-4EAB-9724-700B95340C72}"/>
              </a:ext>
            </a:extLst>
          </p:cNvPr>
          <p:cNvSpPr/>
          <p:nvPr userDrawn="1"/>
        </p:nvSpPr>
        <p:spPr>
          <a:xfrm>
            <a:off x="2656597" y="1811319"/>
            <a:ext cx="6878807" cy="923330"/>
          </a:xfrm>
          <a:prstGeom prst="rect">
            <a:avLst/>
          </a:prstGeom>
          <a:noFill/>
        </p:spPr>
        <p:txBody>
          <a:bodyPr wrap="none" lIns="91440" tIns="45720" rIns="91440" bIns="45720">
            <a:spAutoFit/>
          </a:bodyPr>
          <a:lstStyle/>
          <a:p>
            <a:pPr algn="ctr"/>
            <a:r>
              <a:rPr lang="en-US" sz="5400" b="1" kern="1200">
                <a:ln w="12700">
                  <a:solidFill>
                    <a:schemeClr val="accent1"/>
                  </a:solidFill>
                  <a:prstDash val="solid"/>
                </a:ln>
                <a:solidFill>
                  <a:schemeClr val="accent2"/>
                </a:solidFill>
                <a:effectLst>
                  <a:glow rad="101600">
                    <a:schemeClr val="accent5">
                      <a:satMod val="175000"/>
                      <a:alpha val="40000"/>
                    </a:schemeClr>
                  </a:glow>
                  <a:outerShdw dist="38100" dir="2640000" algn="bl" rotWithShape="0">
                    <a:schemeClr val="accent1"/>
                  </a:outerShdw>
                </a:effectLst>
                <a:latin typeface="Times New Roman" panose="02020603050405020304" pitchFamily="18" charset="0"/>
                <a:ea typeface="+mn-ea"/>
                <a:cs typeface="Times New Roman" panose="02020603050405020304" pitchFamily="18" charset="0"/>
              </a:rPr>
              <a:t>HOẠT ĐỘNG NHÓM</a:t>
            </a:r>
          </a:p>
        </p:txBody>
      </p:sp>
    </p:spTree>
    <p:extLst>
      <p:ext uri="{BB962C8B-B14F-4D97-AF65-F5344CB8AC3E}">
        <p14:creationId xmlns:p14="http://schemas.microsoft.com/office/powerpoint/2010/main" val="32810050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CAE7CEE-5916-4C8D-8AF1-A7B855CC1B0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377" y="2424"/>
            <a:ext cx="12165936" cy="6819900"/>
          </a:xfrm>
          <a:prstGeom prst="rect">
            <a:avLst/>
          </a:prstGeom>
        </p:spPr>
      </p:pic>
    </p:spTree>
    <p:extLst>
      <p:ext uri="{BB962C8B-B14F-4D97-AF65-F5344CB8AC3E}">
        <p14:creationId xmlns:p14="http://schemas.microsoft.com/office/powerpoint/2010/main" val="288046883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oleObject" Target="../embeddings/oleObject17.bin"/><Relationship Id="rId18" Type="http://schemas.openxmlformats.org/officeDocument/2006/relationships/image" Target="../media/image56.wmf"/><Relationship Id="rId3" Type="http://schemas.openxmlformats.org/officeDocument/2006/relationships/image" Target="../media/image33.png"/><Relationship Id="rId7" Type="http://schemas.openxmlformats.org/officeDocument/2006/relationships/slide" Target="slide6.xml"/><Relationship Id="rId12" Type="http://schemas.openxmlformats.org/officeDocument/2006/relationships/image" Target="../media/image53.wmf"/><Relationship Id="rId17" Type="http://schemas.openxmlformats.org/officeDocument/2006/relationships/oleObject" Target="../embeddings/oleObject19.bin"/><Relationship Id="rId2" Type="http://schemas.openxmlformats.org/officeDocument/2006/relationships/notesSlide" Target="../notesSlides/notesSlide6.xml"/><Relationship Id="rId16" Type="http://schemas.openxmlformats.org/officeDocument/2006/relationships/image" Target="../media/image55.wmf"/><Relationship Id="rId20" Type="http://schemas.openxmlformats.org/officeDocument/2006/relationships/image" Target="../media/image57.wmf"/><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oleObject" Target="../embeddings/oleObject16.bin"/><Relationship Id="rId5" Type="http://schemas.openxmlformats.org/officeDocument/2006/relationships/image" Target="../media/image35.png"/><Relationship Id="rId15" Type="http://schemas.openxmlformats.org/officeDocument/2006/relationships/oleObject" Target="../embeddings/oleObject18.bin"/><Relationship Id="rId10" Type="http://schemas.microsoft.com/office/2007/relationships/hdphoto" Target="../media/hdphoto2.wdp"/><Relationship Id="rId19" Type="http://schemas.openxmlformats.org/officeDocument/2006/relationships/oleObject" Target="../embeddings/oleObject20.bin"/><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54.wmf"/></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oleObject" Target="../embeddings/oleObject22.bin"/><Relationship Id="rId18" Type="http://schemas.openxmlformats.org/officeDocument/2006/relationships/image" Target="../media/image61.wmf"/><Relationship Id="rId3" Type="http://schemas.openxmlformats.org/officeDocument/2006/relationships/slide" Target="slide6.xml"/><Relationship Id="rId7" Type="http://schemas.openxmlformats.org/officeDocument/2006/relationships/image" Target="../media/image35.png"/><Relationship Id="rId12" Type="http://schemas.openxmlformats.org/officeDocument/2006/relationships/image" Target="../media/image58.wmf"/><Relationship Id="rId17" Type="http://schemas.openxmlformats.org/officeDocument/2006/relationships/oleObject" Target="../embeddings/oleObject24.bin"/><Relationship Id="rId2" Type="http://schemas.openxmlformats.org/officeDocument/2006/relationships/notesSlide" Target="../notesSlides/notesSlide7.xml"/><Relationship Id="rId16" Type="http://schemas.openxmlformats.org/officeDocument/2006/relationships/image" Target="../media/image60.wmf"/><Relationship Id="rId20" Type="http://schemas.openxmlformats.org/officeDocument/2006/relationships/image" Target="../media/image62.wmf"/><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oleObject" Target="../embeddings/oleObject21.bin"/><Relationship Id="rId5" Type="http://schemas.openxmlformats.org/officeDocument/2006/relationships/image" Target="../media/image33.png"/><Relationship Id="rId15" Type="http://schemas.openxmlformats.org/officeDocument/2006/relationships/oleObject" Target="../embeddings/oleObject23.bin"/><Relationship Id="rId10" Type="http://schemas.microsoft.com/office/2007/relationships/hdphoto" Target="../media/hdphoto2.wdp"/><Relationship Id="rId19" Type="http://schemas.openxmlformats.org/officeDocument/2006/relationships/oleObject" Target="../embeddings/oleObject25.bin"/><Relationship Id="rId4" Type="http://schemas.openxmlformats.org/officeDocument/2006/relationships/image" Target="../media/image36.png"/><Relationship Id="rId9" Type="http://schemas.openxmlformats.org/officeDocument/2006/relationships/image" Target="../media/image37.png"/><Relationship Id="rId14" Type="http://schemas.openxmlformats.org/officeDocument/2006/relationships/image" Target="../media/image59.wmf"/></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oleObject" Target="../embeddings/oleObject27.bin"/><Relationship Id="rId18" Type="http://schemas.openxmlformats.org/officeDocument/2006/relationships/image" Target="../media/image66.wmf"/><Relationship Id="rId3" Type="http://schemas.openxmlformats.org/officeDocument/2006/relationships/image" Target="../media/image33.png"/><Relationship Id="rId7" Type="http://schemas.openxmlformats.org/officeDocument/2006/relationships/slide" Target="slide6.xml"/><Relationship Id="rId12" Type="http://schemas.openxmlformats.org/officeDocument/2006/relationships/image" Target="../media/image63.wmf"/><Relationship Id="rId17" Type="http://schemas.openxmlformats.org/officeDocument/2006/relationships/oleObject" Target="../embeddings/oleObject29.bin"/><Relationship Id="rId2" Type="http://schemas.openxmlformats.org/officeDocument/2006/relationships/notesSlide" Target="../notesSlides/notesSlide8.xml"/><Relationship Id="rId16" Type="http://schemas.openxmlformats.org/officeDocument/2006/relationships/image" Target="../media/image65.wmf"/><Relationship Id="rId20" Type="http://schemas.openxmlformats.org/officeDocument/2006/relationships/image" Target="../media/image46.wmf"/><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oleObject" Target="../embeddings/oleObject26.bin"/><Relationship Id="rId5" Type="http://schemas.openxmlformats.org/officeDocument/2006/relationships/image" Target="../media/image35.png"/><Relationship Id="rId15" Type="http://schemas.openxmlformats.org/officeDocument/2006/relationships/oleObject" Target="../embeddings/oleObject28.bin"/><Relationship Id="rId10" Type="http://schemas.microsoft.com/office/2007/relationships/hdphoto" Target="../media/hdphoto2.wdp"/><Relationship Id="rId19" Type="http://schemas.openxmlformats.org/officeDocument/2006/relationships/oleObject" Target="../embeddings/oleObject9.bin"/><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64.wmf"/></Relationships>
</file>

<file path=ppt/slides/_rels/slide1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image" Target="../media/image68.png"/><Relationship Id="rId7" Type="http://schemas.openxmlformats.org/officeDocument/2006/relationships/image" Target="../media/image70.w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oleObject" Target="../embeddings/oleObject31.bin"/><Relationship Id="rId5" Type="http://schemas.openxmlformats.org/officeDocument/2006/relationships/image" Target="../media/image69.wmf"/><Relationship Id="rId4" Type="http://schemas.openxmlformats.org/officeDocument/2006/relationships/oleObject" Target="../embeddings/oleObject30.bin"/><Relationship Id="rId9" Type="http://schemas.openxmlformats.org/officeDocument/2006/relationships/image" Target="../media/image71.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image" Target="../media/image68.png"/><Relationship Id="rId1" Type="http://schemas.openxmlformats.org/officeDocument/2006/relationships/slideLayout" Target="../slideLayouts/slideLayout1.xml"/><Relationship Id="rId4" Type="http://schemas.openxmlformats.org/officeDocument/2006/relationships/image" Target="../media/image72.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oleObject" Target="../embeddings/oleObject39.bin"/><Relationship Id="rId18" Type="http://schemas.openxmlformats.org/officeDocument/2006/relationships/oleObject" Target="../embeddings/oleObject42.bin"/><Relationship Id="rId3" Type="http://schemas.openxmlformats.org/officeDocument/2006/relationships/image" Target="../media/image73.wmf"/><Relationship Id="rId21" Type="http://schemas.openxmlformats.org/officeDocument/2006/relationships/image" Target="../media/image82.wmf"/><Relationship Id="rId7" Type="http://schemas.openxmlformats.org/officeDocument/2006/relationships/image" Target="../media/image75.wmf"/><Relationship Id="rId12" Type="http://schemas.openxmlformats.org/officeDocument/2006/relationships/image" Target="../media/image78.emf"/><Relationship Id="rId17" Type="http://schemas.openxmlformats.org/officeDocument/2006/relationships/oleObject" Target="../embeddings/oleObject41.bin"/><Relationship Id="rId2" Type="http://schemas.openxmlformats.org/officeDocument/2006/relationships/oleObject" Target="../embeddings/oleObject34.bin"/><Relationship Id="rId16" Type="http://schemas.openxmlformats.org/officeDocument/2006/relationships/image" Target="../media/image80.wmf"/><Relationship Id="rId20" Type="http://schemas.openxmlformats.org/officeDocument/2006/relationships/oleObject" Target="../embeddings/oleObject43.bin"/><Relationship Id="rId1" Type="http://schemas.openxmlformats.org/officeDocument/2006/relationships/slideLayout" Target="../slideLayouts/slideLayout1.xml"/><Relationship Id="rId6" Type="http://schemas.openxmlformats.org/officeDocument/2006/relationships/oleObject" Target="../embeddings/oleObject36.bin"/><Relationship Id="rId11" Type="http://schemas.openxmlformats.org/officeDocument/2006/relationships/image" Target="../media/image77.wmf"/><Relationship Id="rId5" Type="http://schemas.openxmlformats.org/officeDocument/2006/relationships/image" Target="../media/image74.wmf"/><Relationship Id="rId15" Type="http://schemas.openxmlformats.org/officeDocument/2006/relationships/oleObject" Target="../embeddings/oleObject40.bin"/><Relationship Id="rId10" Type="http://schemas.openxmlformats.org/officeDocument/2006/relationships/oleObject" Target="../embeddings/oleObject38.bin"/><Relationship Id="rId19" Type="http://schemas.openxmlformats.org/officeDocument/2006/relationships/image" Target="../media/image81.wmf"/><Relationship Id="rId4" Type="http://schemas.openxmlformats.org/officeDocument/2006/relationships/oleObject" Target="../embeddings/oleObject35.bin"/><Relationship Id="rId9" Type="http://schemas.openxmlformats.org/officeDocument/2006/relationships/image" Target="../media/image76.wmf"/><Relationship Id="rId14" Type="http://schemas.openxmlformats.org/officeDocument/2006/relationships/image" Target="../media/image79.wmf"/><Relationship Id="rId22"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oleObject" Target="../embeddings/oleObject49.bin"/><Relationship Id="rId18" Type="http://schemas.openxmlformats.org/officeDocument/2006/relationships/image" Target="../media/image91.wmf"/><Relationship Id="rId3" Type="http://schemas.openxmlformats.org/officeDocument/2006/relationships/image" Target="../media/image84.wmf"/><Relationship Id="rId21" Type="http://schemas.openxmlformats.org/officeDocument/2006/relationships/oleObject" Target="../embeddings/oleObject53.bin"/><Relationship Id="rId7" Type="http://schemas.openxmlformats.org/officeDocument/2006/relationships/image" Target="../media/image86.wmf"/><Relationship Id="rId12" Type="http://schemas.openxmlformats.org/officeDocument/2006/relationships/image" Target="../media/image88.wmf"/><Relationship Id="rId17" Type="http://schemas.openxmlformats.org/officeDocument/2006/relationships/oleObject" Target="../embeddings/oleObject51.bin"/><Relationship Id="rId2" Type="http://schemas.openxmlformats.org/officeDocument/2006/relationships/oleObject" Target="../embeddings/oleObject44.bin"/><Relationship Id="rId16" Type="http://schemas.openxmlformats.org/officeDocument/2006/relationships/image" Target="../media/image90.wmf"/><Relationship Id="rId20" Type="http://schemas.openxmlformats.org/officeDocument/2006/relationships/image" Target="../media/image92.wmf"/><Relationship Id="rId1" Type="http://schemas.openxmlformats.org/officeDocument/2006/relationships/slideLayout" Target="../slideLayouts/slideLayout1.xml"/><Relationship Id="rId6" Type="http://schemas.openxmlformats.org/officeDocument/2006/relationships/oleObject" Target="../embeddings/oleObject46.bin"/><Relationship Id="rId11" Type="http://schemas.openxmlformats.org/officeDocument/2006/relationships/oleObject" Target="../embeddings/oleObject48.bin"/><Relationship Id="rId5" Type="http://schemas.openxmlformats.org/officeDocument/2006/relationships/image" Target="../media/image85.wmf"/><Relationship Id="rId15" Type="http://schemas.openxmlformats.org/officeDocument/2006/relationships/oleObject" Target="../embeddings/oleObject50.bin"/><Relationship Id="rId23" Type="http://schemas.openxmlformats.org/officeDocument/2006/relationships/image" Target="../media/image83.png"/><Relationship Id="rId10" Type="http://schemas.openxmlformats.org/officeDocument/2006/relationships/image" Target="../media/image68.png"/><Relationship Id="rId19" Type="http://schemas.openxmlformats.org/officeDocument/2006/relationships/oleObject" Target="../embeddings/oleObject52.bin"/><Relationship Id="rId4" Type="http://schemas.openxmlformats.org/officeDocument/2006/relationships/oleObject" Target="../embeddings/oleObject45.bin"/><Relationship Id="rId9" Type="http://schemas.openxmlformats.org/officeDocument/2006/relationships/image" Target="../media/image87.wmf"/><Relationship Id="rId14" Type="http://schemas.openxmlformats.org/officeDocument/2006/relationships/image" Target="../media/image89.wmf"/><Relationship Id="rId22" Type="http://schemas.openxmlformats.org/officeDocument/2006/relationships/image" Target="../media/image93.wmf"/></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5.jpe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3" Type="http://schemas.openxmlformats.org/officeDocument/2006/relationships/oleObject" Target="../embeddings/oleObject59.bin"/><Relationship Id="rId18" Type="http://schemas.openxmlformats.org/officeDocument/2006/relationships/image" Target="../media/image103.wmf"/><Relationship Id="rId26" Type="http://schemas.openxmlformats.org/officeDocument/2006/relationships/image" Target="../media/image107.wmf"/><Relationship Id="rId39" Type="http://schemas.openxmlformats.org/officeDocument/2006/relationships/image" Target="../media/image113.wmf"/><Relationship Id="rId21" Type="http://schemas.openxmlformats.org/officeDocument/2006/relationships/oleObject" Target="../embeddings/oleObject63.bin"/><Relationship Id="rId34" Type="http://schemas.openxmlformats.org/officeDocument/2006/relationships/image" Target="../media/image111.wmf"/><Relationship Id="rId7" Type="http://schemas.openxmlformats.org/officeDocument/2006/relationships/oleObject" Target="../embeddings/oleObject56.bin"/><Relationship Id="rId12" Type="http://schemas.openxmlformats.org/officeDocument/2006/relationships/image" Target="../media/image100.wmf"/><Relationship Id="rId17" Type="http://schemas.openxmlformats.org/officeDocument/2006/relationships/oleObject" Target="../embeddings/oleObject61.bin"/><Relationship Id="rId25" Type="http://schemas.openxmlformats.org/officeDocument/2006/relationships/oleObject" Target="../embeddings/oleObject65.bin"/><Relationship Id="rId33" Type="http://schemas.openxmlformats.org/officeDocument/2006/relationships/oleObject" Target="../embeddings/oleObject69.bin"/><Relationship Id="rId38" Type="http://schemas.openxmlformats.org/officeDocument/2006/relationships/oleObject" Target="../embeddings/oleObject72.bin"/><Relationship Id="rId2" Type="http://schemas.openxmlformats.org/officeDocument/2006/relationships/notesSlide" Target="../notesSlides/notesSlide10.xml"/><Relationship Id="rId16" Type="http://schemas.openxmlformats.org/officeDocument/2006/relationships/image" Target="../media/image102.wmf"/><Relationship Id="rId20" Type="http://schemas.openxmlformats.org/officeDocument/2006/relationships/image" Target="../media/image104.wmf"/><Relationship Id="rId29" Type="http://schemas.openxmlformats.org/officeDocument/2006/relationships/oleObject" Target="../embeddings/oleObject67.bin"/><Relationship Id="rId1" Type="http://schemas.openxmlformats.org/officeDocument/2006/relationships/slideLayout" Target="../slideLayouts/slideLayout1.xml"/><Relationship Id="rId6" Type="http://schemas.openxmlformats.org/officeDocument/2006/relationships/image" Target="../media/image97.wmf"/><Relationship Id="rId11" Type="http://schemas.openxmlformats.org/officeDocument/2006/relationships/oleObject" Target="../embeddings/oleObject58.bin"/><Relationship Id="rId24" Type="http://schemas.openxmlformats.org/officeDocument/2006/relationships/image" Target="../media/image106.wmf"/><Relationship Id="rId32" Type="http://schemas.openxmlformats.org/officeDocument/2006/relationships/image" Target="../media/image110.wmf"/><Relationship Id="rId37" Type="http://schemas.openxmlformats.org/officeDocument/2006/relationships/image" Target="../media/image112.wmf"/><Relationship Id="rId40" Type="http://schemas.openxmlformats.org/officeDocument/2006/relationships/image" Target="../media/image83.png"/><Relationship Id="rId5" Type="http://schemas.openxmlformats.org/officeDocument/2006/relationships/oleObject" Target="../embeddings/oleObject55.bin"/><Relationship Id="rId15" Type="http://schemas.openxmlformats.org/officeDocument/2006/relationships/oleObject" Target="../embeddings/oleObject60.bin"/><Relationship Id="rId23" Type="http://schemas.openxmlformats.org/officeDocument/2006/relationships/oleObject" Target="../embeddings/oleObject64.bin"/><Relationship Id="rId28" Type="http://schemas.openxmlformats.org/officeDocument/2006/relationships/image" Target="../media/image108.wmf"/><Relationship Id="rId36" Type="http://schemas.openxmlformats.org/officeDocument/2006/relationships/oleObject" Target="../embeddings/oleObject71.bin"/><Relationship Id="rId10" Type="http://schemas.openxmlformats.org/officeDocument/2006/relationships/image" Target="../media/image99.wmf"/><Relationship Id="rId19" Type="http://schemas.openxmlformats.org/officeDocument/2006/relationships/oleObject" Target="../embeddings/oleObject62.bin"/><Relationship Id="rId31" Type="http://schemas.openxmlformats.org/officeDocument/2006/relationships/oleObject" Target="../embeddings/oleObject68.bin"/><Relationship Id="rId4" Type="http://schemas.openxmlformats.org/officeDocument/2006/relationships/image" Target="../media/image96.wmf"/><Relationship Id="rId9" Type="http://schemas.openxmlformats.org/officeDocument/2006/relationships/oleObject" Target="../embeddings/oleObject57.bin"/><Relationship Id="rId14" Type="http://schemas.openxmlformats.org/officeDocument/2006/relationships/image" Target="../media/image101.wmf"/><Relationship Id="rId22" Type="http://schemas.openxmlformats.org/officeDocument/2006/relationships/image" Target="../media/image105.wmf"/><Relationship Id="rId27" Type="http://schemas.openxmlformats.org/officeDocument/2006/relationships/oleObject" Target="../embeddings/oleObject66.bin"/><Relationship Id="rId30" Type="http://schemas.openxmlformats.org/officeDocument/2006/relationships/image" Target="../media/image109.wmf"/><Relationship Id="rId35" Type="http://schemas.openxmlformats.org/officeDocument/2006/relationships/oleObject" Target="../embeddings/oleObject70.bin"/><Relationship Id="rId8" Type="http://schemas.openxmlformats.org/officeDocument/2006/relationships/image" Target="../media/image98.wmf"/><Relationship Id="rId3" Type="http://schemas.openxmlformats.org/officeDocument/2006/relationships/oleObject" Target="../embeddings/oleObject54.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75.bin"/><Relationship Id="rId13" Type="http://schemas.openxmlformats.org/officeDocument/2006/relationships/oleObject" Target="../embeddings/oleObject78.bin"/><Relationship Id="rId18" Type="http://schemas.openxmlformats.org/officeDocument/2006/relationships/oleObject" Target="../embeddings/oleObject81.bin"/><Relationship Id="rId26" Type="http://schemas.openxmlformats.org/officeDocument/2006/relationships/oleObject" Target="../embeddings/oleObject85.bin"/><Relationship Id="rId3" Type="http://schemas.openxmlformats.org/officeDocument/2006/relationships/slideLayout" Target="../slideLayouts/slideLayout1.xml"/><Relationship Id="rId21" Type="http://schemas.openxmlformats.org/officeDocument/2006/relationships/image" Target="../media/image121.wmf"/><Relationship Id="rId7" Type="http://schemas.openxmlformats.org/officeDocument/2006/relationships/image" Target="../media/image115.wmf"/><Relationship Id="rId12" Type="http://schemas.openxmlformats.org/officeDocument/2006/relationships/image" Target="../media/image117.wmf"/><Relationship Id="rId17" Type="http://schemas.openxmlformats.org/officeDocument/2006/relationships/oleObject" Target="../embeddings/oleObject80.bin"/><Relationship Id="rId25" Type="http://schemas.openxmlformats.org/officeDocument/2006/relationships/image" Target="../media/image123.wmf"/><Relationship Id="rId2" Type="http://schemas.openxmlformats.org/officeDocument/2006/relationships/video" Target="../media/media1.mp4"/><Relationship Id="rId16" Type="http://schemas.openxmlformats.org/officeDocument/2006/relationships/image" Target="../media/image119.wmf"/><Relationship Id="rId20" Type="http://schemas.openxmlformats.org/officeDocument/2006/relationships/oleObject" Target="../embeddings/oleObject82.bin"/><Relationship Id="rId29" Type="http://schemas.openxmlformats.org/officeDocument/2006/relationships/image" Target="../media/image94.png"/><Relationship Id="rId1" Type="http://schemas.microsoft.com/office/2007/relationships/media" Target="../media/media1.mp4"/><Relationship Id="rId6" Type="http://schemas.openxmlformats.org/officeDocument/2006/relationships/oleObject" Target="../embeddings/oleObject74.bin"/><Relationship Id="rId11" Type="http://schemas.openxmlformats.org/officeDocument/2006/relationships/oleObject" Target="../embeddings/oleObject77.bin"/><Relationship Id="rId24" Type="http://schemas.openxmlformats.org/officeDocument/2006/relationships/oleObject" Target="../embeddings/oleObject84.bin"/><Relationship Id="rId5" Type="http://schemas.openxmlformats.org/officeDocument/2006/relationships/image" Target="../media/image114.wmf"/><Relationship Id="rId15" Type="http://schemas.openxmlformats.org/officeDocument/2006/relationships/oleObject" Target="../embeddings/oleObject79.bin"/><Relationship Id="rId23" Type="http://schemas.openxmlformats.org/officeDocument/2006/relationships/image" Target="../media/image122.wmf"/><Relationship Id="rId28" Type="http://schemas.openxmlformats.org/officeDocument/2006/relationships/image" Target="../media/image125.png"/><Relationship Id="rId10" Type="http://schemas.openxmlformats.org/officeDocument/2006/relationships/image" Target="../media/image116.wmf"/><Relationship Id="rId19" Type="http://schemas.openxmlformats.org/officeDocument/2006/relationships/image" Target="../media/image120.wmf"/><Relationship Id="rId4" Type="http://schemas.openxmlformats.org/officeDocument/2006/relationships/oleObject" Target="../embeddings/oleObject73.bin"/><Relationship Id="rId9" Type="http://schemas.openxmlformats.org/officeDocument/2006/relationships/oleObject" Target="../embeddings/oleObject76.bin"/><Relationship Id="rId14" Type="http://schemas.openxmlformats.org/officeDocument/2006/relationships/image" Target="../media/image118.wmf"/><Relationship Id="rId22" Type="http://schemas.openxmlformats.org/officeDocument/2006/relationships/oleObject" Target="../embeddings/oleObject83.bin"/><Relationship Id="rId27" Type="http://schemas.openxmlformats.org/officeDocument/2006/relationships/image" Target="../media/image124.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8.png"/><Relationship Id="rId5" Type="http://schemas.openxmlformats.org/officeDocument/2006/relationships/image" Target="../media/image127.gif"/><Relationship Id="rId4" Type="http://schemas.openxmlformats.org/officeDocument/2006/relationships/image" Target="../media/image126.gif"/></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130.gif"/><Relationship Id="rId3" Type="http://schemas.openxmlformats.org/officeDocument/2006/relationships/slideLayout" Target="../slideLayouts/slideLayout1.xml"/><Relationship Id="rId7" Type="http://schemas.openxmlformats.org/officeDocument/2006/relationships/slide" Target="slide29.xml"/><Relationship Id="rId12" Type="http://schemas.openxmlformats.org/officeDocument/2006/relationships/image" Target="../media/image129.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8.xml"/><Relationship Id="rId11" Type="http://schemas.openxmlformats.org/officeDocument/2006/relationships/image" Target="../media/image128.png"/><Relationship Id="rId5" Type="http://schemas.openxmlformats.org/officeDocument/2006/relationships/slide" Target="slide27.xml"/><Relationship Id="rId10" Type="http://schemas.openxmlformats.org/officeDocument/2006/relationships/image" Target="../media/image126.gif"/><Relationship Id="rId4" Type="http://schemas.openxmlformats.org/officeDocument/2006/relationships/notesSlide" Target="../notesSlides/notesSlide11.xml"/><Relationship Id="rId9" Type="http://schemas.openxmlformats.org/officeDocument/2006/relationships/slide" Target="slide31.xml"/><Relationship Id="rId14" Type="http://schemas.openxmlformats.org/officeDocument/2006/relationships/slide" Target="slide32.xml"/></Relationships>
</file>

<file path=ppt/slides/_rels/slide2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5.png"/><Relationship Id="rId18" Type="http://schemas.openxmlformats.org/officeDocument/2006/relationships/image" Target="../media/image127.gif"/><Relationship Id="rId3" Type="http://schemas.openxmlformats.org/officeDocument/2006/relationships/slideLayout" Target="../slideLayouts/slideLayout1.xml"/><Relationship Id="rId21" Type="http://schemas.openxmlformats.org/officeDocument/2006/relationships/oleObject" Target="../embeddings/oleObject87.bin"/><Relationship Id="rId7" Type="http://schemas.openxmlformats.org/officeDocument/2006/relationships/audio" Target="../media/audio4.wav"/><Relationship Id="rId12" Type="http://schemas.openxmlformats.org/officeDocument/2006/relationships/image" Target="../media/image134.png"/><Relationship Id="rId17" Type="http://schemas.openxmlformats.org/officeDocument/2006/relationships/slide" Target="slide3.xml"/><Relationship Id="rId25" Type="http://schemas.openxmlformats.org/officeDocument/2006/relationships/slide" Target="slide26.xml"/><Relationship Id="rId2" Type="http://schemas.openxmlformats.org/officeDocument/2006/relationships/video" Target="../media/media3.mp4"/><Relationship Id="rId16" Type="http://schemas.openxmlformats.org/officeDocument/2006/relationships/image" Target="../media/image138.png"/><Relationship Id="rId20" Type="http://schemas.openxmlformats.org/officeDocument/2006/relationships/image" Target="../media/image139.wmf"/><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133.png"/><Relationship Id="rId24" Type="http://schemas.openxmlformats.org/officeDocument/2006/relationships/image" Target="../media/image141.wmf"/><Relationship Id="rId5" Type="http://schemas.openxmlformats.org/officeDocument/2006/relationships/audio" Target="../media/audio2.wav"/><Relationship Id="rId15" Type="http://schemas.openxmlformats.org/officeDocument/2006/relationships/image" Target="../media/image137.png"/><Relationship Id="rId23" Type="http://schemas.openxmlformats.org/officeDocument/2006/relationships/oleObject" Target="../embeddings/oleObject88.bin"/><Relationship Id="rId10" Type="http://schemas.openxmlformats.org/officeDocument/2006/relationships/image" Target="../media/image1320.png"/><Relationship Id="rId19" Type="http://schemas.openxmlformats.org/officeDocument/2006/relationships/oleObject" Target="../embeddings/oleObject86.bin"/><Relationship Id="rId4" Type="http://schemas.openxmlformats.org/officeDocument/2006/relationships/notesSlide" Target="../notesSlides/notesSlide12.xml"/><Relationship Id="rId9" Type="http://schemas.openxmlformats.org/officeDocument/2006/relationships/image" Target="../media/image132.png"/><Relationship Id="rId14" Type="http://schemas.openxmlformats.org/officeDocument/2006/relationships/image" Target="../media/image136.png"/><Relationship Id="rId22" Type="http://schemas.openxmlformats.org/officeDocument/2006/relationships/image" Target="../media/image140.wmf"/></Relationships>
</file>

<file path=ppt/slides/_rels/slide28.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slide" Target="slide26.xml"/><Relationship Id="rId4" Type="http://schemas.openxmlformats.org/officeDocument/2006/relationships/image" Target="../media/image142.gif"/></Relationships>
</file>

<file path=ppt/slides/_rels/slide29.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35.png"/><Relationship Id="rId3" Type="http://schemas.openxmlformats.org/officeDocument/2006/relationships/slideLayout" Target="../slideLayouts/slideLayout1.xml"/><Relationship Id="rId7" Type="http://schemas.openxmlformats.org/officeDocument/2006/relationships/audio" Target="../media/audio3.wav"/><Relationship Id="rId12" Type="http://schemas.openxmlformats.org/officeDocument/2006/relationships/image" Target="../media/image136.png"/><Relationship Id="rId17" Type="http://schemas.openxmlformats.org/officeDocument/2006/relationships/slide" Target="slide26.xml"/><Relationship Id="rId2" Type="http://schemas.openxmlformats.org/officeDocument/2006/relationships/video" Target="../media/media3.mp4"/><Relationship Id="rId16" Type="http://schemas.openxmlformats.org/officeDocument/2006/relationships/image" Target="../media/image127.gif"/><Relationship Id="rId1" Type="http://schemas.microsoft.com/office/2007/relationships/media" Target="../media/media3.mp4"/><Relationship Id="rId6" Type="http://schemas.openxmlformats.org/officeDocument/2006/relationships/audio" Target="../media/audio4.wav"/><Relationship Id="rId11" Type="http://schemas.openxmlformats.org/officeDocument/2006/relationships/image" Target="../media/image144.png"/><Relationship Id="rId5" Type="http://schemas.openxmlformats.org/officeDocument/2006/relationships/audio" Target="../media/audio2.wav"/><Relationship Id="rId15" Type="http://schemas.openxmlformats.org/officeDocument/2006/relationships/slide" Target="slide3.xml"/><Relationship Id="rId10" Type="http://schemas.openxmlformats.org/officeDocument/2006/relationships/image" Target="../media/image132.png"/><Relationship Id="rId4" Type="http://schemas.openxmlformats.org/officeDocument/2006/relationships/notesSlide" Target="../notesSlides/notesSlide13.xml"/><Relationship Id="rId9" Type="http://schemas.openxmlformats.org/officeDocument/2006/relationships/image" Target="../media/image131.png"/><Relationship Id="rId14" Type="http://schemas.openxmlformats.org/officeDocument/2006/relationships/image" Target="../media/image138.png"/></Relationships>
</file>

<file path=ppt/slides/_rels/slide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35.png"/><Relationship Id="rId18" Type="http://schemas.openxmlformats.org/officeDocument/2006/relationships/image" Target="../media/image127.gif"/><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146.png"/><Relationship Id="rId17" Type="http://schemas.openxmlformats.org/officeDocument/2006/relationships/slide" Target="slide3.xml"/><Relationship Id="rId2" Type="http://schemas.openxmlformats.org/officeDocument/2006/relationships/video" Target="../media/media3.mp4"/><Relationship Id="rId16" Type="http://schemas.openxmlformats.org/officeDocument/2006/relationships/image" Target="../media/image138.png"/><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145.png"/><Relationship Id="rId5" Type="http://schemas.openxmlformats.org/officeDocument/2006/relationships/audio" Target="../media/audio2.wav"/><Relationship Id="rId15" Type="http://schemas.openxmlformats.org/officeDocument/2006/relationships/image" Target="../media/image137.png"/><Relationship Id="rId10" Type="http://schemas.openxmlformats.org/officeDocument/2006/relationships/image" Target="../media/image132.png"/><Relationship Id="rId19" Type="http://schemas.openxmlformats.org/officeDocument/2006/relationships/slide" Target="slide26.xml"/><Relationship Id="rId4" Type="http://schemas.openxmlformats.org/officeDocument/2006/relationships/notesSlide" Target="../notesSlides/notesSlide14.xml"/><Relationship Id="rId9" Type="http://schemas.openxmlformats.org/officeDocument/2006/relationships/image" Target="../media/image131.png"/><Relationship Id="rId14" Type="http://schemas.openxmlformats.org/officeDocument/2006/relationships/image" Target="../media/image136.png"/></Relationships>
</file>

<file path=ppt/slides/_rels/slide31.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35.png"/><Relationship Id="rId18" Type="http://schemas.openxmlformats.org/officeDocument/2006/relationships/oleObject" Target="../embeddings/oleObject89.bin"/><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148.png"/><Relationship Id="rId17" Type="http://schemas.openxmlformats.org/officeDocument/2006/relationships/image" Target="../media/image127.gif"/><Relationship Id="rId2" Type="http://schemas.openxmlformats.org/officeDocument/2006/relationships/video" Target="../media/media3.mp4"/><Relationship Id="rId16" Type="http://schemas.openxmlformats.org/officeDocument/2006/relationships/slide" Target="slide3.xml"/><Relationship Id="rId20" Type="http://schemas.openxmlformats.org/officeDocument/2006/relationships/slide" Target="slide26.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147.png"/><Relationship Id="rId5" Type="http://schemas.openxmlformats.org/officeDocument/2006/relationships/audio" Target="../media/audio2.wav"/><Relationship Id="rId15" Type="http://schemas.openxmlformats.org/officeDocument/2006/relationships/image" Target="../media/image138.png"/><Relationship Id="rId10" Type="http://schemas.openxmlformats.org/officeDocument/2006/relationships/image" Target="../media/image132.png"/><Relationship Id="rId19" Type="http://schemas.openxmlformats.org/officeDocument/2006/relationships/image" Target="../media/image145.wmf"/><Relationship Id="rId4" Type="http://schemas.openxmlformats.org/officeDocument/2006/relationships/notesSlide" Target="../notesSlides/notesSlide15.xml"/><Relationship Id="rId9" Type="http://schemas.openxmlformats.org/officeDocument/2006/relationships/image" Target="../media/image131.png"/><Relationship Id="rId14" Type="http://schemas.openxmlformats.org/officeDocument/2006/relationships/image" Target="../media/image1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5.xml"/><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slide" Target="slide23.xm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12.xml"/><Relationship Id="rId3" Type="http://schemas.openxmlformats.org/officeDocument/2006/relationships/image" Target="../media/image20.png"/><Relationship Id="rId7" Type="http://schemas.openxmlformats.org/officeDocument/2006/relationships/slide" Target="slide9.xml"/><Relationship Id="rId12" Type="http://schemas.openxmlformats.org/officeDocument/2006/relationships/image" Target="../media/image25.png"/><Relationship Id="rId17" Type="http://schemas.openxmlformats.org/officeDocument/2006/relationships/slide" Target="slide13.xml"/><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slide" Target="slide7.xml"/><Relationship Id="rId5" Type="http://schemas.openxmlformats.org/officeDocument/2006/relationships/slide" Target="slide10.xml"/><Relationship Id="rId15" Type="http://schemas.openxmlformats.org/officeDocument/2006/relationships/slide" Target="slide8.xml"/><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slide" Target="slide11.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oleObject" Target="../embeddings/oleObject2.bin"/><Relationship Id="rId18" Type="http://schemas.openxmlformats.org/officeDocument/2006/relationships/image" Target="../media/image41.wmf"/><Relationship Id="rId3" Type="http://schemas.openxmlformats.org/officeDocument/2006/relationships/image" Target="../media/image33.png"/><Relationship Id="rId7" Type="http://schemas.openxmlformats.org/officeDocument/2006/relationships/slide" Target="slide6.xml"/><Relationship Id="rId12" Type="http://schemas.openxmlformats.org/officeDocument/2006/relationships/image" Target="../media/image38.wmf"/><Relationship Id="rId17" Type="http://schemas.openxmlformats.org/officeDocument/2006/relationships/oleObject" Target="../embeddings/oleObject4.bin"/><Relationship Id="rId2" Type="http://schemas.openxmlformats.org/officeDocument/2006/relationships/notesSlide" Target="../notesSlides/notesSlide3.xml"/><Relationship Id="rId16" Type="http://schemas.openxmlformats.org/officeDocument/2006/relationships/image" Target="../media/image40.wmf"/><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oleObject" Target="../embeddings/oleObject1.bin"/><Relationship Id="rId5" Type="http://schemas.openxmlformats.org/officeDocument/2006/relationships/image" Target="../media/image35.png"/><Relationship Id="rId15" Type="http://schemas.openxmlformats.org/officeDocument/2006/relationships/oleObject" Target="../embeddings/oleObject3.bin"/><Relationship Id="rId10" Type="http://schemas.microsoft.com/office/2007/relationships/hdphoto" Target="../media/hdphoto2.wdp"/><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39.wmf"/></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oleObject" Target="../embeddings/oleObject6.bin"/><Relationship Id="rId18" Type="http://schemas.openxmlformats.org/officeDocument/2006/relationships/image" Target="../media/image45.wmf"/><Relationship Id="rId3" Type="http://schemas.openxmlformats.org/officeDocument/2006/relationships/slide" Target="slide6.xml"/><Relationship Id="rId7" Type="http://schemas.openxmlformats.org/officeDocument/2006/relationships/image" Target="../media/image35.png"/><Relationship Id="rId12" Type="http://schemas.openxmlformats.org/officeDocument/2006/relationships/image" Target="../media/image42.wmf"/><Relationship Id="rId17" Type="http://schemas.openxmlformats.org/officeDocument/2006/relationships/oleObject" Target="../embeddings/oleObject8.bin"/><Relationship Id="rId2" Type="http://schemas.openxmlformats.org/officeDocument/2006/relationships/notesSlide" Target="../notesSlides/notesSlide4.xml"/><Relationship Id="rId16" Type="http://schemas.openxmlformats.org/officeDocument/2006/relationships/image" Target="../media/image44.wmf"/><Relationship Id="rId20" Type="http://schemas.openxmlformats.org/officeDocument/2006/relationships/image" Target="../media/image46.wmf"/><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oleObject" Target="../embeddings/oleObject5.bin"/><Relationship Id="rId5" Type="http://schemas.openxmlformats.org/officeDocument/2006/relationships/image" Target="../media/image33.png"/><Relationship Id="rId15" Type="http://schemas.openxmlformats.org/officeDocument/2006/relationships/oleObject" Target="../embeddings/oleObject7.bin"/><Relationship Id="rId10" Type="http://schemas.microsoft.com/office/2007/relationships/hdphoto" Target="../media/hdphoto2.wdp"/><Relationship Id="rId19" Type="http://schemas.openxmlformats.org/officeDocument/2006/relationships/oleObject" Target="../embeddings/oleObject9.bin"/><Relationship Id="rId4" Type="http://schemas.openxmlformats.org/officeDocument/2006/relationships/image" Target="../media/image36.png"/><Relationship Id="rId9" Type="http://schemas.openxmlformats.org/officeDocument/2006/relationships/image" Target="../media/image37.png"/><Relationship Id="rId14" Type="http://schemas.openxmlformats.org/officeDocument/2006/relationships/image" Target="../media/image43.wm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oleObject" Target="../embeddings/oleObject11.bin"/><Relationship Id="rId18" Type="http://schemas.openxmlformats.org/officeDocument/2006/relationships/image" Target="../media/image50.wmf"/><Relationship Id="rId3" Type="http://schemas.openxmlformats.org/officeDocument/2006/relationships/image" Target="../media/image33.png"/><Relationship Id="rId21" Type="http://schemas.openxmlformats.org/officeDocument/2006/relationships/oleObject" Target="../embeddings/oleObject15.bin"/><Relationship Id="rId7" Type="http://schemas.openxmlformats.org/officeDocument/2006/relationships/slide" Target="slide6.xml"/><Relationship Id="rId12" Type="http://schemas.openxmlformats.org/officeDocument/2006/relationships/image" Target="../media/image47.wmf"/><Relationship Id="rId17" Type="http://schemas.openxmlformats.org/officeDocument/2006/relationships/oleObject" Target="../embeddings/oleObject13.bin"/><Relationship Id="rId2" Type="http://schemas.openxmlformats.org/officeDocument/2006/relationships/notesSlide" Target="../notesSlides/notesSlide5.xml"/><Relationship Id="rId16" Type="http://schemas.openxmlformats.org/officeDocument/2006/relationships/image" Target="../media/image49.wmf"/><Relationship Id="rId20" Type="http://schemas.openxmlformats.org/officeDocument/2006/relationships/image" Target="../media/image51.wmf"/><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oleObject" Target="../embeddings/oleObject10.bin"/><Relationship Id="rId5" Type="http://schemas.openxmlformats.org/officeDocument/2006/relationships/image" Target="../media/image35.png"/><Relationship Id="rId15" Type="http://schemas.openxmlformats.org/officeDocument/2006/relationships/oleObject" Target="../embeddings/oleObject12.bin"/><Relationship Id="rId10" Type="http://schemas.microsoft.com/office/2007/relationships/hdphoto" Target="../media/hdphoto2.wdp"/><Relationship Id="rId19" Type="http://schemas.openxmlformats.org/officeDocument/2006/relationships/oleObject" Target="../embeddings/oleObject14.bin"/><Relationship Id="rId4" Type="http://schemas.openxmlformats.org/officeDocument/2006/relationships/image" Target="../media/image34.png"/><Relationship Id="rId9" Type="http://schemas.openxmlformats.org/officeDocument/2006/relationships/image" Target="../media/image37.png"/><Relationship Id="rId14" Type="http://schemas.openxmlformats.org/officeDocument/2006/relationships/image" Target="../media/image48.wmf"/><Relationship Id="rId22" Type="http://schemas.openxmlformats.org/officeDocument/2006/relationships/image" Target="../media/image52.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383FD564-9B0C-42D0-96C8-342928917632}"/>
              </a:ext>
            </a:extLst>
          </p:cNvPr>
          <p:cNvSpPr>
            <a:spLocks noChangeArrowheads="1" noChangeShapeType="1" noTextEdit="1"/>
          </p:cNvSpPr>
          <p:nvPr/>
        </p:nvSpPr>
        <p:spPr bwMode="auto">
          <a:xfrm>
            <a:off x="2895600" y="3289120"/>
            <a:ext cx="6858000" cy="1676400"/>
          </a:xfrm>
          <a:prstGeom prst="rect">
            <a:avLst/>
          </a:prstGeom>
        </p:spPr>
        <p:txBody>
          <a:bodyPr wrap="none" fromWordArt="1">
            <a:prstTxWarp prst="textPlain">
              <a:avLst>
                <a:gd name="adj" fmla="val 50000"/>
              </a:avLst>
            </a:prstTxWarp>
          </a:bodyPr>
          <a:lstStyle/>
          <a:p>
            <a:pPr algn="ctr"/>
            <a:r>
              <a:rPr lang="en-US" sz="3600" b="1" kern="10" dirty="0">
                <a:ln w="9525">
                  <a:solidFill>
                    <a:srgbClr val="FF0066"/>
                  </a:solidFill>
                  <a:round/>
                  <a:headEnd/>
                  <a:tailEnd/>
                </a:ln>
                <a:solidFill>
                  <a:srgbClr val="FF0066"/>
                </a:solidFill>
                <a:effectLst>
                  <a:outerShdw dist="35921" dir="2700000" algn="ctr" rotWithShape="0">
                    <a:srgbClr val="C0C0C0">
                      <a:alpha val="79999"/>
                    </a:srgbClr>
                  </a:outerShdw>
                </a:effectLst>
                <a:latin typeface="VNI-Times" pitchFamily="2" charset="0"/>
              </a:rPr>
              <a:t>ÑEÁN DÖÏ GIÔØ MOÂN TOAÙN</a:t>
            </a:r>
          </a:p>
        </p:txBody>
      </p:sp>
      <p:sp>
        <p:nvSpPr>
          <p:cNvPr id="7" name="Text Box 5">
            <a:extLst>
              <a:ext uri="{FF2B5EF4-FFF2-40B4-BE49-F238E27FC236}">
                <a16:creationId xmlns:a16="http://schemas.microsoft.com/office/drawing/2014/main" id="{67ABD392-80ED-40A7-BCA0-02D623CF2C04}"/>
              </a:ext>
            </a:extLst>
          </p:cNvPr>
          <p:cNvSpPr txBox="1">
            <a:spLocks noChangeArrowheads="1"/>
          </p:cNvSpPr>
          <p:nvPr/>
        </p:nvSpPr>
        <p:spPr bwMode="auto">
          <a:xfrm>
            <a:off x="1837898" y="533799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400" b="1">
                <a:solidFill>
                  <a:srgbClr val="0000FF"/>
                </a:solidFill>
                <a:latin typeface="VNI-Times" pitchFamily="2" charset="0"/>
              </a:rPr>
              <a:t>CHUÙC CAÙC EM HOÏC TOÁT</a:t>
            </a:r>
          </a:p>
        </p:txBody>
      </p:sp>
      <p:sp>
        <p:nvSpPr>
          <p:cNvPr id="8" name="Rectangle 3">
            <a:extLst>
              <a:ext uri="{FF2B5EF4-FFF2-40B4-BE49-F238E27FC236}">
                <a16:creationId xmlns:a16="http://schemas.microsoft.com/office/drawing/2014/main" id="{B2801ADD-39A9-4313-88C6-528A13508C45}"/>
              </a:ext>
            </a:extLst>
          </p:cNvPr>
          <p:cNvSpPr/>
          <p:nvPr/>
        </p:nvSpPr>
        <p:spPr>
          <a:xfrm>
            <a:off x="388471" y="2006600"/>
            <a:ext cx="11498731" cy="1752600"/>
          </a:xfrm>
          <a:prstGeom prst="rect">
            <a:avLst/>
          </a:prstGeom>
          <a:noFill/>
        </p:spPr>
        <p:txBody>
          <a:bodyPr wrap="none" lIns="121920" tIns="60960" rIns="121920" bIns="60960" numCol="1">
            <a:prstTxWarp prst="textDeflateBottom">
              <a:avLst/>
            </a:prstTxWarp>
            <a:spAutoFit/>
          </a:bodyPr>
          <a:lstStyle/>
          <a:p>
            <a:pPr algn="ctr"/>
            <a:r>
              <a:rPr lang="en-US" sz="5867" b="1" dirty="0" err="1">
                <a:ln w="1905"/>
                <a:solidFill>
                  <a:srgbClr val="FF0000"/>
                </a:solidFill>
                <a:effectLst>
                  <a:innerShdw blurRad="69850" dist="43180" dir="5400000">
                    <a:srgbClr val="000000">
                      <a:alpha val="65000"/>
                    </a:srgbClr>
                  </a:innerShdw>
                </a:effectLst>
              </a:rPr>
              <a:t>Kính</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chào</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quý</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thầy</a:t>
            </a:r>
            <a:r>
              <a:rPr lang="en-US" sz="5867" b="1" dirty="0">
                <a:ln w="1905"/>
                <a:solidFill>
                  <a:srgbClr val="FF0000"/>
                </a:solidFill>
                <a:effectLst>
                  <a:innerShdw blurRad="69850" dist="43180" dir="5400000">
                    <a:srgbClr val="000000">
                      <a:alpha val="65000"/>
                    </a:srgbClr>
                  </a:innerShdw>
                </a:effectLst>
              </a:rPr>
              <a:t> </a:t>
            </a:r>
            <a:r>
              <a:rPr lang="en-US" sz="5867" b="1" dirty="0" err="1">
                <a:ln w="1905"/>
                <a:solidFill>
                  <a:srgbClr val="FF0000"/>
                </a:solidFill>
                <a:effectLst>
                  <a:innerShdw blurRad="69850" dist="43180" dir="5400000">
                    <a:srgbClr val="000000">
                      <a:alpha val="65000"/>
                    </a:srgbClr>
                  </a:innerShdw>
                </a:effectLst>
              </a:rPr>
              <a:t>cô</a:t>
            </a:r>
            <a:endParaRPr lang="en-US" sz="5867" b="1" dirty="0">
              <a:ln w="1905"/>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4969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8" presetClass="entr" presetSubtype="6"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strips(downRight)">
                                      <p:cBhvr>
                                        <p:cTn id="19" dur="500"/>
                                        <p:tgtEl>
                                          <p:spTgt spid="7">
                                            <p:txEl>
                                              <p:pRg st="0" end="0"/>
                                            </p:txEl>
                                          </p:spTgt>
                                        </p:tgtEl>
                                      </p:cBhvr>
                                    </p:animEffect>
                                  </p:childTnLst>
                                </p:cTn>
                              </p:par>
                            </p:childTnLst>
                          </p:cTn>
                        </p:par>
                        <p:par>
                          <p:cTn id="20" fill="hold">
                            <p:stCondLst>
                              <p:cond delay="2500"/>
                            </p:stCondLst>
                            <p:childTnLst>
                              <p:par>
                                <p:cTn id="21" presetID="6" presetClass="emph" presetSubtype="0" fill="hold" grpId="0" nodeType="afterEffect">
                                  <p:stCondLst>
                                    <p:cond delay="0"/>
                                  </p:stCondLst>
                                  <p:childTnLst>
                                    <p:animScale>
                                      <p:cBhvr>
                                        <p:cTn id="22" dur="2000" fill="hold"/>
                                        <p:tgtEl>
                                          <p:spTgt spid="7">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4" name="TextBox 3"/>
          <p:cNvSpPr txBox="1"/>
          <p:nvPr/>
        </p:nvSpPr>
        <p:spPr>
          <a:xfrm>
            <a:off x="6867900" y="5279503"/>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D. </a:t>
            </a:r>
          </a:p>
        </p:txBody>
      </p:sp>
      <p:sp>
        <p:nvSpPr>
          <p:cNvPr id="5" name="TextBox 4"/>
          <p:cNvSpPr txBox="1"/>
          <p:nvPr/>
        </p:nvSpPr>
        <p:spPr>
          <a:xfrm>
            <a:off x="286328" y="5289276"/>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 </a:t>
            </a:r>
          </a:p>
        </p:txBody>
      </p:sp>
      <p:sp>
        <p:nvSpPr>
          <p:cNvPr id="6" name="TextBox 5"/>
          <p:cNvSpPr txBox="1"/>
          <p:nvPr/>
        </p:nvSpPr>
        <p:spPr>
          <a:xfrm>
            <a:off x="6780866" y="3977708"/>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 </a:t>
            </a:r>
          </a:p>
        </p:txBody>
      </p:sp>
      <p:sp>
        <p:nvSpPr>
          <p:cNvPr id="7" name="TextBox 6"/>
          <p:cNvSpPr txBox="1"/>
          <p:nvPr/>
        </p:nvSpPr>
        <p:spPr>
          <a:xfrm>
            <a:off x="286328" y="3994500"/>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 </a:t>
            </a:r>
          </a:p>
        </p:txBody>
      </p:sp>
      <p:pic>
        <p:nvPicPr>
          <p:cNvPr id="8" name="Picture 4" descr="Kết quả hình ảnh cho ICON ĐÚNG S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6698" y="4748587"/>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497357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3662009"/>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20054" y="3687394"/>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Kết quả hình ảnh cho icon home">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32187" y="95044"/>
            <a:ext cx="754633" cy="7546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05939" y="753752"/>
            <a:ext cx="780874"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930401" y="1581532"/>
            <a:ext cx="7970982" cy="793368"/>
            <a:chOff x="1930401" y="1437593"/>
            <a:chExt cx="7970982" cy="793368"/>
          </a:xfrm>
        </p:grpSpPr>
        <p:sp>
          <p:nvSpPr>
            <p:cNvPr id="3" name="TextBox 2"/>
            <p:cNvSpPr txBox="1"/>
            <p:nvPr/>
          </p:nvSpPr>
          <p:spPr>
            <a:xfrm>
              <a:off x="1930401" y="1437593"/>
              <a:ext cx="7970982" cy="646331"/>
            </a:xfrm>
            <a:prstGeom prst="rect">
              <a:avLst/>
            </a:prstGeom>
            <a:noFill/>
          </p:spPr>
          <p:txBody>
            <a:bodyPr wrap="square" rtlCol="0">
              <a:spAutoFit/>
            </a:bodyPr>
            <a:lstStyle/>
            <a:p>
              <a:pPr algn="ct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4: </a:t>
              </a:r>
              <a:r>
                <a:rPr lang="en-US" sz="3600" b="1" dirty="0" err="1">
                  <a:solidFill>
                    <a:prstClr val="black"/>
                  </a:solidFill>
                  <a:latin typeface="Times New Roman" panose="02020603050405020304" pitchFamily="18" charset="0"/>
                  <a:cs typeface="Times New Roman" panose="02020603050405020304" pitchFamily="18" charset="0"/>
                </a:rPr>
                <a:t>Kết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quả</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phép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tính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là</a:t>
              </a:r>
              <a:r>
                <a:rPr lang="en-US" sz="3600" b="1" dirty="0">
                  <a:solidFill>
                    <a:prstClr val="black"/>
                  </a:solidFill>
                  <a:latin typeface="Times New Roman" panose="02020603050405020304" pitchFamily="18" charset="0"/>
                  <a:cs typeface="Times New Roman" panose="02020603050405020304" pitchFamily="18" charset="0"/>
                </a:rPr>
                <a:t>?</a:t>
              </a:r>
            </a:p>
          </p:txBody>
        </p:sp>
        <p:graphicFrame>
          <p:nvGraphicFramePr>
            <p:cNvPr id="27" name="Object 26"/>
            <p:cNvGraphicFramePr>
              <a:graphicFrameLocks noChangeAspect="1"/>
            </p:cNvGraphicFramePr>
            <p:nvPr>
              <p:extLst>
                <p:ext uri="{D42A27DB-BD31-4B8C-83A1-F6EECF244321}">
                  <p14:modId xmlns:p14="http://schemas.microsoft.com/office/powerpoint/2010/main" val="1658709603"/>
                </p:ext>
              </p:extLst>
            </p:nvPr>
          </p:nvGraphicFramePr>
          <p:xfrm>
            <a:off x="7993063" y="1532461"/>
            <a:ext cx="1054100" cy="698500"/>
          </p:xfrm>
          <a:graphic>
            <a:graphicData uri="http://schemas.openxmlformats.org/presentationml/2006/ole">
              <mc:AlternateContent xmlns:mc="http://schemas.openxmlformats.org/markup-compatibility/2006">
                <mc:Choice xmlns:v="urn:schemas-microsoft-com:vml" Requires="v">
                  <p:oleObj name="Equation" r:id="rId11" imgW="1054080" imgH="698400" progId="Equation.DSMT4">
                    <p:embed/>
                  </p:oleObj>
                </mc:Choice>
                <mc:Fallback>
                  <p:oleObj name="Equation" r:id="rId11" imgW="1054080" imgH="698400" progId="Equation.DSMT4">
                    <p:embed/>
                    <p:pic>
                      <p:nvPicPr>
                        <p:cNvPr id="0" name=""/>
                        <p:cNvPicPr/>
                        <p:nvPr/>
                      </p:nvPicPr>
                      <p:blipFill>
                        <a:blip r:embed="rId12"/>
                        <a:stretch>
                          <a:fillRect/>
                        </a:stretch>
                      </p:blipFill>
                      <p:spPr>
                        <a:xfrm>
                          <a:off x="7993063" y="1532461"/>
                          <a:ext cx="1054100" cy="698500"/>
                        </a:xfrm>
                        <a:prstGeom prst="rect">
                          <a:avLst/>
                        </a:prstGeom>
                      </p:spPr>
                    </p:pic>
                  </p:oleObj>
                </mc:Fallback>
              </mc:AlternateContent>
            </a:graphicData>
          </a:graphic>
        </p:graphicFrame>
      </p:grpSp>
      <p:graphicFrame>
        <p:nvGraphicFramePr>
          <p:cNvPr id="31" name="Object 30"/>
          <p:cNvGraphicFramePr>
            <a:graphicFrameLocks noChangeAspect="1"/>
          </p:cNvGraphicFramePr>
          <p:nvPr>
            <p:extLst>
              <p:ext uri="{D42A27DB-BD31-4B8C-83A1-F6EECF244321}">
                <p14:modId xmlns:p14="http://schemas.microsoft.com/office/powerpoint/2010/main" val="1874177901"/>
              </p:ext>
            </p:extLst>
          </p:nvPr>
        </p:nvGraphicFramePr>
        <p:xfrm>
          <a:off x="972606" y="4222210"/>
          <a:ext cx="546100" cy="330200"/>
        </p:xfrm>
        <a:graphic>
          <a:graphicData uri="http://schemas.openxmlformats.org/presentationml/2006/ole">
            <mc:AlternateContent xmlns:mc="http://schemas.openxmlformats.org/markup-compatibility/2006">
              <mc:Choice xmlns:v="urn:schemas-microsoft-com:vml" Requires="v">
                <p:oleObj name="Equation" r:id="rId13" imgW="545760" imgH="330120" progId="Equation.DSMT4">
                  <p:embed/>
                </p:oleObj>
              </mc:Choice>
              <mc:Fallback>
                <p:oleObj name="Equation" r:id="rId13" imgW="545760" imgH="330120" progId="Equation.DSMT4">
                  <p:embed/>
                  <p:pic>
                    <p:nvPicPr>
                      <p:cNvPr id="0" name=""/>
                      <p:cNvPicPr/>
                      <p:nvPr/>
                    </p:nvPicPr>
                    <p:blipFill>
                      <a:blip r:embed="rId14"/>
                      <a:stretch>
                        <a:fillRect/>
                      </a:stretch>
                    </p:blipFill>
                    <p:spPr>
                      <a:xfrm>
                        <a:off x="972606" y="4222210"/>
                        <a:ext cx="546100" cy="3302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998839079"/>
              </p:ext>
            </p:extLst>
          </p:nvPr>
        </p:nvGraphicFramePr>
        <p:xfrm>
          <a:off x="7461969" y="3980994"/>
          <a:ext cx="558800" cy="698500"/>
        </p:xfrm>
        <a:graphic>
          <a:graphicData uri="http://schemas.openxmlformats.org/presentationml/2006/ole">
            <mc:AlternateContent xmlns:mc="http://schemas.openxmlformats.org/markup-compatibility/2006">
              <mc:Choice xmlns:v="urn:schemas-microsoft-com:vml" Requires="v">
                <p:oleObj name="Equation" r:id="rId15" imgW="558720" imgH="698400" progId="Equation.DSMT4">
                  <p:embed/>
                </p:oleObj>
              </mc:Choice>
              <mc:Fallback>
                <p:oleObj name="Equation" r:id="rId15" imgW="558720" imgH="698400" progId="Equation.DSMT4">
                  <p:embed/>
                  <p:pic>
                    <p:nvPicPr>
                      <p:cNvPr id="0" name=""/>
                      <p:cNvPicPr/>
                      <p:nvPr/>
                    </p:nvPicPr>
                    <p:blipFill>
                      <a:blip r:embed="rId16"/>
                      <a:stretch>
                        <a:fillRect/>
                      </a:stretch>
                    </p:blipFill>
                    <p:spPr>
                      <a:xfrm>
                        <a:off x="7461969" y="3980994"/>
                        <a:ext cx="558800" cy="6985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619216313"/>
              </p:ext>
            </p:extLst>
          </p:nvPr>
        </p:nvGraphicFramePr>
        <p:xfrm>
          <a:off x="1029394" y="5522319"/>
          <a:ext cx="345056" cy="332733"/>
        </p:xfrm>
        <a:graphic>
          <a:graphicData uri="http://schemas.openxmlformats.org/presentationml/2006/ole">
            <mc:AlternateContent xmlns:mc="http://schemas.openxmlformats.org/markup-compatibility/2006">
              <mc:Choice xmlns:v="urn:schemas-microsoft-com:vml" Requires="v">
                <p:oleObj name="Equation" r:id="rId17" imgW="355320" imgH="342720" progId="Equation.DSMT4">
                  <p:embed/>
                </p:oleObj>
              </mc:Choice>
              <mc:Fallback>
                <p:oleObj name="Equation" r:id="rId17" imgW="355320" imgH="342720" progId="Equation.DSMT4">
                  <p:embed/>
                  <p:pic>
                    <p:nvPicPr>
                      <p:cNvPr id="0" name=""/>
                      <p:cNvPicPr/>
                      <p:nvPr/>
                    </p:nvPicPr>
                    <p:blipFill>
                      <a:blip r:embed="rId18"/>
                      <a:stretch>
                        <a:fillRect/>
                      </a:stretch>
                    </p:blipFill>
                    <p:spPr>
                      <a:xfrm>
                        <a:off x="1029394" y="5522319"/>
                        <a:ext cx="345056" cy="332733"/>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971737256"/>
              </p:ext>
            </p:extLst>
          </p:nvPr>
        </p:nvGraphicFramePr>
        <p:xfrm>
          <a:off x="7516502" y="5280073"/>
          <a:ext cx="642579" cy="698500"/>
        </p:xfrm>
        <a:graphic>
          <a:graphicData uri="http://schemas.openxmlformats.org/presentationml/2006/ole">
            <mc:AlternateContent xmlns:mc="http://schemas.openxmlformats.org/markup-compatibility/2006">
              <mc:Choice xmlns:v="urn:schemas-microsoft-com:vml" Requires="v">
                <p:oleObj name="Equation" r:id="rId19" imgW="596880" imgH="698400" progId="Equation.DSMT4">
                  <p:embed/>
                </p:oleObj>
              </mc:Choice>
              <mc:Fallback>
                <p:oleObj name="Equation" r:id="rId19" imgW="596880" imgH="698400" progId="Equation.DSMT4">
                  <p:embed/>
                  <p:pic>
                    <p:nvPicPr>
                      <p:cNvPr id="0" name=""/>
                      <p:cNvPicPr/>
                      <p:nvPr/>
                    </p:nvPicPr>
                    <p:blipFill>
                      <a:blip r:embed="rId20"/>
                      <a:stretch>
                        <a:fillRect/>
                      </a:stretch>
                    </p:blipFill>
                    <p:spPr>
                      <a:xfrm>
                        <a:off x="7516502" y="5280073"/>
                        <a:ext cx="642579" cy="698500"/>
                      </a:xfrm>
                      <a:prstGeom prst="rect">
                        <a:avLst/>
                      </a:prstGeom>
                    </p:spPr>
                  </p:pic>
                </p:oleObj>
              </mc:Fallback>
            </mc:AlternateContent>
          </a:graphicData>
        </a:graphic>
      </p:graphicFrame>
      <p:sp>
        <p:nvSpPr>
          <p:cNvPr id="35" name="Rounded Rectangle 12">
            <a:extLst>
              <a:ext uri="{FF2B5EF4-FFF2-40B4-BE49-F238E27FC236}">
                <a16:creationId xmlns:a16="http://schemas.microsoft.com/office/drawing/2014/main" id="{495F542D-E6B7-071D-D2F5-BA8E56731CA2}"/>
              </a:ext>
            </a:extLst>
          </p:cNvPr>
          <p:cNvSpPr/>
          <p:nvPr/>
        </p:nvSpPr>
        <p:spPr>
          <a:xfrm>
            <a:off x="10493109" y="15344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36" name="Rounded Rectangle 13">
            <a:extLst>
              <a:ext uri="{FF2B5EF4-FFF2-40B4-BE49-F238E27FC236}">
                <a16:creationId xmlns:a16="http://schemas.microsoft.com/office/drawing/2014/main" id="{1E7FF226-A4FB-74D3-49EF-C02CE3DDD686}"/>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37" name="Rounded Rectangle 14">
            <a:extLst>
              <a:ext uri="{FF2B5EF4-FFF2-40B4-BE49-F238E27FC236}">
                <a16:creationId xmlns:a16="http://schemas.microsoft.com/office/drawing/2014/main" id="{CE1DA3D3-B00D-CED4-4153-9FB2729F5740}"/>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38" name="Rounded Rectangle 15">
            <a:extLst>
              <a:ext uri="{FF2B5EF4-FFF2-40B4-BE49-F238E27FC236}">
                <a16:creationId xmlns:a16="http://schemas.microsoft.com/office/drawing/2014/main" id="{38239204-25B3-2DCA-1E09-8A24B842AD47}"/>
              </a:ext>
            </a:extLst>
          </p:cNvPr>
          <p:cNvSpPr/>
          <p:nvPr/>
        </p:nvSpPr>
        <p:spPr>
          <a:xfrm>
            <a:off x="10493109" y="153146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39" name="Rounded Rectangle 16">
            <a:extLst>
              <a:ext uri="{FF2B5EF4-FFF2-40B4-BE49-F238E27FC236}">
                <a16:creationId xmlns:a16="http://schemas.microsoft.com/office/drawing/2014/main" id="{2D51CE7B-9ABA-B3E9-3681-7594F889B67E}"/>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40" name="Rounded Rectangle 17">
            <a:extLst>
              <a:ext uri="{FF2B5EF4-FFF2-40B4-BE49-F238E27FC236}">
                <a16:creationId xmlns:a16="http://schemas.microsoft.com/office/drawing/2014/main" id="{9466052D-D034-6B85-3604-C59F2844FF05}"/>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41" name="Rounded Rectangle 18">
            <a:extLst>
              <a:ext uri="{FF2B5EF4-FFF2-40B4-BE49-F238E27FC236}">
                <a16:creationId xmlns:a16="http://schemas.microsoft.com/office/drawing/2014/main" id="{178C8B2B-151C-497E-AE02-20878B7A97B6}"/>
              </a:ext>
            </a:extLst>
          </p:cNvPr>
          <p:cNvSpPr/>
          <p:nvPr/>
        </p:nvSpPr>
        <p:spPr>
          <a:xfrm>
            <a:off x="10493109" y="153993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42" name="Rounded Rectangle 19">
            <a:extLst>
              <a:ext uri="{FF2B5EF4-FFF2-40B4-BE49-F238E27FC236}">
                <a16:creationId xmlns:a16="http://schemas.microsoft.com/office/drawing/2014/main" id="{A9C01E5A-CCCA-BDD0-DBED-0CA047312B37}"/>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43" name="Rounded Rectangle 20">
            <a:extLst>
              <a:ext uri="{FF2B5EF4-FFF2-40B4-BE49-F238E27FC236}">
                <a16:creationId xmlns:a16="http://schemas.microsoft.com/office/drawing/2014/main" id="{DE3B0144-B40C-63A1-6BC1-B80C5E8A6AC5}"/>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44" name="Rounded Rectangle 21">
            <a:extLst>
              <a:ext uri="{FF2B5EF4-FFF2-40B4-BE49-F238E27FC236}">
                <a16:creationId xmlns:a16="http://schemas.microsoft.com/office/drawing/2014/main" id="{65C0C826-46E9-4223-66AB-59AF715F6389}"/>
              </a:ext>
            </a:extLst>
          </p:cNvPr>
          <p:cNvSpPr/>
          <p:nvPr/>
        </p:nvSpPr>
        <p:spPr>
          <a:xfrm>
            <a:off x="10493109" y="153939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45" name="Rounded Rectangle 22">
            <a:extLst>
              <a:ext uri="{FF2B5EF4-FFF2-40B4-BE49-F238E27FC236}">
                <a16:creationId xmlns:a16="http://schemas.microsoft.com/office/drawing/2014/main" id="{F08F19E3-AF40-A9FF-08DC-6E0322780665}"/>
              </a:ext>
            </a:extLst>
          </p:cNvPr>
          <p:cNvSpPr/>
          <p:nvPr/>
        </p:nvSpPr>
        <p:spPr>
          <a:xfrm>
            <a:off x="10493109" y="15303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spTree>
    <p:extLst>
      <p:ext uri="{BB962C8B-B14F-4D97-AF65-F5344CB8AC3E}">
        <p14:creationId xmlns:p14="http://schemas.microsoft.com/office/powerpoint/2010/main" val="2202428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35"/>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36"/>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37"/>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38"/>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39"/>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40"/>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41"/>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42"/>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43"/>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44"/>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ết quả hình ảnh cho icon home">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2187" y="95044"/>
            <a:ext cx="754633" cy="754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5" name="TextBox 4"/>
          <p:cNvSpPr txBox="1"/>
          <p:nvPr/>
        </p:nvSpPr>
        <p:spPr>
          <a:xfrm>
            <a:off x="6796400" y="3936161"/>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 </a:t>
            </a:r>
          </a:p>
        </p:txBody>
      </p:sp>
      <p:sp>
        <p:nvSpPr>
          <p:cNvPr id="6" name="TextBox 5"/>
          <p:cNvSpPr txBox="1"/>
          <p:nvPr/>
        </p:nvSpPr>
        <p:spPr>
          <a:xfrm>
            <a:off x="286328" y="5189473"/>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 </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86328" y="3958995"/>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 </a:t>
            </a:r>
          </a:p>
        </p:txBody>
      </p:sp>
      <p:sp>
        <p:nvSpPr>
          <p:cNvPr id="8" name="TextBox 7"/>
          <p:cNvSpPr txBox="1"/>
          <p:nvPr/>
        </p:nvSpPr>
        <p:spPr>
          <a:xfrm>
            <a:off x="6796401" y="5233566"/>
            <a:ext cx="5015344"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D. </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4" descr="Kết quả hình ảnh cho ICON ĐÚNG SA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51612" y="3424705"/>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ết quả hình ảnh cho ICON SAI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67981" y="4883999"/>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ết quả hình ảnh cho ICON SAI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23193" y="365176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ICON SAI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4909249"/>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05939" y="753752"/>
            <a:ext cx="780874"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2253673" y="1327550"/>
            <a:ext cx="7938636" cy="1481175"/>
            <a:chOff x="2253673" y="1339273"/>
            <a:chExt cx="7938636" cy="1481175"/>
          </a:xfrm>
        </p:grpSpPr>
        <p:sp>
          <p:nvSpPr>
            <p:cNvPr id="4" name="TextBox 3"/>
            <p:cNvSpPr txBox="1"/>
            <p:nvPr/>
          </p:nvSpPr>
          <p:spPr>
            <a:xfrm>
              <a:off x="2253673" y="1339273"/>
              <a:ext cx="7938636" cy="1481175"/>
            </a:xfrm>
            <a:prstGeom prst="rect">
              <a:avLst/>
            </a:prstGeom>
            <a:noFill/>
          </p:spPr>
          <p:txBody>
            <a:bodyPr wrap="square" rtlCol="0">
              <a:spAutoFit/>
            </a:bodyPr>
            <a:lstStyle/>
            <a:p>
              <a:pPr>
                <a:lnSpc>
                  <a:spcPct val="150000"/>
                </a:lnSpc>
              </a:pPr>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5: </a:t>
              </a:r>
              <a:r>
                <a:rPr lang="en-US" sz="3200" b="1" dirty="0" err="1">
                  <a:solidFill>
                    <a:prstClr val="black"/>
                  </a:solidFill>
                  <a:latin typeface="Times New Roman" panose="02020603050405020304" pitchFamily="18" charset="0"/>
                  <a:cs typeface="Times New Roman" panose="02020603050405020304" pitchFamily="18" charset="0"/>
                </a:rPr>
                <a:t>Sắp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xếp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hữu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tỉ</a:t>
              </a:r>
              <a:r>
                <a:rPr lang="en-US" sz="3200" b="1" dirty="0">
                  <a:solidFill>
                    <a:prstClr val="black"/>
                  </a:solidFill>
                  <a:latin typeface="Times New Roman" panose="02020603050405020304" pitchFamily="18" charset="0"/>
                  <a:cs typeface="Times New Roman" panose="02020603050405020304" pitchFamily="18" charset="0"/>
                </a:rPr>
                <a:t> </a:t>
              </a:r>
            </a:p>
            <a:p>
              <a:pPr>
                <a:lnSpc>
                  <a:spcPct val="150000"/>
                </a:lnSpc>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theo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thứ</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tự</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tăng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dần</a:t>
              </a:r>
              <a:r>
                <a:rPr lang="en-US" sz="3200" b="1" dirty="0">
                  <a:solidFill>
                    <a:prstClr val="black"/>
                  </a:solidFill>
                  <a:latin typeface="Times New Roman" panose="02020603050405020304" pitchFamily="18" charset="0"/>
                  <a:cs typeface="Times New Roman" panose="02020603050405020304" pitchFamily="18" charset="0"/>
                </a:rPr>
                <a:t> ta </a:t>
              </a:r>
              <a:r>
                <a:rPr lang="en-US" sz="3200" b="1" dirty="0" err="1">
                  <a:solidFill>
                    <a:prstClr val="black"/>
                  </a:solidFill>
                  <a:latin typeface="Times New Roman" panose="02020603050405020304" pitchFamily="18" charset="0"/>
                  <a:cs typeface="Times New Roman" panose="02020603050405020304" pitchFamily="18" charset="0"/>
                </a:rPr>
                <a:t>được</a:t>
              </a:r>
              <a:r>
                <a:rPr lang="en-US" sz="3200" b="1" dirty="0">
                  <a:solidFill>
                    <a:prstClr val="black"/>
                  </a:solidFill>
                  <a:latin typeface="Times New Roman" panose="02020603050405020304" pitchFamily="18" charset="0"/>
                  <a:cs typeface="Times New Roman" panose="02020603050405020304" pitchFamily="18" charset="0"/>
                </a:rPr>
                <a:t>:</a:t>
              </a:r>
            </a:p>
          </p:txBody>
        </p:sp>
        <p:graphicFrame>
          <p:nvGraphicFramePr>
            <p:cNvPr id="25" name="Object 24"/>
            <p:cNvGraphicFramePr>
              <a:graphicFrameLocks noChangeAspect="1"/>
            </p:cNvGraphicFramePr>
            <p:nvPr>
              <p:extLst>
                <p:ext uri="{D42A27DB-BD31-4B8C-83A1-F6EECF244321}">
                  <p14:modId xmlns:p14="http://schemas.microsoft.com/office/powerpoint/2010/main" val="723657189"/>
                </p:ext>
              </p:extLst>
            </p:nvPr>
          </p:nvGraphicFramePr>
          <p:xfrm>
            <a:off x="7385416" y="1522413"/>
            <a:ext cx="2362200" cy="685800"/>
          </p:xfrm>
          <a:graphic>
            <a:graphicData uri="http://schemas.openxmlformats.org/presentationml/2006/ole">
              <mc:AlternateContent xmlns:mc="http://schemas.openxmlformats.org/markup-compatibility/2006">
                <mc:Choice xmlns:v="urn:schemas-microsoft-com:vml" Requires="v">
                  <p:oleObj name="Equation" r:id="rId11" imgW="2361960" imgH="685800" progId="Equation.DSMT4">
                    <p:embed/>
                  </p:oleObj>
                </mc:Choice>
                <mc:Fallback>
                  <p:oleObj name="Equation" r:id="rId11" imgW="2361960" imgH="685800" progId="Equation.DSMT4">
                    <p:embed/>
                    <p:pic>
                      <p:nvPicPr>
                        <p:cNvPr id="0" name=""/>
                        <p:cNvPicPr/>
                        <p:nvPr/>
                      </p:nvPicPr>
                      <p:blipFill>
                        <a:blip r:embed="rId12"/>
                        <a:stretch>
                          <a:fillRect/>
                        </a:stretch>
                      </p:blipFill>
                      <p:spPr>
                        <a:xfrm>
                          <a:off x="7385416" y="1522413"/>
                          <a:ext cx="2362200" cy="685800"/>
                        </a:xfrm>
                        <a:prstGeom prst="rect">
                          <a:avLst/>
                        </a:prstGeom>
                      </p:spPr>
                    </p:pic>
                  </p:oleObj>
                </mc:Fallback>
              </mc:AlternateContent>
            </a:graphicData>
          </a:graphic>
        </p:graphicFrame>
      </p:grpSp>
      <p:graphicFrame>
        <p:nvGraphicFramePr>
          <p:cNvPr id="27" name="Object 26"/>
          <p:cNvGraphicFramePr>
            <a:graphicFrameLocks noChangeAspect="1"/>
          </p:cNvGraphicFramePr>
          <p:nvPr>
            <p:extLst>
              <p:ext uri="{D42A27DB-BD31-4B8C-83A1-F6EECF244321}">
                <p14:modId xmlns:p14="http://schemas.microsoft.com/office/powerpoint/2010/main" val="669191355"/>
              </p:ext>
            </p:extLst>
          </p:nvPr>
        </p:nvGraphicFramePr>
        <p:xfrm>
          <a:off x="925513" y="3981450"/>
          <a:ext cx="2300287" cy="685800"/>
        </p:xfrm>
        <a:graphic>
          <a:graphicData uri="http://schemas.openxmlformats.org/presentationml/2006/ole">
            <mc:AlternateContent xmlns:mc="http://schemas.openxmlformats.org/markup-compatibility/2006">
              <mc:Choice xmlns:v="urn:schemas-microsoft-com:vml" Requires="v">
                <p:oleObj name="Equation" r:id="rId13" imgW="2361960" imgH="685800" progId="Equation.DSMT4">
                  <p:embed/>
                </p:oleObj>
              </mc:Choice>
              <mc:Fallback>
                <p:oleObj name="Equation" r:id="rId13" imgW="2361960" imgH="685800" progId="Equation.DSMT4">
                  <p:embed/>
                  <p:pic>
                    <p:nvPicPr>
                      <p:cNvPr id="0" name=""/>
                      <p:cNvPicPr/>
                      <p:nvPr/>
                    </p:nvPicPr>
                    <p:blipFill>
                      <a:blip r:embed="rId14"/>
                      <a:stretch>
                        <a:fillRect/>
                      </a:stretch>
                    </p:blipFill>
                    <p:spPr>
                      <a:xfrm>
                        <a:off x="925513" y="3981450"/>
                        <a:ext cx="2300287" cy="68580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597887427"/>
              </p:ext>
            </p:extLst>
          </p:nvPr>
        </p:nvGraphicFramePr>
        <p:xfrm>
          <a:off x="7377113" y="3960813"/>
          <a:ext cx="2324100" cy="685800"/>
        </p:xfrm>
        <a:graphic>
          <a:graphicData uri="http://schemas.openxmlformats.org/presentationml/2006/ole">
            <mc:AlternateContent xmlns:mc="http://schemas.openxmlformats.org/markup-compatibility/2006">
              <mc:Choice xmlns:v="urn:schemas-microsoft-com:vml" Requires="v">
                <p:oleObj name="Equation" r:id="rId15" imgW="2323800" imgH="685800" progId="Equation.DSMT4">
                  <p:embed/>
                </p:oleObj>
              </mc:Choice>
              <mc:Fallback>
                <p:oleObj name="Equation" r:id="rId15" imgW="2323800" imgH="685800" progId="Equation.DSMT4">
                  <p:embed/>
                  <p:pic>
                    <p:nvPicPr>
                      <p:cNvPr id="0" name=""/>
                      <p:cNvPicPr/>
                      <p:nvPr/>
                    </p:nvPicPr>
                    <p:blipFill>
                      <a:blip r:embed="rId16"/>
                      <a:stretch>
                        <a:fillRect/>
                      </a:stretch>
                    </p:blipFill>
                    <p:spPr>
                      <a:xfrm>
                        <a:off x="7377113" y="3960813"/>
                        <a:ext cx="2324100" cy="6858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662597411"/>
              </p:ext>
            </p:extLst>
          </p:nvPr>
        </p:nvGraphicFramePr>
        <p:xfrm>
          <a:off x="901700" y="5203825"/>
          <a:ext cx="2349500" cy="685800"/>
        </p:xfrm>
        <a:graphic>
          <a:graphicData uri="http://schemas.openxmlformats.org/presentationml/2006/ole">
            <mc:AlternateContent xmlns:mc="http://schemas.openxmlformats.org/markup-compatibility/2006">
              <mc:Choice xmlns:v="urn:schemas-microsoft-com:vml" Requires="v">
                <p:oleObj name="Equation" r:id="rId17" imgW="2349360" imgH="685800" progId="Equation.DSMT4">
                  <p:embed/>
                </p:oleObj>
              </mc:Choice>
              <mc:Fallback>
                <p:oleObj name="Equation" r:id="rId17" imgW="2349360" imgH="685800" progId="Equation.DSMT4">
                  <p:embed/>
                  <p:pic>
                    <p:nvPicPr>
                      <p:cNvPr id="0" name=""/>
                      <p:cNvPicPr/>
                      <p:nvPr/>
                    </p:nvPicPr>
                    <p:blipFill>
                      <a:blip r:embed="rId18"/>
                      <a:stretch>
                        <a:fillRect/>
                      </a:stretch>
                    </p:blipFill>
                    <p:spPr>
                      <a:xfrm>
                        <a:off x="901700" y="5203825"/>
                        <a:ext cx="2349500" cy="6858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937715507"/>
              </p:ext>
            </p:extLst>
          </p:nvPr>
        </p:nvGraphicFramePr>
        <p:xfrm>
          <a:off x="7510463" y="5245100"/>
          <a:ext cx="2349500" cy="685800"/>
        </p:xfrm>
        <a:graphic>
          <a:graphicData uri="http://schemas.openxmlformats.org/presentationml/2006/ole">
            <mc:AlternateContent xmlns:mc="http://schemas.openxmlformats.org/markup-compatibility/2006">
              <mc:Choice xmlns:v="urn:schemas-microsoft-com:vml" Requires="v">
                <p:oleObj name="Equation" r:id="rId19" imgW="2349360" imgH="685800" progId="Equation.DSMT4">
                  <p:embed/>
                </p:oleObj>
              </mc:Choice>
              <mc:Fallback>
                <p:oleObj name="Equation" r:id="rId19" imgW="2349360" imgH="685800" progId="Equation.DSMT4">
                  <p:embed/>
                  <p:pic>
                    <p:nvPicPr>
                      <p:cNvPr id="0" name=""/>
                      <p:cNvPicPr/>
                      <p:nvPr/>
                    </p:nvPicPr>
                    <p:blipFill>
                      <a:blip r:embed="rId20"/>
                      <a:stretch>
                        <a:fillRect/>
                      </a:stretch>
                    </p:blipFill>
                    <p:spPr>
                      <a:xfrm>
                        <a:off x="7510463" y="5245100"/>
                        <a:ext cx="2349500" cy="685800"/>
                      </a:xfrm>
                      <a:prstGeom prst="rect">
                        <a:avLst/>
                      </a:prstGeom>
                    </p:spPr>
                  </p:pic>
                </p:oleObj>
              </mc:Fallback>
            </mc:AlternateContent>
          </a:graphicData>
        </a:graphic>
      </p:graphicFrame>
      <p:sp>
        <p:nvSpPr>
          <p:cNvPr id="31" name="Rounded Rectangle 12">
            <a:extLst>
              <a:ext uri="{FF2B5EF4-FFF2-40B4-BE49-F238E27FC236}">
                <a16:creationId xmlns:a16="http://schemas.microsoft.com/office/drawing/2014/main" id="{59986B51-F909-B5AA-B944-30E692D6E117}"/>
              </a:ext>
            </a:extLst>
          </p:cNvPr>
          <p:cNvSpPr/>
          <p:nvPr/>
        </p:nvSpPr>
        <p:spPr>
          <a:xfrm>
            <a:off x="10493109" y="15344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32" name="Rounded Rectangle 13">
            <a:extLst>
              <a:ext uri="{FF2B5EF4-FFF2-40B4-BE49-F238E27FC236}">
                <a16:creationId xmlns:a16="http://schemas.microsoft.com/office/drawing/2014/main" id="{744E3B3D-FFCC-507B-D0C8-41C529463F12}"/>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33" name="Rounded Rectangle 14">
            <a:extLst>
              <a:ext uri="{FF2B5EF4-FFF2-40B4-BE49-F238E27FC236}">
                <a16:creationId xmlns:a16="http://schemas.microsoft.com/office/drawing/2014/main" id="{20DC4CAE-77B4-9F42-D675-B95FD9E864A1}"/>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34" name="Rounded Rectangle 15">
            <a:extLst>
              <a:ext uri="{FF2B5EF4-FFF2-40B4-BE49-F238E27FC236}">
                <a16:creationId xmlns:a16="http://schemas.microsoft.com/office/drawing/2014/main" id="{A3754901-D60C-AA6B-CDE6-42876A56B54E}"/>
              </a:ext>
            </a:extLst>
          </p:cNvPr>
          <p:cNvSpPr/>
          <p:nvPr/>
        </p:nvSpPr>
        <p:spPr>
          <a:xfrm>
            <a:off x="10493109" y="153146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35" name="Rounded Rectangle 16">
            <a:extLst>
              <a:ext uri="{FF2B5EF4-FFF2-40B4-BE49-F238E27FC236}">
                <a16:creationId xmlns:a16="http://schemas.microsoft.com/office/drawing/2014/main" id="{7DC47BD5-8838-B234-CFD3-BADEB85BB8AD}"/>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37" name="Rounded Rectangle 17">
            <a:extLst>
              <a:ext uri="{FF2B5EF4-FFF2-40B4-BE49-F238E27FC236}">
                <a16:creationId xmlns:a16="http://schemas.microsoft.com/office/drawing/2014/main" id="{20BAD5E9-DDFF-CB2F-CFA2-2F871D6F41D1}"/>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38" name="Rounded Rectangle 18">
            <a:extLst>
              <a:ext uri="{FF2B5EF4-FFF2-40B4-BE49-F238E27FC236}">
                <a16:creationId xmlns:a16="http://schemas.microsoft.com/office/drawing/2014/main" id="{EBE72914-0F53-F026-2024-06988A7405B3}"/>
              </a:ext>
            </a:extLst>
          </p:cNvPr>
          <p:cNvSpPr/>
          <p:nvPr/>
        </p:nvSpPr>
        <p:spPr>
          <a:xfrm>
            <a:off x="10493109" y="153993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39" name="Rounded Rectangle 19">
            <a:extLst>
              <a:ext uri="{FF2B5EF4-FFF2-40B4-BE49-F238E27FC236}">
                <a16:creationId xmlns:a16="http://schemas.microsoft.com/office/drawing/2014/main" id="{598D721B-0726-8BDF-41B3-B5103A1BF04E}"/>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40" name="Rounded Rectangle 20">
            <a:extLst>
              <a:ext uri="{FF2B5EF4-FFF2-40B4-BE49-F238E27FC236}">
                <a16:creationId xmlns:a16="http://schemas.microsoft.com/office/drawing/2014/main" id="{9C27414D-5D6A-A70E-2ACA-74339494E999}"/>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41" name="Rounded Rectangle 21">
            <a:extLst>
              <a:ext uri="{FF2B5EF4-FFF2-40B4-BE49-F238E27FC236}">
                <a16:creationId xmlns:a16="http://schemas.microsoft.com/office/drawing/2014/main" id="{AACC1ACD-165D-6C39-0226-BDA5BDADD37E}"/>
              </a:ext>
            </a:extLst>
          </p:cNvPr>
          <p:cNvSpPr/>
          <p:nvPr/>
        </p:nvSpPr>
        <p:spPr>
          <a:xfrm>
            <a:off x="10493109" y="153939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42" name="Rounded Rectangle 22">
            <a:extLst>
              <a:ext uri="{FF2B5EF4-FFF2-40B4-BE49-F238E27FC236}">
                <a16:creationId xmlns:a16="http://schemas.microsoft.com/office/drawing/2014/main" id="{A2A5E8D7-360E-92BB-F583-812F0A13392E}"/>
              </a:ext>
            </a:extLst>
          </p:cNvPr>
          <p:cNvSpPr/>
          <p:nvPr/>
        </p:nvSpPr>
        <p:spPr>
          <a:xfrm>
            <a:off x="10493109" y="15303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spTree>
    <p:extLst>
      <p:ext uri="{BB962C8B-B14F-4D97-AF65-F5344CB8AC3E}">
        <p14:creationId xmlns:p14="http://schemas.microsoft.com/office/powerpoint/2010/main" val="17636411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33"/>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34"/>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35"/>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37"/>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38"/>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39"/>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40"/>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41"/>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31" grpId="0" animBg="1"/>
      <p:bldP spid="32" grpId="0" animBg="1"/>
      <p:bldP spid="33" grpId="0" animBg="1"/>
      <p:bldP spid="34" grpId="0" animBg="1"/>
      <p:bldP spid="35" grpId="0" animBg="1"/>
      <p:bldP spid="37" grpId="0" animBg="1"/>
      <p:bldP spid="38" grpId="0" animBg="1"/>
      <p:bldP spid="39" grpId="0" animBg="1"/>
      <p:bldP spid="40"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3" name="TextBox 2"/>
          <p:cNvSpPr txBox="1"/>
          <p:nvPr/>
        </p:nvSpPr>
        <p:spPr>
          <a:xfrm>
            <a:off x="289467" y="5486875"/>
            <a:ext cx="5110623"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 </a:t>
            </a:r>
            <a:r>
              <a:rPr lang="en-US" sz="3200" dirty="0" err="1">
                <a:solidFill>
                  <a:prstClr val="white"/>
                </a:solidFill>
                <a:latin typeface="Times New Roman" panose="02020603050405020304" pitchFamily="18" charset="0"/>
                <a:cs typeface="Times New Roman" panose="02020603050405020304" pitchFamily="18" charset="0"/>
              </a:rPr>
              <a:t>Nếu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thì</a:t>
            </a:r>
            <a:r>
              <a:rPr lang="en-US" sz="3200" dirty="0">
                <a:solidFill>
                  <a:prstClr val="white"/>
                </a:solidFill>
                <a:latin typeface="Times New Roman" panose="02020603050405020304" pitchFamily="18" charset="0"/>
                <a:cs typeface="Times New Roman" panose="02020603050405020304" pitchFamily="18" charset="0"/>
              </a:rPr>
              <a:t>  </a:t>
            </a:r>
          </a:p>
        </p:txBody>
      </p:sp>
      <p:sp>
        <p:nvSpPr>
          <p:cNvPr id="4" name="TextBox 3"/>
          <p:cNvSpPr txBox="1"/>
          <p:nvPr/>
        </p:nvSpPr>
        <p:spPr>
          <a:xfrm>
            <a:off x="289467" y="4169431"/>
            <a:ext cx="512196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 </a:t>
            </a:r>
            <a:r>
              <a:rPr lang="en-US" sz="3200" dirty="0" err="1">
                <a:solidFill>
                  <a:prstClr val="white"/>
                </a:solidFill>
                <a:latin typeface="Times New Roman" panose="02020603050405020304" pitchFamily="18" charset="0"/>
                <a:cs typeface="Times New Roman" panose="02020603050405020304" pitchFamily="18" charset="0"/>
              </a:rPr>
              <a:t>Nếu</a:t>
            </a:r>
            <a:r>
              <a:rPr lang="en-US" sz="4000" b="1"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thì</a:t>
            </a:r>
            <a:r>
              <a:rPr lang="en-US" sz="4000" b="1" dirty="0">
                <a:solidFill>
                  <a:prstClr val="white"/>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6780866" y="4169431"/>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 </a:t>
            </a:r>
            <a:r>
              <a:rPr lang="en-US" sz="3200" dirty="0" err="1">
                <a:solidFill>
                  <a:prstClr val="white"/>
                </a:solidFill>
                <a:latin typeface="Times New Roman" panose="02020603050405020304" pitchFamily="18" charset="0"/>
                <a:cs typeface="Times New Roman" panose="02020603050405020304" pitchFamily="18" charset="0"/>
              </a:rPr>
              <a:t>Nếu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thì</a:t>
            </a:r>
            <a:r>
              <a:rPr lang="en-US" sz="3200" dirty="0">
                <a:solidFill>
                  <a:prstClr val="white"/>
                </a:solidFill>
                <a:latin typeface="Times New Roman" panose="02020603050405020304" pitchFamily="18" charset="0"/>
                <a:cs typeface="Times New Roman" panose="02020603050405020304" pitchFamily="18" charset="0"/>
              </a:rPr>
              <a:t> </a:t>
            </a:r>
          </a:p>
        </p:txBody>
      </p:sp>
      <p:sp>
        <p:nvSpPr>
          <p:cNvPr id="6" name="TextBox 5"/>
          <p:cNvSpPr txBox="1"/>
          <p:nvPr/>
        </p:nvSpPr>
        <p:spPr>
          <a:xfrm>
            <a:off x="6780867" y="5489466"/>
            <a:ext cx="5015344"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D. </a:t>
            </a:r>
            <a:r>
              <a:rPr lang="en-US" sz="3200" dirty="0" err="1">
                <a:solidFill>
                  <a:prstClr val="white"/>
                </a:solidFill>
                <a:latin typeface="Times New Roman" panose="02020603050405020304" pitchFamily="18" charset="0"/>
                <a:cs typeface="Times New Roman" panose="02020603050405020304" pitchFamily="18" charset="0"/>
              </a:rPr>
              <a:t>Nếu</a:t>
            </a:r>
            <a:r>
              <a:rPr lang="en-US" sz="3200" dirty="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thì</a:t>
            </a:r>
            <a:r>
              <a:rPr lang="en-US" sz="3200" dirty="0">
                <a:solidFill>
                  <a:prstClr val="white"/>
                </a:solidFill>
                <a:latin typeface="Times New Roman" panose="02020603050405020304" pitchFamily="18" charset="0"/>
                <a:cs typeface="Times New Roman" panose="02020603050405020304" pitchFamily="18" charset="0"/>
              </a:rPr>
              <a:t> </a:t>
            </a:r>
          </a:p>
        </p:txBody>
      </p:sp>
      <p:pic>
        <p:nvPicPr>
          <p:cNvPr id="7" name="Picture 4" descr="Kết quả hình ảnh cho ICON ĐÚNG S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5642" y="4964426"/>
            <a:ext cx="1401523" cy="1339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60806" y="3836798"/>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3845265"/>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53203" y="5182083"/>
            <a:ext cx="1219211"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Kết quả hình ảnh cho icon home">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51851" y="85212"/>
            <a:ext cx="754633" cy="7546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25603" y="743920"/>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253673" y="1483212"/>
            <a:ext cx="7647709" cy="1569660"/>
          </a:xfrm>
          <a:prstGeom prst="rect">
            <a:avLst/>
          </a:prstGeom>
          <a:noFill/>
        </p:spPr>
        <p:txBody>
          <a:bodyPr wrap="square" rtlCol="0">
            <a:spAutoFit/>
          </a:bodyPr>
          <a:lstStyle/>
          <a:p>
            <a:pPr algn="ctr">
              <a:lnSpc>
                <a:spcPct val="150000"/>
              </a:lnSpc>
            </a:pPr>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6: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phát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biểu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sau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phát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biểu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nào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sai</a:t>
            </a:r>
            <a:r>
              <a:rPr lang="en-US" sz="3200" b="1" dirty="0">
                <a:solidFill>
                  <a:prstClr val="black"/>
                </a:solidFill>
                <a:latin typeface="Times New Roman" panose="02020603050405020304" pitchFamily="18" charset="0"/>
                <a:cs typeface="Times New Roman" panose="02020603050405020304" pitchFamily="18" charset="0"/>
              </a:rPr>
              <a:t>? </a:t>
            </a:r>
          </a:p>
        </p:txBody>
      </p:sp>
      <p:graphicFrame>
        <p:nvGraphicFramePr>
          <p:cNvPr id="26" name="Object 25"/>
          <p:cNvGraphicFramePr>
            <a:graphicFrameLocks noChangeAspect="1"/>
          </p:cNvGraphicFramePr>
          <p:nvPr>
            <p:extLst>
              <p:ext uri="{D42A27DB-BD31-4B8C-83A1-F6EECF244321}">
                <p14:modId xmlns:p14="http://schemas.microsoft.com/office/powerpoint/2010/main" val="1320216033"/>
              </p:ext>
            </p:extLst>
          </p:nvPr>
        </p:nvGraphicFramePr>
        <p:xfrm>
          <a:off x="1733206" y="4393399"/>
          <a:ext cx="787400" cy="393700"/>
        </p:xfrm>
        <a:graphic>
          <a:graphicData uri="http://schemas.openxmlformats.org/presentationml/2006/ole">
            <mc:AlternateContent xmlns:mc="http://schemas.openxmlformats.org/markup-compatibility/2006">
              <mc:Choice xmlns:v="urn:schemas-microsoft-com:vml" Requires="v">
                <p:oleObj name="Equation" r:id="rId11" imgW="787320" imgH="393480" progId="Equation.DSMT4">
                  <p:embed/>
                </p:oleObj>
              </mc:Choice>
              <mc:Fallback>
                <p:oleObj name="Equation" r:id="rId11" imgW="787320" imgH="393480" progId="Equation.DSMT4">
                  <p:embed/>
                  <p:pic>
                    <p:nvPicPr>
                      <p:cNvPr id="0" name=""/>
                      <p:cNvPicPr/>
                      <p:nvPr/>
                    </p:nvPicPr>
                    <p:blipFill>
                      <a:blip r:embed="rId12"/>
                      <a:stretch>
                        <a:fillRect/>
                      </a:stretch>
                    </p:blipFill>
                    <p:spPr>
                      <a:xfrm>
                        <a:off x="1733206" y="4393399"/>
                        <a:ext cx="787400" cy="3937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181696525"/>
              </p:ext>
            </p:extLst>
          </p:nvPr>
        </p:nvGraphicFramePr>
        <p:xfrm>
          <a:off x="3078359" y="4398246"/>
          <a:ext cx="787400" cy="406400"/>
        </p:xfrm>
        <a:graphic>
          <a:graphicData uri="http://schemas.openxmlformats.org/presentationml/2006/ole">
            <mc:AlternateContent xmlns:mc="http://schemas.openxmlformats.org/markup-compatibility/2006">
              <mc:Choice xmlns:v="urn:schemas-microsoft-com:vml" Requires="v">
                <p:oleObj name="Equation" r:id="rId13" imgW="787320" imgH="406080" progId="Equation.DSMT4">
                  <p:embed/>
                </p:oleObj>
              </mc:Choice>
              <mc:Fallback>
                <p:oleObj name="Equation" r:id="rId13" imgW="787320" imgH="406080" progId="Equation.DSMT4">
                  <p:embed/>
                  <p:pic>
                    <p:nvPicPr>
                      <p:cNvPr id="0" name=""/>
                      <p:cNvPicPr/>
                      <p:nvPr/>
                    </p:nvPicPr>
                    <p:blipFill>
                      <a:blip r:embed="rId14"/>
                      <a:stretch>
                        <a:fillRect/>
                      </a:stretch>
                    </p:blipFill>
                    <p:spPr>
                      <a:xfrm>
                        <a:off x="3078359" y="4398246"/>
                        <a:ext cx="787400" cy="4064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60369086"/>
              </p:ext>
            </p:extLst>
          </p:nvPr>
        </p:nvGraphicFramePr>
        <p:xfrm>
          <a:off x="8237643" y="4408151"/>
          <a:ext cx="749300" cy="393700"/>
        </p:xfrm>
        <a:graphic>
          <a:graphicData uri="http://schemas.openxmlformats.org/presentationml/2006/ole">
            <mc:AlternateContent xmlns:mc="http://schemas.openxmlformats.org/markup-compatibility/2006">
              <mc:Choice xmlns:v="urn:schemas-microsoft-com:vml" Requires="v">
                <p:oleObj name="Equation" r:id="rId15" imgW="749160" imgH="393480" progId="Equation.DSMT4">
                  <p:embed/>
                </p:oleObj>
              </mc:Choice>
              <mc:Fallback>
                <p:oleObj name="Equation" r:id="rId15" imgW="749160" imgH="393480" progId="Equation.DSMT4">
                  <p:embed/>
                  <p:pic>
                    <p:nvPicPr>
                      <p:cNvPr id="0" name=""/>
                      <p:cNvPicPr/>
                      <p:nvPr/>
                    </p:nvPicPr>
                    <p:blipFill>
                      <a:blip r:embed="rId16"/>
                      <a:stretch>
                        <a:fillRect/>
                      </a:stretch>
                    </p:blipFill>
                    <p:spPr>
                      <a:xfrm>
                        <a:off x="8237643" y="4408151"/>
                        <a:ext cx="749300" cy="39370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524332670"/>
              </p:ext>
            </p:extLst>
          </p:nvPr>
        </p:nvGraphicFramePr>
        <p:xfrm>
          <a:off x="9598427" y="4379166"/>
          <a:ext cx="787400" cy="406400"/>
        </p:xfrm>
        <a:graphic>
          <a:graphicData uri="http://schemas.openxmlformats.org/presentationml/2006/ole">
            <mc:AlternateContent xmlns:mc="http://schemas.openxmlformats.org/markup-compatibility/2006">
              <mc:Choice xmlns:v="urn:schemas-microsoft-com:vml" Requires="v">
                <p:oleObj name="Equation" r:id="rId13" imgW="787320" imgH="406080" progId="Equation.DSMT4">
                  <p:embed/>
                </p:oleObj>
              </mc:Choice>
              <mc:Fallback>
                <p:oleObj name="Equation" r:id="rId13" imgW="787320" imgH="406080" progId="Equation.DSMT4">
                  <p:embed/>
                  <p:pic>
                    <p:nvPicPr>
                      <p:cNvPr id="27" name="Object 26"/>
                      <p:cNvPicPr/>
                      <p:nvPr/>
                    </p:nvPicPr>
                    <p:blipFill>
                      <a:blip r:embed="rId14"/>
                      <a:stretch>
                        <a:fillRect/>
                      </a:stretch>
                    </p:blipFill>
                    <p:spPr>
                      <a:xfrm>
                        <a:off x="9598427" y="4379166"/>
                        <a:ext cx="787400" cy="4064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018928735"/>
              </p:ext>
            </p:extLst>
          </p:nvPr>
        </p:nvGraphicFramePr>
        <p:xfrm>
          <a:off x="1766837" y="5684860"/>
          <a:ext cx="787400" cy="406400"/>
        </p:xfrm>
        <a:graphic>
          <a:graphicData uri="http://schemas.openxmlformats.org/presentationml/2006/ole">
            <mc:AlternateContent xmlns:mc="http://schemas.openxmlformats.org/markup-compatibility/2006">
              <mc:Choice xmlns:v="urn:schemas-microsoft-com:vml" Requires="v">
                <p:oleObj name="Equation" r:id="rId13" imgW="787320" imgH="406080" progId="Equation.DSMT4">
                  <p:embed/>
                </p:oleObj>
              </mc:Choice>
              <mc:Fallback>
                <p:oleObj name="Equation" r:id="rId13" imgW="787320" imgH="406080" progId="Equation.DSMT4">
                  <p:embed/>
                  <p:pic>
                    <p:nvPicPr>
                      <p:cNvPr id="27" name="Object 26"/>
                      <p:cNvPicPr/>
                      <p:nvPr/>
                    </p:nvPicPr>
                    <p:blipFill>
                      <a:blip r:embed="rId14"/>
                      <a:stretch>
                        <a:fillRect/>
                      </a:stretch>
                    </p:blipFill>
                    <p:spPr>
                      <a:xfrm>
                        <a:off x="1766837" y="5684860"/>
                        <a:ext cx="787400" cy="4064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480702193"/>
              </p:ext>
            </p:extLst>
          </p:nvPr>
        </p:nvGraphicFramePr>
        <p:xfrm>
          <a:off x="3217199" y="5701042"/>
          <a:ext cx="787400" cy="393700"/>
        </p:xfrm>
        <a:graphic>
          <a:graphicData uri="http://schemas.openxmlformats.org/presentationml/2006/ole">
            <mc:AlternateContent xmlns:mc="http://schemas.openxmlformats.org/markup-compatibility/2006">
              <mc:Choice xmlns:v="urn:schemas-microsoft-com:vml" Requires="v">
                <p:oleObj name="Equation" r:id="rId11" imgW="787320" imgH="393480" progId="Equation.DSMT4">
                  <p:embed/>
                </p:oleObj>
              </mc:Choice>
              <mc:Fallback>
                <p:oleObj name="Equation" r:id="rId11" imgW="787320" imgH="393480" progId="Equation.DSMT4">
                  <p:embed/>
                  <p:pic>
                    <p:nvPicPr>
                      <p:cNvPr id="26" name="Object 25"/>
                      <p:cNvPicPr/>
                      <p:nvPr/>
                    </p:nvPicPr>
                    <p:blipFill>
                      <a:blip r:embed="rId12"/>
                      <a:stretch>
                        <a:fillRect/>
                      </a:stretch>
                    </p:blipFill>
                    <p:spPr>
                      <a:xfrm>
                        <a:off x="3217199" y="5701042"/>
                        <a:ext cx="787400" cy="3937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771306795"/>
              </p:ext>
            </p:extLst>
          </p:nvPr>
        </p:nvGraphicFramePr>
        <p:xfrm>
          <a:off x="8233513" y="5696057"/>
          <a:ext cx="787400" cy="393700"/>
        </p:xfrm>
        <a:graphic>
          <a:graphicData uri="http://schemas.openxmlformats.org/presentationml/2006/ole">
            <mc:AlternateContent xmlns:mc="http://schemas.openxmlformats.org/markup-compatibility/2006">
              <mc:Choice xmlns:v="urn:schemas-microsoft-com:vml" Requires="v">
                <p:oleObj name="Equation" r:id="rId11" imgW="787320" imgH="393480" progId="Equation.DSMT4">
                  <p:embed/>
                </p:oleObj>
              </mc:Choice>
              <mc:Fallback>
                <p:oleObj name="Equation" r:id="rId11" imgW="787320" imgH="393480" progId="Equation.DSMT4">
                  <p:embed/>
                  <p:pic>
                    <p:nvPicPr>
                      <p:cNvPr id="30" name="Object 29"/>
                      <p:cNvPicPr/>
                      <p:nvPr/>
                    </p:nvPicPr>
                    <p:blipFill>
                      <a:blip r:embed="rId12"/>
                      <a:stretch>
                        <a:fillRect/>
                      </a:stretch>
                    </p:blipFill>
                    <p:spPr>
                      <a:xfrm>
                        <a:off x="8233513" y="5696057"/>
                        <a:ext cx="787400" cy="3937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22674154"/>
              </p:ext>
            </p:extLst>
          </p:nvPr>
        </p:nvGraphicFramePr>
        <p:xfrm>
          <a:off x="9700695" y="5705241"/>
          <a:ext cx="749300" cy="393700"/>
        </p:xfrm>
        <a:graphic>
          <a:graphicData uri="http://schemas.openxmlformats.org/presentationml/2006/ole">
            <mc:AlternateContent xmlns:mc="http://schemas.openxmlformats.org/markup-compatibility/2006">
              <mc:Choice xmlns:v="urn:schemas-microsoft-com:vml" Requires="v">
                <p:oleObj name="Equation" r:id="rId17" imgW="749160" imgH="393480" progId="Equation.DSMT4">
                  <p:embed/>
                </p:oleObj>
              </mc:Choice>
              <mc:Fallback>
                <p:oleObj name="Equation" r:id="rId17" imgW="749160" imgH="393480" progId="Equation.DSMT4">
                  <p:embed/>
                  <p:pic>
                    <p:nvPicPr>
                      <p:cNvPr id="25" name="Object 24"/>
                      <p:cNvPicPr/>
                      <p:nvPr/>
                    </p:nvPicPr>
                    <p:blipFill>
                      <a:blip r:embed="rId18"/>
                      <a:stretch>
                        <a:fillRect/>
                      </a:stretch>
                    </p:blipFill>
                    <p:spPr>
                      <a:xfrm>
                        <a:off x="9700695" y="5705241"/>
                        <a:ext cx="749300" cy="393700"/>
                      </a:xfrm>
                      <a:prstGeom prst="rect">
                        <a:avLst/>
                      </a:prstGeom>
                    </p:spPr>
                  </p:pic>
                </p:oleObj>
              </mc:Fallback>
            </mc:AlternateContent>
          </a:graphicData>
        </a:graphic>
      </p:graphicFrame>
      <p:sp>
        <p:nvSpPr>
          <p:cNvPr id="37" name="Rounded Rectangle 12">
            <a:extLst>
              <a:ext uri="{FF2B5EF4-FFF2-40B4-BE49-F238E27FC236}">
                <a16:creationId xmlns:a16="http://schemas.microsoft.com/office/drawing/2014/main" id="{791251CF-7374-9E6E-111A-8EA69D04876E}"/>
              </a:ext>
            </a:extLst>
          </p:cNvPr>
          <p:cNvSpPr/>
          <p:nvPr/>
        </p:nvSpPr>
        <p:spPr>
          <a:xfrm>
            <a:off x="10493109" y="15344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38" name="Rounded Rectangle 13">
            <a:extLst>
              <a:ext uri="{FF2B5EF4-FFF2-40B4-BE49-F238E27FC236}">
                <a16:creationId xmlns:a16="http://schemas.microsoft.com/office/drawing/2014/main" id="{747D4C36-6180-4911-F789-D62801BB3C06}"/>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39" name="Rounded Rectangle 14">
            <a:extLst>
              <a:ext uri="{FF2B5EF4-FFF2-40B4-BE49-F238E27FC236}">
                <a16:creationId xmlns:a16="http://schemas.microsoft.com/office/drawing/2014/main" id="{968BBF7E-F17A-2464-D60E-243301101E55}"/>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40" name="Rounded Rectangle 15">
            <a:extLst>
              <a:ext uri="{FF2B5EF4-FFF2-40B4-BE49-F238E27FC236}">
                <a16:creationId xmlns:a16="http://schemas.microsoft.com/office/drawing/2014/main" id="{9B077CB8-C4DA-EA41-C29C-E835967DA837}"/>
              </a:ext>
            </a:extLst>
          </p:cNvPr>
          <p:cNvSpPr/>
          <p:nvPr/>
        </p:nvSpPr>
        <p:spPr>
          <a:xfrm>
            <a:off x="10493109" y="153146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41" name="Rounded Rectangle 16">
            <a:extLst>
              <a:ext uri="{FF2B5EF4-FFF2-40B4-BE49-F238E27FC236}">
                <a16:creationId xmlns:a16="http://schemas.microsoft.com/office/drawing/2014/main" id="{0A288EAC-3F18-55D3-B651-C4E1871D95C5}"/>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42" name="Rounded Rectangle 17">
            <a:extLst>
              <a:ext uri="{FF2B5EF4-FFF2-40B4-BE49-F238E27FC236}">
                <a16:creationId xmlns:a16="http://schemas.microsoft.com/office/drawing/2014/main" id="{6314AF93-2DDF-A643-27FA-A31335360A7B}"/>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43" name="Rounded Rectangle 18">
            <a:extLst>
              <a:ext uri="{FF2B5EF4-FFF2-40B4-BE49-F238E27FC236}">
                <a16:creationId xmlns:a16="http://schemas.microsoft.com/office/drawing/2014/main" id="{D8A2A660-508C-69BC-77EE-88B834526FC0}"/>
              </a:ext>
            </a:extLst>
          </p:cNvPr>
          <p:cNvSpPr/>
          <p:nvPr/>
        </p:nvSpPr>
        <p:spPr>
          <a:xfrm>
            <a:off x="10493109" y="153993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44" name="Rounded Rectangle 19">
            <a:extLst>
              <a:ext uri="{FF2B5EF4-FFF2-40B4-BE49-F238E27FC236}">
                <a16:creationId xmlns:a16="http://schemas.microsoft.com/office/drawing/2014/main" id="{B775DF0E-9C09-0F43-8766-3519B5D535CE}"/>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45" name="Rounded Rectangle 20">
            <a:extLst>
              <a:ext uri="{FF2B5EF4-FFF2-40B4-BE49-F238E27FC236}">
                <a16:creationId xmlns:a16="http://schemas.microsoft.com/office/drawing/2014/main" id="{B20F0254-3715-5572-3F8F-CFA1A1385891}"/>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46" name="Rounded Rectangle 21">
            <a:extLst>
              <a:ext uri="{FF2B5EF4-FFF2-40B4-BE49-F238E27FC236}">
                <a16:creationId xmlns:a16="http://schemas.microsoft.com/office/drawing/2014/main" id="{A8640A8F-E165-CA50-18E9-FD12CB68EF37}"/>
              </a:ext>
            </a:extLst>
          </p:cNvPr>
          <p:cNvSpPr/>
          <p:nvPr/>
        </p:nvSpPr>
        <p:spPr>
          <a:xfrm>
            <a:off x="10493109" y="153939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47" name="Rounded Rectangle 22">
            <a:extLst>
              <a:ext uri="{FF2B5EF4-FFF2-40B4-BE49-F238E27FC236}">
                <a16:creationId xmlns:a16="http://schemas.microsoft.com/office/drawing/2014/main" id="{3BDA20F7-4817-25FB-20FA-1738B6964C07}"/>
              </a:ext>
            </a:extLst>
          </p:cNvPr>
          <p:cNvSpPr/>
          <p:nvPr/>
        </p:nvSpPr>
        <p:spPr>
          <a:xfrm>
            <a:off x="10493109" y="15303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graphicFrame>
        <p:nvGraphicFramePr>
          <p:cNvPr id="48" name="Object 47">
            <a:extLst>
              <a:ext uri="{FF2B5EF4-FFF2-40B4-BE49-F238E27FC236}">
                <a16:creationId xmlns:a16="http://schemas.microsoft.com/office/drawing/2014/main" id="{959ADDCA-83FB-42BE-DBB4-6F14763D0307}"/>
              </a:ext>
            </a:extLst>
          </p:cNvPr>
          <p:cNvGraphicFramePr>
            <a:graphicFrameLocks noChangeAspect="1"/>
          </p:cNvGraphicFramePr>
          <p:nvPr>
            <p:extLst>
              <p:ext uri="{D42A27DB-BD31-4B8C-83A1-F6EECF244321}">
                <p14:modId xmlns:p14="http://schemas.microsoft.com/office/powerpoint/2010/main" val="2016745008"/>
              </p:ext>
            </p:extLst>
          </p:nvPr>
        </p:nvGraphicFramePr>
        <p:xfrm>
          <a:off x="7539038" y="5233455"/>
          <a:ext cx="571500" cy="698500"/>
        </p:xfrm>
        <a:graphic>
          <a:graphicData uri="http://schemas.openxmlformats.org/presentationml/2006/ole">
            <mc:AlternateContent xmlns:mc="http://schemas.openxmlformats.org/markup-compatibility/2006">
              <mc:Choice xmlns:v="urn:schemas-microsoft-com:vml" Requires="v">
                <p:oleObj name="Equation" r:id="rId19" imgW="571320" imgH="698400" progId="Equation.DSMT4">
                  <p:embed/>
                </p:oleObj>
              </mc:Choice>
              <mc:Fallback>
                <p:oleObj name="Equation" r:id="rId19" imgW="571320" imgH="698400" progId="Equation.DSMT4">
                  <p:embed/>
                  <p:pic>
                    <p:nvPicPr>
                      <p:cNvPr id="34" name="Object 33"/>
                      <p:cNvPicPr/>
                      <p:nvPr/>
                    </p:nvPicPr>
                    <p:blipFill>
                      <a:blip r:embed="rId20"/>
                      <a:stretch>
                        <a:fillRect/>
                      </a:stretch>
                    </p:blipFill>
                    <p:spPr>
                      <a:xfrm>
                        <a:off x="7539038" y="5233455"/>
                        <a:ext cx="571500" cy="698500"/>
                      </a:xfrm>
                      <a:prstGeom prst="rect">
                        <a:avLst/>
                      </a:prstGeom>
                    </p:spPr>
                  </p:pic>
                </p:oleObj>
              </mc:Fallback>
            </mc:AlternateContent>
          </a:graphicData>
        </a:graphic>
      </p:graphicFrame>
    </p:spTree>
    <p:extLst>
      <p:ext uri="{BB962C8B-B14F-4D97-AF65-F5344CB8AC3E}">
        <p14:creationId xmlns:p14="http://schemas.microsoft.com/office/powerpoint/2010/main" val="143765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37"/>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38"/>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39"/>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40"/>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41"/>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42"/>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43"/>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44"/>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45"/>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46"/>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00"/>
                                        <p:tgtEl>
                                          <p:spTgt spid="10"/>
                                        </p:tgtEl>
                                      </p:cBhvr>
                                    </p:animEffect>
                                  </p:child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childTnLst>
              </p:cTn>
              <p:nextCondLst>
                <p:cond evt="onClick" delay="0">
                  <p:tgtEl>
                    <p:spTgt spid="4"/>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2" name="Line 2">
            <a:extLst>
              <a:ext uri="{FF2B5EF4-FFF2-40B4-BE49-F238E27FC236}">
                <a16:creationId xmlns:a16="http://schemas.microsoft.com/office/drawing/2014/main" id="{B1FCD977-79E8-461C-9BF5-EF40586ED9CC}"/>
              </a:ext>
            </a:extLst>
          </p:cNvPr>
          <p:cNvSpPr>
            <a:spLocks noChangeShapeType="1"/>
          </p:cNvSpPr>
          <p:nvPr/>
        </p:nvSpPr>
        <p:spPr bwMode="auto">
          <a:xfrm>
            <a:off x="2625725" y="-14288"/>
            <a:ext cx="0" cy="3276601"/>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Text Box 8">
            <a:extLst>
              <a:ext uri="{FF2B5EF4-FFF2-40B4-BE49-F238E27FC236}">
                <a16:creationId xmlns:a16="http://schemas.microsoft.com/office/drawing/2014/main" id="{421ADBCF-D4A1-45AD-9714-27F26C2A8689}"/>
              </a:ext>
            </a:extLst>
          </p:cNvPr>
          <p:cNvSpPr txBox="1">
            <a:spLocks noChangeArrowheads="1"/>
          </p:cNvSpPr>
          <p:nvPr/>
        </p:nvSpPr>
        <p:spPr bwMode="auto">
          <a:xfrm>
            <a:off x="1862797" y="547971"/>
            <a:ext cx="853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5400" b="1" dirty="0">
                <a:solidFill>
                  <a:srgbClr val="FF0066"/>
                </a:solidFill>
                <a:latin typeface="Times New Roman" panose="02020603050405020304" pitchFamily="18" charset="0"/>
                <a:cs typeface="Times New Roman" panose="02020603050405020304" pitchFamily="18" charset="0"/>
              </a:rPr>
              <a:t>TIẾT 5</a:t>
            </a:r>
          </a:p>
        </p:txBody>
      </p:sp>
      <p:sp>
        <p:nvSpPr>
          <p:cNvPr id="4" name="Rectangle 2">
            <a:extLst>
              <a:ext uri="{FF2B5EF4-FFF2-40B4-BE49-F238E27FC236}">
                <a16:creationId xmlns:a16="http://schemas.microsoft.com/office/drawing/2014/main" id="{3766E115-EF35-475C-9205-CDC815EB80DF}"/>
              </a:ext>
            </a:extLst>
          </p:cNvPr>
          <p:cNvSpPr/>
          <p:nvPr/>
        </p:nvSpPr>
        <p:spPr>
          <a:xfrm>
            <a:off x="2812862" y="1624012"/>
            <a:ext cx="686656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LUYỆN TẬP CHUNG</a:t>
            </a:r>
          </a:p>
        </p:txBody>
      </p:sp>
    </p:spTree>
    <p:extLst>
      <p:ext uri="{BB962C8B-B14F-4D97-AF65-F5344CB8AC3E}">
        <p14:creationId xmlns:p14="http://schemas.microsoft.com/office/powerpoint/2010/main" val="308773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82AB88CB-A699-4959-96D0-43D8FFA5A597}"/>
              </a:ext>
            </a:extLst>
          </p:cNvPr>
          <p:cNvSpPr/>
          <p:nvPr/>
        </p:nvSpPr>
        <p:spPr>
          <a:xfrm>
            <a:off x="2056762" y="3830167"/>
            <a:ext cx="8078495"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HỆ THỐNG KIẾN THỨC</a:t>
            </a:r>
          </a:p>
        </p:txBody>
      </p:sp>
    </p:spTree>
    <p:extLst>
      <p:ext uri="{BB962C8B-B14F-4D97-AF65-F5344CB8AC3E}">
        <p14:creationId xmlns:p14="http://schemas.microsoft.com/office/powerpoint/2010/main" val="2871204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76" y="4664149"/>
            <a:ext cx="1411996" cy="20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loud 27"/>
          <p:cNvSpPr/>
          <p:nvPr/>
        </p:nvSpPr>
        <p:spPr>
          <a:xfrm>
            <a:off x="1559700" y="4413921"/>
            <a:ext cx="7846774" cy="1358682"/>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nl-NL" sz="2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Qua phần trò chơi trên chúng ta vừa được ôn tập các kiến thức gì?</a:t>
            </a:r>
            <a:endParaRPr lang="en-US" sz="2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Rectangle 4">
            <a:extLst>
              <a:ext uri="{FF2B5EF4-FFF2-40B4-BE49-F238E27FC236}">
                <a16:creationId xmlns:a16="http://schemas.microsoft.com/office/drawing/2014/main" id="{82AB88CB-A699-4959-96D0-43D8FFA5A597}"/>
              </a:ext>
            </a:extLst>
          </p:cNvPr>
          <p:cNvSpPr/>
          <p:nvPr/>
        </p:nvSpPr>
        <p:spPr>
          <a:xfrm>
            <a:off x="2056762" y="60807"/>
            <a:ext cx="8078495" cy="923330"/>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HỆ THỐNG KIẾN THỨC</a:t>
            </a:r>
          </a:p>
        </p:txBody>
      </p:sp>
      <p:sp>
        <p:nvSpPr>
          <p:cNvPr id="30" name="TextBox 29"/>
          <p:cNvSpPr txBox="1"/>
          <p:nvPr/>
        </p:nvSpPr>
        <p:spPr>
          <a:xfrm>
            <a:off x="575717" y="1193791"/>
            <a:ext cx="4030134" cy="582441"/>
          </a:xfrm>
          <a:prstGeom prst="rect">
            <a:avLst/>
          </a:prstGeom>
          <a:ln>
            <a:noFill/>
          </a:ln>
        </p:spPr>
        <p:txBody>
          <a:bodyPr vert="horz" wrap="square" lIns="91440" tIns="45720" rIns="91440" bIns="45720" rtlCol="0">
            <a:norm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kiến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thức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nhớ</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31" name="TextBox 30"/>
          <p:cNvSpPr txBox="1"/>
          <p:nvPr/>
        </p:nvSpPr>
        <p:spPr>
          <a:xfrm>
            <a:off x="575711" y="1693337"/>
            <a:ext cx="1676422" cy="565508"/>
          </a:xfrm>
          <a:prstGeom prst="rect">
            <a:avLst/>
          </a:prstGeom>
          <a:ln>
            <a:noFill/>
          </a:ln>
        </p:spPr>
        <p:txBody>
          <a:bodyPr vert="horz" wrap="square" lIns="91440" tIns="45720" rIns="91440" bIns="45720" rtlCol="0">
            <a:normAutofit/>
          </a:bodyPr>
          <a:lstStyle/>
          <a:p>
            <a:pPr algn="just"/>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hữu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p>
        </p:txBody>
      </p:sp>
      <p:sp>
        <p:nvSpPr>
          <p:cNvPr id="32" name="TextBox 31"/>
          <p:cNvSpPr txBox="1"/>
          <p:nvPr/>
        </p:nvSpPr>
        <p:spPr>
          <a:xfrm>
            <a:off x="550304" y="2514630"/>
            <a:ext cx="4030134" cy="565508"/>
          </a:xfrm>
          <a:prstGeom prst="rect">
            <a:avLst/>
          </a:prstGeom>
          <a:ln>
            <a:noFill/>
          </a:ln>
        </p:spPr>
        <p:txBody>
          <a:bodyPr vert="horz" wrap="square" lIns="91440" tIns="45720" rIns="91440" bIns="45720" rtlCol="0">
            <a:normAutofit/>
          </a:bodyPr>
          <a:lstStyle/>
          <a:p>
            <a:pPr algn="just"/>
            <a:r>
              <a:rPr lang="en-US" sz="2400" dirty="0">
                <a:solidFill>
                  <a:srgbClr val="0000FF"/>
                </a:solidFill>
                <a:latin typeface="Times New Roman" panose="02020603050405020304" pitchFamily="18" charset="0"/>
                <a:cs typeface="Times New Roman" panose="02020603050405020304" pitchFamily="18" charset="0"/>
              </a:rPr>
              <a:t>+ So </a:t>
            </a:r>
            <a:r>
              <a:rPr lang="en-US" sz="2400" dirty="0" err="1">
                <a:solidFill>
                  <a:srgbClr val="0000FF"/>
                </a:solidFill>
                <a:latin typeface="Times New Roman" panose="02020603050405020304" pitchFamily="18" charset="0"/>
                <a:cs typeface="Times New Roman" panose="02020603050405020304" pitchFamily="18" charset="0"/>
              </a:rPr>
              <a:t>sánh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hữu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33" name="Cloud 32"/>
          <p:cNvSpPr/>
          <p:nvPr/>
        </p:nvSpPr>
        <p:spPr>
          <a:xfrm>
            <a:off x="1703633" y="4811864"/>
            <a:ext cx="7846774" cy="749618"/>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nl-NL" sz="2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Thế nào là số hữu tỉ?</a:t>
            </a:r>
            <a:endParaRPr lang="en-US" sz="2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loud 33"/>
          <p:cNvSpPr/>
          <p:nvPr/>
        </p:nvSpPr>
        <p:spPr>
          <a:xfrm>
            <a:off x="1712100" y="4651009"/>
            <a:ext cx="9438500" cy="749618"/>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nl-NL" sz="2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Nêu cách cộng, trừ, nhân, chia hai số hữu tỉ?</a:t>
            </a:r>
            <a:endParaRPr lang="en-US" sz="2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5" name="Group 34"/>
          <p:cNvGrpSpPr/>
          <p:nvPr/>
        </p:nvGrpSpPr>
        <p:grpSpPr>
          <a:xfrm>
            <a:off x="2039828" y="1701798"/>
            <a:ext cx="7104175" cy="565508"/>
            <a:chOff x="2039828" y="1701798"/>
            <a:chExt cx="7104175" cy="565508"/>
          </a:xfrm>
        </p:grpSpPr>
        <p:graphicFrame>
          <p:nvGraphicFramePr>
            <p:cNvPr id="36" name="Object 35"/>
            <p:cNvGraphicFramePr>
              <a:graphicFrameLocks noChangeAspect="1"/>
            </p:cNvGraphicFramePr>
            <p:nvPr>
              <p:extLst>
                <p:ext uri="{D42A27DB-BD31-4B8C-83A1-F6EECF244321}">
                  <p14:modId xmlns:p14="http://schemas.microsoft.com/office/powerpoint/2010/main" val="3701078208"/>
                </p:ext>
              </p:extLst>
            </p:nvPr>
          </p:nvGraphicFramePr>
          <p:xfrm>
            <a:off x="6320684" y="1763539"/>
            <a:ext cx="228600" cy="495300"/>
          </p:xfrm>
          <a:graphic>
            <a:graphicData uri="http://schemas.openxmlformats.org/presentationml/2006/ole">
              <mc:AlternateContent xmlns:mc="http://schemas.openxmlformats.org/markup-compatibility/2006">
                <mc:Choice xmlns:v="urn:schemas-microsoft-com:vml" Requires="v">
                  <p:oleObj name="Equation" r:id="rId4" imgW="228600" imgH="495000" progId="Equation.DSMT4">
                    <p:embed/>
                  </p:oleObj>
                </mc:Choice>
                <mc:Fallback>
                  <p:oleObj name="Equation" r:id="rId4" imgW="228600" imgH="495000" progId="Equation.DSMT4">
                    <p:embed/>
                    <p:pic>
                      <p:nvPicPr>
                        <p:cNvPr id="14" name="Object 13"/>
                        <p:cNvPicPr/>
                        <p:nvPr/>
                      </p:nvPicPr>
                      <p:blipFill>
                        <a:blip r:embed="rId5"/>
                        <a:stretch>
                          <a:fillRect/>
                        </a:stretch>
                      </p:blipFill>
                      <p:spPr>
                        <a:xfrm>
                          <a:off x="6320684" y="1763539"/>
                          <a:ext cx="228600" cy="4953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3205187376"/>
                </p:ext>
              </p:extLst>
            </p:nvPr>
          </p:nvGraphicFramePr>
          <p:xfrm>
            <a:off x="7079725" y="1785937"/>
            <a:ext cx="1485900" cy="330200"/>
          </p:xfrm>
          <a:graphic>
            <a:graphicData uri="http://schemas.openxmlformats.org/presentationml/2006/ole">
              <mc:AlternateContent xmlns:mc="http://schemas.openxmlformats.org/markup-compatibility/2006">
                <mc:Choice xmlns:v="urn:schemas-microsoft-com:vml" Requires="v">
                  <p:oleObj name="Equation" r:id="rId6" imgW="1485720" imgH="330120" progId="Equation.DSMT4">
                    <p:embed/>
                  </p:oleObj>
                </mc:Choice>
                <mc:Fallback>
                  <p:oleObj name="Equation" r:id="rId6" imgW="1485720" imgH="330120" progId="Equation.DSMT4">
                    <p:embed/>
                    <p:pic>
                      <p:nvPicPr>
                        <p:cNvPr id="15" name="Object 14"/>
                        <p:cNvPicPr/>
                        <p:nvPr/>
                      </p:nvPicPr>
                      <p:blipFill>
                        <a:blip r:embed="rId7"/>
                        <a:stretch>
                          <a:fillRect/>
                        </a:stretch>
                      </p:blipFill>
                      <p:spPr>
                        <a:xfrm>
                          <a:off x="7079725" y="1785937"/>
                          <a:ext cx="1485900" cy="330200"/>
                        </a:xfrm>
                        <a:prstGeom prst="rect">
                          <a:avLst/>
                        </a:prstGeom>
                      </p:spPr>
                    </p:pic>
                  </p:oleObj>
                </mc:Fallback>
              </mc:AlternateContent>
            </a:graphicData>
          </a:graphic>
        </p:graphicFrame>
        <p:sp>
          <p:nvSpPr>
            <p:cNvPr id="38" name="TextBox 37"/>
            <p:cNvSpPr txBox="1"/>
            <p:nvPr/>
          </p:nvSpPr>
          <p:spPr>
            <a:xfrm>
              <a:off x="2039828" y="1701798"/>
              <a:ext cx="7104175" cy="565508"/>
            </a:xfrm>
            <a:prstGeom prst="rect">
              <a:avLst/>
            </a:prstGeom>
            <a:ln>
              <a:noFill/>
            </a:ln>
          </p:spPr>
          <p:txBody>
            <a:bodyPr vert="horz" wrap="square" lIns="91440" tIns="45720" rIns="91440" bIns="45720" rtlCol="0">
              <a:normAutofit/>
            </a:bodyPr>
            <a:lstStyle/>
            <a:p>
              <a:pPr algn="just"/>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dưới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p>
          </p:txBody>
        </p:sp>
      </p:grpSp>
      <p:grpSp>
        <p:nvGrpSpPr>
          <p:cNvPr id="39" name="Group 38"/>
          <p:cNvGrpSpPr/>
          <p:nvPr/>
        </p:nvGrpSpPr>
        <p:grpSpPr>
          <a:xfrm>
            <a:off x="787380" y="2108214"/>
            <a:ext cx="5807104" cy="565508"/>
            <a:chOff x="787380" y="2108214"/>
            <a:chExt cx="5807104" cy="565508"/>
          </a:xfrm>
        </p:grpSpPr>
        <p:sp>
          <p:nvSpPr>
            <p:cNvPr id="40" name="TextBox 39"/>
            <p:cNvSpPr txBox="1"/>
            <p:nvPr/>
          </p:nvSpPr>
          <p:spPr>
            <a:xfrm>
              <a:off x="787380" y="2108214"/>
              <a:ext cx="5807104" cy="565508"/>
            </a:xfrm>
            <a:prstGeom prst="rect">
              <a:avLst/>
            </a:prstGeom>
            <a:ln>
              <a:noFill/>
            </a:ln>
          </p:spPr>
          <p:txBody>
            <a:bodyPr vert="horz" wrap="square" lIns="91440" tIns="45720" rIns="91440" bIns="45720" rtlCol="0">
              <a:normAutofit/>
            </a:bodyPr>
            <a:lstStyle/>
            <a:p>
              <a:pPr algn="just"/>
              <a:r>
                <a:rPr lang="en-US" sz="2400" dirty="0" err="1">
                  <a:solidFill>
                    <a:srgbClr val="0000FF"/>
                  </a:solidFill>
                  <a:latin typeface="Times New Roman" panose="02020603050405020304" pitchFamily="18" charset="0"/>
                  <a:cs typeface="Times New Roman" panose="02020603050405020304" pitchFamily="18" charset="0"/>
                </a:rPr>
                <a:t>Tập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hợp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hữu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kí</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hiệu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p>
          </p:txBody>
        </p:sp>
        <p:graphicFrame>
          <p:nvGraphicFramePr>
            <p:cNvPr id="41" name="Object 40"/>
            <p:cNvGraphicFramePr>
              <a:graphicFrameLocks noChangeAspect="1"/>
            </p:cNvGraphicFramePr>
            <p:nvPr>
              <p:extLst>
                <p:ext uri="{D42A27DB-BD31-4B8C-83A1-F6EECF244321}">
                  <p14:modId xmlns:p14="http://schemas.microsoft.com/office/powerpoint/2010/main" val="3476771634"/>
                </p:ext>
              </p:extLst>
            </p:nvPr>
          </p:nvGraphicFramePr>
          <p:xfrm>
            <a:off x="5457825" y="2211388"/>
            <a:ext cx="304800" cy="330200"/>
          </p:xfrm>
          <a:graphic>
            <a:graphicData uri="http://schemas.openxmlformats.org/presentationml/2006/ole">
              <mc:AlternateContent xmlns:mc="http://schemas.openxmlformats.org/markup-compatibility/2006">
                <mc:Choice xmlns:v="urn:schemas-microsoft-com:vml" Requires="v">
                  <p:oleObj name="Equation" r:id="rId8" imgW="304560" imgH="330120" progId="Equation.DSMT4">
                    <p:embed/>
                  </p:oleObj>
                </mc:Choice>
                <mc:Fallback>
                  <p:oleObj name="Equation" r:id="rId8" imgW="304560" imgH="330120" progId="Equation.DSMT4">
                    <p:embed/>
                    <p:pic>
                      <p:nvPicPr>
                        <p:cNvPr id="18" name="Object 17"/>
                        <p:cNvPicPr/>
                        <p:nvPr/>
                      </p:nvPicPr>
                      <p:blipFill>
                        <a:blip r:embed="rId9"/>
                        <a:stretch>
                          <a:fillRect/>
                        </a:stretch>
                      </p:blipFill>
                      <p:spPr>
                        <a:xfrm>
                          <a:off x="5457825" y="2211388"/>
                          <a:ext cx="304800" cy="330200"/>
                        </a:xfrm>
                        <a:prstGeom prst="rect">
                          <a:avLst/>
                        </a:prstGeom>
                      </p:spPr>
                    </p:pic>
                  </p:oleObj>
                </mc:Fallback>
              </mc:AlternateContent>
            </a:graphicData>
          </a:graphic>
        </p:graphicFrame>
      </p:grpSp>
      <p:sp>
        <p:nvSpPr>
          <p:cNvPr id="42" name="TextBox 41"/>
          <p:cNvSpPr txBox="1"/>
          <p:nvPr/>
        </p:nvSpPr>
        <p:spPr>
          <a:xfrm>
            <a:off x="660400" y="2505811"/>
            <a:ext cx="11201400" cy="557065"/>
          </a:xfrm>
          <a:prstGeom prst="rect">
            <a:avLst/>
          </a:prstGeom>
          <a:ln>
            <a:noFill/>
          </a:ln>
        </p:spPr>
        <p:txBody>
          <a:bodyPr vert="horz" wrap="square" lIns="91440" tIns="45720" rIns="91440" bIns="45720" rtlCol="0">
            <a:noAutofit/>
          </a:bodyPr>
          <a:lstStyle/>
          <a:p>
            <a:pPr algn="just"/>
            <a:r>
              <a:rPr lang="en-US" sz="2400" dirty="0">
                <a:solidFill>
                  <a:srgbClr val="0000FF"/>
                </a:solidFill>
                <a:latin typeface="Times New Roman" panose="02020603050405020304" pitchFamily="18" charset="0"/>
                <a:cs typeface="Times New Roman" panose="02020603050405020304" pitchFamily="18" charset="0"/>
              </a:rPr>
              <a:t>                               Ta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thể</a:t>
            </a:r>
            <a:r>
              <a:rPr lang="en-US" sz="2400" dirty="0">
                <a:solidFill>
                  <a:srgbClr val="0000FF"/>
                </a:solidFill>
                <a:latin typeface="Times New Roman" panose="02020603050405020304" pitchFamily="18" charset="0"/>
                <a:cs typeface="Times New Roman" panose="02020603050405020304" pitchFamily="18" charset="0"/>
              </a:rPr>
              <a:t> so </a:t>
            </a:r>
            <a:r>
              <a:rPr lang="en-US" sz="2400" dirty="0" err="1">
                <a:solidFill>
                  <a:srgbClr val="0000FF"/>
                </a:solidFill>
                <a:latin typeface="Times New Roman" panose="02020603050405020304" pitchFamily="18" charset="0"/>
                <a:cs typeface="Times New Roman" panose="02020603050405020304" pitchFamily="18" charset="0"/>
              </a:rPr>
              <a:t>sánh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hữu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kì</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bằng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chúng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dưới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rồi</a:t>
            </a:r>
            <a:r>
              <a:rPr lang="en-US" sz="2400" dirty="0">
                <a:solidFill>
                  <a:srgbClr val="0000FF"/>
                </a:solidFill>
                <a:latin typeface="Times New Roman" panose="02020603050405020304" pitchFamily="18" charset="0"/>
                <a:cs typeface="Times New Roman" panose="02020603050405020304" pitchFamily="18" charset="0"/>
              </a:rPr>
              <a:t> so </a:t>
            </a:r>
            <a:r>
              <a:rPr lang="en-US" sz="2400" dirty="0" err="1">
                <a:solidFill>
                  <a:srgbClr val="0000FF"/>
                </a:solidFill>
                <a:latin typeface="Times New Roman" panose="02020603050405020304" pitchFamily="18" charset="0"/>
                <a:cs typeface="Times New Roman" panose="02020603050405020304" pitchFamily="18" charset="0"/>
              </a:rPr>
              <a:t>sánh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hai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đó</a:t>
            </a:r>
            <a:r>
              <a:rPr lang="en-US" sz="2400" dirty="0">
                <a:solidFill>
                  <a:srgbClr val="0000FF"/>
                </a:solidFill>
                <a:latin typeface="Times New Roman" panose="02020603050405020304" pitchFamily="18" charset="0"/>
                <a:cs typeface="Times New Roman" panose="02020603050405020304" pitchFamily="18" charset="0"/>
              </a:rPr>
              <a:t>.</a:t>
            </a:r>
          </a:p>
          <a:p>
            <a:pPr algn="just"/>
            <a:r>
              <a:rPr lang="en-US" sz="2400" dirty="0">
                <a:solidFill>
                  <a:srgbClr val="0000FF"/>
                </a:solidFill>
                <a:latin typeface="Times New Roman" panose="02020603050405020304" pitchFamily="18" charset="0"/>
                <a:cs typeface="Times New Roman" panose="02020603050405020304" pitchFamily="18" charset="0"/>
              </a:rPr>
              <a:t>  </a:t>
            </a:r>
          </a:p>
        </p:txBody>
      </p:sp>
      <p:sp>
        <p:nvSpPr>
          <p:cNvPr id="43" name="TextBox 42"/>
          <p:cNvSpPr txBox="1"/>
          <p:nvPr/>
        </p:nvSpPr>
        <p:spPr>
          <a:xfrm>
            <a:off x="567225" y="3352851"/>
            <a:ext cx="4301085" cy="565508"/>
          </a:xfrm>
          <a:prstGeom prst="rect">
            <a:avLst/>
          </a:prstGeom>
          <a:ln>
            <a:noFill/>
          </a:ln>
        </p:spPr>
        <p:txBody>
          <a:bodyPr vert="horz" wrap="square" lIns="91440" tIns="45720" rIns="91440" bIns="45720" rtlCol="0">
            <a:noAutofit/>
          </a:bodyPr>
          <a:lstStyle/>
          <a:p>
            <a:pPr algn="just"/>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Cộng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trừ</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nhân</a:t>
            </a:r>
            <a:r>
              <a:rPr lang="en-US" sz="2400" dirty="0">
                <a:solidFill>
                  <a:srgbClr val="0000FF"/>
                </a:solidFill>
                <a:latin typeface="Times New Roman" panose="02020603050405020304" pitchFamily="18" charset="0"/>
                <a:cs typeface="Times New Roman" panose="02020603050405020304" pitchFamily="18" charset="0"/>
              </a:rPr>
              <a:t>, chia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hữu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44" name="TextBox 43"/>
          <p:cNvSpPr txBox="1"/>
          <p:nvPr/>
        </p:nvSpPr>
        <p:spPr>
          <a:xfrm>
            <a:off x="636954" y="3369779"/>
            <a:ext cx="11057468" cy="565508"/>
          </a:xfrm>
          <a:prstGeom prst="rect">
            <a:avLst/>
          </a:prstGeom>
          <a:ln>
            <a:noFill/>
          </a:ln>
        </p:spPr>
        <p:txBody>
          <a:bodyPr vert="horz" wrap="square" lIns="91440" tIns="45720" rIns="91440" bIns="45720" rtlCol="0">
            <a:noAutofit/>
          </a:bodyPr>
          <a:lstStyle/>
          <a:p>
            <a:pPr algn="just"/>
            <a:r>
              <a:rPr lang="en-US" sz="2400" dirty="0">
                <a:solidFill>
                  <a:srgbClr val="0000FF"/>
                </a:solidFill>
                <a:latin typeface="Times New Roman" panose="02020603050405020304" pitchFamily="18" charset="0"/>
                <a:cs typeface="Times New Roman" panose="02020603050405020304" pitchFamily="18" charset="0"/>
              </a:rPr>
              <a:t>                                                     Ta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thể</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cộng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trừ</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nhân</a:t>
            </a:r>
            <a:r>
              <a:rPr lang="en-US" sz="2400" dirty="0">
                <a:solidFill>
                  <a:srgbClr val="0000FF"/>
                </a:solidFill>
                <a:latin typeface="Times New Roman" panose="02020603050405020304" pitchFamily="18" charset="0"/>
                <a:cs typeface="Times New Roman" panose="02020603050405020304" pitchFamily="18" charset="0"/>
              </a:rPr>
              <a:t>, chia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hữu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bằng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chúng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dưới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dạng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rồi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áp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dụng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quy</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tắc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cộng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trừ</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nhân</a:t>
            </a:r>
            <a:r>
              <a:rPr lang="en-US" sz="2400" dirty="0">
                <a:solidFill>
                  <a:srgbClr val="0000FF"/>
                </a:solidFill>
                <a:latin typeface="Times New Roman" panose="02020603050405020304" pitchFamily="18" charset="0"/>
                <a:cs typeface="Times New Roman" panose="02020603050405020304" pitchFamily="18" charset="0"/>
              </a:rPr>
              <a:t>, chia </a:t>
            </a:r>
            <a:r>
              <a:rPr lang="en-US" sz="2400" dirty="0" err="1">
                <a:solidFill>
                  <a:srgbClr val="0000FF"/>
                </a:solidFill>
                <a:latin typeface="Times New Roman" panose="02020603050405020304" pitchFamily="18" charset="0"/>
                <a:cs typeface="Times New Roman" panose="02020603050405020304" pitchFamily="18" charset="0"/>
              </a:rPr>
              <a:t>phân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45" name="Cloud 44"/>
          <p:cNvSpPr/>
          <p:nvPr/>
        </p:nvSpPr>
        <p:spPr>
          <a:xfrm>
            <a:off x="1856033" y="4964264"/>
            <a:ext cx="8279224" cy="749618"/>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nl-NL" sz="2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Muốn so sánh số hữu tỉ ta làm thế nào?</a:t>
            </a:r>
            <a:endParaRPr lang="en-US" sz="2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00865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heckerboard(across)">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
                                        <p:tgtEl>
                                          <p:spTgt spid="28"/>
                                        </p:tgtEl>
                                      </p:cBhvr>
                                    </p:animEffect>
                                    <p:anim calcmode="lin" valueType="num">
                                      <p:cBhvr>
                                        <p:cTn id="13" dur="400" fill="hold"/>
                                        <p:tgtEl>
                                          <p:spTgt spid="28"/>
                                        </p:tgtEl>
                                        <p:attrNameLst>
                                          <p:attrName>ppt_x</p:attrName>
                                        </p:attrNameLst>
                                      </p:cBhvr>
                                      <p:tavLst>
                                        <p:tav tm="0">
                                          <p:val>
                                            <p:strVal val="#ppt_x"/>
                                          </p:val>
                                        </p:tav>
                                        <p:tav tm="100000">
                                          <p:val>
                                            <p:strVal val="#ppt_x"/>
                                          </p:val>
                                        </p:tav>
                                      </p:tavLst>
                                    </p:anim>
                                    <p:anim calcmode="lin" valueType="num">
                                      <p:cBhvr>
                                        <p:cTn id="14" dur="400" fill="hold"/>
                                        <p:tgtEl>
                                          <p:spTgt spid="28"/>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checkerboard(across)">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heckerboard(across)">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checkerboard(across)">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checkerboard(across)">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xit" presetSubtype="32" fill="hold" grpId="1" nodeType="clickEffect">
                                  <p:stCondLst>
                                    <p:cond delay="0"/>
                                  </p:stCondLst>
                                  <p:childTnLst>
                                    <p:anim calcmode="lin" valueType="num">
                                      <p:cBhvr>
                                        <p:cTn id="40" dur="500"/>
                                        <p:tgtEl>
                                          <p:spTgt spid="28"/>
                                        </p:tgtEl>
                                        <p:attrNameLst>
                                          <p:attrName>ppt_w</p:attrName>
                                        </p:attrNameLst>
                                      </p:cBhvr>
                                      <p:tavLst>
                                        <p:tav tm="0">
                                          <p:val>
                                            <p:strVal val="ppt_w"/>
                                          </p:val>
                                        </p:tav>
                                        <p:tav tm="100000">
                                          <p:val>
                                            <p:fltVal val="0"/>
                                          </p:val>
                                        </p:tav>
                                      </p:tavLst>
                                    </p:anim>
                                    <p:anim calcmode="lin" valueType="num">
                                      <p:cBhvr>
                                        <p:cTn id="41" dur="500"/>
                                        <p:tgtEl>
                                          <p:spTgt spid="28"/>
                                        </p:tgtEl>
                                        <p:attrNameLst>
                                          <p:attrName>ppt_h</p:attrName>
                                        </p:attrNameLst>
                                      </p:cBhvr>
                                      <p:tavLst>
                                        <p:tav tm="0">
                                          <p:val>
                                            <p:strVal val="ppt_h"/>
                                          </p:val>
                                        </p:tav>
                                        <p:tav tm="100000">
                                          <p:val>
                                            <p:fltVal val="0"/>
                                          </p:val>
                                        </p:tav>
                                      </p:tavLst>
                                    </p:anim>
                                    <p:set>
                                      <p:cBhvr>
                                        <p:cTn id="42" dur="1" fill="hold">
                                          <p:stCondLst>
                                            <p:cond delay="4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checkerboard(across)">
                                      <p:cBhvr>
                                        <p:cTn id="53" dur="500"/>
                                        <p:tgtEl>
                                          <p:spTgt spid="35"/>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checkerboard(across)">
                                      <p:cBhvr>
                                        <p:cTn id="58" dur="50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xit" presetSubtype="32" fill="hold" grpId="1" nodeType="clickEffect">
                                  <p:stCondLst>
                                    <p:cond delay="0"/>
                                  </p:stCondLst>
                                  <p:childTnLst>
                                    <p:anim calcmode="lin" valueType="num">
                                      <p:cBhvr>
                                        <p:cTn id="62" dur="500"/>
                                        <p:tgtEl>
                                          <p:spTgt spid="33"/>
                                        </p:tgtEl>
                                        <p:attrNameLst>
                                          <p:attrName>ppt_w</p:attrName>
                                        </p:attrNameLst>
                                      </p:cBhvr>
                                      <p:tavLst>
                                        <p:tav tm="0">
                                          <p:val>
                                            <p:strVal val="ppt_w"/>
                                          </p:val>
                                        </p:tav>
                                        <p:tav tm="100000">
                                          <p:val>
                                            <p:fltVal val="0"/>
                                          </p:val>
                                        </p:tav>
                                      </p:tavLst>
                                    </p:anim>
                                    <p:anim calcmode="lin" valueType="num">
                                      <p:cBhvr>
                                        <p:cTn id="63" dur="500"/>
                                        <p:tgtEl>
                                          <p:spTgt spid="33"/>
                                        </p:tgtEl>
                                        <p:attrNameLst>
                                          <p:attrName>ppt_h</p:attrName>
                                        </p:attrNameLst>
                                      </p:cBhvr>
                                      <p:tavLst>
                                        <p:tav tm="0">
                                          <p:val>
                                            <p:strVal val="ppt_h"/>
                                          </p:val>
                                        </p:tav>
                                        <p:tav tm="100000">
                                          <p:val>
                                            <p:fltVal val="0"/>
                                          </p:val>
                                        </p:tav>
                                      </p:tavLst>
                                    </p:anim>
                                    <p:set>
                                      <p:cBhvr>
                                        <p:cTn id="64" dur="1" fill="hold">
                                          <p:stCondLst>
                                            <p:cond delay="499"/>
                                          </p:stCondLst>
                                        </p:cTn>
                                        <p:tgtEl>
                                          <p:spTgt spid="3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3"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
                                        <p:tgtEl>
                                          <p:spTgt spid="45"/>
                                        </p:tgtEl>
                                      </p:cBhvr>
                                    </p:animEffect>
                                    <p:anim calcmode="lin" valueType="num">
                                      <p:cBhvr>
                                        <p:cTn id="70" dur="400" fill="hold"/>
                                        <p:tgtEl>
                                          <p:spTgt spid="45"/>
                                        </p:tgtEl>
                                        <p:attrNameLst>
                                          <p:attrName>ppt_x</p:attrName>
                                        </p:attrNameLst>
                                      </p:cBhvr>
                                      <p:tavLst>
                                        <p:tav tm="0">
                                          <p:val>
                                            <p:strVal val="#ppt_x"/>
                                          </p:val>
                                        </p:tav>
                                        <p:tav tm="100000">
                                          <p:val>
                                            <p:strVal val="#ppt_x"/>
                                          </p:val>
                                        </p:tav>
                                      </p:tavLst>
                                    </p:anim>
                                    <p:anim calcmode="lin" valueType="num">
                                      <p:cBhvr>
                                        <p:cTn id="71" dur="400" fill="hold"/>
                                        <p:tgtEl>
                                          <p:spTgt spid="45"/>
                                        </p:tgtEl>
                                        <p:attrNameLst>
                                          <p:attrName>ppt_y</p:attrName>
                                        </p:attrNameLst>
                                      </p:cBhvr>
                                      <p:tavLst>
                                        <p:tav tm="0">
                                          <p:val>
                                            <p:strVal val="#ppt_y+0.31"/>
                                          </p:val>
                                        </p:tav>
                                        <p:tav tm="100000">
                                          <p:val>
                                            <p:strVal val="#ppt_y+0.31"/>
                                          </p:val>
                                        </p:tav>
                                      </p:tavLst>
                                    </p:anim>
                                    <p:anim calcmode="lin" valueType="num">
                                      <p:cBhvr>
                                        <p:cTn id="72" dur="600" decel="50000" fill="hold">
                                          <p:stCondLst>
                                            <p:cond delay="400"/>
                                          </p:stCondLst>
                                        </p:cTn>
                                        <p:tgtEl>
                                          <p:spTgt spid="4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3" dur="600" decel="50000" fill="hold">
                                          <p:stCondLst>
                                            <p:cond delay="400"/>
                                          </p:stCondLst>
                                        </p:cTn>
                                        <p:tgtEl>
                                          <p:spTgt spid="4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8" presetClass="entr" presetSubtype="16"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diamond(in)">
                                      <p:cBhvr>
                                        <p:cTn id="78" dur="2000"/>
                                        <p:tgtEl>
                                          <p:spTgt spid="42"/>
                                        </p:tgtEl>
                                      </p:cBhvr>
                                    </p:animEffect>
                                  </p:childTnLst>
                                </p:cTn>
                              </p:par>
                            </p:childTnLst>
                          </p:cTn>
                        </p:par>
                      </p:childTnLst>
                    </p:cTn>
                  </p:par>
                  <p:par>
                    <p:cTn id="79" fill="hold">
                      <p:stCondLst>
                        <p:cond delay="indefinite"/>
                      </p:stCondLst>
                      <p:childTnLst>
                        <p:par>
                          <p:cTn id="80" fill="hold">
                            <p:stCondLst>
                              <p:cond delay="0"/>
                            </p:stCondLst>
                            <p:childTnLst>
                              <p:par>
                                <p:cTn id="81" presetID="23" presetClass="exit" presetSubtype="32" fill="hold" grpId="1" nodeType="clickEffect">
                                  <p:stCondLst>
                                    <p:cond delay="0"/>
                                  </p:stCondLst>
                                  <p:childTnLst>
                                    <p:anim calcmode="lin" valueType="num">
                                      <p:cBhvr>
                                        <p:cTn id="82" dur="500"/>
                                        <p:tgtEl>
                                          <p:spTgt spid="45"/>
                                        </p:tgtEl>
                                        <p:attrNameLst>
                                          <p:attrName>ppt_w</p:attrName>
                                        </p:attrNameLst>
                                      </p:cBhvr>
                                      <p:tavLst>
                                        <p:tav tm="0">
                                          <p:val>
                                            <p:strVal val="ppt_w"/>
                                          </p:val>
                                        </p:tav>
                                        <p:tav tm="100000">
                                          <p:val>
                                            <p:fltVal val="0"/>
                                          </p:val>
                                        </p:tav>
                                      </p:tavLst>
                                    </p:anim>
                                    <p:anim calcmode="lin" valueType="num">
                                      <p:cBhvr>
                                        <p:cTn id="83" dur="500"/>
                                        <p:tgtEl>
                                          <p:spTgt spid="45"/>
                                        </p:tgtEl>
                                        <p:attrNameLst>
                                          <p:attrName>ppt_h</p:attrName>
                                        </p:attrNameLst>
                                      </p:cBhvr>
                                      <p:tavLst>
                                        <p:tav tm="0">
                                          <p:val>
                                            <p:strVal val="ppt_h"/>
                                          </p:val>
                                        </p:tav>
                                        <p:tav tm="100000">
                                          <p:val>
                                            <p:fltVal val="0"/>
                                          </p:val>
                                        </p:tav>
                                      </p:tavLst>
                                    </p:anim>
                                    <p:set>
                                      <p:cBhvr>
                                        <p:cTn id="84" dur="1" fill="hold">
                                          <p:stCondLst>
                                            <p:cond delay="499"/>
                                          </p:stCondLst>
                                        </p:cTn>
                                        <p:tgtEl>
                                          <p:spTgt spid="4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 calcmode="lin" valueType="num">
                                      <p:cBhvr>
                                        <p:cTn id="89" dur="500" fill="hold"/>
                                        <p:tgtEl>
                                          <p:spTgt spid="34"/>
                                        </p:tgtEl>
                                        <p:attrNameLst>
                                          <p:attrName>ppt_w</p:attrName>
                                        </p:attrNameLst>
                                      </p:cBhvr>
                                      <p:tavLst>
                                        <p:tav tm="0">
                                          <p:val>
                                            <p:fltVal val="0"/>
                                          </p:val>
                                        </p:tav>
                                        <p:tav tm="100000">
                                          <p:val>
                                            <p:strVal val="#ppt_w"/>
                                          </p:val>
                                        </p:tav>
                                      </p:tavLst>
                                    </p:anim>
                                    <p:anim calcmode="lin" valueType="num">
                                      <p:cBhvr>
                                        <p:cTn id="90"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44"/>
                                        </p:tgtEl>
                                        <p:attrNameLst>
                                          <p:attrName>style.visibility</p:attrName>
                                        </p:attrNameLst>
                                      </p:cBhvr>
                                      <p:to>
                                        <p:strVal val="visible"/>
                                      </p:to>
                                    </p:set>
                                    <p:animEffect transition="in" filter="checkerboard(across)">
                                      <p:cBhvr>
                                        <p:cTn id="9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0" grpId="0"/>
      <p:bldP spid="31" grpId="0"/>
      <p:bldP spid="32" grpId="0"/>
      <p:bldP spid="33" grpId="0" animBg="1"/>
      <p:bldP spid="33" grpId="1" animBg="1"/>
      <p:bldP spid="34" grpId="0" animBg="1"/>
      <p:bldP spid="42" grpId="0"/>
      <p:bldP spid="43" grpId="0"/>
      <p:bldP spid="44" grpId="0"/>
      <p:bldP spid="45" grpId="0" animBg="1"/>
      <p:bldP spid="4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117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596" y="49173"/>
            <a:ext cx="5761703" cy="648920"/>
          </a:xfrm>
          <a:prstGeom prst="rect">
            <a:avLst/>
          </a:prstGeom>
          <a:ln>
            <a:noFill/>
          </a:ln>
        </p:spPr>
        <p:txBody>
          <a:bodyPr vert="horz" wrap="square" lIns="91440" tIns="45720" rIns="91440" bIns="45720" rtlCol="0">
            <a:norm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TIẾT 5: LUYỆN TẬP CHUNG</a:t>
            </a:r>
          </a:p>
        </p:txBody>
      </p:sp>
      <p:sp>
        <p:nvSpPr>
          <p:cNvPr id="4" name="TextBox 3"/>
          <p:cNvSpPr txBox="1"/>
          <p:nvPr/>
        </p:nvSpPr>
        <p:spPr>
          <a:xfrm>
            <a:off x="604685" y="622718"/>
            <a:ext cx="4231475" cy="599766"/>
          </a:xfrm>
          <a:prstGeom prst="rect">
            <a:avLst/>
          </a:prstGeom>
          <a:ln>
            <a:noFill/>
          </a:ln>
        </p:spPr>
        <p:txBody>
          <a:bodyPr vert="horz" wrap="square" lIns="91440" tIns="45720" rIns="91440" bIns="45720" rtlCol="0">
            <a:normAutofit/>
          </a:bodyPr>
          <a:lstStyle/>
          <a:p>
            <a:pPr algn="just"/>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1: So </a:t>
            </a:r>
            <a:r>
              <a:rPr lang="en-US" sz="2800" b="1" dirty="0" err="1">
                <a:solidFill>
                  <a:srgbClr val="0000FF"/>
                </a:solidFill>
                <a:latin typeface="Times New Roman" panose="02020603050405020304" pitchFamily="18" charset="0"/>
                <a:cs typeface="Times New Roman" panose="02020603050405020304" pitchFamily="18" charset="0"/>
              </a:rPr>
              <a:t>sánh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hữu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tỉ</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8" name="Cloud 27"/>
          <p:cNvSpPr/>
          <p:nvPr/>
        </p:nvSpPr>
        <p:spPr>
          <a:xfrm>
            <a:off x="780781" y="3471658"/>
            <a:ext cx="6578223" cy="1358682"/>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nl-NL" sz="26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Để biểu diễn một số hữu tỉ trên trục số ta làm thế nào?</a:t>
            </a:r>
            <a:endParaRPr lang="en-US" sz="26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9"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98" y="4723418"/>
            <a:ext cx="1411996" cy="20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Cloud 29"/>
          <p:cNvSpPr/>
          <p:nvPr/>
        </p:nvSpPr>
        <p:spPr>
          <a:xfrm>
            <a:off x="933181" y="3702714"/>
            <a:ext cx="6578223" cy="1358682"/>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nl-NL" sz="26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Hãy biểu diễn các số hữu tỉ 1,75; -1,25 dưới dạng phân số?</a:t>
            </a:r>
            <a:endParaRPr lang="en-US" sz="26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11" name="Group 10"/>
          <p:cNvGrpSpPr/>
          <p:nvPr/>
        </p:nvGrpSpPr>
        <p:grpSpPr>
          <a:xfrm>
            <a:off x="604684" y="1293604"/>
            <a:ext cx="11211396" cy="1886476"/>
            <a:chOff x="604684" y="1120884"/>
            <a:chExt cx="11211396" cy="1886476"/>
          </a:xfrm>
        </p:grpSpPr>
        <p:sp>
          <p:nvSpPr>
            <p:cNvPr id="10" name="Rounded Rectangle 9"/>
            <p:cNvSpPr/>
            <p:nvPr/>
          </p:nvSpPr>
          <p:spPr>
            <a:xfrm>
              <a:off x="604684" y="1120884"/>
              <a:ext cx="11211396" cy="1886476"/>
            </a:xfrm>
            <a:prstGeom prst="roundRect">
              <a:avLst/>
            </a:prstGeom>
            <a:solidFill>
              <a:schemeClr val="accent4">
                <a:lumMod val="20000"/>
                <a:lumOff val="8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4684" y="1120884"/>
              <a:ext cx="5761703" cy="599766"/>
            </a:xfrm>
            <a:prstGeom prst="rect">
              <a:avLst/>
            </a:prstGeom>
            <a:ln>
              <a:noFill/>
            </a:ln>
          </p:spPr>
          <p:txBody>
            <a:bodyPr vert="horz" wrap="square" lIns="91440" tIns="45720" rIns="91440" bIns="45720" rtlCol="0">
              <a:normAutofit/>
            </a:bodyPr>
            <a:lstStyle/>
            <a:p>
              <a:pPr algn="just"/>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2: (SGK/14)</a:t>
              </a:r>
            </a:p>
          </p:txBody>
        </p:sp>
        <p:sp>
          <p:nvSpPr>
            <p:cNvPr id="16" name="TextBox 15"/>
            <p:cNvSpPr txBox="1"/>
            <p:nvPr/>
          </p:nvSpPr>
          <p:spPr>
            <a:xfrm>
              <a:off x="678428" y="1750145"/>
              <a:ext cx="8888359" cy="452283"/>
            </a:xfrm>
            <a:prstGeom prst="rect">
              <a:avLst/>
            </a:prstGeom>
            <a:ln>
              <a:noFill/>
            </a:ln>
          </p:spPr>
          <p:txBody>
            <a:bodyPr vert="horz" wrap="square" lIns="91440" tIns="45720" rIns="91440" bIns="45720" rtlCol="0">
              <a:noAutofit/>
            </a:body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hữu</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tỉ</a:t>
              </a:r>
              <a:r>
                <a:rPr lang="en-US" sz="2400" b="1">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   </a:t>
              </a:r>
              <a:r>
                <a:rPr lang="en-US" sz="2400" b="1">
                  <a:latin typeface="Times New Roman" panose="02020603050405020304" pitchFamily="18" charset="0"/>
                  <a:cs typeface="Times New Roman" panose="02020603050405020304" pitchFamily="18" charset="0"/>
                </a:rPr>
                <a:t>trên </a:t>
              </a:r>
              <a:r>
                <a:rPr lang="en-US" sz="2400" b="1" dirty="0" err="1">
                  <a:latin typeface="Times New Roman" panose="02020603050405020304" pitchFamily="18" charset="0"/>
                  <a:cs typeface="Times New Roman" panose="02020603050405020304" pitchFamily="18" charset="0"/>
                </a:rPr>
                <a:t>trục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p>
          </p:txBody>
        </p:sp>
        <p:graphicFrame>
          <p:nvGraphicFramePr>
            <p:cNvPr id="17" name="Object 16"/>
            <p:cNvGraphicFramePr>
              <a:graphicFrameLocks noChangeAspect="1"/>
            </p:cNvGraphicFramePr>
            <p:nvPr>
              <p:extLst>
                <p:ext uri="{D42A27DB-BD31-4B8C-83A1-F6EECF244321}">
                  <p14:modId xmlns:p14="http://schemas.microsoft.com/office/powerpoint/2010/main" val="1897294883"/>
                </p:ext>
              </p:extLst>
            </p:nvPr>
          </p:nvGraphicFramePr>
          <p:xfrm>
            <a:off x="4130797" y="1761832"/>
            <a:ext cx="1816100" cy="546100"/>
          </p:xfrm>
          <a:graphic>
            <a:graphicData uri="http://schemas.openxmlformats.org/presentationml/2006/ole">
              <mc:AlternateContent xmlns:mc="http://schemas.openxmlformats.org/markup-compatibility/2006">
                <mc:Choice xmlns:v="urn:schemas-microsoft-com:vml" Requires="v">
                  <p:oleObj name="Equation" r:id="rId3" imgW="1815840" imgH="545760" progId="Equation.DSMT4">
                    <p:embed/>
                  </p:oleObj>
                </mc:Choice>
                <mc:Fallback>
                  <p:oleObj name="Equation" r:id="rId3" imgW="1815840" imgH="545760" progId="Equation.DSMT4">
                    <p:embed/>
                    <p:pic>
                      <p:nvPicPr>
                        <p:cNvPr id="17" name="Object 16"/>
                        <p:cNvPicPr/>
                        <p:nvPr/>
                      </p:nvPicPr>
                      <p:blipFill>
                        <a:blip r:embed="rId4"/>
                        <a:stretch>
                          <a:fillRect/>
                        </a:stretch>
                      </p:blipFill>
                      <p:spPr>
                        <a:xfrm>
                          <a:off x="4130797" y="1761832"/>
                          <a:ext cx="1816100" cy="546100"/>
                        </a:xfrm>
                        <a:prstGeom prst="rect">
                          <a:avLst/>
                        </a:prstGeom>
                      </p:spPr>
                    </p:pic>
                  </p:oleObj>
                </mc:Fallback>
              </mc:AlternateContent>
            </a:graphicData>
          </a:graphic>
        </p:graphicFrame>
        <p:sp>
          <p:nvSpPr>
            <p:cNvPr id="18" name="TextBox 17"/>
            <p:cNvSpPr txBox="1"/>
            <p:nvPr/>
          </p:nvSpPr>
          <p:spPr>
            <a:xfrm>
              <a:off x="644020" y="2236833"/>
              <a:ext cx="11076032" cy="452283"/>
            </a:xfrm>
            <a:prstGeom prst="rect">
              <a:avLst/>
            </a:prstGeom>
            <a:ln>
              <a:noFill/>
            </a:ln>
          </p:spPr>
          <p:txBody>
            <a:bodyPr vert="horz" wrap="square" lIns="91440" tIns="45720" rIns="91440" bIns="45720" rtlCol="0">
              <a:noAutofit/>
            </a:body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Sắp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hữu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251229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
                                        <p:tgtEl>
                                          <p:spTgt spid="11"/>
                                        </p:tgtEl>
                                      </p:cBhvr>
                                    </p:animEffect>
                                    <p:anim calcmode="lin" valueType="num">
                                      <p:cBhvr>
                                        <p:cTn id="14" dur="400" fill="hold"/>
                                        <p:tgtEl>
                                          <p:spTgt spid="11"/>
                                        </p:tgtEl>
                                        <p:attrNameLst>
                                          <p:attrName>ppt_x</p:attrName>
                                        </p:attrNameLst>
                                      </p:cBhvr>
                                      <p:tavLst>
                                        <p:tav tm="0">
                                          <p:val>
                                            <p:strVal val="#ppt_x"/>
                                          </p:val>
                                        </p:tav>
                                        <p:tav tm="100000">
                                          <p:val>
                                            <p:strVal val="#ppt_x"/>
                                          </p:val>
                                        </p:tav>
                                      </p:tavLst>
                                    </p:anim>
                                    <p:anim calcmode="lin" valueType="num">
                                      <p:cBhvr>
                                        <p:cTn id="15" dur="400" fill="hold"/>
                                        <p:tgtEl>
                                          <p:spTgt spid="11"/>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
                                        <p:tgtEl>
                                          <p:spTgt spid="28"/>
                                        </p:tgtEl>
                                      </p:cBhvr>
                                    </p:animEffect>
                                    <p:anim calcmode="lin" valueType="num">
                                      <p:cBhvr>
                                        <p:cTn id="29" dur="400" fill="hold"/>
                                        <p:tgtEl>
                                          <p:spTgt spid="28"/>
                                        </p:tgtEl>
                                        <p:attrNameLst>
                                          <p:attrName>ppt_x</p:attrName>
                                        </p:attrNameLst>
                                      </p:cBhvr>
                                      <p:tavLst>
                                        <p:tav tm="0">
                                          <p:val>
                                            <p:strVal val="#ppt_x"/>
                                          </p:val>
                                        </p:tav>
                                        <p:tav tm="100000">
                                          <p:val>
                                            <p:strVal val="#ppt_x"/>
                                          </p:val>
                                        </p:tav>
                                      </p:tavLst>
                                    </p:anim>
                                    <p:anim calcmode="lin" valueType="num">
                                      <p:cBhvr>
                                        <p:cTn id="30" dur="400" fill="hold"/>
                                        <p:tgtEl>
                                          <p:spTgt spid="28"/>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3" presetClass="exit" presetSubtype="0" fill="hold" grpId="1" nodeType="clickEffect">
                                  <p:stCondLst>
                                    <p:cond delay="0"/>
                                  </p:stCondLst>
                                  <p:childTnLst>
                                    <p:anim calcmode="lin" valueType="num">
                                      <p:cBhvr>
                                        <p:cTn id="36" dur="600" decel="50000">
                                          <p:stCondLst>
                                            <p:cond delay="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400">
                                          <p:stCondLst>
                                            <p:cond delay="600"/>
                                          </p:stCondLst>
                                        </p:cTn>
                                        <p:tgtEl>
                                          <p:spTgt spid="28"/>
                                        </p:tgtEl>
                                        <p:attrNameLst>
                                          <p:attrName>ppt_x</p:attrName>
                                        </p:attrNameLst>
                                      </p:cBhvr>
                                      <p:tavLst>
                                        <p:tav tm="0">
                                          <p:val>
                                            <p:strVal val="ppt_x"/>
                                          </p:val>
                                        </p:tav>
                                        <p:tav tm="100000">
                                          <p:val>
                                            <p:strVal val="ppt_x"/>
                                          </p:val>
                                        </p:tav>
                                      </p:tavLst>
                                    </p:anim>
                                    <p:anim calcmode="lin" valueType="num">
                                      <p:cBhvr>
                                        <p:cTn id="38" dur="600" decel="50000">
                                          <p:stCondLst>
                                            <p:cond delay="0"/>
                                          </p:stCondLst>
                                        </p:cTn>
                                        <p:tgtEl>
                                          <p:spTgt spid="28"/>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39" dur="400">
                                          <p:stCondLst>
                                            <p:cond delay="600"/>
                                          </p:stCondLst>
                                        </p:cTn>
                                        <p:tgtEl>
                                          <p:spTgt spid="28"/>
                                        </p:tgtEl>
                                        <p:attrNameLst>
                                          <p:attrName>ppt_y</p:attrName>
                                        </p:attrNameLst>
                                      </p:cBhvr>
                                      <p:tavLst>
                                        <p:tav tm="0">
                                          <p:val>
                                            <p:strVal val="ppt_y"/>
                                          </p:val>
                                        </p:tav>
                                        <p:tav tm="100000">
                                          <p:val>
                                            <p:strVal val="ppt_y"/>
                                          </p:val>
                                        </p:tav>
                                      </p:tavLst>
                                    </p:anim>
                                    <p:animEffect transition="out" filter="fade">
                                      <p:cBhvr>
                                        <p:cTn id="40" dur="100">
                                          <p:stCondLst>
                                            <p:cond delay="900"/>
                                          </p:stCondLst>
                                        </p:cTn>
                                        <p:tgtEl>
                                          <p:spTgt spid="28"/>
                                        </p:tgtEl>
                                      </p:cBhvr>
                                    </p:animEffect>
                                    <p:set>
                                      <p:cBhvr>
                                        <p:cTn id="41" dur="1" fill="hold">
                                          <p:stCondLst>
                                            <p:cond delay="999"/>
                                          </p:stCondLst>
                                        </p:cTn>
                                        <p:tgtEl>
                                          <p:spTgt spid="2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3"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100"/>
                                        <p:tgtEl>
                                          <p:spTgt spid="30"/>
                                        </p:tgtEl>
                                      </p:cBhvr>
                                    </p:animEffect>
                                    <p:anim calcmode="lin" valueType="num">
                                      <p:cBhvr>
                                        <p:cTn id="47" dur="400" fill="hold"/>
                                        <p:tgtEl>
                                          <p:spTgt spid="30"/>
                                        </p:tgtEl>
                                        <p:attrNameLst>
                                          <p:attrName>ppt_x</p:attrName>
                                        </p:attrNameLst>
                                      </p:cBhvr>
                                      <p:tavLst>
                                        <p:tav tm="0">
                                          <p:val>
                                            <p:strVal val="#ppt_x"/>
                                          </p:val>
                                        </p:tav>
                                        <p:tav tm="100000">
                                          <p:val>
                                            <p:strVal val="#ppt_x"/>
                                          </p:val>
                                        </p:tav>
                                      </p:tavLst>
                                    </p:anim>
                                    <p:anim calcmode="lin" valueType="num">
                                      <p:cBhvr>
                                        <p:cTn id="48" dur="400" fill="hold"/>
                                        <p:tgtEl>
                                          <p:spTgt spid="30"/>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xit" presetSubtype="32" fill="hold" grpId="1" nodeType="clickEffect">
                                  <p:stCondLst>
                                    <p:cond delay="0"/>
                                  </p:stCondLst>
                                  <p:childTnLst>
                                    <p:anim calcmode="lin" valueType="num">
                                      <p:cBhvr>
                                        <p:cTn id="54" dur="500"/>
                                        <p:tgtEl>
                                          <p:spTgt spid="30"/>
                                        </p:tgtEl>
                                        <p:attrNameLst>
                                          <p:attrName>ppt_w</p:attrName>
                                        </p:attrNameLst>
                                      </p:cBhvr>
                                      <p:tavLst>
                                        <p:tav tm="0">
                                          <p:val>
                                            <p:strVal val="ppt_w"/>
                                          </p:val>
                                        </p:tav>
                                        <p:tav tm="100000">
                                          <p:val>
                                            <p:fltVal val="0"/>
                                          </p:val>
                                        </p:tav>
                                      </p:tavLst>
                                    </p:anim>
                                    <p:anim calcmode="lin" valueType="num">
                                      <p:cBhvr>
                                        <p:cTn id="55" dur="500"/>
                                        <p:tgtEl>
                                          <p:spTgt spid="30"/>
                                        </p:tgtEl>
                                        <p:attrNameLst>
                                          <p:attrName>ppt_h</p:attrName>
                                        </p:attrNameLst>
                                      </p:cBhvr>
                                      <p:tavLst>
                                        <p:tav tm="0">
                                          <p:val>
                                            <p:strVal val="ppt_h"/>
                                          </p:val>
                                        </p:tav>
                                        <p:tav tm="100000">
                                          <p:val>
                                            <p:fltVal val="0"/>
                                          </p:val>
                                        </p:tav>
                                      </p:tavLst>
                                    </p:anim>
                                    <p:set>
                                      <p:cBhvr>
                                        <p:cTn id="56" dur="1" fill="hold">
                                          <p:stCondLst>
                                            <p:cond delay="499"/>
                                          </p:stCondLst>
                                        </p:cTn>
                                        <p:tgtEl>
                                          <p:spTgt spid="3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3" presetClass="exit" presetSubtype="32" fill="hold" nodeType="click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set>
                                      <p:cBhvr>
                                        <p:cTn id="6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animBg="1"/>
      <p:bldP spid="28" grpId="1" animBg="1"/>
      <p:bldP spid="30" grpId="0" animBg="1"/>
      <p:bldP spid="3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596" y="49173"/>
            <a:ext cx="5761703" cy="648920"/>
          </a:xfrm>
          <a:prstGeom prst="rect">
            <a:avLst/>
          </a:prstGeom>
          <a:ln>
            <a:noFill/>
          </a:ln>
        </p:spPr>
        <p:txBody>
          <a:bodyPr vert="horz" wrap="square" lIns="91440" tIns="45720" rIns="91440" bIns="45720" rtlCol="0">
            <a:norm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TIẾT 5: LUYỆN TẬP CHUNG</a:t>
            </a:r>
          </a:p>
        </p:txBody>
      </p:sp>
      <p:grpSp>
        <p:nvGrpSpPr>
          <p:cNvPr id="28" name="Group 27"/>
          <p:cNvGrpSpPr/>
          <p:nvPr/>
        </p:nvGrpSpPr>
        <p:grpSpPr>
          <a:xfrm>
            <a:off x="604684" y="1161524"/>
            <a:ext cx="11201236" cy="1673116"/>
            <a:chOff x="604684" y="1120884"/>
            <a:chExt cx="11201236" cy="1673116"/>
          </a:xfrm>
        </p:grpSpPr>
        <p:sp>
          <p:nvSpPr>
            <p:cNvPr id="2" name="Rounded Rectangle 1"/>
            <p:cNvSpPr/>
            <p:nvPr/>
          </p:nvSpPr>
          <p:spPr>
            <a:xfrm>
              <a:off x="604684" y="1120884"/>
              <a:ext cx="11201236" cy="1673116"/>
            </a:xfrm>
            <a:prstGeom prst="roundRect">
              <a:avLst/>
            </a:prstGeom>
            <a:solidFill>
              <a:schemeClr val="accent4">
                <a:lumMod val="20000"/>
                <a:lumOff val="8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4684" y="1120884"/>
              <a:ext cx="5761703" cy="599766"/>
            </a:xfrm>
            <a:prstGeom prst="rect">
              <a:avLst/>
            </a:prstGeom>
            <a:ln>
              <a:noFill/>
            </a:ln>
          </p:spPr>
          <p:txBody>
            <a:bodyPr vert="horz" wrap="square" lIns="91440" tIns="45720" rIns="91440" bIns="45720" rtlCol="0">
              <a:normAutofit/>
            </a:bodyPr>
            <a:lstStyle/>
            <a:p>
              <a:pPr algn="just"/>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2: (SGK/14)</a:t>
              </a:r>
            </a:p>
          </p:txBody>
        </p:sp>
        <p:sp>
          <p:nvSpPr>
            <p:cNvPr id="6" name="TextBox 5"/>
            <p:cNvSpPr txBox="1"/>
            <p:nvPr/>
          </p:nvSpPr>
          <p:spPr>
            <a:xfrm>
              <a:off x="678428" y="1750145"/>
              <a:ext cx="8888359" cy="452283"/>
            </a:xfrm>
            <a:prstGeom prst="rect">
              <a:avLst/>
            </a:prstGeom>
            <a:ln>
              <a:noFill/>
            </a:ln>
          </p:spPr>
          <p:txBody>
            <a:bodyPr vert="horz" wrap="square" lIns="91440" tIns="45720" rIns="91440" bIns="45720" rtlCol="0">
              <a:noAutofit/>
            </a:body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hữu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p>
          </p:txBody>
        </p:sp>
        <p:graphicFrame>
          <p:nvGraphicFramePr>
            <p:cNvPr id="7" name="Object 6"/>
            <p:cNvGraphicFramePr>
              <a:graphicFrameLocks noChangeAspect="1"/>
            </p:cNvGraphicFramePr>
            <p:nvPr>
              <p:extLst>
                <p:ext uri="{D42A27DB-BD31-4B8C-83A1-F6EECF244321}">
                  <p14:modId xmlns:p14="http://schemas.microsoft.com/office/powerpoint/2010/main" val="1564541407"/>
                </p:ext>
              </p:extLst>
            </p:nvPr>
          </p:nvGraphicFramePr>
          <p:xfrm>
            <a:off x="4151876" y="1774316"/>
            <a:ext cx="1587500" cy="546100"/>
          </p:xfrm>
          <a:graphic>
            <a:graphicData uri="http://schemas.openxmlformats.org/presentationml/2006/ole">
              <mc:AlternateContent xmlns:mc="http://schemas.openxmlformats.org/markup-compatibility/2006">
                <mc:Choice xmlns:v="urn:schemas-microsoft-com:vml" Requires="v">
                  <p:oleObj name="Equation" r:id="rId2" imgW="1587240" imgH="545760" progId="Equation.DSMT4">
                    <p:embed/>
                  </p:oleObj>
                </mc:Choice>
                <mc:Fallback>
                  <p:oleObj name="Equation" r:id="rId2" imgW="1587240" imgH="545760" progId="Equation.DSMT4">
                    <p:embed/>
                    <p:pic>
                      <p:nvPicPr>
                        <p:cNvPr id="7" name="Object 6"/>
                        <p:cNvPicPr/>
                        <p:nvPr/>
                      </p:nvPicPr>
                      <p:blipFill>
                        <a:blip r:embed="rId3"/>
                        <a:stretch>
                          <a:fillRect/>
                        </a:stretch>
                      </p:blipFill>
                      <p:spPr>
                        <a:xfrm>
                          <a:off x="4151876" y="1774316"/>
                          <a:ext cx="1587500" cy="546100"/>
                        </a:xfrm>
                        <a:prstGeom prst="rect">
                          <a:avLst/>
                        </a:prstGeom>
                      </p:spPr>
                    </p:pic>
                  </p:oleObj>
                </mc:Fallback>
              </mc:AlternateContent>
            </a:graphicData>
          </a:graphic>
        </p:graphicFrame>
        <p:sp>
          <p:nvSpPr>
            <p:cNvPr id="8" name="TextBox 7"/>
            <p:cNvSpPr txBox="1"/>
            <p:nvPr/>
          </p:nvSpPr>
          <p:spPr>
            <a:xfrm>
              <a:off x="644020" y="2236833"/>
              <a:ext cx="11076032" cy="452283"/>
            </a:xfrm>
            <a:prstGeom prst="rect">
              <a:avLst/>
            </a:prstGeom>
            <a:ln>
              <a:noFill/>
            </a:ln>
          </p:spPr>
          <p:txBody>
            <a:bodyPr vert="horz" wrap="square" lIns="91440" tIns="45720" rIns="91440" bIns="45720" rtlCol="0">
              <a:noAutofit/>
            </a:body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Sắp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xếp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hữu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tỉ</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vẽ</a:t>
              </a:r>
              <a:r>
                <a:rPr lang="en-US" sz="2400" b="1" dirty="0">
                  <a:latin typeface="Times New Roman" panose="02020603050405020304" pitchFamily="18" charset="0"/>
                  <a:cs typeface="Times New Roman" panose="02020603050405020304" pitchFamily="18" charset="0"/>
                </a:rPr>
                <a:t>.                         </a:t>
              </a:r>
            </a:p>
          </p:txBody>
        </p:sp>
      </p:grpSp>
      <p:sp>
        <p:nvSpPr>
          <p:cNvPr id="9" name="TextBox 8"/>
          <p:cNvSpPr txBox="1"/>
          <p:nvPr/>
        </p:nvSpPr>
        <p:spPr>
          <a:xfrm>
            <a:off x="5928852" y="2790717"/>
            <a:ext cx="1101213" cy="417884"/>
          </a:xfrm>
          <a:prstGeom prst="rect">
            <a:avLst/>
          </a:prstGeom>
          <a:ln>
            <a:noFill/>
          </a:ln>
        </p:spPr>
        <p:txBody>
          <a:bodyPr vert="horz" wrap="square" lIns="91440" tIns="45720" rIns="91440" bIns="45720" rtlCol="0">
            <a:noAutofit/>
          </a:bodyPr>
          <a:lstStyle/>
          <a:p>
            <a:pPr algn="ctr"/>
            <a:r>
              <a:rPr lang="en-US" sz="2400" b="1" dirty="0" err="1">
                <a:solidFill>
                  <a:srgbClr val="0000FF"/>
                </a:solidFill>
                <a:latin typeface="Times New Roman" panose="02020603050405020304" pitchFamily="18" charset="0"/>
                <a:cs typeface="Times New Roman" panose="02020603050405020304" pitchFamily="18" charset="0"/>
              </a:rPr>
              <a:t>Giải</a:t>
            </a:r>
            <a:endParaRPr lang="en-US" sz="2400" b="1" dirty="0">
              <a:solidFill>
                <a:srgbClr val="0000FF"/>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634189" y="3057841"/>
            <a:ext cx="4380264" cy="589934"/>
            <a:chOff x="634189" y="3303641"/>
            <a:chExt cx="4380264" cy="589934"/>
          </a:xfrm>
        </p:grpSpPr>
        <p:sp>
          <p:nvSpPr>
            <p:cNvPr id="10" name="TextBox 9"/>
            <p:cNvSpPr txBox="1"/>
            <p:nvPr/>
          </p:nvSpPr>
          <p:spPr>
            <a:xfrm>
              <a:off x="634189" y="3303641"/>
              <a:ext cx="4380264" cy="589934"/>
            </a:xfrm>
            <a:prstGeom prst="rect">
              <a:avLst/>
            </a:prstGeom>
            <a:ln>
              <a:noFill/>
            </a:ln>
          </p:spPr>
          <p:txBody>
            <a:bodyPr vert="horz" wrap="square" lIns="91440" tIns="45720" rIns="91440" bIns="45720" rtlCol="0">
              <a:noAutofit/>
            </a:bodyPr>
            <a:lstStyle/>
            <a:p>
              <a:pPr algn="just"/>
              <a:r>
                <a:rPr lang="en-US" sz="2400" dirty="0">
                  <a:latin typeface="Times New Roman" panose="02020603050405020304" pitchFamily="18" charset="0"/>
                  <a:cs typeface="Times New Roman" panose="02020603050405020304" pitchFamily="18" charset="0"/>
                </a:rPr>
                <a:t>a) Ta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p>
          </p:txBody>
        </p:sp>
        <p:graphicFrame>
          <p:nvGraphicFramePr>
            <p:cNvPr id="11" name="Object 10"/>
            <p:cNvGraphicFramePr>
              <a:graphicFrameLocks noChangeAspect="1"/>
            </p:cNvGraphicFramePr>
            <p:nvPr>
              <p:extLst>
                <p:ext uri="{D42A27DB-BD31-4B8C-83A1-F6EECF244321}">
                  <p14:modId xmlns:p14="http://schemas.microsoft.com/office/powerpoint/2010/main" val="1695721548"/>
                </p:ext>
              </p:extLst>
            </p:nvPr>
          </p:nvGraphicFramePr>
          <p:xfrm>
            <a:off x="1999022" y="3337899"/>
            <a:ext cx="1016000" cy="546100"/>
          </p:xfrm>
          <a:graphic>
            <a:graphicData uri="http://schemas.openxmlformats.org/presentationml/2006/ole">
              <mc:AlternateContent xmlns:mc="http://schemas.openxmlformats.org/markup-compatibility/2006">
                <mc:Choice xmlns:v="urn:schemas-microsoft-com:vml" Requires="v">
                  <p:oleObj name="Equation" r:id="rId4" imgW="1015920" imgH="545760" progId="Equation.DSMT4">
                    <p:embed/>
                  </p:oleObj>
                </mc:Choice>
                <mc:Fallback>
                  <p:oleObj name="Equation" r:id="rId4" imgW="1015920" imgH="545760" progId="Equation.DSMT4">
                    <p:embed/>
                    <p:pic>
                      <p:nvPicPr>
                        <p:cNvPr id="11" name="Object 10"/>
                        <p:cNvPicPr/>
                        <p:nvPr/>
                      </p:nvPicPr>
                      <p:blipFill>
                        <a:blip r:embed="rId5"/>
                        <a:stretch>
                          <a:fillRect/>
                        </a:stretch>
                      </p:blipFill>
                      <p:spPr>
                        <a:xfrm>
                          <a:off x="1999022" y="3337899"/>
                          <a:ext cx="1016000" cy="5461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7461735"/>
                </p:ext>
              </p:extLst>
            </p:nvPr>
          </p:nvGraphicFramePr>
          <p:xfrm>
            <a:off x="3118517" y="3342661"/>
            <a:ext cx="1155700" cy="546100"/>
          </p:xfrm>
          <a:graphic>
            <a:graphicData uri="http://schemas.openxmlformats.org/presentationml/2006/ole">
              <mc:AlternateContent xmlns:mc="http://schemas.openxmlformats.org/markup-compatibility/2006">
                <mc:Choice xmlns:v="urn:schemas-microsoft-com:vml" Requires="v">
                  <p:oleObj name="Equation" r:id="rId6" imgW="1155600" imgH="545760" progId="Equation.DSMT4">
                    <p:embed/>
                  </p:oleObj>
                </mc:Choice>
                <mc:Fallback>
                  <p:oleObj name="Equation" r:id="rId6" imgW="1155600" imgH="545760" progId="Equation.DSMT4">
                    <p:embed/>
                    <p:pic>
                      <p:nvPicPr>
                        <p:cNvPr id="12" name="Object 11"/>
                        <p:cNvPicPr/>
                        <p:nvPr/>
                      </p:nvPicPr>
                      <p:blipFill>
                        <a:blip r:embed="rId7"/>
                        <a:stretch>
                          <a:fillRect/>
                        </a:stretch>
                      </p:blipFill>
                      <p:spPr>
                        <a:xfrm>
                          <a:off x="3118517" y="3342661"/>
                          <a:ext cx="1155700" cy="546100"/>
                        </a:xfrm>
                        <a:prstGeom prst="rect">
                          <a:avLst/>
                        </a:prstGeom>
                      </p:spPr>
                    </p:pic>
                  </p:oleObj>
                </mc:Fallback>
              </mc:AlternateContent>
            </a:graphicData>
          </a:graphic>
        </p:graphicFrame>
      </p:grpSp>
      <p:grpSp>
        <p:nvGrpSpPr>
          <p:cNvPr id="17" name="Group 16"/>
          <p:cNvGrpSpPr/>
          <p:nvPr/>
        </p:nvGrpSpPr>
        <p:grpSpPr>
          <a:xfrm>
            <a:off x="786581" y="3549462"/>
            <a:ext cx="11169445" cy="1415845"/>
            <a:chOff x="786581" y="4227870"/>
            <a:chExt cx="11169445" cy="1415845"/>
          </a:xfrm>
        </p:grpSpPr>
        <p:sp>
          <p:nvSpPr>
            <p:cNvPr id="14" name="TextBox 13"/>
            <p:cNvSpPr txBox="1"/>
            <p:nvPr/>
          </p:nvSpPr>
          <p:spPr>
            <a:xfrm>
              <a:off x="786581" y="4227870"/>
              <a:ext cx="11169445" cy="1415845"/>
            </a:xfrm>
            <a:prstGeom prst="rect">
              <a:avLst/>
            </a:prstGeom>
            <a:ln>
              <a:noFill/>
            </a:ln>
          </p:spPr>
          <p:txBody>
            <a:bodyPr vert="horz" wrap="square" lIns="91440" tIns="45720" rIns="91440" bIns="45720" rtlCol="0">
              <a:noAutofit/>
            </a:bodyPr>
            <a:lstStyle/>
            <a:p>
              <a:pPr algn="just">
                <a:lnSpc>
                  <a:spcPct val="150000"/>
                </a:lnSpc>
              </a:pPr>
              <a:r>
                <a:rPr lang="en-US" sz="2400" dirty="0">
                  <a:latin typeface="Times New Roman" panose="02020603050405020304" pitchFamily="18" charset="0"/>
                  <a:cs typeface="Times New Roman" panose="02020603050405020304" pitchFamily="18" charset="0"/>
                </a:rPr>
                <a:t>Chia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hữu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p>
          </p:txBody>
        </p:sp>
        <p:graphicFrame>
          <p:nvGraphicFramePr>
            <p:cNvPr id="15" name="Object 14"/>
            <p:cNvGraphicFramePr>
              <a:graphicFrameLocks noChangeAspect="1"/>
            </p:cNvGraphicFramePr>
            <p:nvPr>
              <p:extLst>
                <p:ext uri="{D42A27DB-BD31-4B8C-83A1-F6EECF244321}">
                  <p14:modId xmlns:p14="http://schemas.microsoft.com/office/powerpoint/2010/main" val="283587419"/>
                </p:ext>
              </p:extLst>
            </p:nvPr>
          </p:nvGraphicFramePr>
          <p:xfrm>
            <a:off x="2114141" y="4876653"/>
            <a:ext cx="215900" cy="546100"/>
          </p:xfrm>
          <a:graphic>
            <a:graphicData uri="http://schemas.openxmlformats.org/presentationml/2006/ole">
              <mc:AlternateContent xmlns:mc="http://schemas.openxmlformats.org/markup-compatibility/2006">
                <mc:Choice xmlns:v="urn:schemas-microsoft-com:vml" Requires="v">
                  <p:oleObj name="Equation" r:id="rId8" imgW="215640" imgH="545760" progId="Equation.DSMT4">
                    <p:embed/>
                  </p:oleObj>
                </mc:Choice>
                <mc:Fallback>
                  <p:oleObj name="Equation" r:id="rId8" imgW="215640" imgH="545760" progId="Equation.DSMT4">
                    <p:embed/>
                    <p:pic>
                      <p:nvPicPr>
                        <p:cNvPr id="15" name="Object 14"/>
                        <p:cNvPicPr/>
                        <p:nvPr/>
                      </p:nvPicPr>
                      <p:blipFill>
                        <a:blip r:embed="rId9"/>
                        <a:stretch>
                          <a:fillRect/>
                        </a:stretch>
                      </p:blipFill>
                      <p:spPr>
                        <a:xfrm>
                          <a:off x="2114141" y="4876653"/>
                          <a:ext cx="215900" cy="5461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723204696"/>
                </p:ext>
              </p:extLst>
            </p:nvPr>
          </p:nvGraphicFramePr>
          <p:xfrm>
            <a:off x="6365746" y="4914291"/>
            <a:ext cx="1485900" cy="546100"/>
          </p:xfrm>
          <a:graphic>
            <a:graphicData uri="http://schemas.openxmlformats.org/presentationml/2006/ole">
              <mc:AlternateContent xmlns:mc="http://schemas.openxmlformats.org/markup-compatibility/2006">
                <mc:Choice xmlns:v="urn:schemas-microsoft-com:vml" Requires="v">
                  <p:oleObj name="Equation" r:id="rId10" imgW="1485720" imgH="545760" progId="Equation.DSMT4">
                    <p:embed/>
                  </p:oleObj>
                </mc:Choice>
                <mc:Fallback>
                  <p:oleObj name="Equation" r:id="rId10" imgW="1485720" imgH="545760" progId="Equation.DSMT4">
                    <p:embed/>
                    <p:pic>
                      <p:nvPicPr>
                        <p:cNvPr id="16" name="Object 15"/>
                        <p:cNvPicPr/>
                        <p:nvPr/>
                      </p:nvPicPr>
                      <p:blipFill>
                        <a:blip r:embed="rId11"/>
                        <a:stretch>
                          <a:fillRect/>
                        </a:stretch>
                      </p:blipFill>
                      <p:spPr>
                        <a:xfrm>
                          <a:off x="6365746" y="4914291"/>
                          <a:ext cx="1485900" cy="546100"/>
                        </a:xfrm>
                        <a:prstGeom prst="rect">
                          <a:avLst/>
                        </a:prstGeom>
                      </p:spPr>
                    </p:pic>
                  </p:oleObj>
                </mc:Fallback>
              </mc:AlternateContent>
            </a:graphicData>
          </a:graphic>
        </p:graphicFrame>
      </p:grpSp>
      <p:pic>
        <p:nvPicPr>
          <p:cNvPr id="18" name="Picture 17"/>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2900516" y="4615795"/>
            <a:ext cx="5447071" cy="1499830"/>
          </a:xfrm>
          <a:prstGeom prst="rect">
            <a:avLst/>
          </a:prstGeom>
          <a:noFill/>
          <a:ln>
            <a:noFill/>
          </a:ln>
        </p:spPr>
      </p:pic>
      <p:grpSp>
        <p:nvGrpSpPr>
          <p:cNvPr id="24" name="Group 23"/>
          <p:cNvGrpSpPr/>
          <p:nvPr/>
        </p:nvGrpSpPr>
        <p:grpSpPr>
          <a:xfrm>
            <a:off x="904568" y="6115625"/>
            <a:ext cx="6833419" cy="619472"/>
            <a:chOff x="904568" y="6115625"/>
            <a:chExt cx="6833419" cy="619472"/>
          </a:xfrm>
        </p:grpSpPr>
        <p:sp>
          <p:nvSpPr>
            <p:cNvPr id="19" name="TextBox 18"/>
            <p:cNvSpPr txBox="1"/>
            <p:nvPr/>
          </p:nvSpPr>
          <p:spPr>
            <a:xfrm>
              <a:off x="904568" y="6115625"/>
              <a:ext cx="6833419" cy="619472"/>
            </a:xfrm>
            <a:prstGeom prst="rect">
              <a:avLst/>
            </a:prstGeom>
            <a:ln>
              <a:noFill/>
            </a:ln>
          </p:spPr>
          <p:txBody>
            <a:bodyPr vert="horz" wrap="square" lIns="91440" tIns="45720" rIns="91440" bIns="45720" rtlCol="0">
              <a:noAutofit/>
            </a:bodyPr>
            <a:lstStyle/>
            <a:p>
              <a:pPr algn="just"/>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trước</a:t>
              </a:r>
              <a:r>
                <a:rPr lang="en-US" sz="2400" dirty="0">
                  <a:latin typeface="Times New Roman" panose="02020603050405020304" pitchFamily="18" charset="0"/>
                  <a:cs typeface="Times New Roman" panose="02020603050405020304" pitchFamily="18" charset="0"/>
                </a:rPr>
                <a:t>   </a:t>
              </a:r>
            </a:p>
          </p:txBody>
        </p:sp>
        <p:graphicFrame>
          <p:nvGraphicFramePr>
            <p:cNvPr id="20" name="Object 19"/>
            <p:cNvGraphicFramePr>
              <a:graphicFrameLocks noChangeAspect="1"/>
            </p:cNvGraphicFramePr>
            <p:nvPr>
              <p:extLst>
                <p:ext uri="{D42A27DB-BD31-4B8C-83A1-F6EECF244321}">
                  <p14:modId xmlns:p14="http://schemas.microsoft.com/office/powerpoint/2010/main" val="4054162788"/>
                </p:ext>
              </p:extLst>
            </p:nvPr>
          </p:nvGraphicFramePr>
          <p:xfrm>
            <a:off x="2793588" y="6250429"/>
            <a:ext cx="698500" cy="330200"/>
          </p:xfrm>
          <a:graphic>
            <a:graphicData uri="http://schemas.openxmlformats.org/presentationml/2006/ole">
              <mc:AlternateContent xmlns:mc="http://schemas.openxmlformats.org/markup-compatibility/2006">
                <mc:Choice xmlns:v="urn:schemas-microsoft-com:vml" Requires="v">
                  <p:oleObj name="Equation" r:id="rId13" imgW="698400" imgH="330120" progId="Equation.DSMT4">
                    <p:embed/>
                  </p:oleObj>
                </mc:Choice>
                <mc:Fallback>
                  <p:oleObj name="Equation" r:id="rId13" imgW="698400" imgH="330120" progId="Equation.DSMT4">
                    <p:embed/>
                    <p:pic>
                      <p:nvPicPr>
                        <p:cNvPr id="20" name="Object 19"/>
                        <p:cNvPicPr/>
                        <p:nvPr/>
                      </p:nvPicPr>
                      <p:blipFill>
                        <a:blip r:embed="rId14"/>
                        <a:stretch>
                          <a:fillRect/>
                        </a:stretch>
                      </p:blipFill>
                      <p:spPr>
                        <a:xfrm>
                          <a:off x="2793588" y="6250429"/>
                          <a:ext cx="698500" cy="3302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252486781"/>
                </p:ext>
              </p:extLst>
            </p:nvPr>
          </p:nvGraphicFramePr>
          <p:xfrm>
            <a:off x="4837676" y="6127266"/>
            <a:ext cx="215900" cy="546100"/>
          </p:xfrm>
          <a:graphic>
            <a:graphicData uri="http://schemas.openxmlformats.org/presentationml/2006/ole">
              <mc:AlternateContent xmlns:mc="http://schemas.openxmlformats.org/markup-compatibility/2006">
                <mc:Choice xmlns:v="urn:schemas-microsoft-com:vml" Requires="v">
                  <p:oleObj name="Equation" r:id="rId15" imgW="215640" imgH="545760" progId="Equation.DSMT4">
                    <p:embed/>
                  </p:oleObj>
                </mc:Choice>
                <mc:Fallback>
                  <p:oleObj name="Equation" r:id="rId15" imgW="215640" imgH="545760" progId="Equation.DSMT4">
                    <p:embed/>
                    <p:pic>
                      <p:nvPicPr>
                        <p:cNvPr id="21" name="Object 20"/>
                        <p:cNvPicPr/>
                        <p:nvPr/>
                      </p:nvPicPr>
                      <p:blipFill>
                        <a:blip r:embed="rId16"/>
                        <a:stretch>
                          <a:fillRect/>
                        </a:stretch>
                      </p:blipFill>
                      <p:spPr>
                        <a:xfrm>
                          <a:off x="4837676" y="6127266"/>
                          <a:ext cx="215900" cy="5461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149327843"/>
                </p:ext>
              </p:extLst>
            </p:nvPr>
          </p:nvGraphicFramePr>
          <p:xfrm>
            <a:off x="5481676" y="6132186"/>
            <a:ext cx="215900" cy="546100"/>
          </p:xfrm>
          <a:graphic>
            <a:graphicData uri="http://schemas.openxmlformats.org/presentationml/2006/ole">
              <mc:AlternateContent xmlns:mc="http://schemas.openxmlformats.org/markup-compatibility/2006">
                <mc:Choice xmlns:v="urn:schemas-microsoft-com:vml" Requires="v">
                  <p:oleObj name="Equation" r:id="rId17" imgW="215640" imgH="545760" progId="Equation.DSMT4">
                    <p:embed/>
                  </p:oleObj>
                </mc:Choice>
                <mc:Fallback>
                  <p:oleObj name="Equation" r:id="rId17" imgW="215640" imgH="545760" progId="Equation.DSMT4">
                    <p:embed/>
                    <p:pic>
                      <p:nvPicPr>
                        <p:cNvPr id="22" name="Object 21"/>
                        <p:cNvPicPr/>
                        <p:nvPr/>
                      </p:nvPicPr>
                      <p:blipFill>
                        <a:blip r:embed="rId16"/>
                        <a:stretch>
                          <a:fillRect/>
                        </a:stretch>
                      </p:blipFill>
                      <p:spPr>
                        <a:xfrm>
                          <a:off x="5481676" y="6132186"/>
                          <a:ext cx="215900" cy="5461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402583933"/>
                </p:ext>
              </p:extLst>
            </p:nvPr>
          </p:nvGraphicFramePr>
          <p:xfrm>
            <a:off x="7058025" y="6213475"/>
            <a:ext cx="558800" cy="330200"/>
          </p:xfrm>
          <a:graphic>
            <a:graphicData uri="http://schemas.openxmlformats.org/presentationml/2006/ole">
              <mc:AlternateContent xmlns:mc="http://schemas.openxmlformats.org/markup-compatibility/2006">
                <mc:Choice xmlns:v="urn:schemas-microsoft-com:vml" Requires="v">
                  <p:oleObj name="Equation" r:id="rId18" imgW="558720" imgH="330120" progId="Equation.DSMT4">
                    <p:embed/>
                  </p:oleObj>
                </mc:Choice>
                <mc:Fallback>
                  <p:oleObj name="Equation" r:id="rId18" imgW="558720" imgH="330120" progId="Equation.DSMT4">
                    <p:embed/>
                    <p:pic>
                      <p:nvPicPr>
                        <p:cNvPr id="23" name="Object 22"/>
                        <p:cNvPicPr/>
                        <p:nvPr/>
                      </p:nvPicPr>
                      <p:blipFill>
                        <a:blip r:embed="rId19"/>
                        <a:stretch>
                          <a:fillRect/>
                        </a:stretch>
                      </p:blipFill>
                      <p:spPr>
                        <a:xfrm>
                          <a:off x="7058025" y="6213475"/>
                          <a:ext cx="558800" cy="330200"/>
                        </a:xfrm>
                        <a:prstGeom prst="rect">
                          <a:avLst/>
                        </a:prstGeom>
                      </p:spPr>
                    </p:pic>
                  </p:oleObj>
                </mc:Fallback>
              </mc:AlternateContent>
            </a:graphicData>
          </a:graphic>
        </p:graphicFrame>
      </p:grpSp>
      <p:grpSp>
        <p:nvGrpSpPr>
          <p:cNvPr id="27" name="Group 26"/>
          <p:cNvGrpSpPr/>
          <p:nvPr/>
        </p:nvGrpSpPr>
        <p:grpSpPr>
          <a:xfrm>
            <a:off x="7605380" y="6113450"/>
            <a:ext cx="2897861" cy="555895"/>
            <a:chOff x="8662214" y="6105830"/>
            <a:chExt cx="2897861" cy="555895"/>
          </a:xfrm>
        </p:grpSpPr>
        <p:graphicFrame>
          <p:nvGraphicFramePr>
            <p:cNvPr id="25" name="Object 24"/>
            <p:cNvGraphicFramePr>
              <a:graphicFrameLocks noChangeAspect="1"/>
            </p:cNvGraphicFramePr>
            <p:nvPr>
              <p:extLst>
                <p:ext uri="{D42A27DB-BD31-4B8C-83A1-F6EECF244321}">
                  <p14:modId xmlns:p14="http://schemas.microsoft.com/office/powerpoint/2010/main" val="1450398946"/>
                </p:ext>
              </p:extLst>
            </p:nvPr>
          </p:nvGraphicFramePr>
          <p:xfrm>
            <a:off x="9693175" y="6115625"/>
            <a:ext cx="1866900" cy="546100"/>
          </p:xfrm>
          <a:graphic>
            <a:graphicData uri="http://schemas.openxmlformats.org/presentationml/2006/ole">
              <mc:AlternateContent xmlns:mc="http://schemas.openxmlformats.org/markup-compatibility/2006">
                <mc:Choice xmlns:v="urn:schemas-microsoft-com:vml" Requires="v">
                  <p:oleObj name="Equation" r:id="rId20" imgW="1866600" imgH="545760" progId="Equation.DSMT4">
                    <p:embed/>
                  </p:oleObj>
                </mc:Choice>
                <mc:Fallback>
                  <p:oleObj name="Equation" r:id="rId20" imgW="1866600" imgH="545760" progId="Equation.DSMT4">
                    <p:embed/>
                    <p:pic>
                      <p:nvPicPr>
                        <p:cNvPr id="25" name="Object 24"/>
                        <p:cNvPicPr/>
                        <p:nvPr/>
                      </p:nvPicPr>
                      <p:blipFill>
                        <a:blip r:embed="rId21"/>
                        <a:stretch>
                          <a:fillRect/>
                        </a:stretch>
                      </p:blipFill>
                      <p:spPr>
                        <a:xfrm>
                          <a:off x="9693175" y="6115625"/>
                          <a:ext cx="1866900" cy="546100"/>
                        </a:xfrm>
                        <a:prstGeom prst="rect">
                          <a:avLst/>
                        </a:prstGeom>
                      </p:spPr>
                    </p:pic>
                  </p:oleObj>
                </mc:Fallback>
              </mc:AlternateContent>
            </a:graphicData>
          </a:graphic>
        </p:graphicFrame>
        <p:sp>
          <p:nvSpPr>
            <p:cNvPr id="26" name="TextBox 25"/>
            <p:cNvSpPr txBox="1"/>
            <p:nvPr/>
          </p:nvSpPr>
          <p:spPr>
            <a:xfrm>
              <a:off x="8662214" y="6105830"/>
              <a:ext cx="1217769" cy="341710"/>
            </a:xfrm>
            <a:prstGeom prst="rect">
              <a:avLst/>
            </a:prstGeom>
            <a:ln>
              <a:noFill/>
            </a:ln>
          </p:spPr>
          <p:txBody>
            <a:bodyPr vert="horz" wrap="square" lIns="91440" tIns="45720" rIns="91440" bIns="45720" rtlCol="0">
              <a:noAutofit/>
            </a:bodyPr>
            <a:lstStyle/>
            <a:p>
              <a:pPr algn="just"/>
              <a:r>
                <a:rPr lang="en-US" sz="2400" dirty="0">
                  <a:latin typeface="Times New Roman" panose="02020603050405020304" pitchFamily="18" charset="0"/>
                  <a:cs typeface="Times New Roman" panose="02020603050405020304" pitchFamily="18" charset="0"/>
                </a:rPr>
                <a:t>Do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p>
          </p:txBody>
        </p:sp>
      </p:grpSp>
      <p:sp>
        <p:nvSpPr>
          <p:cNvPr id="31" name="TextBox 30"/>
          <p:cNvSpPr txBox="1"/>
          <p:nvPr/>
        </p:nvSpPr>
        <p:spPr>
          <a:xfrm>
            <a:off x="604685" y="510958"/>
            <a:ext cx="4231475" cy="599766"/>
          </a:xfrm>
          <a:prstGeom prst="rect">
            <a:avLst/>
          </a:prstGeom>
          <a:ln>
            <a:noFill/>
          </a:ln>
        </p:spPr>
        <p:txBody>
          <a:bodyPr vert="horz" wrap="square" lIns="91440" tIns="45720" rIns="91440" bIns="45720" rtlCol="0">
            <a:normAutofit/>
          </a:bodyPr>
          <a:lstStyle/>
          <a:p>
            <a:pPr algn="just"/>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1: So </a:t>
            </a:r>
            <a:r>
              <a:rPr lang="en-US" sz="2800" b="1" dirty="0" err="1">
                <a:solidFill>
                  <a:srgbClr val="0000FF"/>
                </a:solidFill>
                <a:latin typeface="Times New Roman" panose="02020603050405020304" pitchFamily="18" charset="0"/>
                <a:cs typeface="Times New Roman" panose="02020603050405020304" pitchFamily="18" charset="0"/>
              </a:rPr>
              <a:t>sánh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hữu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tỉ</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53B174F-EE32-44C0-AEBD-2414C6D6BB2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b="8819"/>
          <a:stretch/>
        </p:blipFill>
        <p:spPr>
          <a:xfrm>
            <a:off x="10384439" y="4541520"/>
            <a:ext cx="2127117" cy="2127117"/>
          </a:xfrm>
          <a:prstGeom prst="rect">
            <a:avLst/>
          </a:prstGeom>
        </p:spPr>
      </p:pic>
    </p:spTree>
    <p:extLst>
      <p:ext uri="{BB962C8B-B14F-4D97-AF65-F5344CB8AC3E}">
        <p14:creationId xmlns:p14="http://schemas.microsoft.com/office/powerpoint/2010/main" val="171972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596" y="108165"/>
            <a:ext cx="5761703" cy="648920"/>
          </a:xfrm>
          <a:prstGeom prst="rect">
            <a:avLst/>
          </a:prstGeom>
          <a:ln>
            <a:noFill/>
          </a:ln>
        </p:spPr>
        <p:txBody>
          <a:bodyPr vert="horz" wrap="square" lIns="91440" tIns="45720" rIns="91440" bIns="45720" rtlCol="0">
            <a:norm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TIẾT 5: LUYỆN TẬP CHUNG</a:t>
            </a:r>
          </a:p>
        </p:txBody>
      </p:sp>
      <p:grpSp>
        <p:nvGrpSpPr>
          <p:cNvPr id="7" name="Group 6"/>
          <p:cNvGrpSpPr/>
          <p:nvPr/>
        </p:nvGrpSpPr>
        <p:grpSpPr>
          <a:xfrm>
            <a:off x="594524" y="1167420"/>
            <a:ext cx="11089476" cy="1606260"/>
            <a:chOff x="594524" y="1167420"/>
            <a:chExt cx="11089476" cy="1606260"/>
          </a:xfrm>
        </p:grpSpPr>
        <p:sp>
          <p:nvSpPr>
            <p:cNvPr id="6" name="Rounded Rectangle 5"/>
            <p:cNvSpPr/>
            <p:nvPr/>
          </p:nvSpPr>
          <p:spPr>
            <a:xfrm>
              <a:off x="594524" y="1167420"/>
              <a:ext cx="11089476" cy="1606260"/>
            </a:xfrm>
            <a:prstGeom prst="roundRect">
              <a:avLst/>
            </a:prstGeom>
            <a:solidFill>
              <a:schemeClr val="accent4">
                <a:lumMod val="20000"/>
                <a:lumOff val="8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604684" y="1248700"/>
              <a:ext cx="9143440" cy="1212884"/>
              <a:chOff x="604684" y="1248700"/>
              <a:chExt cx="9143440" cy="1212884"/>
            </a:xfrm>
          </p:grpSpPr>
          <p:sp>
            <p:nvSpPr>
              <p:cNvPr id="5" name="TextBox 4"/>
              <p:cNvSpPr txBox="1"/>
              <p:nvPr/>
            </p:nvSpPr>
            <p:spPr>
              <a:xfrm>
                <a:off x="604684" y="1248700"/>
                <a:ext cx="5761703" cy="599766"/>
              </a:xfrm>
              <a:prstGeom prst="rect">
                <a:avLst/>
              </a:prstGeom>
              <a:ln>
                <a:noFill/>
              </a:ln>
            </p:spPr>
            <p:txBody>
              <a:bodyPr vert="horz" wrap="square" lIns="91440" tIns="45720" rIns="91440" bIns="45720" rtlCol="0">
                <a:norm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1.12: (SGK/14) So </a:t>
                </a:r>
                <a:r>
                  <a:rPr lang="en-US" sz="2800" b="1" dirty="0" err="1">
                    <a:latin typeface="Times New Roman" panose="02020603050405020304" pitchFamily="18" charset="0"/>
                    <a:cs typeface="Times New Roman" panose="02020603050405020304" pitchFamily="18" charset="0"/>
                  </a:rPr>
                  <a:t>sánh</a:t>
                </a:r>
                <a:r>
                  <a:rPr lang="en-US" sz="2800" b="1" dirty="0">
                    <a:latin typeface="Times New Roman" panose="02020603050405020304" pitchFamily="18" charset="0"/>
                    <a:cs typeface="Times New Roman" panose="02020603050405020304" pitchFamily="18" charset="0"/>
                  </a:rPr>
                  <a:t>:</a:t>
                </a:r>
              </a:p>
            </p:txBody>
          </p:sp>
          <p:grpSp>
            <p:nvGrpSpPr>
              <p:cNvPr id="35" name="Group 34"/>
              <p:cNvGrpSpPr/>
              <p:nvPr/>
            </p:nvGrpSpPr>
            <p:grpSpPr>
              <a:xfrm>
                <a:off x="1612469" y="1804212"/>
                <a:ext cx="2949672" cy="649136"/>
                <a:chOff x="707925" y="1627236"/>
                <a:chExt cx="2949672" cy="649136"/>
              </a:xfrm>
            </p:grpSpPr>
            <p:sp>
              <p:nvSpPr>
                <p:cNvPr id="28" name="TextBox 27"/>
                <p:cNvSpPr txBox="1"/>
                <p:nvPr/>
              </p:nvSpPr>
              <p:spPr>
                <a:xfrm>
                  <a:off x="707925" y="1627236"/>
                  <a:ext cx="2949672" cy="599766"/>
                </a:xfrm>
                <a:prstGeom prst="rect">
                  <a:avLst/>
                </a:prstGeom>
                <a:ln>
                  <a:noFill/>
                </a:ln>
              </p:spPr>
              <p:txBody>
                <a:bodyPr vert="horz" wrap="square" lIns="91440" tIns="45720" rIns="91440" bIns="45720" rtlCol="0">
                  <a:norm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p>
              </p:txBody>
            </p:sp>
            <p:graphicFrame>
              <p:nvGraphicFramePr>
                <p:cNvPr id="2" name="Object 1"/>
                <p:cNvGraphicFramePr>
                  <a:graphicFrameLocks noChangeAspect="1"/>
                </p:cNvGraphicFramePr>
                <p:nvPr>
                  <p:extLst>
                    <p:ext uri="{D42A27DB-BD31-4B8C-83A1-F6EECF244321}">
                      <p14:modId xmlns:p14="http://schemas.microsoft.com/office/powerpoint/2010/main" val="2000228002"/>
                    </p:ext>
                  </p:extLst>
                </p:nvPr>
              </p:nvGraphicFramePr>
              <p:xfrm>
                <a:off x="1178025" y="1730272"/>
                <a:ext cx="495300" cy="546100"/>
              </p:xfrm>
              <a:graphic>
                <a:graphicData uri="http://schemas.openxmlformats.org/presentationml/2006/ole">
                  <mc:AlternateContent xmlns:mc="http://schemas.openxmlformats.org/markup-compatibility/2006">
                    <mc:Choice xmlns:v="urn:schemas-microsoft-com:vml" Requires="v">
                      <p:oleObj name="Equation" r:id="rId2" imgW="495000" imgH="545760" progId="Equation.DSMT4">
                        <p:embed/>
                      </p:oleObj>
                    </mc:Choice>
                    <mc:Fallback>
                      <p:oleObj name="Equation" r:id="rId2" imgW="495000" imgH="545760" progId="Equation.DSMT4">
                        <p:embed/>
                        <p:pic>
                          <p:nvPicPr>
                            <p:cNvPr id="0" name=""/>
                            <p:cNvPicPr/>
                            <p:nvPr/>
                          </p:nvPicPr>
                          <p:blipFill>
                            <a:blip r:embed="rId3"/>
                            <a:stretch>
                              <a:fillRect/>
                            </a:stretch>
                          </p:blipFill>
                          <p:spPr>
                            <a:xfrm>
                              <a:off x="1178025" y="1730272"/>
                              <a:ext cx="495300" cy="5461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67605205"/>
                    </p:ext>
                  </p:extLst>
                </p:nvPr>
              </p:nvGraphicFramePr>
              <p:xfrm>
                <a:off x="2308940" y="1783745"/>
                <a:ext cx="711200" cy="330200"/>
              </p:xfrm>
              <a:graphic>
                <a:graphicData uri="http://schemas.openxmlformats.org/presentationml/2006/ole">
                  <mc:AlternateContent xmlns:mc="http://schemas.openxmlformats.org/markup-compatibility/2006">
                    <mc:Choice xmlns:v="urn:schemas-microsoft-com:vml" Requires="v">
                      <p:oleObj name="Equation" r:id="rId4" imgW="711000" imgH="330120" progId="Equation.DSMT4">
                        <p:embed/>
                      </p:oleObj>
                    </mc:Choice>
                    <mc:Fallback>
                      <p:oleObj name="Equation" r:id="rId4" imgW="711000" imgH="330120" progId="Equation.DSMT4">
                        <p:embed/>
                        <p:pic>
                          <p:nvPicPr>
                            <p:cNvPr id="0" name=""/>
                            <p:cNvPicPr/>
                            <p:nvPr/>
                          </p:nvPicPr>
                          <p:blipFill>
                            <a:blip r:embed="rId5"/>
                            <a:stretch>
                              <a:fillRect/>
                            </a:stretch>
                          </p:blipFill>
                          <p:spPr>
                            <a:xfrm>
                              <a:off x="2308940" y="1783745"/>
                              <a:ext cx="711200" cy="330200"/>
                            </a:xfrm>
                            <a:prstGeom prst="rect">
                              <a:avLst/>
                            </a:prstGeom>
                          </p:spPr>
                        </p:pic>
                      </p:oleObj>
                    </mc:Fallback>
                  </mc:AlternateContent>
                </a:graphicData>
              </a:graphic>
            </p:graphicFrame>
          </p:grpSp>
          <p:grpSp>
            <p:nvGrpSpPr>
              <p:cNvPr id="36" name="Group 35"/>
              <p:cNvGrpSpPr/>
              <p:nvPr/>
            </p:nvGrpSpPr>
            <p:grpSpPr>
              <a:xfrm>
                <a:off x="6916450" y="1809370"/>
                <a:ext cx="2831674" cy="652214"/>
                <a:chOff x="4542498" y="1671280"/>
                <a:chExt cx="2831674" cy="652214"/>
              </a:xfrm>
            </p:grpSpPr>
            <p:sp>
              <p:nvSpPr>
                <p:cNvPr id="31" name="TextBox 30"/>
                <p:cNvSpPr txBox="1"/>
                <p:nvPr/>
              </p:nvSpPr>
              <p:spPr>
                <a:xfrm>
                  <a:off x="4542498" y="1671280"/>
                  <a:ext cx="2831674" cy="590144"/>
                </a:xfrm>
                <a:prstGeom prst="rect">
                  <a:avLst/>
                </a:prstGeom>
                <a:ln>
                  <a:noFill/>
                </a:ln>
              </p:spPr>
              <p:txBody>
                <a:bodyPr vert="horz" wrap="square" lIns="91440" tIns="45720" rIns="91440" bIns="45720" rtlCol="0">
                  <a:norm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p>
              </p:txBody>
            </p:sp>
            <p:graphicFrame>
              <p:nvGraphicFramePr>
                <p:cNvPr id="32" name="Object 31"/>
                <p:cNvGraphicFramePr>
                  <a:graphicFrameLocks noChangeAspect="1"/>
                </p:cNvGraphicFramePr>
                <p:nvPr>
                  <p:extLst>
                    <p:ext uri="{D42A27DB-BD31-4B8C-83A1-F6EECF244321}">
                      <p14:modId xmlns:p14="http://schemas.microsoft.com/office/powerpoint/2010/main" val="2216182946"/>
                    </p:ext>
                  </p:extLst>
                </p:nvPr>
              </p:nvGraphicFramePr>
              <p:xfrm>
                <a:off x="5005638" y="1764694"/>
                <a:ext cx="469900" cy="558800"/>
              </p:xfrm>
              <a:graphic>
                <a:graphicData uri="http://schemas.openxmlformats.org/presentationml/2006/ole">
                  <mc:AlternateContent xmlns:mc="http://schemas.openxmlformats.org/markup-compatibility/2006">
                    <mc:Choice xmlns:v="urn:schemas-microsoft-com:vml" Requires="v">
                      <p:oleObj name="Equation" r:id="rId6" imgW="469800" imgH="558720" progId="Equation.DSMT4">
                        <p:embed/>
                      </p:oleObj>
                    </mc:Choice>
                    <mc:Fallback>
                      <p:oleObj name="Equation" r:id="rId6" imgW="469800" imgH="558720" progId="Equation.DSMT4">
                        <p:embed/>
                        <p:pic>
                          <p:nvPicPr>
                            <p:cNvPr id="0" name=""/>
                            <p:cNvPicPr/>
                            <p:nvPr/>
                          </p:nvPicPr>
                          <p:blipFill>
                            <a:blip r:embed="rId7"/>
                            <a:stretch>
                              <a:fillRect/>
                            </a:stretch>
                          </p:blipFill>
                          <p:spPr>
                            <a:xfrm>
                              <a:off x="5005638" y="1764694"/>
                              <a:ext cx="469900" cy="5588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761702911"/>
                    </p:ext>
                  </p:extLst>
                </p:nvPr>
              </p:nvGraphicFramePr>
              <p:xfrm>
                <a:off x="6057280" y="1825935"/>
                <a:ext cx="812800" cy="330200"/>
              </p:xfrm>
              <a:graphic>
                <a:graphicData uri="http://schemas.openxmlformats.org/presentationml/2006/ole">
                  <mc:AlternateContent xmlns:mc="http://schemas.openxmlformats.org/markup-compatibility/2006">
                    <mc:Choice xmlns:v="urn:schemas-microsoft-com:vml" Requires="v">
                      <p:oleObj name="Equation" r:id="rId8" imgW="812520" imgH="330120" progId="Equation.DSMT4">
                        <p:embed/>
                      </p:oleObj>
                    </mc:Choice>
                    <mc:Fallback>
                      <p:oleObj name="Equation" r:id="rId8" imgW="812520" imgH="330120" progId="Equation.DSMT4">
                        <p:embed/>
                        <p:pic>
                          <p:nvPicPr>
                            <p:cNvPr id="0" name=""/>
                            <p:cNvPicPr/>
                            <p:nvPr/>
                          </p:nvPicPr>
                          <p:blipFill>
                            <a:blip r:embed="rId9"/>
                            <a:stretch>
                              <a:fillRect/>
                            </a:stretch>
                          </p:blipFill>
                          <p:spPr>
                            <a:xfrm>
                              <a:off x="6057280" y="1825935"/>
                              <a:ext cx="812800" cy="330200"/>
                            </a:xfrm>
                            <a:prstGeom prst="rect">
                              <a:avLst/>
                            </a:prstGeom>
                          </p:spPr>
                        </p:pic>
                      </p:oleObj>
                    </mc:Fallback>
                  </mc:AlternateContent>
                </a:graphicData>
              </a:graphic>
            </p:graphicFrame>
          </p:grpSp>
        </p:grpSp>
      </p:grpSp>
      <p:pic>
        <p:nvPicPr>
          <p:cNvPr id="37"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09698" y="4723418"/>
            <a:ext cx="1411996" cy="204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Cloud 37"/>
          <p:cNvSpPr/>
          <p:nvPr/>
        </p:nvSpPr>
        <p:spPr>
          <a:xfrm>
            <a:off x="2094153" y="5223278"/>
            <a:ext cx="8580689" cy="749618"/>
          </a:xfrm>
          <a:prstGeom prst="cloud">
            <a:avLst/>
          </a:prstGeom>
          <a:solidFill>
            <a:schemeClr val="bg1"/>
          </a:solidFill>
          <a:ln w="57150" cmpd="dbl">
            <a:solidFill>
              <a:srgbClr val="008000"/>
            </a:solidFill>
          </a:ln>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defRPr/>
            </a:pPr>
            <a:r>
              <a:rPr lang="nl-NL" sz="26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Để so sánh hai số hữu tỉ ta làm thế nào?</a:t>
            </a:r>
            <a:endParaRPr lang="en-US" sz="2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TextBox 39"/>
          <p:cNvSpPr txBox="1"/>
          <p:nvPr/>
        </p:nvSpPr>
        <p:spPr>
          <a:xfrm>
            <a:off x="1047963" y="2973758"/>
            <a:ext cx="4756935" cy="698642"/>
          </a:xfrm>
          <a:prstGeom prst="rect">
            <a:avLst/>
          </a:prstGeom>
          <a:ln>
            <a:noFill/>
          </a:ln>
        </p:spPr>
        <p:txBody>
          <a:bodyPr vert="horz" wrap="square" lIns="91440" tIns="45720" rIns="91440" bIns="45720" rtlCol="0">
            <a:normAutofit/>
          </a:bodyPr>
          <a:lstStyle/>
          <a:p>
            <a:pPr algn="just"/>
            <a:r>
              <a:rPr lang="en-US" sz="2400" dirty="0">
                <a:latin typeface="Times New Roman" panose="02020603050405020304" pitchFamily="18" charset="0"/>
                <a:cs typeface="Times New Roman" panose="02020603050405020304" pitchFamily="18" charset="0"/>
              </a:rPr>
              <a:t>a)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p>
        </p:txBody>
      </p:sp>
      <p:graphicFrame>
        <p:nvGraphicFramePr>
          <p:cNvPr id="41" name="Object 40"/>
          <p:cNvGraphicFramePr>
            <a:graphicFrameLocks noChangeAspect="1"/>
          </p:cNvGraphicFramePr>
          <p:nvPr>
            <p:extLst>
              <p:ext uri="{D42A27DB-BD31-4B8C-83A1-F6EECF244321}">
                <p14:modId xmlns:p14="http://schemas.microsoft.com/office/powerpoint/2010/main" val="3331490426"/>
              </p:ext>
            </p:extLst>
          </p:nvPr>
        </p:nvGraphicFramePr>
        <p:xfrm>
          <a:off x="2286732" y="2998788"/>
          <a:ext cx="3289300" cy="558800"/>
        </p:xfrm>
        <a:graphic>
          <a:graphicData uri="http://schemas.openxmlformats.org/presentationml/2006/ole">
            <mc:AlternateContent xmlns:mc="http://schemas.openxmlformats.org/markup-compatibility/2006">
              <mc:Choice xmlns:v="urn:schemas-microsoft-com:vml" Requires="v">
                <p:oleObj name="Equation" r:id="rId11" imgW="3288960" imgH="558720" progId="Equation.DSMT4">
                  <p:embed/>
                </p:oleObj>
              </mc:Choice>
              <mc:Fallback>
                <p:oleObj name="Equation" r:id="rId11" imgW="3288960" imgH="558720" progId="Equation.DSMT4">
                  <p:embed/>
                  <p:pic>
                    <p:nvPicPr>
                      <p:cNvPr id="0" name=""/>
                      <p:cNvPicPr/>
                      <p:nvPr/>
                    </p:nvPicPr>
                    <p:blipFill>
                      <a:blip r:embed="rId12"/>
                      <a:stretch>
                        <a:fillRect/>
                      </a:stretch>
                    </p:blipFill>
                    <p:spPr>
                      <a:xfrm>
                        <a:off x="2286732" y="2998788"/>
                        <a:ext cx="3289300" cy="558800"/>
                      </a:xfrm>
                      <a:prstGeom prst="rect">
                        <a:avLst/>
                      </a:prstGeom>
                    </p:spPr>
                  </p:pic>
                </p:oleObj>
              </mc:Fallback>
            </mc:AlternateContent>
          </a:graphicData>
        </a:graphic>
      </p:graphicFrame>
      <p:sp>
        <p:nvSpPr>
          <p:cNvPr id="42" name="TextBox 41"/>
          <p:cNvSpPr txBox="1"/>
          <p:nvPr/>
        </p:nvSpPr>
        <p:spPr>
          <a:xfrm>
            <a:off x="1210637" y="3691228"/>
            <a:ext cx="1836887" cy="698642"/>
          </a:xfrm>
          <a:prstGeom prst="rect">
            <a:avLst/>
          </a:prstGeom>
          <a:ln>
            <a:noFill/>
          </a:ln>
        </p:spPr>
        <p:txBody>
          <a:bodyPr vert="horz" wrap="square" lIns="91440" tIns="45720" rIns="91440" bIns="45720" rtlCol="0">
            <a:normAutofit/>
          </a:bodyPr>
          <a:lstStyle/>
          <a:p>
            <a:pPr algn="just"/>
            <a:r>
              <a:rPr lang="en-US" sz="2400" dirty="0" err="1">
                <a:latin typeface="Times New Roman" panose="02020603050405020304" pitchFamily="18" charset="0"/>
                <a:cs typeface="Times New Roman" panose="02020603050405020304" pitchFamily="18" charset="0"/>
              </a:rPr>
              <a:t>Vì</a:t>
            </a:r>
            <a:endParaRPr lang="en-US" sz="2400" dirty="0">
              <a:latin typeface="Times New Roman" panose="02020603050405020304" pitchFamily="18" charset="0"/>
              <a:cs typeface="Times New Roman" panose="02020603050405020304" pitchFamily="18" charset="0"/>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3329089367"/>
              </p:ext>
            </p:extLst>
          </p:nvPr>
        </p:nvGraphicFramePr>
        <p:xfrm>
          <a:off x="1720619" y="3739534"/>
          <a:ext cx="1219200" cy="558800"/>
        </p:xfrm>
        <a:graphic>
          <a:graphicData uri="http://schemas.openxmlformats.org/presentationml/2006/ole">
            <mc:AlternateContent xmlns:mc="http://schemas.openxmlformats.org/markup-compatibility/2006">
              <mc:Choice xmlns:v="urn:schemas-microsoft-com:vml" Requires="v">
                <p:oleObj name="Equation" r:id="rId13" imgW="1218960" imgH="558720" progId="Equation.DSMT4">
                  <p:embed/>
                </p:oleObj>
              </mc:Choice>
              <mc:Fallback>
                <p:oleObj name="Equation" r:id="rId13" imgW="1218960" imgH="558720" progId="Equation.DSMT4">
                  <p:embed/>
                  <p:pic>
                    <p:nvPicPr>
                      <p:cNvPr id="0" name=""/>
                      <p:cNvPicPr/>
                      <p:nvPr/>
                    </p:nvPicPr>
                    <p:blipFill>
                      <a:blip r:embed="rId14"/>
                      <a:stretch>
                        <a:fillRect/>
                      </a:stretch>
                    </p:blipFill>
                    <p:spPr>
                      <a:xfrm>
                        <a:off x="1720619" y="3739534"/>
                        <a:ext cx="1219200" cy="558800"/>
                      </a:xfrm>
                      <a:prstGeom prst="rect">
                        <a:avLst/>
                      </a:prstGeom>
                    </p:spPr>
                  </p:pic>
                </p:oleObj>
              </mc:Fallback>
            </mc:AlternateContent>
          </a:graphicData>
        </a:graphic>
      </p:graphicFrame>
      <p:grpSp>
        <p:nvGrpSpPr>
          <p:cNvPr id="49" name="Group 48"/>
          <p:cNvGrpSpPr/>
          <p:nvPr/>
        </p:nvGrpSpPr>
        <p:grpSpPr>
          <a:xfrm>
            <a:off x="6167274" y="2940339"/>
            <a:ext cx="5289591" cy="674346"/>
            <a:chOff x="6064534" y="2812523"/>
            <a:chExt cx="5289591" cy="674346"/>
          </a:xfrm>
        </p:grpSpPr>
        <p:sp>
          <p:nvSpPr>
            <p:cNvPr id="47" name="TextBox 46"/>
            <p:cNvSpPr txBox="1"/>
            <p:nvPr/>
          </p:nvSpPr>
          <p:spPr>
            <a:xfrm>
              <a:off x="6064534" y="2812523"/>
              <a:ext cx="4756935" cy="674346"/>
            </a:xfrm>
            <a:prstGeom prst="rect">
              <a:avLst/>
            </a:prstGeom>
            <a:ln>
              <a:noFill/>
            </a:ln>
          </p:spPr>
          <p:txBody>
            <a:bodyPr vert="horz" wrap="square" lIns="91440" tIns="45720" rIns="91440" bIns="45720" rtlCol="0">
              <a:normAutofit/>
            </a:bodyPr>
            <a:lstStyle/>
            <a:p>
              <a:pPr algn="just"/>
              <a:r>
                <a:rPr lang="en-US" sz="2400" dirty="0">
                  <a:latin typeface="Times New Roman" panose="02020603050405020304" pitchFamily="18" charset="0"/>
                  <a:cs typeface="Times New Roman" panose="02020603050405020304" pitchFamily="18" charset="0"/>
                </a:rPr>
                <a:t>b) Ta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p>
          </p:txBody>
        </p:sp>
        <p:graphicFrame>
          <p:nvGraphicFramePr>
            <p:cNvPr id="48" name="Object 47"/>
            <p:cNvGraphicFramePr>
              <a:graphicFrameLocks noChangeAspect="1"/>
            </p:cNvGraphicFramePr>
            <p:nvPr>
              <p:extLst>
                <p:ext uri="{D42A27DB-BD31-4B8C-83A1-F6EECF244321}">
                  <p14:modId xmlns:p14="http://schemas.microsoft.com/office/powerpoint/2010/main" val="3708423441"/>
                </p:ext>
              </p:extLst>
            </p:nvPr>
          </p:nvGraphicFramePr>
          <p:xfrm>
            <a:off x="7302825" y="2832872"/>
            <a:ext cx="4051300" cy="558800"/>
          </p:xfrm>
          <a:graphic>
            <a:graphicData uri="http://schemas.openxmlformats.org/presentationml/2006/ole">
              <mc:AlternateContent xmlns:mc="http://schemas.openxmlformats.org/markup-compatibility/2006">
                <mc:Choice xmlns:v="urn:schemas-microsoft-com:vml" Requires="v">
                  <p:oleObj name="Equation" r:id="rId15" imgW="4051080" imgH="558720" progId="Equation.DSMT4">
                    <p:embed/>
                  </p:oleObj>
                </mc:Choice>
                <mc:Fallback>
                  <p:oleObj name="Equation" r:id="rId15" imgW="4051080" imgH="558720" progId="Equation.DSMT4">
                    <p:embed/>
                    <p:pic>
                      <p:nvPicPr>
                        <p:cNvPr id="0" name=""/>
                        <p:cNvPicPr/>
                        <p:nvPr/>
                      </p:nvPicPr>
                      <p:blipFill>
                        <a:blip r:embed="rId16"/>
                        <a:stretch>
                          <a:fillRect/>
                        </a:stretch>
                      </p:blipFill>
                      <p:spPr>
                        <a:xfrm>
                          <a:off x="7302825" y="2832872"/>
                          <a:ext cx="4051300" cy="558800"/>
                        </a:xfrm>
                        <a:prstGeom prst="rect">
                          <a:avLst/>
                        </a:prstGeom>
                      </p:spPr>
                    </p:pic>
                  </p:oleObj>
                </mc:Fallback>
              </mc:AlternateContent>
            </a:graphicData>
          </a:graphic>
        </p:graphicFrame>
      </p:grpSp>
      <p:grpSp>
        <p:nvGrpSpPr>
          <p:cNvPr id="62" name="Group 61"/>
          <p:cNvGrpSpPr/>
          <p:nvPr/>
        </p:nvGrpSpPr>
        <p:grpSpPr>
          <a:xfrm>
            <a:off x="6366387" y="3672404"/>
            <a:ext cx="2064846" cy="640867"/>
            <a:chOff x="6366387" y="3672404"/>
            <a:chExt cx="2064846" cy="640867"/>
          </a:xfrm>
        </p:grpSpPr>
        <p:sp>
          <p:nvSpPr>
            <p:cNvPr id="54" name="TextBox 53"/>
            <p:cNvSpPr txBox="1"/>
            <p:nvPr/>
          </p:nvSpPr>
          <p:spPr>
            <a:xfrm>
              <a:off x="6366387" y="3672404"/>
              <a:ext cx="2064846" cy="640867"/>
            </a:xfrm>
            <a:prstGeom prst="rect">
              <a:avLst/>
            </a:prstGeom>
            <a:ln>
              <a:noFill/>
            </a:ln>
          </p:spPr>
          <p:txBody>
            <a:bodyPr vert="horz" wrap="square" lIns="91440" tIns="45720" rIns="91440" bIns="45720" rtlCol="0">
              <a:normAutofit/>
            </a:bodyPr>
            <a:lstStyle/>
            <a:p>
              <a:pPr algn="just"/>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p>
          </p:txBody>
        </p:sp>
        <p:graphicFrame>
          <p:nvGraphicFramePr>
            <p:cNvPr id="55" name="Object 54"/>
            <p:cNvGraphicFramePr>
              <a:graphicFrameLocks noChangeAspect="1"/>
            </p:cNvGraphicFramePr>
            <p:nvPr>
              <p:extLst>
                <p:ext uri="{D42A27DB-BD31-4B8C-83A1-F6EECF244321}">
                  <p14:modId xmlns:p14="http://schemas.microsoft.com/office/powerpoint/2010/main" val="2642094637"/>
                </p:ext>
              </p:extLst>
            </p:nvPr>
          </p:nvGraphicFramePr>
          <p:xfrm>
            <a:off x="6863710" y="3740960"/>
            <a:ext cx="1536700" cy="558800"/>
          </p:xfrm>
          <a:graphic>
            <a:graphicData uri="http://schemas.openxmlformats.org/presentationml/2006/ole">
              <mc:AlternateContent xmlns:mc="http://schemas.openxmlformats.org/markup-compatibility/2006">
                <mc:Choice xmlns:v="urn:schemas-microsoft-com:vml" Requires="v">
                  <p:oleObj name="Equation" r:id="rId17" imgW="1536480" imgH="558720" progId="Equation.DSMT4">
                    <p:embed/>
                  </p:oleObj>
                </mc:Choice>
                <mc:Fallback>
                  <p:oleObj name="Equation" r:id="rId17" imgW="1536480" imgH="558720" progId="Equation.DSMT4">
                    <p:embed/>
                    <p:pic>
                      <p:nvPicPr>
                        <p:cNvPr id="0" name=""/>
                        <p:cNvPicPr/>
                        <p:nvPr/>
                      </p:nvPicPr>
                      <p:blipFill>
                        <a:blip r:embed="rId18"/>
                        <a:stretch>
                          <a:fillRect/>
                        </a:stretch>
                      </p:blipFill>
                      <p:spPr>
                        <a:xfrm>
                          <a:off x="6863710" y="3740960"/>
                          <a:ext cx="1536700" cy="558800"/>
                        </a:xfrm>
                        <a:prstGeom prst="rect">
                          <a:avLst/>
                        </a:prstGeom>
                      </p:spPr>
                    </p:pic>
                  </p:oleObj>
                </mc:Fallback>
              </mc:AlternateContent>
            </a:graphicData>
          </a:graphic>
        </p:graphicFrame>
      </p:grpSp>
      <p:grpSp>
        <p:nvGrpSpPr>
          <p:cNvPr id="61" name="Group 60"/>
          <p:cNvGrpSpPr/>
          <p:nvPr/>
        </p:nvGrpSpPr>
        <p:grpSpPr>
          <a:xfrm>
            <a:off x="3054142" y="3705980"/>
            <a:ext cx="1854562" cy="698642"/>
            <a:chOff x="3054142" y="3705980"/>
            <a:chExt cx="1854562" cy="698642"/>
          </a:xfrm>
        </p:grpSpPr>
        <p:graphicFrame>
          <p:nvGraphicFramePr>
            <p:cNvPr id="44" name="Object 43"/>
            <p:cNvGraphicFramePr>
              <a:graphicFrameLocks noChangeAspect="1"/>
            </p:cNvGraphicFramePr>
            <p:nvPr>
              <p:extLst>
                <p:ext uri="{D42A27DB-BD31-4B8C-83A1-F6EECF244321}">
                  <p14:modId xmlns:p14="http://schemas.microsoft.com/office/powerpoint/2010/main" val="4227190495"/>
                </p:ext>
              </p:extLst>
            </p:nvPr>
          </p:nvGraphicFramePr>
          <p:xfrm>
            <a:off x="3753004" y="3723878"/>
            <a:ext cx="1155700" cy="546100"/>
          </p:xfrm>
          <a:graphic>
            <a:graphicData uri="http://schemas.openxmlformats.org/presentationml/2006/ole">
              <mc:AlternateContent xmlns:mc="http://schemas.openxmlformats.org/markup-compatibility/2006">
                <mc:Choice xmlns:v="urn:schemas-microsoft-com:vml" Requires="v">
                  <p:oleObj name="Equation" r:id="rId19" imgW="1155600" imgH="545760" progId="Equation.DSMT4">
                    <p:embed/>
                  </p:oleObj>
                </mc:Choice>
                <mc:Fallback>
                  <p:oleObj name="Equation" r:id="rId19" imgW="1155600" imgH="545760" progId="Equation.DSMT4">
                    <p:embed/>
                    <p:pic>
                      <p:nvPicPr>
                        <p:cNvPr id="0" name=""/>
                        <p:cNvPicPr/>
                        <p:nvPr/>
                      </p:nvPicPr>
                      <p:blipFill>
                        <a:blip r:embed="rId20"/>
                        <a:stretch>
                          <a:fillRect/>
                        </a:stretch>
                      </p:blipFill>
                      <p:spPr>
                        <a:xfrm>
                          <a:off x="3753004" y="3723878"/>
                          <a:ext cx="1155700" cy="546100"/>
                        </a:xfrm>
                        <a:prstGeom prst="rect">
                          <a:avLst/>
                        </a:prstGeom>
                      </p:spPr>
                    </p:pic>
                  </p:oleObj>
                </mc:Fallback>
              </mc:AlternateContent>
            </a:graphicData>
          </a:graphic>
        </p:graphicFrame>
        <p:sp>
          <p:nvSpPr>
            <p:cNvPr id="59" name="TextBox 58"/>
            <p:cNvSpPr txBox="1"/>
            <p:nvPr/>
          </p:nvSpPr>
          <p:spPr>
            <a:xfrm>
              <a:off x="3054142" y="3705980"/>
              <a:ext cx="845106" cy="698642"/>
            </a:xfrm>
            <a:prstGeom prst="rect">
              <a:avLst/>
            </a:prstGeom>
            <a:ln>
              <a:noFill/>
            </a:ln>
          </p:spPr>
          <p:txBody>
            <a:bodyPr vert="horz" wrap="square" lIns="91440" tIns="45720" rIns="91440" bIns="45720" rtlCol="0">
              <a:normAutofit/>
            </a:bodyPr>
            <a:lstStyle/>
            <a:p>
              <a:pPr algn="just"/>
              <a:r>
                <a:rPr lang="en-US" sz="2400" dirty="0" err="1">
                  <a:latin typeface="Times New Roman" panose="02020603050405020304" pitchFamily="18" charset="0"/>
                  <a:cs typeface="Times New Roman" panose="02020603050405020304" pitchFamily="18" charset="0"/>
                </a:rPr>
                <a:t>nên</a:t>
              </a:r>
              <a:endParaRPr lang="en-US" sz="2400" dirty="0">
                <a:latin typeface="Times New Roman" panose="02020603050405020304" pitchFamily="18" charset="0"/>
                <a:cs typeface="Times New Roman" panose="02020603050405020304" pitchFamily="18" charset="0"/>
              </a:endParaRPr>
            </a:p>
          </p:txBody>
        </p:sp>
      </p:grpSp>
      <p:grpSp>
        <p:nvGrpSpPr>
          <p:cNvPr id="63" name="Group 62"/>
          <p:cNvGrpSpPr/>
          <p:nvPr/>
        </p:nvGrpSpPr>
        <p:grpSpPr>
          <a:xfrm>
            <a:off x="8227568" y="3680542"/>
            <a:ext cx="2440422" cy="599366"/>
            <a:chOff x="8227568" y="3680542"/>
            <a:chExt cx="2440422" cy="599366"/>
          </a:xfrm>
        </p:grpSpPr>
        <p:graphicFrame>
          <p:nvGraphicFramePr>
            <p:cNvPr id="56" name="Object 55"/>
            <p:cNvGraphicFramePr>
              <a:graphicFrameLocks noChangeAspect="1"/>
            </p:cNvGraphicFramePr>
            <p:nvPr>
              <p:extLst>
                <p:ext uri="{D42A27DB-BD31-4B8C-83A1-F6EECF244321}">
                  <p14:modId xmlns:p14="http://schemas.microsoft.com/office/powerpoint/2010/main" val="2076523198"/>
                </p:ext>
              </p:extLst>
            </p:nvPr>
          </p:nvGraphicFramePr>
          <p:xfrm>
            <a:off x="9105890" y="3713437"/>
            <a:ext cx="1562100" cy="558800"/>
          </p:xfrm>
          <a:graphic>
            <a:graphicData uri="http://schemas.openxmlformats.org/presentationml/2006/ole">
              <mc:AlternateContent xmlns:mc="http://schemas.openxmlformats.org/markup-compatibility/2006">
                <mc:Choice xmlns:v="urn:schemas-microsoft-com:vml" Requires="v">
                  <p:oleObj name="Equation" r:id="rId21" imgW="1562040" imgH="558720" progId="Equation.DSMT4">
                    <p:embed/>
                  </p:oleObj>
                </mc:Choice>
                <mc:Fallback>
                  <p:oleObj name="Equation" r:id="rId21" imgW="1562040" imgH="558720" progId="Equation.DSMT4">
                    <p:embed/>
                    <p:pic>
                      <p:nvPicPr>
                        <p:cNvPr id="0" name=""/>
                        <p:cNvPicPr/>
                        <p:nvPr/>
                      </p:nvPicPr>
                      <p:blipFill>
                        <a:blip r:embed="rId22"/>
                        <a:stretch>
                          <a:fillRect/>
                        </a:stretch>
                      </p:blipFill>
                      <p:spPr>
                        <a:xfrm>
                          <a:off x="9105890" y="3713437"/>
                          <a:ext cx="1562100" cy="558800"/>
                        </a:xfrm>
                        <a:prstGeom prst="rect">
                          <a:avLst/>
                        </a:prstGeom>
                      </p:spPr>
                    </p:pic>
                  </p:oleObj>
                </mc:Fallback>
              </mc:AlternateContent>
            </a:graphicData>
          </a:graphic>
        </p:graphicFrame>
        <p:sp>
          <p:nvSpPr>
            <p:cNvPr id="60" name="TextBox 59"/>
            <p:cNvSpPr txBox="1"/>
            <p:nvPr/>
          </p:nvSpPr>
          <p:spPr>
            <a:xfrm>
              <a:off x="8227568" y="3680542"/>
              <a:ext cx="1113078" cy="599366"/>
            </a:xfrm>
            <a:prstGeom prst="rect">
              <a:avLst/>
            </a:prstGeom>
            <a:ln>
              <a:noFill/>
            </a:ln>
          </p:spPr>
          <p:txBody>
            <a:bodyPr vert="horz" wrap="square" lIns="91440" tIns="45720" rIns="91440" bIns="45720" rtlCol="0">
              <a:noAutofit/>
            </a:bodyPr>
            <a:lstStyle/>
            <a:p>
              <a:pPr algn="ctr"/>
              <a:r>
                <a:rPr lang="en-US" sz="2400" dirty="0" err="1">
                  <a:latin typeface="Times New Roman" panose="02020603050405020304" pitchFamily="18" charset="0"/>
                  <a:cs typeface="Times New Roman" panose="02020603050405020304" pitchFamily="18" charset="0"/>
                </a:rPr>
                <a:t>nên</a:t>
              </a:r>
              <a:endParaRPr lang="en-US" sz="2400" dirty="0">
                <a:latin typeface="Times New Roman" panose="02020603050405020304" pitchFamily="18" charset="0"/>
                <a:cs typeface="Times New Roman" panose="02020603050405020304" pitchFamily="18" charset="0"/>
              </a:endParaRPr>
            </a:p>
          </p:txBody>
        </p:sp>
      </p:grpSp>
      <p:sp>
        <p:nvSpPr>
          <p:cNvPr id="39" name="TextBox 38"/>
          <p:cNvSpPr txBox="1"/>
          <p:nvPr/>
        </p:nvSpPr>
        <p:spPr>
          <a:xfrm>
            <a:off x="604685" y="510958"/>
            <a:ext cx="4231475" cy="599766"/>
          </a:xfrm>
          <a:prstGeom prst="rect">
            <a:avLst/>
          </a:prstGeom>
          <a:ln>
            <a:noFill/>
          </a:ln>
        </p:spPr>
        <p:txBody>
          <a:bodyPr vert="horz" wrap="square" lIns="91440" tIns="45720" rIns="91440" bIns="45720" rtlCol="0">
            <a:normAutofit/>
          </a:bodyPr>
          <a:lstStyle/>
          <a:p>
            <a:pPr algn="just"/>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1: So </a:t>
            </a:r>
            <a:r>
              <a:rPr lang="en-US" sz="2800" b="1" dirty="0" err="1">
                <a:solidFill>
                  <a:srgbClr val="0000FF"/>
                </a:solidFill>
                <a:latin typeface="Times New Roman" panose="02020603050405020304" pitchFamily="18" charset="0"/>
                <a:cs typeface="Times New Roman" panose="02020603050405020304" pitchFamily="18" charset="0"/>
              </a:rPr>
              <a:t>sánh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hữu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tỉ</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453B174F-EE32-44C0-AEBD-2414C6D6BB2E}"/>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b="8819"/>
          <a:stretch/>
        </p:blipFill>
        <p:spPr>
          <a:xfrm>
            <a:off x="10132665" y="4289746"/>
            <a:ext cx="2378891" cy="2378891"/>
          </a:xfrm>
          <a:prstGeom prst="rect">
            <a:avLst/>
          </a:prstGeom>
        </p:spPr>
      </p:pic>
    </p:spTree>
    <p:extLst>
      <p:ext uri="{BB962C8B-B14F-4D97-AF65-F5344CB8AC3E}">
        <p14:creationId xmlns:p14="http://schemas.microsoft.com/office/powerpoint/2010/main" val="12958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xit" presetSubtype="32" fill="hold" nodeType="click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set>
                                      <p:cBhvr>
                                        <p:cTn id="26" dur="1" fill="hold">
                                          <p:stCondLst>
                                            <p:cond delay="499"/>
                                          </p:stCondLst>
                                        </p:cTn>
                                        <p:tgtEl>
                                          <p:spTgt spid="37"/>
                                        </p:tgtEl>
                                        <p:attrNameLst>
                                          <p:attrName>style.visibility</p:attrName>
                                        </p:attrNameLst>
                                      </p:cBhvr>
                                      <p:to>
                                        <p:strVal val="hidden"/>
                                      </p:to>
                                    </p:set>
                                  </p:childTnLst>
                                </p:cTn>
                              </p:par>
                              <p:par>
                                <p:cTn id="27" presetID="23" presetClass="exit" presetSubtype="32" fill="hold" grpId="1" nodeType="withEffect">
                                  <p:stCondLst>
                                    <p:cond delay="0"/>
                                  </p:stCondLst>
                                  <p:childTnLst>
                                    <p:anim calcmode="lin" valueType="num">
                                      <p:cBhvr>
                                        <p:cTn id="28" dur="500"/>
                                        <p:tgtEl>
                                          <p:spTgt spid="38"/>
                                        </p:tgtEl>
                                        <p:attrNameLst>
                                          <p:attrName>ppt_w</p:attrName>
                                        </p:attrNameLst>
                                      </p:cBhvr>
                                      <p:tavLst>
                                        <p:tav tm="0">
                                          <p:val>
                                            <p:strVal val="ppt_w"/>
                                          </p:val>
                                        </p:tav>
                                        <p:tav tm="100000">
                                          <p:val>
                                            <p:fltVal val="0"/>
                                          </p:val>
                                        </p:tav>
                                      </p:tavLst>
                                    </p:anim>
                                    <p:anim calcmode="lin" valueType="num">
                                      <p:cBhvr>
                                        <p:cTn id="29" dur="500"/>
                                        <p:tgtEl>
                                          <p:spTgt spid="38"/>
                                        </p:tgtEl>
                                        <p:attrNameLst>
                                          <p:attrName>ppt_h</p:attrName>
                                        </p:attrNameLst>
                                      </p:cBhvr>
                                      <p:tavLst>
                                        <p:tav tm="0">
                                          <p:val>
                                            <p:strVal val="ppt_h"/>
                                          </p:val>
                                        </p:tav>
                                        <p:tav tm="100000">
                                          <p:val>
                                            <p:fltVal val="0"/>
                                          </p:val>
                                        </p:tav>
                                      </p:tavLst>
                                    </p:anim>
                                    <p:set>
                                      <p:cBhvr>
                                        <p:cTn id="30" dur="1" fill="hold">
                                          <p:stCondLst>
                                            <p:cond delay="499"/>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checkerboard(across)">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43"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100"/>
                                        <p:tgtEl>
                                          <p:spTgt spid="41"/>
                                        </p:tgtEl>
                                      </p:cBhvr>
                                    </p:animEffect>
                                    <p:anim calcmode="lin" valueType="num">
                                      <p:cBhvr>
                                        <p:cTn id="41" dur="400" fill="hold"/>
                                        <p:tgtEl>
                                          <p:spTgt spid="41"/>
                                        </p:tgtEl>
                                        <p:attrNameLst>
                                          <p:attrName>ppt_x</p:attrName>
                                        </p:attrNameLst>
                                      </p:cBhvr>
                                      <p:tavLst>
                                        <p:tav tm="0">
                                          <p:val>
                                            <p:strVal val="#ppt_x"/>
                                          </p:val>
                                        </p:tav>
                                        <p:tav tm="100000">
                                          <p:val>
                                            <p:strVal val="#ppt_x"/>
                                          </p:val>
                                        </p:tav>
                                      </p:tavLst>
                                    </p:anim>
                                    <p:anim calcmode="lin" valueType="num">
                                      <p:cBhvr>
                                        <p:cTn id="42" dur="400" fill="hold"/>
                                        <p:tgtEl>
                                          <p:spTgt spid="41"/>
                                        </p:tgtEl>
                                        <p:attrNameLst>
                                          <p:attrName>ppt_y</p:attrName>
                                        </p:attrNameLst>
                                      </p:cBhvr>
                                      <p:tavLst>
                                        <p:tav tm="0">
                                          <p:val>
                                            <p:strVal val="#ppt_y+0.31"/>
                                          </p:val>
                                        </p:tav>
                                        <p:tav tm="100000">
                                          <p:val>
                                            <p:strVal val="#ppt_y+0.31"/>
                                          </p:val>
                                        </p:tav>
                                      </p:tavLst>
                                    </p:anim>
                                    <p:anim calcmode="lin" valueType="num">
                                      <p:cBhvr>
                                        <p:cTn id="43" dur="600" decel="50000" fill="hold">
                                          <p:stCondLst>
                                            <p:cond delay="400"/>
                                          </p:stCondLst>
                                        </p:cTn>
                                        <p:tgtEl>
                                          <p:spTgt spid="4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600" decel="50000" fill="hold">
                                          <p:stCondLst>
                                            <p:cond delay="400"/>
                                          </p:stCondLst>
                                        </p:cTn>
                                        <p:tgtEl>
                                          <p:spTgt spid="4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5" presetID="43"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
                                        <p:tgtEl>
                                          <p:spTgt spid="40"/>
                                        </p:tgtEl>
                                      </p:cBhvr>
                                    </p:animEffect>
                                    <p:anim calcmode="lin" valueType="num">
                                      <p:cBhvr>
                                        <p:cTn id="48" dur="400" fill="hold"/>
                                        <p:tgtEl>
                                          <p:spTgt spid="40"/>
                                        </p:tgtEl>
                                        <p:attrNameLst>
                                          <p:attrName>ppt_x</p:attrName>
                                        </p:attrNameLst>
                                      </p:cBhvr>
                                      <p:tavLst>
                                        <p:tav tm="0">
                                          <p:val>
                                            <p:strVal val="#ppt_x"/>
                                          </p:val>
                                        </p:tav>
                                        <p:tav tm="100000">
                                          <p:val>
                                            <p:strVal val="#ppt_x"/>
                                          </p:val>
                                        </p:tav>
                                      </p:tavLst>
                                    </p:anim>
                                    <p:anim calcmode="lin" valueType="num">
                                      <p:cBhvr>
                                        <p:cTn id="49" dur="400" fill="hold"/>
                                        <p:tgtEl>
                                          <p:spTgt spid="40"/>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checkerboard(across)">
                                      <p:cBhvr>
                                        <p:cTn id="56" dur="500"/>
                                        <p:tgtEl>
                                          <p:spTgt spid="42"/>
                                        </p:tgtEl>
                                      </p:cBhvr>
                                    </p:animEffect>
                                  </p:childTnLst>
                                </p:cTn>
                              </p:par>
                              <p:par>
                                <p:cTn id="57" presetID="5" presetClass="entr" presetSubtype="1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checkerboard(across)">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checkerboard(across)">
                                      <p:cBhvr>
                                        <p:cTn id="64" dur="500"/>
                                        <p:tgtEl>
                                          <p:spTgt spid="61"/>
                                        </p:tgtEl>
                                      </p:cBhvr>
                                    </p:animEffect>
                                  </p:childTnLst>
                                </p:cTn>
                              </p:par>
                            </p:childTnLst>
                          </p:cTn>
                        </p:par>
                      </p:childTnLst>
                    </p:cTn>
                  </p:par>
                  <p:par>
                    <p:cTn id="65" fill="hold">
                      <p:stCondLst>
                        <p:cond delay="indefinite"/>
                      </p:stCondLst>
                      <p:childTnLst>
                        <p:par>
                          <p:cTn id="66" fill="hold">
                            <p:stCondLst>
                              <p:cond delay="0"/>
                            </p:stCondLst>
                            <p:childTnLst>
                              <p:par>
                                <p:cTn id="67" presetID="50" presetClass="entr" presetSubtype="0" decel="100000" fill="hold" nodeType="click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p:cTn id="69" dur="1000" fill="hold"/>
                                        <p:tgtEl>
                                          <p:spTgt spid="49"/>
                                        </p:tgtEl>
                                        <p:attrNameLst>
                                          <p:attrName>ppt_w</p:attrName>
                                        </p:attrNameLst>
                                      </p:cBhvr>
                                      <p:tavLst>
                                        <p:tav tm="0">
                                          <p:val>
                                            <p:strVal val="#ppt_w+.3"/>
                                          </p:val>
                                        </p:tav>
                                        <p:tav tm="100000">
                                          <p:val>
                                            <p:strVal val="#ppt_w"/>
                                          </p:val>
                                        </p:tav>
                                      </p:tavLst>
                                    </p:anim>
                                    <p:anim calcmode="lin" valueType="num">
                                      <p:cBhvr>
                                        <p:cTn id="70" dur="1000" fill="hold"/>
                                        <p:tgtEl>
                                          <p:spTgt spid="49"/>
                                        </p:tgtEl>
                                        <p:attrNameLst>
                                          <p:attrName>ppt_h</p:attrName>
                                        </p:attrNameLst>
                                      </p:cBhvr>
                                      <p:tavLst>
                                        <p:tav tm="0">
                                          <p:val>
                                            <p:strVal val="#ppt_h"/>
                                          </p:val>
                                        </p:tav>
                                        <p:tav tm="100000">
                                          <p:val>
                                            <p:strVal val="#ppt_h"/>
                                          </p:val>
                                        </p:tav>
                                      </p:tavLst>
                                    </p:anim>
                                    <p:animEffect transition="in" filter="fade">
                                      <p:cBhvr>
                                        <p:cTn id="71" dur="10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50" presetClass="entr" presetSubtype="0" decel="100000" fill="hold" nodeType="clickEffect">
                                  <p:stCondLst>
                                    <p:cond delay="0"/>
                                  </p:stCondLst>
                                  <p:childTnLst>
                                    <p:set>
                                      <p:cBhvr>
                                        <p:cTn id="75" dur="1" fill="hold">
                                          <p:stCondLst>
                                            <p:cond delay="0"/>
                                          </p:stCondLst>
                                        </p:cTn>
                                        <p:tgtEl>
                                          <p:spTgt spid="62"/>
                                        </p:tgtEl>
                                        <p:attrNameLst>
                                          <p:attrName>style.visibility</p:attrName>
                                        </p:attrNameLst>
                                      </p:cBhvr>
                                      <p:to>
                                        <p:strVal val="visible"/>
                                      </p:to>
                                    </p:set>
                                    <p:anim calcmode="lin" valueType="num">
                                      <p:cBhvr>
                                        <p:cTn id="76" dur="1000" fill="hold"/>
                                        <p:tgtEl>
                                          <p:spTgt spid="62"/>
                                        </p:tgtEl>
                                        <p:attrNameLst>
                                          <p:attrName>ppt_w</p:attrName>
                                        </p:attrNameLst>
                                      </p:cBhvr>
                                      <p:tavLst>
                                        <p:tav tm="0">
                                          <p:val>
                                            <p:strVal val="#ppt_w+.3"/>
                                          </p:val>
                                        </p:tav>
                                        <p:tav tm="100000">
                                          <p:val>
                                            <p:strVal val="#ppt_w"/>
                                          </p:val>
                                        </p:tav>
                                      </p:tavLst>
                                    </p:anim>
                                    <p:anim calcmode="lin" valueType="num">
                                      <p:cBhvr>
                                        <p:cTn id="77" dur="1000" fill="hold"/>
                                        <p:tgtEl>
                                          <p:spTgt spid="62"/>
                                        </p:tgtEl>
                                        <p:attrNameLst>
                                          <p:attrName>ppt_h</p:attrName>
                                        </p:attrNameLst>
                                      </p:cBhvr>
                                      <p:tavLst>
                                        <p:tav tm="0">
                                          <p:val>
                                            <p:strVal val="#ppt_h"/>
                                          </p:val>
                                        </p:tav>
                                        <p:tav tm="100000">
                                          <p:val>
                                            <p:strVal val="#ppt_h"/>
                                          </p:val>
                                        </p:tav>
                                      </p:tavLst>
                                    </p:anim>
                                    <p:animEffect transition="in" filter="fade">
                                      <p:cBhvr>
                                        <p:cTn id="78" dur="1000"/>
                                        <p:tgtEl>
                                          <p:spTgt spid="62"/>
                                        </p:tgtEl>
                                      </p:cBhvr>
                                    </p:animEffect>
                                  </p:childTnLst>
                                </p:cTn>
                              </p:par>
                            </p:childTnLst>
                          </p:cTn>
                        </p:par>
                      </p:childTnLst>
                    </p:cTn>
                  </p:par>
                  <p:par>
                    <p:cTn id="79" fill="hold">
                      <p:stCondLst>
                        <p:cond delay="indefinite"/>
                      </p:stCondLst>
                      <p:childTnLst>
                        <p:par>
                          <p:cTn id="80" fill="hold">
                            <p:stCondLst>
                              <p:cond delay="0"/>
                            </p:stCondLst>
                            <p:childTnLst>
                              <p:par>
                                <p:cTn id="81" presetID="50" presetClass="entr" presetSubtype="0" decel="100000" fill="hold" nodeType="click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p:cTn id="83" dur="1000" fill="hold"/>
                                        <p:tgtEl>
                                          <p:spTgt spid="63"/>
                                        </p:tgtEl>
                                        <p:attrNameLst>
                                          <p:attrName>ppt_w</p:attrName>
                                        </p:attrNameLst>
                                      </p:cBhvr>
                                      <p:tavLst>
                                        <p:tav tm="0">
                                          <p:val>
                                            <p:strVal val="#ppt_w+.3"/>
                                          </p:val>
                                        </p:tav>
                                        <p:tav tm="100000">
                                          <p:val>
                                            <p:strVal val="#ppt_w"/>
                                          </p:val>
                                        </p:tav>
                                      </p:tavLst>
                                    </p:anim>
                                    <p:anim calcmode="lin" valueType="num">
                                      <p:cBhvr>
                                        <p:cTn id="84" dur="1000" fill="hold"/>
                                        <p:tgtEl>
                                          <p:spTgt spid="63"/>
                                        </p:tgtEl>
                                        <p:attrNameLst>
                                          <p:attrName>ppt_h</p:attrName>
                                        </p:attrNameLst>
                                      </p:cBhvr>
                                      <p:tavLst>
                                        <p:tav tm="0">
                                          <p:val>
                                            <p:strVal val="#ppt_h"/>
                                          </p:val>
                                        </p:tav>
                                        <p:tav tm="100000">
                                          <p:val>
                                            <p:strVal val="#ppt_h"/>
                                          </p:val>
                                        </p:tav>
                                      </p:tavLst>
                                    </p:anim>
                                    <p:animEffect transition="in" filter="fade">
                                      <p:cBhvr>
                                        <p:cTn id="85"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40"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70C5431-9CD3-4BE8-B4C7-6531AB1835DE}"/>
              </a:ext>
            </a:extLst>
          </p:cNvPr>
          <p:cNvSpPr/>
          <p:nvPr/>
        </p:nvSpPr>
        <p:spPr>
          <a:xfrm>
            <a:off x="5061800" y="861227"/>
            <a:ext cx="5698997" cy="1200329"/>
          </a:xfrm>
          <a:prstGeom prst="rect">
            <a:avLst/>
          </a:prstGeom>
          <a:noFill/>
        </p:spPr>
        <p:txBody>
          <a:bodyPr wrap="none" lIns="91440" tIns="45720" rIns="91440" bIns="45720">
            <a:spAutoFit/>
          </a:bodyPr>
          <a:lstStyle/>
          <a:p>
            <a:pPr algn="ctr"/>
            <a:r>
              <a:rPr lang="en-US" sz="7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76959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596" y="-9819"/>
            <a:ext cx="5761703" cy="648920"/>
          </a:xfrm>
          <a:prstGeom prst="rect">
            <a:avLst/>
          </a:prstGeom>
          <a:ln>
            <a:noFill/>
          </a:ln>
        </p:spPr>
        <p:txBody>
          <a:bodyPr vert="horz" wrap="square" lIns="91440" tIns="45720" rIns="91440" bIns="45720" rtlCol="0">
            <a:norm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TIẾT 5: LUYỆN TẬP CHUNG</a:t>
            </a:r>
          </a:p>
        </p:txBody>
      </p:sp>
      <p:sp>
        <p:nvSpPr>
          <p:cNvPr id="4" name="TextBox 3"/>
          <p:cNvSpPr txBox="1"/>
          <p:nvPr/>
        </p:nvSpPr>
        <p:spPr>
          <a:xfrm>
            <a:off x="604684" y="344142"/>
            <a:ext cx="5761703" cy="599766"/>
          </a:xfrm>
          <a:prstGeom prst="rect">
            <a:avLst/>
          </a:prstGeom>
          <a:ln>
            <a:noFill/>
          </a:ln>
        </p:spPr>
        <p:txBody>
          <a:bodyPr vert="horz" wrap="square" lIns="91440" tIns="45720" rIns="91440" bIns="45720" rtlCol="0">
            <a:normAutofit/>
          </a:bodyPr>
          <a:lstStyle/>
          <a:p>
            <a:pPr algn="just"/>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1: So </a:t>
            </a:r>
            <a:r>
              <a:rPr lang="en-US" sz="2800" b="1" dirty="0" err="1">
                <a:solidFill>
                  <a:srgbClr val="0000FF"/>
                </a:solidFill>
                <a:latin typeface="Times New Roman" panose="02020603050405020304" pitchFamily="18" charset="0"/>
                <a:cs typeface="Times New Roman" panose="02020603050405020304" pitchFamily="18" charset="0"/>
              </a:rPr>
              <a:t>sánh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hữu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tỉ</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04684" y="796427"/>
            <a:ext cx="11213689" cy="963555"/>
          </a:xfrm>
          <a:prstGeom prst="rect">
            <a:avLst/>
          </a:prstGeom>
          <a:ln>
            <a:noFill/>
          </a:ln>
        </p:spPr>
        <p:txBody>
          <a:bodyPr vert="horz" wrap="square" lIns="91440" tIns="45720" rIns="91440" bIns="45720" rtlCol="0">
            <a:noAutofit/>
          </a:bodyPr>
          <a:lstStyle/>
          <a:p>
            <a:pPr algn="just"/>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1.13: (SGK/15)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hiếm</a:t>
            </a:r>
            <a:r>
              <a:rPr lang="en-US" sz="2400" dirty="0">
                <a:latin typeface="Times New Roman" panose="02020603050405020304" pitchFamily="18" charset="0"/>
                <a:cs typeface="Times New Roman" panose="02020603050405020304" pitchFamily="18" charset="0"/>
              </a:rPr>
              <a:t>: </a:t>
            </a:r>
          </a:p>
          <a:p>
            <a:pPr algn="just"/>
            <a:endParaRPr lang="en-US" sz="2400" b="1"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89841525"/>
              </p:ext>
            </p:extLst>
          </p:nvPr>
        </p:nvGraphicFramePr>
        <p:xfrm>
          <a:off x="953729" y="1642228"/>
          <a:ext cx="10314039" cy="3362400"/>
        </p:xfrm>
        <a:graphic>
          <a:graphicData uri="http://schemas.openxmlformats.org/drawingml/2006/table">
            <a:tbl>
              <a:tblPr firstRow="1" bandRow="1">
                <a:tableStyleId>{5C22544A-7EE6-4342-B048-85BDC9FD1C3A}</a:tableStyleId>
              </a:tblPr>
              <a:tblGrid>
                <a:gridCol w="3438013">
                  <a:extLst>
                    <a:ext uri="{9D8B030D-6E8A-4147-A177-3AD203B41FA5}">
                      <a16:colId xmlns:a16="http://schemas.microsoft.com/office/drawing/2014/main" val="22498303"/>
                    </a:ext>
                  </a:extLst>
                </a:gridCol>
                <a:gridCol w="3438013">
                  <a:extLst>
                    <a:ext uri="{9D8B030D-6E8A-4147-A177-3AD203B41FA5}">
                      <a16:colId xmlns:a16="http://schemas.microsoft.com/office/drawing/2014/main" val="3806668438"/>
                    </a:ext>
                  </a:extLst>
                </a:gridCol>
                <a:gridCol w="3438013">
                  <a:extLst>
                    <a:ext uri="{9D8B030D-6E8A-4147-A177-3AD203B41FA5}">
                      <a16:colId xmlns:a16="http://schemas.microsoft.com/office/drawing/2014/main" val="1213974899"/>
                    </a:ext>
                  </a:extLst>
                </a:gridCol>
              </a:tblGrid>
              <a:tr h="619200">
                <a:tc>
                  <a:txBody>
                    <a:bodyPr/>
                    <a:lstStyle/>
                    <a:p>
                      <a:pPr algn="ctr"/>
                      <a:r>
                        <a:rPr lang="en-US" sz="2400" dirty="0" err="1">
                          <a:latin typeface="Times New Roman" panose="02020603050405020304" pitchFamily="18" charset="0"/>
                          <a:cs typeface="Times New Roman" panose="02020603050405020304" pitchFamily="18" charset="0"/>
                        </a:rPr>
                        <a:t>Khí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hiếm</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Điểm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đặc</a:t>
                      </a:r>
                      <a:r>
                        <a:rPr lang="en-US" sz="2400" baseline="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0</a:t>
                      </a:r>
                      <a:r>
                        <a:rPr lang="en-US" sz="2400" baseline="0" dirty="0">
                          <a:latin typeface="Times New Roman" panose="02020603050405020304" pitchFamily="18" charset="0"/>
                          <a:cs typeface="Times New Roman" panose="02020603050405020304" pitchFamily="18" charset="0"/>
                        </a:rPr>
                        <a:t>C)</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Điểm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sôi</a:t>
                      </a:r>
                      <a:r>
                        <a:rPr lang="en-US" sz="2400" baseline="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0</a:t>
                      </a:r>
                      <a:r>
                        <a:rPr lang="en-US" sz="2400" baseline="0" dirty="0">
                          <a:latin typeface="Times New Roman" panose="02020603050405020304" pitchFamily="18" charset="0"/>
                          <a:cs typeface="Times New Roman" panose="02020603050405020304" pitchFamily="18" charset="0"/>
                        </a:rPr>
                        <a:t>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28422403"/>
                  </a:ext>
                </a:extLst>
              </a:tr>
              <a:tr h="455026">
                <a:tc>
                  <a:txBody>
                    <a:bodyPr/>
                    <a:lstStyle/>
                    <a:p>
                      <a:pPr algn="ctr"/>
                      <a:r>
                        <a:rPr lang="en-US" sz="2400" dirty="0">
                          <a:latin typeface="Times New Roman" panose="02020603050405020304" pitchFamily="18" charset="0"/>
                          <a:cs typeface="Times New Roman" panose="02020603050405020304" pitchFamily="18" charset="0"/>
                        </a:rPr>
                        <a:t>Argon (A-</a:t>
                      </a:r>
                      <a:r>
                        <a:rPr lang="en-US" sz="2400" dirty="0" err="1">
                          <a:latin typeface="Times New Roman" panose="02020603050405020304" pitchFamily="18" charset="0"/>
                          <a:cs typeface="Times New Roman" panose="02020603050405020304" pitchFamily="18" charset="0"/>
                        </a:rPr>
                        <a:t>gon</a:t>
                      </a:r>
                      <a:r>
                        <a:rPr lang="en-US" sz="2400" dirty="0">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-189,2</a:t>
                      </a:r>
                    </a:p>
                  </a:txBody>
                  <a:tcPr/>
                </a:tc>
                <a:tc>
                  <a:txBody>
                    <a:bodyPr/>
                    <a:lstStyle/>
                    <a:p>
                      <a:pPr algn="ctr"/>
                      <a:r>
                        <a:rPr lang="en-US" sz="2400" dirty="0">
                          <a:latin typeface="Times New Roman" panose="02020603050405020304" pitchFamily="18" charset="0"/>
                          <a:cs typeface="Times New Roman" panose="02020603050405020304" pitchFamily="18" charset="0"/>
                        </a:rPr>
                        <a:t>-185,7</a:t>
                      </a:r>
                    </a:p>
                  </a:txBody>
                  <a:tcPr/>
                </a:tc>
                <a:extLst>
                  <a:ext uri="{0D108BD9-81ED-4DB2-BD59-A6C34878D82A}">
                    <a16:rowId xmlns:a16="http://schemas.microsoft.com/office/drawing/2014/main" val="1775415335"/>
                  </a:ext>
                </a:extLst>
              </a:tr>
              <a:tr h="455026">
                <a:tc>
                  <a:txBody>
                    <a:bodyPr/>
                    <a:lstStyle/>
                    <a:p>
                      <a:pPr algn="ctr"/>
                      <a:r>
                        <a:rPr lang="en-US" sz="2400" dirty="0">
                          <a:latin typeface="Times New Roman" panose="02020603050405020304" pitchFamily="18" charset="0"/>
                          <a:cs typeface="Times New Roman" panose="02020603050405020304" pitchFamily="18" charset="0"/>
                        </a:rPr>
                        <a:t>Helium (</a:t>
                      </a:r>
                      <a:r>
                        <a:rPr lang="en-US" sz="2400" dirty="0" err="1">
                          <a:latin typeface="Times New Roman" panose="02020603050405020304" pitchFamily="18" charset="0"/>
                          <a:cs typeface="Times New Roman" panose="02020603050405020304" pitchFamily="18" charset="0"/>
                        </a:rPr>
                        <a:t>Hê</a:t>
                      </a:r>
                      <a:r>
                        <a:rPr lang="en-US" sz="2400" dirty="0">
                          <a:latin typeface="Times New Roman" panose="02020603050405020304" pitchFamily="18" charset="0"/>
                          <a:cs typeface="Times New Roman" panose="02020603050405020304" pitchFamily="18" charset="0"/>
                        </a:rPr>
                        <a:t>-li)</a:t>
                      </a:r>
                    </a:p>
                  </a:txBody>
                  <a:tcPr/>
                </a:tc>
                <a:tc>
                  <a:txBody>
                    <a:bodyPr/>
                    <a:lstStyle/>
                    <a:p>
                      <a:pPr algn="ctr"/>
                      <a:r>
                        <a:rPr lang="en-US" sz="2400" dirty="0">
                          <a:latin typeface="Times New Roman" panose="02020603050405020304" pitchFamily="18" charset="0"/>
                          <a:cs typeface="Times New Roman" panose="02020603050405020304" pitchFamily="18" charset="0"/>
                        </a:rPr>
                        <a:t>-272,2</a:t>
                      </a:r>
                    </a:p>
                  </a:txBody>
                  <a:tcPr/>
                </a:tc>
                <a:tc>
                  <a:txBody>
                    <a:bodyPr/>
                    <a:lstStyle/>
                    <a:p>
                      <a:pPr algn="ctr"/>
                      <a:r>
                        <a:rPr lang="en-US" sz="2400" dirty="0">
                          <a:latin typeface="Times New Roman" panose="02020603050405020304" pitchFamily="18" charset="0"/>
                          <a:cs typeface="Times New Roman" panose="02020603050405020304" pitchFamily="18" charset="0"/>
                        </a:rPr>
                        <a:t>-268,6</a:t>
                      </a:r>
                    </a:p>
                  </a:txBody>
                  <a:tcPr/>
                </a:tc>
                <a:extLst>
                  <a:ext uri="{0D108BD9-81ED-4DB2-BD59-A6C34878D82A}">
                    <a16:rowId xmlns:a16="http://schemas.microsoft.com/office/drawing/2014/main" val="2905162405"/>
                  </a:ext>
                </a:extLst>
              </a:tr>
              <a:tr h="455026">
                <a:tc>
                  <a:txBody>
                    <a:bodyPr/>
                    <a:lstStyle/>
                    <a:p>
                      <a:pPr algn="ctr"/>
                      <a:r>
                        <a:rPr lang="en-US" sz="2400" dirty="0">
                          <a:latin typeface="Times New Roman" panose="02020603050405020304" pitchFamily="18" charset="0"/>
                          <a:cs typeface="Times New Roman" panose="02020603050405020304" pitchFamily="18" charset="0"/>
                        </a:rPr>
                        <a:t>Neon (</a:t>
                      </a:r>
                      <a:r>
                        <a:rPr lang="en-US" sz="2400" dirty="0" err="1">
                          <a:latin typeface="Times New Roman" panose="02020603050405020304" pitchFamily="18" charset="0"/>
                          <a:cs typeface="Times New Roman" panose="02020603050405020304" pitchFamily="18" charset="0"/>
                        </a:rPr>
                        <a:t>Nê</a:t>
                      </a:r>
                      <a:r>
                        <a:rPr lang="en-US" sz="2400" dirty="0">
                          <a:latin typeface="Times New Roman" panose="02020603050405020304" pitchFamily="18" charset="0"/>
                          <a:cs typeface="Times New Roman" panose="02020603050405020304" pitchFamily="18" charset="0"/>
                        </a:rPr>
                        <a:t>-on)</a:t>
                      </a:r>
                    </a:p>
                  </a:txBody>
                  <a:tcPr/>
                </a:tc>
                <a:tc>
                  <a:txBody>
                    <a:bodyPr/>
                    <a:lstStyle/>
                    <a:p>
                      <a:pPr algn="ctr"/>
                      <a:r>
                        <a:rPr lang="en-US" sz="2400" dirty="0">
                          <a:latin typeface="Times New Roman" panose="02020603050405020304" pitchFamily="18" charset="0"/>
                          <a:cs typeface="Times New Roman" panose="02020603050405020304" pitchFamily="18" charset="0"/>
                        </a:rPr>
                        <a:t>-248,67</a:t>
                      </a:r>
                    </a:p>
                  </a:txBody>
                  <a:tcPr/>
                </a:tc>
                <a:tc>
                  <a:txBody>
                    <a:bodyPr/>
                    <a:lstStyle/>
                    <a:p>
                      <a:pPr algn="ctr"/>
                      <a:r>
                        <a:rPr lang="en-US" sz="2400" dirty="0">
                          <a:latin typeface="Times New Roman" panose="02020603050405020304" pitchFamily="18" charset="0"/>
                          <a:cs typeface="Times New Roman" panose="02020603050405020304" pitchFamily="18" charset="0"/>
                        </a:rPr>
                        <a:t>-245,72</a:t>
                      </a:r>
                    </a:p>
                  </a:txBody>
                  <a:tcPr/>
                </a:tc>
                <a:extLst>
                  <a:ext uri="{0D108BD9-81ED-4DB2-BD59-A6C34878D82A}">
                    <a16:rowId xmlns:a16="http://schemas.microsoft.com/office/drawing/2014/main" val="2232748099"/>
                  </a:ext>
                </a:extLst>
              </a:tr>
              <a:tr h="455026">
                <a:tc>
                  <a:txBody>
                    <a:bodyPr/>
                    <a:lstStyle/>
                    <a:p>
                      <a:pPr algn="ctr"/>
                      <a:r>
                        <a:rPr lang="en-US" sz="2400" dirty="0">
                          <a:latin typeface="Times New Roman" panose="02020603050405020304" pitchFamily="18" charset="0"/>
                          <a:cs typeface="Times New Roman" panose="02020603050405020304" pitchFamily="18" charset="0"/>
                        </a:rPr>
                        <a:t>Krypton (</a:t>
                      </a:r>
                      <a:r>
                        <a:rPr lang="en-US" sz="2400" dirty="0" err="1">
                          <a:latin typeface="Times New Roman" panose="02020603050405020304" pitchFamily="18" charset="0"/>
                          <a:cs typeface="Times New Roman" panose="02020603050405020304" pitchFamily="18" charset="0"/>
                        </a:rPr>
                        <a:t>Kríp-tôn</a:t>
                      </a:r>
                      <a:r>
                        <a:rPr lang="en-US" sz="2400" dirty="0">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-156,6</a:t>
                      </a:r>
                    </a:p>
                  </a:txBody>
                  <a:tcPr/>
                </a:tc>
                <a:tc>
                  <a:txBody>
                    <a:bodyPr/>
                    <a:lstStyle/>
                    <a:p>
                      <a:pPr algn="ctr"/>
                      <a:r>
                        <a:rPr lang="en-US" sz="2400" dirty="0">
                          <a:latin typeface="Times New Roman" panose="02020603050405020304" pitchFamily="18" charset="0"/>
                          <a:cs typeface="Times New Roman" panose="02020603050405020304" pitchFamily="18" charset="0"/>
                        </a:rPr>
                        <a:t>-152,3</a:t>
                      </a:r>
                    </a:p>
                  </a:txBody>
                  <a:tcPr/>
                </a:tc>
                <a:extLst>
                  <a:ext uri="{0D108BD9-81ED-4DB2-BD59-A6C34878D82A}">
                    <a16:rowId xmlns:a16="http://schemas.microsoft.com/office/drawing/2014/main" val="796462846"/>
                  </a:ext>
                </a:extLst>
              </a:tr>
              <a:tr h="455026">
                <a:tc>
                  <a:txBody>
                    <a:bodyPr/>
                    <a:lstStyle/>
                    <a:p>
                      <a:pPr algn="ctr"/>
                      <a:r>
                        <a:rPr lang="en-US" sz="2400" dirty="0">
                          <a:latin typeface="Times New Roman" panose="02020603050405020304" pitchFamily="18" charset="0"/>
                          <a:cs typeface="Times New Roman" panose="02020603050405020304" pitchFamily="18" charset="0"/>
                        </a:rPr>
                        <a:t>Radon (Ra-</a:t>
                      </a:r>
                      <a:r>
                        <a:rPr lang="en-US" sz="2400" dirty="0" err="1">
                          <a:latin typeface="Times New Roman" panose="02020603050405020304" pitchFamily="18" charset="0"/>
                          <a:cs typeface="Times New Roman" panose="02020603050405020304" pitchFamily="18" charset="0"/>
                        </a:rPr>
                        <a:t>đôn</a:t>
                      </a:r>
                      <a:r>
                        <a:rPr lang="en-US" sz="2400" dirty="0">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-71,0</a:t>
                      </a:r>
                    </a:p>
                  </a:txBody>
                  <a:tcPr/>
                </a:tc>
                <a:tc>
                  <a:txBody>
                    <a:bodyPr/>
                    <a:lstStyle/>
                    <a:p>
                      <a:pPr algn="ctr"/>
                      <a:r>
                        <a:rPr lang="en-US" sz="2400" dirty="0">
                          <a:latin typeface="Times New Roman" panose="02020603050405020304" pitchFamily="18" charset="0"/>
                          <a:cs typeface="Times New Roman" panose="02020603050405020304" pitchFamily="18" charset="0"/>
                        </a:rPr>
                        <a:t>-61,8</a:t>
                      </a:r>
                    </a:p>
                  </a:txBody>
                  <a:tcPr/>
                </a:tc>
                <a:extLst>
                  <a:ext uri="{0D108BD9-81ED-4DB2-BD59-A6C34878D82A}">
                    <a16:rowId xmlns:a16="http://schemas.microsoft.com/office/drawing/2014/main" val="2024185331"/>
                  </a:ext>
                </a:extLst>
              </a:tr>
              <a:tr h="455026">
                <a:tc>
                  <a:txBody>
                    <a:bodyPr/>
                    <a:lstStyle/>
                    <a:p>
                      <a:pPr algn="ctr"/>
                      <a:r>
                        <a:rPr lang="en-US" sz="2400" dirty="0">
                          <a:latin typeface="Times New Roman" panose="02020603050405020304" pitchFamily="18" charset="0"/>
                          <a:cs typeface="Times New Roman" panose="02020603050405020304" pitchFamily="18" charset="0"/>
                        </a:rPr>
                        <a:t>Xenon (</a:t>
                      </a:r>
                      <a:r>
                        <a:rPr lang="en-US" sz="2400" dirty="0" err="1">
                          <a:latin typeface="Times New Roman" panose="02020603050405020304" pitchFamily="18" charset="0"/>
                          <a:cs typeface="Times New Roman" panose="02020603050405020304" pitchFamily="18" charset="0"/>
                        </a:rPr>
                        <a:t>Xê-nôn</a:t>
                      </a:r>
                      <a:r>
                        <a:rPr lang="en-US" sz="2400" dirty="0">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-111,9</a:t>
                      </a:r>
                    </a:p>
                  </a:txBody>
                  <a:tcPr/>
                </a:tc>
                <a:tc>
                  <a:txBody>
                    <a:bodyPr/>
                    <a:lstStyle/>
                    <a:p>
                      <a:pPr algn="ctr"/>
                      <a:r>
                        <a:rPr lang="en-US" sz="2400" dirty="0">
                          <a:latin typeface="Times New Roman" panose="02020603050405020304" pitchFamily="18" charset="0"/>
                          <a:cs typeface="Times New Roman" panose="02020603050405020304" pitchFamily="18" charset="0"/>
                        </a:rPr>
                        <a:t>-107,1</a:t>
                      </a:r>
                    </a:p>
                  </a:txBody>
                  <a:tcPr/>
                </a:tc>
                <a:extLst>
                  <a:ext uri="{0D108BD9-81ED-4DB2-BD59-A6C34878D82A}">
                    <a16:rowId xmlns:a16="http://schemas.microsoft.com/office/drawing/2014/main" val="126571677"/>
                  </a:ext>
                </a:extLst>
              </a:tr>
            </a:tbl>
          </a:graphicData>
        </a:graphic>
      </p:graphicFrame>
      <p:grpSp>
        <p:nvGrpSpPr>
          <p:cNvPr id="11" name="Group 10"/>
          <p:cNvGrpSpPr/>
          <p:nvPr/>
        </p:nvGrpSpPr>
        <p:grpSpPr>
          <a:xfrm>
            <a:off x="766925" y="5053797"/>
            <a:ext cx="9124328" cy="1784536"/>
            <a:chOff x="766925" y="5053797"/>
            <a:chExt cx="9124328" cy="1784536"/>
          </a:xfrm>
        </p:grpSpPr>
        <p:sp>
          <p:nvSpPr>
            <p:cNvPr id="7" name="TextBox 6"/>
            <p:cNvSpPr txBox="1"/>
            <p:nvPr/>
          </p:nvSpPr>
          <p:spPr>
            <a:xfrm>
              <a:off x="796413" y="5053797"/>
              <a:ext cx="9094840" cy="609600"/>
            </a:xfrm>
            <a:prstGeom prst="rect">
              <a:avLst/>
            </a:prstGeom>
            <a:ln>
              <a:noFill/>
            </a:ln>
          </p:spPr>
          <p:txBody>
            <a:bodyPr vert="horz" wrap="square" lIns="91440" tIns="45720" rIns="91440" bIns="45720" rtlCol="0">
              <a:norm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a) </a:t>
              </a:r>
              <a:r>
                <a:rPr lang="en-US" sz="2400" dirty="0" err="1">
                  <a:solidFill>
                    <a:srgbClr val="FF0000"/>
                  </a:solidFill>
                  <a:latin typeface="Times New Roman" panose="02020603050405020304" pitchFamily="18" charset="0"/>
                  <a:cs typeface="Times New Roman" panose="02020603050405020304" pitchFamily="18" charset="0"/>
                </a:rPr>
                <a:t>Khí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nhỏ</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Krypton?</a:t>
              </a:r>
            </a:p>
          </p:txBody>
        </p:sp>
        <p:sp>
          <p:nvSpPr>
            <p:cNvPr id="8" name="TextBox 7"/>
            <p:cNvSpPr txBox="1"/>
            <p:nvPr/>
          </p:nvSpPr>
          <p:spPr>
            <a:xfrm>
              <a:off x="781669" y="5442165"/>
              <a:ext cx="7447932" cy="609600"/>
            </a:xfrm>
            <a:prstGeom prst="rect">
              <a:avLst/>
            </a:prstGeom>
            <a:ln>
              <a:noFill/>
            </a:ln>
          </p:spPr>
          <p:txBody>
            <a:bodyPr vert="horz" wrap="square" lIns="91440" tIns="45720" rIns="91440" bIns="45720" rtlCol="0">
              <a:norm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b) </a:t>
              </a:r>
              <a:r>
                <a:rPr lang="en-US" sz="2400" dirty="0" err="1">
                  <a:solidFill>
                    <a:srgbClr val="FF0000"/>
                  </a:solidFill>
                  <a:latin typeface="Times New Roman" panose="02020603050405020304" pitchFamily="18" charset="0"/>
                  <a:cs typeface="Times New Roman" panose="02020603050405020304" pitchFamily="18" charset="0"/>
                </a:rPr>
                <a:t>Khí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Argon?</a:t>
              </a:r>
            </a:p>
          </p:txBody>
        </p:sp>
        <p:sp>
          <p:nvSpPr>
            <p:cNvPr id="9" name="TextBox 8"/>
            <p:cNvSpPr txBox="1"/>
            <p:nvPr/>
          </p:nvSpPr>
          <p:spPr>
            <a:xfrm>
              <a:off x="766925" y="5801037"/>
              <a:ext cx="8219760" cy="609600"/>
            </a:xfrm>
            <a:prstGeom prst="rect">
              <a:avLst/>
            </a:prstGeom>
            <a:ln>
              <a:noFill/>
            </a:ln>
          </p:spPr>
          <p:txBody>
            <a:bodyPr vert="horz" wrap="square" lIns="91440" tIns="45720" rIns="91440" bIns="45720" rtlCol="0">
              <a:norm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c)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sắp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tăng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dần</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771844" y="6228733"/>
              <a:ext cx="7644569" cy="609600"/>
            </a:xfrm>
            <a:prstGeom prst="rect">
              <a:avLst/>
            </a:prstGeom>
            <a:ln>
              <a:noFill/>
            </a:ln>
          </p:spPr>
          <p:txBody>
            <a:bodyPr vert="horz" wrap="square" lIns="91440" tIns="45720" rIns="91440" bIns="45720" rtlCol="0">
              <a:norm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d)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sắp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dần</a:t>
              </a:r>
              <a:r>
                <a:rPr lang="en-US" sz="2400" dirty="0">
                  <a:solidFill>
                    <a:srgbClr val="FF0000"/>
                  </a:solidFill>
                  <a:latin typeface="Times New Roman" panose="02020603050405020304" pitchFamily="18" charset="0"/>
                  <a:cs typeface="Times New Roman" panose="02020603050405020304" pitchFamily="18" charset="0"/>
                </a:rPr>
                <a:t>;</a:t>
              </a:r>
            </a:p>
          </p:txBody>
        </p:sp>
      </p:grpSp>
      <p:pic>
        <p:nvPicPr>
          <p:cNvPr id="14" name="5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62968" y="260373"/>
            <a:ext cx="921895" cy="536054"/>
          </a:xfrm>
          <a:prstGeom prst="rect">
            <a:avLst/>
          </a:prstGeom>
        </p:spPr>
      </p:pic>
      <p:pic>
        <p:nvPicPr>
          <p:cNvPr id="15" name="Picture 5" descr="Hoc_nh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51944" y="5054597"/>
            <a:ext cx="2325906" cy="1659250"/>
          </a:xfrm>
          <a:prstGeom prst="roundRect">
            <a:avLst>
              <a:gd name="adj" fmla="val 455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08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
                                        <p:tgtEl>
                                          <p:spTgt spid="11"/>
                                        </p:tgtEl>
                                      </p:cBhvr>
                                    </p:animEffect>
                                    <p:anim calcmode="lin" valueType="num">
                                      <p:cBhvr>
                                        <p:cTn id="19" dur="400" fill="hold"/>
                                        <p:tgtEl>
                                          <p:spTgt spid="11"/>
                                        </p:tgtEl>
                                        <p:attrNameLst>
                                          <p:attrName>ppt_x</p:attrName>
                                        </p:attrNameLst>
                                      </p:cBhvr>
                                      <p:tavLst>
                                        <p:tav tm="0">
                                          <p:val>
                                            <p:strVal val="#ppt_x"/>
                                          </p:val>
                                        </p:tav>
                                        <p:tav tm="100000">
                                          <p:val>
                                            <p:strVal val="#ppt_x"/>
                                          </p:val>
                                        </p:tav>
                                      </p:tavLst>
                                    </p:anim>
                                    <p:anim calcmode="lin" valueType="num">
                                      <p:cBhvr>
                                        <p:cTn id="20" dur="400" fill="hold"/>
                                        <p:tgtEl>
                                          <p:spTgt spid="11"/>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
                                        </p:tgtEl>
                                      </p:cBhvr>
                                    </p:cmd>
                                  </p:childTnLst>
                                </p:cTn>
                              </p:par>
                            </p:childTnLst>
                          </p:cTn>
                        </p:par>
                      </p:childTnLst>
                    </p:cTn>
                  </p:par>
                </p:childTnLst>
              </p:cTn>
              <p:nextCondLst>
                <p:cond evt="onClick" delay="0">
                  <p:tgtEl>
                    <p:spTgt spid="14"/>
                  </p:tgtEl>
                </p:cond>
              </p:nextCondLst>
            </p:seq>
            <p:video>
              <p:cMediaNode vol="80000">
                <p:cTn id="34" fill="hold" display="0">
                  <p:stCondLst>
                    <p:cond delay="indefinite"/>
                  </p:stCondLst>
                </p:cTn>
                <p:tgtEl>
                  <p:spTgt spid="14"/>
                </p:tgtEl>
              </p:cMediaNode>
            </p:video>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596" y="29509"/>
            <a:ext cx="5761703" cy="648920"/>
          </a:xfrm>
          <a:prstGeom prst="rect">
            <a:avLst/>
          </a:prstGeom>
          <a:ln>
            <a:noFill/>
          </a:ln>
        </p:spPr>
        <p:txBody>
          <a:bodyPr vert="horz" wrap="square" lIns="91440" tIns="45720" rIns="91440" bIns="45720" rtlCol="0">
            <a:norm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TIẾT 5: LUYỆN TẬP CHUNG</a:t>
            </a:r>
          </a:p>
        </p:txBody>
      </p:sp>
      <p:sp>
        <p:nvSpPr>
          <p:cNvPr id="4" name="TextBox 3"/>
          <p:cNvSpPr txBox="1"/>
          <p:nvPr/>
        </p:nvSpPr>
        <p:spPr>
          <a:xfrm>
            <a:off x="604684" y="412966"/>
            <a:ext cx="5761703" cy="599766"/>
          </a:xfrm>
          <a:prstGeom prst="rect">
            <a:avLst/>
          </a:prstGeom>
          <a:ln>
            <a:noFill/>
          </a:ln>
        </p:spPr>
        <p:txBody>
          <a:bodyPr vert="horz" wrap="square" lIns="91440" tIns="45720" rIns="91440" bIns="45720" rtlCol="0">
            <a:normAutofit/>
          </a:bodyPr>
          <a:lstStyle/>
          <a:p>
            <a:pPr algn="just"/>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1: So </a:t>
            </a:r>
            <a:r>
              <a:rPr lang="en-US" sz="2800" b="1" dirty="0" err="1">
                <a:solidFill>
                  <a:srgbClr val="0000FF"/>
                </a:solidFill>
                <a:latin typeface="Times New Roman" panose="02020603050405020304" pitchFamily="18" charset="0"/>
                <a:cs typeface="Times New Roman" panose="02020603050405020304" pitchFamily="18" charset="0"/>
              </a:rPr>
              <a:t>sánh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hữu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tỉ</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04685" y="845587"/>
            <a:ext cx="2836606" cy="418105"/>
          </a:xfrm>
          <a:prstGeom prst="rect">
            <a:avLst/>
          </a:prstGeom>
          <a:ln>
            <a:noFill/>
          </a:ln>
        </p:spPr>
        <p:txBody>
          <a:bodyPr vert="horz" wrap="square" lIns="91440" tIns="45720" rIns="91440" bIns="45720" rtlCol="0">
            <a:noAutofit/>
          </a:bodyPr>
          <a:lstStyle/>
          <a:p>
            <a:pPr algn="just"/>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1.13: (SGK/15)</a:t>
            </a:r>
          </a:p>
        </p:txBody>
      </p:sp>
      <p:graphicFrame>
        <p:nvGraphicFramePr>
          <p:cNvPr id="6" name="Table 5"/>
          <p:cNvGraphicFramePr>
            <a:graphicFrameLocks noGrp="1"/>
          </p:cNvGraphicFramePr>
          <p:nvPr>
            <p:extLst>
              <p:ext uri="{D42A27DB-BD31-4B8C-83A1-F6EECF244321}">
                <p14:modId xmlns:p14="http://schemas.microsoft.com/office/powerpoint/2010/main" val="3749438418"/>
              </p:ext>
            </p:extLst>
          </p:nvPr>
        </p:nvGraphicFramePr>
        <p:xfrm>
          <a:off x="953729" y="1258775"/>
          <a:ext cx="10314039" cy="3218618"/>
        </p:xfrm>
        <a:graphic>
          <a:graphicData uri="http://schemas.openxmlformats.org/drawingml/2006/table">
            <a:tbl>
              <a:tblPr firstRow="1" bandRow="1">
                <a:tableStyleId>{5C22544A-7EE6-4342-B048-85BDC9FD1C3A}</a:tableStyleId>
              </a:tblPr>
              <a:tblGrid>
                <a:gridCol w="3438013">
                  <a:extLst>
                    <a:ext uri="{9D8B030D-6E8A-4147-A177-3AD203B41FA5}">
                      <a16:colId xmlns:a16="http://schemas.microsoft.com/office/drawing/2014/main" val="22498303"/>
                    </a:ext>
                  </a:extLst>
                </a:gridCol>
                <a:gridCol w="3438013">
                  <a:extLst>
                    <a:ext uri="{9D8B030D-6E8A-4147-A177-3AD203B41FA5}">
                      <a16:colId xmlns:a16="http://schemas.microsoft.com/office/drawing/2014/main" val="3806668438"/>
                    </a:ext>
                  </a:extLst>
                </a:gridCol>
                <a:gridCol w="3438013">
                  <a:extLst>
                    <a:ext uri="{9D8B030D-6E8A-4147-A177-3AD203B41FA5}">
                      <a16:colId xmlns:a16="http://schemas.microsoft.com/office/drawing/2014/main" val="1213974899"/>
                    </a:ext>
                  </a:extLst>
                </a:gridCol>
              </a:tblGrid>
              <a:tr h="475418">
                <a:tc>
                  <a:txBody>
                    <a:bodyPr/>
                    <a:lstStyle/>
                    <a:p>
                      <a:pPr algn="ctr"/>
                      <a:r>
                        <a:rPr lang="en-US" sz="2400" dirty="0" err="1">
                          <a:latin typeface="Times New Roman" panose="02020603050405020304" pitchFamily="18" charset="0"/>
                          <a:cs typeface="Times New Roman" panose="02020603050405020304" pitchFamily="18" charset="0"/>
                        </a:rPr>
                        <a:t>Khí</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hiếm</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Điểm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đặc</a:t>
                      </a:r>
                      <a:r>
                        <a:rPr lang="en-US" sz="2400" baseline="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0</a:t>
                      </a:r>
                      <a:r>
                        <a:rPr lang="en-US" sz="2400" baseline="0" dirty="0">
                          <a:latin typeface="Times New Roman" panose="02020603050405020304" pitchFamily="18" charset="0"/>
                          <a:cs typeface="Times New Roman" panose="02020603050405020304" pitchFamily="18" charset="0"/>
                        </a:rPr>
                        <a:t>C)</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Điểm</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sôi</a:t>
                      </a:r>
                      <a:r>
                        <a:rPr lang="en-US" sz="2400" baseline="0" dirty="0">
                          <a:latin typeface="Times New Roman" panose="02020603050405020304" pitchFamily="18" charset="0"/>
                          <a:cs typeface="Times New Roman" panose="02020603050405020304" pitchFamily="18" charset="0"/>
                        </a:rPr>
                        <a:t> (</a:t>
                      </a:r>
                      <a:r>
                        <a:rPr lang="en-US" sz="2400" baseline="30000" dirty="0">
                          <a:latin typeface="Times New Roman" panose="02020603050405020304" pitchFamily="18" charset="0"/>
                          <a:cs typeface="Times New Roman" panose="02020603050405020304" pitchFamily="18" charset="0"/>
                        </a:rPr>
                        <a:t>0</a:t>
                      </a:r>
                      <a:r>
                        <a:rPr lang="en-US" sz="2400" baseline="0" dirty="0">
                          <a:latin typeface="Times New Roman" panose="02020603050405020304" pitchFamily="18" charset="0"/>
                          <a:cs typeface="Times New Roman" panose="02020603050405020304" pitchFamily="18" charset="0"/>
                        </a:rPr>
                        <a:t>C)</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28422403"/>
                  </a:ext>
                </a:extLst>
              </a:tr>
              <a:tr h="424591">
                <a:tc>
                  <a:txBody>
                    <a:bodyPr/>
                    <a:lstStyle/>
                    <a:p>
                      <a:pPr algn="ctr"/>
                      <a:r>
                        <a:rPr lang="en-US" sz="2400" dirty="0">
                          <a:latin typeface="Times New Roman" panose="02020603050405020304" pitchFamily="18" charset="0"/>
                          <a:cs typeface="Times New Roman" panose="02020603050405020304" pitchFamily="18" charset="0"/>
                        </a:rPr>
                        <a:t>Argon (A-</a:t>
                      </a:r>
                      <a:r>
                        <a:rPr lang="en-US" sz="2400" dirty="0" err="1">
                          <a:latin typeface="Times New Roman" panose="02020603050405020304" pitchFamily="18" charset="0"/>
                          <a:cs typeface="Times New Roman" panose="02020603050405020304" pitchFamily="18" charset="0"/>
                        </a:rPr>
                        <a:t>gon</a:t>
                      </a:r>
                      <a:r>
                        <a:rPr lang="en-US" sz="2400" dirty="0">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-189,2</a:t>
                      </a:r>
                    </a:p>
                  </a:txBody>
                  <a:tcPr/>
                </a:tc>
                <a:tc>
                  <a:txBody>
                    <a:bodyPr/>
                    <a:lstStyle/>
                    <a:p>
                      <a:pPr algn="ctr"/>
                      <a:r>
                        <a:rPr lang="en-US" sz="2400" dirty="0">
                          <a:latin typeface="Times New Roman" panose="02020603050405020304" pitchFamily="18" charset="0"/>
                          <a:cs typeface="Times New Roman" panose="02020603050405020304" pitchFamily="18" charset="0"/>
                        </a:rPr>
                        <a:t>-185,7</a:t>
                      </a:r>
                    </a:p>
                  </a:txBody>
                  <a:tcPr/>
                </a:tc>
                <a:extLst>
                  <a:ext uri="{0D108BD9-81ED-4DB2-BD59-A6C34878D82A}">
                    <a16:rowId xmlns:a16="http://schemas.microsoft.com/office/drawing/2014/main" val="1775415335"/>
                  </a:ext>
                </a:extLst>
              </a:tr>
              <a:tr h="424591">
                <a:tc>
                  <a:txBody>
                    <a:bodyPr/>
                    <a:lstStyle/>
                    <a:p>
                      <a:pPr algn="ctr"/>
                      <a:r>
                        <a:rPr lang="en-US" sz="2400" dirty="0">
                          <a:latin typeface="Times New Roman" panose="02020603050405020304" pitchFamily="18" charset="0"/>
                          <a:cs typeface="Times New Roman" panose="02020603050405020304" pitchFamily="18" charset="0"/>
                        </a:rPr>
                        <a:t>Helium (</a:t>
                      </a:r>
                      <a:r>
                        <a:rPr lang="en-US" sz="2400" dirty="0" err="1">
                          <a:latin typeface="Times New Roman" panose="02020603050405020304" pitchFamily="18" charset="0"/>
                          <a:cs typeface="Times New Roman" panose="02020603050405020304" pitchFamily="18" charset="0"/>
                        </a:rPr>
                        <a:t>Hê</a:t>
                      </a:r>
                      <a:r>
                        <a:rPr lang="en-US" sz="2400" dirty="0">
                          <a:latin typeface="Times New Roman" panose="02020603050405020304" pitchFamily="18" charset="0"/>
                          <a:cs typeface="Times New Roman" panose="02020603050405020304" pitchFamily="18" charset="0"/>
                        </a:rPr>
                        <a:t>-li)</a:t>
                      </a:r>
                    </a:p>
                  </a:txBody>
                  <a:tcPr/>
                </a:tc>
                <a:tc>
                  <a:txBody>
                    <a:bodyPr/>
                    <a:lstStyle/>
                    <a:p>
                      <a:pPr algn="ctr"/>
                      <a:r>
                        <a:rPr lang="en-US" sz="2400" dirty="0">
                          <a:latin typeface="Times New Roman" panose="02020603050405020304" pitchFamily="18" charset="0"/>
                          <a:cs typeface="Times New Roman" panose="02020603050405020304" pitchFamily="18" charset="0"/>
                        </a:rPr>
                        <a:t>-272,2</a:t>
                      </a:r>
                    </a:p>
                  </a:txBody>
                  <a:tcPr/>
                </a:tc>
                <a:tc>
                  <a:txBody>
                    <a:bodyPr/>
                    <a:lstStyle/>
                    <a:p>
                      <a:pPr algn="ctr"/>
                      <a:r>
                        <a:rPr lang="en-US" sz="2400" dirty="0">
                          <a:latin typeface="Times New Roman" panose="02020603050405020304" pitchFamily="18" charset="0"/>
                          <a:cs typeface="Times New Roman" panose="02020603050405020304" pitchFamily="18" charset="0"/>
                        </a:rPr>
                        <a:t>-268,6</a:t>
                      </a:r>
                    </a:p>
                  </a:txBody>
                  <a:tcPr/>
                </a:tc>
                <a:extLst>
                  <a:ext uri="{0D108BD9-81ED-4DB2-BD59-A6C34878D82A}">
                    <a16:rowId xmlns:a16="http://schemas.microsoft.com/office/drawing/2014/main" val="2905162405"/>
                  </a:ext>
                </a:extLst>
              </a:tr>
              <a:tr h="424591">
                <a:tc>
                  <a:txBody>
                    <a:bodyPr/>
                    <a:lstStyle/>
                    <a:p>
                      <a:pPr algn="ctr"/>
                      <a:r>
                        <a:rPr lang="en-US" sz="2400" dirty="0">
                          <a:latin typeface="Times New Roman" panose="02020603050405020304" pitchFamily="18" charset="0"/>
                          <a:cs typeface="Times New Roman" panose="02020603050405020304" pitchFamily="18" charset="0"/>
                        </a:rPr>
                        <a:t>Neon (</a:t>
                      </a:r>
                      <a:r>
                        <a:rPr lang="en-US" sz="2400" dirty="0" err="1">
                          <a:latin typeface="Times New Roman" panose="02020603050405020304" pitchFamily="18" charset="0"/>
                          <a:cs typeface="Times New Roman" panose="02020603050405020304" pitchFamily="18" charset="0"/>
                        </a:rPr>
                        <a:t>Nê</a:t>
                      </a:r>
                      <a:r>
                        <a:rPr lang="en-US" sz="2400" dirty="0">
                          <a:latin typeface="Times New Roman" panose="02020603050405020304" pitchFamily="18" charset="0"/>
                          <a:cs typeface="Times New Roman" panose="02020603050405020304" pitchFamily="18" charset="0"/>
                        </a:rPr>
                        <a:t>-on)</a:t>
                      </a:r>
                    </a:p>
                  </a:txBody>
                  <a:tcPr/>
                </a:tc>
                <a:tc>
                  <a:txBody>
                    <a:bodyPr/>
                    <a:lstStyle/>
                    <a:p>
                      <a:pPr algn="ctr"/>
                      <a:r>
                        <a:rPr lang="en-US" sz="2400" dirty="0">
                          <a:latin typeface="Times New Roman" panose="02020603050405020304" pitchFamily="18" charset="0"/>
                          <a:cs typeface="Times New Roman" panose="02020603050405020304" pitchFamily="18" charset="0"/>
                        </a:rPr>
                        <a:t>-248,67</a:t>
                      </a:r>
                    </a:p>
                  </a:txBody>
                  <a:tcPr/>
                </a:tc>
                <a:tc>
                  <a:txBody>
                    <a:bodyPr/>
                    <a:lstStyle/>
                    <a:p>
                      <a:pPr algn="ctr"/>
                      <a:r>
                        <a:rPr lang="en-US" sz="2400" dirty="0">
                          <a:latin typeface="Times New Roman" panose="02020603050405020304" pitchFamily="18" charset="0"/>
                          <a:cs typeface="Times New Roman" panose="02020603050405020304" pitchFamily="18" charset="0"/>
                        </a:rPr>
                        <a:t>-245,72</a:t>
                      </a:r>
                    </a:p>
                  </a:txBody>
                  <a:tcPr/>
                </a:tc>
                <a:extLst>
                  <a:ext uri="{0D108BD9-81ED-4DB2-BD59-A6C34878D82A}">
                    <a16:rowId xmlns:a16="http://schemas.microsoft.com/office/drawing/2014/main" val="2232748099"/>
                  </a:ext>
                </a:extLst>
              </a:tr>
              <a:tr h="424591">
                <a:tc>
                  <a:txBody>
                    <a:bodyPr/>
                    <a:lstStyle/>
                    <a:p>
                      <a:pPr algn="ctr"/>
                      <a:r>
                        <a:rPr lang="en-US" sz="2400" dirty="0">
                          <a:latin typeface="Times New Roman" panose="02020603050405020304" pitchFamily="18" charset="0"/>
                          <a:cs typeface="Times New Roman" panose="02020603050405020304" pitchFamily="18" charset="0"/>
                        </a:rPr>
                        <a:t>Krypton (</a:t>
                      </a:r>
                      <a:r>
                        <a:rPr lang="en-US" sz="2400" dirty="0" err="1">
                          <a:latin typeface="Times New Roman" panose="02020603050405020304" pitchFamily="18" charset="0"/>
                          <a:cs typeface="Times New Roman" panose="02020603050405020304" pitchFamily="18" charset="0"/>
                        </a:rPr>
                        <a:t>Kríp-tôn</a:t>
                      </a:r>
                      <a:r>
                        <a:rPr lang="en-US" sz="2400" dirty="0">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-156,6</a:t>
                      </a:r>
                    </a:p>
                  </a:txBody>
                  <a:tcPr/>
                </a:tc>
                <a:tc>
                  <a:txBody>
                    <a:bodyPr/>
                    <a:lstStyle/>
                    <a:p>
                      <a:pPr algn="ctr"/>
                      <a:r>
                        <a:rPr lang="en-US" sz="2400" dirty="0">
                          <a:latin typeface="Times New Roman" panose="02020603050405020304" pitchFamily="18" charset="0"/>
                          <a:cs typeface="Times New Roman" panose="02020603050405020304" pitchFamily="18" charset="0"/>
                        </a:rPr>
                        <a:t>-152,3</a:t>
                      </a:r>
                    </a:p>
                  </a:txBody>
                  <a:tcPr/>
                </a:tc>
                <a:extLst>
                  <a:ext uri="{0D108BD9-81ED-4DB2-BD59-A6C34878D82A}">
                    <a16:rowId xmlns:a16="http://schemas.microsoft.com/office/drawing/2014/main" val="796462846"/>
                  </a:ext>
                </a:extLst>
              </a:tr>
              <a:tr h="424591">
                <a:tc>
                  <a:txBody>
                    <a:bodyPr/>
                    <a:lstStyle/>
                    <a:p>
                      <a:pPr algn="ctr"/>
                      <a:r>
                        <a:rPr lang="en-US" sz="2400" dirty="0">
                          <a:latin typeface="Times New Roman" panose="02020603050405020304" pitchFamily="18" charset="0"/>
                          <a:cs typeface="Times New Roman" panose="02020603050405020304" pitchFamily="18" charset="0"/>
                        </a:rPr>
                        <a:t>Radon (Ra-</a:t>
                      </a:r>
                      <a:r>
                        <a:rPr lang="en-US" sz="2400" dirty="0" err="1">
                          <a:latin typeface="Times New Roman" panose="02020603050405020304" pitchFamily="18" charset="0"/>
                          <a:cs typeface="Times New Roman" panose="02020603050405020304" pitchFamily="18" charset="0"/>
                        </a:rPr>
                        <a:t>đôn</a:t>
                      </a:r>
                      <a:r>
                        <a:rPr lang="en-US" sz="2400" dirty="0">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-71,0</a:t>
                      </a:r>
                    </a:p>
                  </a:txBody>
                  <a:tcPr/>
                </a:tc>
                <a:tc>
                  <a:txBody>
                    <a:bodyPr/>
                    <a:lstStyle/>
                    <a:p>
                      <a:pPr algn="ctr"/>
                      <a:r>
                        <a:rPr lang="en-US" sz="2400" dirty="0">
                          <a:latin typeface="Times New Roman" panose="02020603050405020304" pitchFamily="18" charset="0"/>
                          <a:cs typeface="Times New Roman" panose="02020603050405020304" pitchFamily="18" charset="0"/>
                        </a:rPr>
                        <a:t>-61,8</a:t>
                      </a:r>
                    </a:p>
                  </a:txBody>
                  <a:tcPr/>
                </a:tc>
                <a:extLst>
                  <a:ext uri="{0D108BD9-81ED-4DB2-BD59-A6C34878D82A}">
                    <a16:rowId xmlns:a16="http://schemas.microsoft.com/office/drawing/2014/main" val="2024185331"/>
                  </a:ext>
                </a:extLst>
              </a:tr>
              <a:tr h="424591">
                <a:tc>
                  <a:txBody>
                    <a:bodyPr/>
                    <a:lstStyle/>
                    <a:p>
                      <a:pPr algn="ctr"/>
                      <a:r>
                        <a:rPr lang="en-US" sz="2400" dirty="0">
                          <a:latin typeface="Times New Roman" panose="02020603050405020304" pitchFamily="18" charset="0"/>
                          <a:cs typeface="Times New Roman" panose="02020603050405020304" pitchFamily="18" charset="0"/>
                        </a:rPr>
                        <a:t>Xenon (</a:t>
                      </a:r>
                      <a:r>
                        <a:rPr lang="en-US" sz="2400" dirty="0" err="1">
                          <a:latin typeface="Times New Roman" panose="02020603050405020304" pitchFamily="18" charset="0"/>
                          <a:cs typeface="Times New Roman" panose="02020603050405020304" pitchFamily="18" charset="0"/>
                        </a:rPr>
                        <a:t>Xê-nôn</a:t>
                      </a:r>
                      <a:r>
                        <a:rPr lang="en-US" sz="2400" dirty="0">
                          <a:latin typeface="Times New Roman" panose="02020603050405020304" pitchFamily="18" charset="0"/>
                          <a:cs typeface="Times New Roman" panose="02020603050405020304" pitchFamily="18" charset="0"/>
                        </a:rPr>
                        <a:t>)</a:t>
                      </a:r>
                    </a:p>
                  </a:txBody>
                  <a:tcPr/>
                </a:tc>
                <a:tc>
                  <a:txBody>
                    <a:bodyPr/>
                    <a:lstStyle/>
                    <a:p>
                      <a:pPr algn="ctr"/>
                      <a:r>
                        <a:rPr lang="en-US" sz="2400" dirty="0">
                          <a:latin typeface="Times New Roman" panose="02020603050405020304" pitchFamily="18" charset="0"/>
                          <a:cs typeface="Times New Roman" panose="02020603050405020304" pitchFamily="18" charset="0"/>
                        </a:rPr>
                        <a:t>-111,9</a:t>
                      </a:r>
                    </a:p>
                  </a:txBody>
                  <a:tcPr/>
                </a:tc>
                <a:tc>
                  <a:txBody>
                    <a:bodyPr/>
                    <a:lstStyle/>
                    <a:p>
                      <a:pPr algn="ctr"/>
                      <a:r>
                        <a:rPr lang="en-US" sz="2400" dirty="0">
                          <a:latin typeface="Times New Roman" panose="02020603050405020304" pitchFamily="18" charset="0"/>
                          <a:cs typeface="Times New Roman" panose="02020603050405020304" pitchFamily="18" charset="0"/>
                        </a:rPr>
                        <a:t>-107,1</a:t>
                      </a:r>
                    </a:p>
                  </a:txBody>
                  <a:tcPr/>
                </a:tc>
                <a:extLst>
                  <a:ext uri="{0D108BD9-81ED-4DB2-BD59-A6C34878D82A}">
                    <a16:rowId xmlns:a16="http://schemas.microsoft.com/office/drawing/2014/main" val="126571677"/>
                  </a:ext>
                </a:extLst>
              </a:tr>
            </a:tbl>
          </a:graphicData>
        </a:graphic>
      </p:graphicFrame>
      <p:sp>
        <p:nvSpPr>
          <p:cNvPr id="7" name="TextBox 6"/>
          <p:cNvSpPr txBox="1"/>
          <p:nvPr/>
        </p:nvSpPr>
        <p:spPr>
          <a:xfrm>
            <a:off x="176981" y="4390461"/>
            <a:ext cx="11602064" cy="609600"/>
          </a:xfrm>
          <a:prstGeom prst="rect">
            <a:avLst/>
          </a:prstGeom>
          <a:ln>
            <a:noFill/>
          </a:ln>
        </p:spPr>
        <p:txBody>
          <a:bodyPr vert="horz" wrap="square" lIns="91440" tIns="45720" rIns="91440" bIns="45720" rtlCol="0">
            <a:no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a) </a:t>
            </a:r>
            <a:r>
              <a:rPr lang="en-US" sz="2400" dirty="0" err="1">
                <a:solidFill>
                  <a:srgbClr val="FF0000"/>
                </a:solidFill>
                <a:latin typeface="Times New Roman" panose="02020603050405020304" pitchFamily="18" charset="0"/>
                <a:cs typeface="Times New Roman" panose="02020603050405020304" pitchFamily="18" charset="0"/>
              </a:rPr>
              <a:t>Khí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nhỏ</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Krypton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Argon, Helium, Neon.  </a:t>
            </a:r>
          </a:p>
        </p:txBody>
      </p:sp>
      <p:sp>
        <p:nvSpPr>
          <p:cNvPr id="8" name="TextBox 7"/>
          <p:cNvSpPr txBox="1"/>
          <p:nvPr/>
        </p:nvSpPr>
        <p:spPr>
          <a:xfrm>
            <a:off x="176981" y="4803409"/>
            <a:ext cx="11503742" cy="609600"/>
          </a:xfrm>
          <a:prstGeom prst="rect">
            <a:avLst/>
          </a:prstGeom>
          <a:ln>
            <a:noFill/>
          </a:ln>
        </p:spPr>
        <p:txBody>
          <a:bodyPr vert="horz" wrap="square" lIns="91440" tIns="45720" rIns="91440" bIns="45720" rtlCol="0">
            <a:norm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b) </a:t>
            </a:r>
            <a:r>
              <a:rPr lang="en-US" sz="2400" dirty="0" err="1">
                <a:solidFill>
                  <a:srgbClr val="FF0000"/>
                </a:solidFill>
                <a:latin typeface="Times New Roman" panose="02020603050405020304" pitchFamily="18" charset="0"/>
                <a:cs typeface="Times New Roman" panose="02020603050405020304" pitchFamily="18" charset="0"/>
              </a:rPr>
              <a:t>Khí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hơn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Argon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Krypton, Radon, Xenon.</a:t>
            </a:r>
          </a:p>
        </p:txBody>
      </p:sp>
      <p:sp>
        <p:nvSpPr>
          <p:cNvPr id="9" name="TextBox 8"/>
          <p:cNvSpPr txBox="1"/>
          <p:nvPr/>
        </p:nvSpPr>
        <p:spPr>
          <a:xfrm>
            <a:off x="206478" y="5216357"/>
            <a:ext cx="8475406" cy="781648"/>
          </a:xfrm>
          <a:prstGeom prst="rect">
            <a:avLst/>
          </a:prstGeom>
          <a:ln>
            <a:noFill/>
          </a:ln>
        </p:spPr>
        <p:txBody>
          <a:bodyPr vert="horz" wrap="square" lIns="91440" tIns="45720" rIns="91440" bIns="45720" rtlCol="0">
            <a:noAutofit/>
          </a:bodyPr>
          <a:lstStyle/>
          <a:p>
            <a:pPr algn="just"/>
            <a:r>
              <a:rPr lang="en-US" sz="2400" dirty="0">
                <a:solidFill>
                  <a:srgbClr val="FF0000"/>
                </a:solidFill>
                <a:latin typeface="Times New Roman" panose="02020603050405020304" pitchFamily="18" charset="0"/>
                <a:cs typeface="Times New Roman" panose="02020603050405020304" pitchFamily="18" charset="0"/>
              </a:rPr>
              <a:t>c) </a:t>
            </a:r>
            <a:r>
              <a:rPr lang="en-US" sz="2400" dirty="0" err="1">
                <a:solidFill>
                  <a:srgbClr val="FF0000"/>
                </a:solidFill>
                <a:latin typeface="Times New Roman" panose="02020603050405020304" pitchFamily="18" charset="0"/>
                <a:cs typeface="Times New Roman" panose="02020603050405020304" pitchFamily="18" charset="0"/>
              </a:rPr>
              <a:t>Sắp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tăng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a:t>
            </a:r>
          </a:p>
          <a:p>
            <a:pPr algn="ctr"/>
            <a:r>
              <a:rPr lang="en-US" sz="2400" dirty="0">
                <a:solidFill>
                  <a:srgbClr val="FF0000"/>
                </a:solidFill>
                <a:latin typeface="Times New Roman" panose="02020603050405020304" pitchFamily="18" charset="0"/>
                <a:cs typeface="Times New Roman" panose="02020603050405020304" pitchFamily="18" charset="0"/>
              </a:rPr>
              <a:t> Helium, Neon, Argon, Krypton, Xenon, Radon. </a:t>
            </a:r>
          </a:p>
        </p:txBody>
      </p:sp>
      <p:sp>
        <p:nvSpPr>
          <p:cNvPr id="10" name="TextBox 9"/>
          <p:cNvSpPr txBox="1"/>
          <p:nvPr/>
        </p:nvSpPr>
        <p:spPr>
          <a:xfrm>
            <a:off x="206479" y="5970148"/>
            <a:ext cx="8475405" cy="1037301"/>
          </a:xfrm>
          <a:prstGeom prst="rect">
            <a:avLst/>
          </a:prstGeom>
          <a:ln>
            <a:noFill/>
          </a:ln>
        </p:spPr>
        <p:txBody>
          <a:bodyPr vert="horz" wrap="square" lIns="91440" tIns="45720" rIns="91440" bIns="45720" rtlCol="0">
            <a:noAutofit/>
          </a:bodyPr>
          <a:lstStyle/>
          <a:p>
            <a:r>
              <a:rPr lang="en-US" sz="2400" dirty="0">
                <a:solidFill>
                  <a:srgbClr val="FF0000"/>
                </a:solidFill>
                <a:latin typeface="Times New Roman" panose="02020603050405020304" pitchFamily="18" charset="0"/>
                <a:cs typeface="Times New Roman" panose="02020603050405020304" pitchFamily="18" charset="0"/>
              </a:rPr>
              <a:t>d) </a:t>
            </a:r>
            <a:r>
              <a:rPr lang="en-US" sz="2400" dirty="0" err="1">
                <a:solidFill>
                  <a:srgbClr val="FF0000"/>
                </a:solidFill>
                <a:latin typeface="Times New Roman" panose="02020603050405020304" pitchFamily="18" charset="0"/>
                <a:cs typeface="Times New Roman" panose="02020603050405020304" pitchFamily="18" charset="0"/>
              </a:rPr>
              <a:t>Sắp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xếp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theo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dần</a:t>
            </a:r>
            <a:r>
              <a:rPr lang="en-US" sz="2400" dirty="0">
                <a:solidFill>
                  <a:srgbClr val="FF0000"/>
                </a:solidFill>
                <a:latin typeface="Times New Roman" panose="02020603050405020304" pitchFamily="18" charset="0"/>
                <a:cs typeface="Times New Roman" panose="02020603050405020304" pitchFamily="18" charset="0"/>
              </a:rPr>
              <a:t>:</a:t>
            </a:r>
          </a:p>
          <a:p>
            <a:pPr algn="ctr"/>
            <a:r>
              <a:rPr lang="en-US" sz="2400" dirty="0">
                <a:solidFill>
                  <a:srgbClr val="FF0000"/>
                </a:solidFill>
                <a:latin typeface="Times New Roman" panose="02020603050405020304" pitchFamily="18" charset="0"/>
                <a:cs typeface="Times New Roman" panose="02020603050405020304" pitchFamily="18" charset="0"/>
              </a:rPr>
              <a:t> Radon, Xenon, Krypton, Argon, Neon, Helium.</a:t>
            </a:r>
          </a:p>
        </p:txBody>
      </p:sp>
    </p:spTree>
    <p:extLst>
      <p:ext uri="{BB962C8B-B14F-4D97-AF65-F5344CB8AC3E}">
        <p14:creationId xmlns:p14="http://schemas.microsoft.com/office/powerpoint/2010/main" val="163349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
                                        <p:tgtEl>
                                          <p:spTgt spid="8"/>
                                        </p:tgtEl>
                                      </p:cBhvr>
                                    </p:animEffect>
                                    <p:anim calcmode="lin" valueType="num">
                                      <p:cBhvr>
                                        <p:cTn id="13" dur="400" fill="hold"/>
                                        <p:tgtEl>
                                          <p:spTgt spid="8"/>
                                        </p:tgtEl>
                                        <p:attrNameLst>
                                          <p:attrName>ppt_x</p:attrName>
                                        </p:attrNameLst>
                                      </p:cBhvr>
                                      <p:tavLst>
                                        <p:tav tm="0">
                                          <p:val>
                                            <p:strVal val="#ppt_x"/>
                                          </p:val>
                                        </p:tav>
                                        <p:tav tm="100000">
                                          <p:val>
                                            <p:strVal val="#ppt_x"/>
                                          </p:val>
                                        </p:tav>
                                      </p:tavLst>
                                    </p:anim>
                                    <p:anim calcmode="lin" valueType="num">
                                      <p:cBhvr>
                                        <p:cTn id="14" dur="400" fill="hold"/>
                                        <p:tgtEl>
                                          <p:spTgt spid="8"/>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amond(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edge">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3657596" y="49173"/>
            <a:ext cx="5761703" cy="648920"/>
          </a:xfrm>
          <a:prstGeom prst="rect">
            <a:avLst/>
          </a:prstGeom>
          <a:ln>
            <a:noFill/>
          </a:ln>
        </p:spPr>
        <p:txBody>
          <a:bodyPr vert="horz" wrap="square" lIns="91440" tIns="45720" rIns="91440" bIns="45720" rtlCol="0">
            <a:norm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TIẾT 5: LUYỆN TẬP CHUNG</a:t>
            </a:r>
          </a:p>
        </p:txBody>
      </p:sp>
      <p:sp>
        <p:nvSpPr>
          <p:cNvPr id="48" name="TextBox 47"/>
          <p:cNvSpPr txBox="1"/>
          <p:nvPr/>
        </p:nvSpPr>
        <p:spPr>
          <a:xfrm>
            <a:off x="604684" y="521118"/>
            <a:ext cx="5761703" cy="599766"/>
          </a:xfrm>
          <a:prstGeom prst="rect">
            <a:avLst/>
          </a:prstGeom>
          <a:ln>
            <a:noFill/>
          </a:ln>
        </p:spPr>
        <p:txBody>
          <a:bodyPr vert="horz" wrap="square" lIns="91440" tIns="45720" rIns="91440" bIns="45720" rtlCol="0">
            <a:normAutofit/>
          </a:bodyPr>
          <a:lstStyle/>
          <a:p>
            <a:pPr algn="just"/>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2: </a:t>
            </a:r>
            <a:r>
              <a:rPr lang="en-US" sz="2800" b="1" dirty="0" err="1">
                <a:solidFill>
                  <a:srgbClr val="0000FF"/>
                </a:solidFill>
                <a:latin typeface="Times New Roman" panose="02020603050405020304" pitchFamily="18" charset="0"/>
                <a:cs typeface="Times New Roman" panose="02020603050405020304" pitchFamily="18" charset="0"/>
              </a:rPr>
              <a:t>Thực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phép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tính</a:t>
            </a:r>
            <a:endParaRPr lang="en-US" sz="2800" b="1" dirty="0">
              <a:solidFill>
                <a:srgbClr val="0000FF"/>
              </a:solidFill>
              <a:latin typeface="Times New Roman" panose="02020603050405020304" pitchFamily="18" charset="0"/>
              <a:cs typeface="Times New Roman" panose="02020603050405020304" pitchFamily="18" charset="0"/>
            </a:endParaRPr>
          </a:p>
        </p:txBody>
      </p:sp>
      <p:grpSp>
        <p:nvGrpSpPr>
          <p:cNvPr id="49" name="Group 48"/>
          <p:cNvGrpSpPr/>
          <p:nvPr/>
        </p:nvGrpSpPr>
        <p:grpSpPr>
          <a:xfrm>
            <a:off x="560444" y="1120884"/>
            <a:ext cx="10992459" cy="1395946"/>
            <a:chOff x="560444" y="1120884"/>
            <a:chExt cx="10992459" cy="1395946"/>
          </a:xfrm>
        </p:grpSpPr>
        <p:sp>
          <p:nvSpPr>
            <p:cNvPr id="50" name="Rounded Rectangle 49"/>
            <p:cNvSpPr/>
            <p:nvPr/>
          </p:nvSpPr>
          <p:spPr>
            <a:xfrm>
              <a:off x="560444" y="1140967"/>
              <a:ext cx="10992459" cy="1375863"/>
            </a:xfrm>
            <a:prstGeom prst="roundRect">
              <a:avLst/>
            </a:prstGeom>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1" name="TextBox 50"/>
            <p:cNvSpPr txBox="1"/>
            <p:nvPr/>
          </p:nvSpPr>
          <p:spPr>
            <a:xfrm>
              <a:off x="604685" y="1120884"/>
              <a:ext cx="2964426" cy="599766"/>
            </a:xfrm>
            <a:prstGeom prst="rect">
              <a:avLst/>
            </a:prstGeom>
            <a:ln>
              <a:noFill/>
            </a:ln>
          </p:spPr>
          <p:txBody>
            <a:bodyPr vert="horz" wrap="square" lIns="91440" tIns="45720" rIns="91440" bIns="45720" rtlCol="0">
              <a:normAutofi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Tính</a:t>
              </a:r>
              <a:endParaRPr lang="en-US" sz="2800" b="1" dirty="0">
                <a:latin typeface="Times New Roman" panose="02020603050405020304" pitchFamily="18" charset="0"/>
                <a:cs typeface="Times New Roman" panose="02020603050405020304" pitchFamily="18" charset="0"/>
              </a:endParaRPr>
            </a:p>
          </p:txBody>
        </p:sp>
        <p:grpSp>
          <p:nvGrpSpPr>
            <p:cNvPr id="52" name="Group 51"/>
            <p:cNvGrpSpPr/>
            <p:nvPr/>
          </p:nvGrpSpPr>
          <p:grpSpPr>
            <a:xfrm>
              <a:off x="776747" y="1754187"/>
              <a:ext cx="9693535" cy="732162"/>
              <a:chOff x="776747" y="1754187"/>
              <a:chExt cx="9693535" cy="732162"/>
            </a:xfrm>
          </p:grpSpPr>
          <p:grpSp>
            <p:nvGrpSpPr>
              <p:cNvPr id="53" name="Group 52"/>
              <p:cNvGrpSpPr/>
              <p:nvPr/>
            </p:nvGrpSpPr>
            <p:grpSpPr>
              <a:xfrm>
                <a:off x="776747" y="1799306"/>
                <a:ext cx="1292123" cy="558800"/>
                <a:chOff x="776747" y="1720650"/>
                <a:chExt cx="1292123" cy="558800"/>
              </a:xfrm>
            </p:grpSpPr>
            <p:sp>
              <p:nvSpPr>
                <p:cNvPr id="63" name="TextBox 62"/>
                <p:cNvSpPr txBox="1"/>
                <p:nvPr/>
              </p:nvSpPr>
              <p:spPr>
                <a:xfrm>
                  <a:off x="776747" y="1720650"/>
                  <a:ext cx="422787" cy="462111"/>
                </a:xfrm>
                <a:prstGeom prst="rect">
                  <a:avLst/>
                </a:prstGeom>
                <a:ln>
                  <a:noFill/>
                </a:ln>
              </p:spPr>
              <p:txBody>
                <a:bodyPr vert="horz" wrap="square" lIns="91440" tIns="45720" rIns="91440" bIns="45720" rtlCol="0">
                  <a:normAutofit/>
                </a:bodyPr>
                <a:lstStyle/>
                <a:p>
                  <a:pPr algn="just"/>
                  <a:r>
                    <a:rPr lang="en-US" sz="2400" dirty="0">
                      <a:latin typeface="Times New Roman" panose="02020603050405020304" pitchFamily="18" charset="0"/>
                      <a:cs typeface="Times New Roman" panose="02020603050405020304" pitchFamily="18" charset="0"/>
                    </a:rPr>
                    <a:t>a)</a:t>
                  </a:r>
                </a:p>
              </p:txBody>
            </p:sp>
            <p:graphicFrame>
              <p:nvGraphicFramePr>
                <p:cNvPr id="64" name="Object 63"/>
                <p:cNvGraphicFramePr>
                  <a:graphicFrameLocks noChangeAspect="1"/>
                </p:cNvGraphicFramePr>
                <p:nvPr>
                  <p:extLst>
                    <p:ext uri="{D42A27DB-BD31-4B8C-83A1-F6EECF244321}">
                      <p14:modId xmlns:p14="http://schemas.microsoft.com/office/powerpoint/2010/main" val="4267964255"/>
                    </p:ext>
                  </p:extLst>
                </p:nvPr>
              </p:nvGraphicFramePr>
              <p:xfrm>
                <a:off x="1179870" y="1720650"/>
                <a:ext cx="889000" cy="558800"/>
              </p:xfrm>
              <a:graphic>
                <a:graphicData uri="http://schemas.openxmlformats.org/presentationml/2006/ole">
                  <mc:AlternateContent xmlns:mc="http://schemas.openxmlformats.org/markup-compatibility/2006">
                    <mc:Choice xmlns:v="urn:schemas-microsoft-com:vml" Requires="v">
                      <p:oleObj name="Equation" r:id="rId3" imgW="888840" imgH="558720" progId="Equation.DSMT4">
                        <p:embed/>
                      </p:oleObj>
                    </mc:Choice>
                    <mc:Fallback>
                      <p:oleObj name="Equation" r:id="rId3" imgW="888840" imgH="558720" progId="Equation.DSMT4">
                        <p:embed/>
                        <p:pic>
                          <p:nvPicPr>
                            <p:cNvPr id="6" name="Object 5"/>
                            <p:cNvPicPr/>
                            <p:nvPr/>
                          </p:nvPicPr>
                          <p:blipFill>
                            <a:blip r:embed="rId4"/>
                            <a:stretch>
                              <a:fillRect/>
                            </a:stretch>
                          </p:blipFill>
                          <p:spPr>
                            <a:xfrm>
                              <a:off x="1179870" y="1720650"/>
                              <a:ext cx="889000" cy="558800"/>
                            </a:xfrm>
                            <a:prstGeom prst="rect">
                              <a:avLst/>
                            </a:prstGeom>
                          </p:spPr>
                        </p:pic>
                      </p:oleObj>
                    </mc:Fallback>
                  </mc:AlternateContent>
                </a:graphicData>
              </a:graphic>
            </p:graphicFrame>
          </p:grpSp>
          <p:grpSp>
            <p:nvGrpSpPr>
              <p:cNvPr id="54" name="Group 53"/>
              <p:cNvGrpSpPr/>
              <p:nvPr/>
            </p:nvGrpSpPr>
            <p:grpSpPr>
              <a:xfrm>
                <a:off x="3569110" y="1754187"/>
                <a:ext cx="1514065" cy="714375"/>
                <a:chOff x="3569110" y="1734529"/>
                <a:chExt cx="1514065" cy="661075"/>
              </a:xfrm>
            </p:grpSpPr>
            <p:sp>
              <p:nvSpPr>
                <p:cNvPr id="61" name="TextBox 60"/>
                <p:cNvSpPr txBox="1"/>
                <p:nvPr/>
              </p:nvSpPr>
              <p:spPr>
                <a:xfrm>
                  <a:off x="3569110" y="1754250"/>
                  <a:ext cx="462115" cy="487511"/>
                </a:xfrm>
                <a:prstGeom prst="rect">
                  <a:avLst/>
                </a:prstGeom>
                <a:ln>
                  <a:noFill/>
                </a:ln>
              </p:spPr>
              <p:txBody>
                <a:bodyPr vert="horz" wrap="square" lIns="91440" tIns="45720" rIns="91440" bIns="45720" rtlCol="0">
                  <a:normAutofit/>
                </a:bodyPr>
                <a:lstStyle/>
                <a:p>
                  <a:pPr algn="just"/>
                  <a:r>
                    <a:rPr lang="en-US" sz="2400" dirty="0">
                      <a:latin typeface="Times New Roman" panose="02020603050405020304" pitchFamily="18" charset="0"/>
                      <a:cs typeface="Times New Roman" panose="02020603050405020304" pitchFamily="18" charset="0"/>
                    </a:rPr>
                    <a:t>b)</a:t>
                  </a:r>
                </a:p>
              </p:txBody>
            </p:sp>
            <p:graphicFrame>
              <p:nvGraphicFramePr>
                <p:cNvPr id="62" name="Object 61"/>
                <p:cNvGraphicFramePr>
                  <a:graphicFrameLocks noChangeAspect="1"/>
                </p:cNvGraphicFramePr>
                <p:nvPr>
                  <p:extLst>
                    <p:ext uri="{D42A27DB-BD31-4B8C-83A1-F6EECF244321}">
                      <p14:modId xmlns:p14="http://schemas.microsoft.com/office/powerpoint/2010/main" val="119802184"/>
                    </p:ext>
                  </p:extLst>
                </p:nvPr>
              </p:nvGraphicFramePr>
              <p:xfrm>
                <a:off x="3978275" y="1734529"/>
                <a:ext cx="1104900" cy="661075"/>
              </p:xfrm>
              <a:graphic>
                <a:graphicData uri="http://schemas.openxmlformats.org/presentationml/2006/ole">
                  <mc:AlternateContent xmlns:mc="http://schemas.openxmlformats.org/markup-compatibility/2006">
                    <mc:Choice xmlns:v="urn:schemas-microsoft-com:vml" Requires="v">
                      <p:oleObj name="Equation" r:id="rId5" imgW="1104840" imgH="660240" progId="Equation.DSMT4">
                        <p:embed/>
                      </p:oleObj>
                    </mc:Choice>
                    <mc:Fallback>
                      <p:oleObj name="Equation" r:id="rId5" imgW="1104840" imgH="660240" progId="Equation.DSMT4">
                        <p:embed/>
                        <p:pic>
                          <p:nvPicPr>
                            <p:cNvPr id="9" name="Object 8"/>
                            <p:cNvPicPr/>
                            <p:nvPr/>
                          </p:nvPicPr>
                          <p:blipFill>
                            <a:blip r:embed="rId6"/>
                            <a:stretch>
                              <a:fillRect/>
                            </a:stretch>
                          </p:blipFill>
                          <p:spPr>
                            <a:xfrm>
                              <a:off x="3978275" y="1734529"/>
                              <a:ext cx="1104900" cy="661075"/>
                            </a:xfrm>
                            <a:prstGeom prst="rect">
                              <a:avLst/>
                            </a:prstGeom>
                          </p:spPr>
                        </p:pic>
                      </p:oleObj>
                    </mc:Fallback>
                  </mc:AlternateContent>
                </a:graphicData>
              </a:graphic>
            </p:graphicFrame>
          </p:grpSp>
          <p:grpSp>
            <p:nvGrpSpPr>
              <p:cNvPr id="55" name="Group 54"/>
              <p:cNvGrpSpPr/>
              <p:nvPr/>
            </p:nvGrpSpPr>
            <p:grpSpPr>
              <a:xfrm>
                <a:off x="6538447" y="1821029"/>
                <a:ext cx="1496561" cy="585622"/>
                <a:chOff x="6538447" y="1821029"/>
                <a:chExt cx="1496561" cy="585622"/>
              </a:xfrm>
            </p:grpSpPr>
            <p:sp>
              <p:nvSpPr>
                <p:cNvPr id="59" name="TextBox 58"/>
                <p:cNvSpPr txBox="1"/>
                <p:nvPr/>
              </p:nvSpPr>
              <p:spPr>
                <a:xfrm>
                  <a:off x="6538447" y="1821029"/>
                  <a:ext cx="540779" cy="396981"/>
                </a:xfrm>
                <a:prstGeom prst="rect">
                  <a:avLst/>
                </a:prstGeom>
                <a:ln>
                  <a:noFill/>
                </a:ln>
              </p:spPr>
              <p:txBody>
                <a:bodyPr vert="horz" wrap="square" lIns="91440" tIns="45720" rIns="91440" bIns="45720" rtlCol="0">
                  <a:noAutofit/>
                </a:bodyPr>
                <a:lstStyle/>
                <a:p>
                  <a:pPr algn="just"/>
                  <a:r>
                    <a:rPr lang="en-US" sz="2400" dirty="0">
                      <a:latin typeface="Times New Roman" panose="02020603050405020304" pitchFamily="18" charset="0"/>
                      <a:cs typeface="Times New Roman" panose="02020603050405020304" pitchFamily="18" charset="0"/>
                    </a:rPr>
                    <a:t>c)</a:t>
                  </a:r>
                </a:p>
              </p:txBody>
            </p:sp>
            <p:graphicFrame>
              <p:nvGraphicFramePr>
                <p:cNvPr id="60" name="Object 59"/>
                <p:cNvGraphicFramePr>
                  <a:graphicFrameLocks noChangeAspect="1"/>
                </p:cNvGraphicFramePr>
                <p:nvPr>
                  <p:extLst>
                    <p:ext uri="{D42A27DB-BD31-4B8C-83A1-F6EECF244321}">
                      <p14:modId xmlns:p14="http://schemas.microsoft.com/office/powerpoint/2010/main" val="1646129017"/>
                    </p:ext>
                  </p:extLst>
                </p:nvPr>
              </p:nvGraphicFramePr>
              <p:xfrm>
                <a:off x="6904708" y="1860551"/>
                <a:ext cx="1130300" cy="546100"/>
              </p:xfrm>
              <a:graphic>
                <a:graphicData uri="http://schemas.openxmlformats.org/presentationml/2006/ole">
                  <mc:AlternateContent xmlns:mc="http://schemas.openxmlformats.org/markup-compatibility/2006">
                    <mc:Choice xmlns:v="urn:schemas-microsoft-com:vml" Requires="v">
                      <p:oleObj name="Equation" r:id="rId7" imgW="1130040" imgH="545760" progId="Equation.DSMT4">
                        <p:embed/>
                      </p:oleObj>
                    </mc:Choice>
                    <mc:Fallback>
                      <p:oleObj name="Equation" r:id="rId7" imgW="1130040" imgH="545760" progId="Equation.DSMT4">
                        <p:embed/>
                        <p:pic>
                          <p:nvPicPr>
                            <p:cNvPr id="13" name="Object 12"/>
                            <p:cNvPicPr/>
                            <p:nvPr/>
                          </p:nvPicPr>
                          <p:blipFill>
                            <a:blip r:embed="rId8"/>
                            <a:stretch>
                              <a:fillRect/>
                            </a:stretch>
                          </p:blipFill>
                          <p:spPr>
                            <a:xfrm>
                              <a:off x="6904708" y="1860551"/>
                              <a:ext cx="1130300" cy="546100"/>
                            </a:xfrm>
                            <a:prstGeom prst="rect">
                              <a:avLst/>
                            </a:prstGeom>
                          </p:spPr>
                        </p:pic>
                      </p:oleObj>
                    </mc:Fallback>
                  </mc:AlternateContent>
                </a:graphicData>
              </a:graphic>
            </p:graphicFrame>
          </p:grpSp>
          <p:grpSp>
            <p:nvGrpSpPr>
              <p:cNvPr id="56" name="Group 55"/>
              <p:cNvGrpSpPr/>
              <p:nvPr/>
            </p:nvGrpSpPr>
            <p:grpSpPr>
              <a:xfrm>
                <a:off x="9099687" y="1825949"/>
                <a:ext cx="1370595" cy="660400"/>
                <a:chOff x="6690847" y="2386373"/>
                <a:chExt cx="1370595" cy="660400"/>
              </a:xfrm>
            </p:grpSpPr>
            <p:sp>
              <p:nvSpPr>
                <p:cNvPr id="57" name="TextBox 56"/>
                <p:cNvSpPr txBox="1"/>
                <p:nvPr/>
              </p:nvSpPr>
              <p:spPr>
                <a:xfrm>
                  <a:off x="6690847" y="2425701"/>
                  <a:ext cx="540779" cy="396981"/>
                </a:xfrm>
                <a:prstGeom prst="rect">
                  <a:avLst/>
                </a:prstGeom>
                <a:ln>
                  <a:noFill/>
                </a:ln>
              </p:spPr>
              <p:txBody>
                <a:bodyPr vert="horz" wrap="square" lIns="91440" tIns="45720" rIns="91440" bIns="45720" rtlCol="0">
                  <a:noAutofit/>
                </a:bodyPr>
                <a:lstStyle/>
                <a:p>
                  <a:pPr algn="just"/>
                  <a:r>
                    <a:rPr lang="en-US" sz="2400" dirty="0">
                      <a:latin typeface="Times New Roman" panose="02020603050405020304" pitchFamily="18" charset="0"/>
                      <a:cs typeface="Times New Roman" panose="02020603050405020304" pitchFamily="18" charset="0"/>
                    </a:rPr>
                    <a:t>d)</a:t>
                  </a:r>
                </a:p>
              </p:txBody>
            </p:sp>
            <p:graphicFrame>
              <p:nvGraphicFramePr>
                <p:cNvPr id="58" name="Object 57"/>
                <p:cNvGraphicFramePr>
                  <a:graphicFrameLocks noChangeAspect="1"/>
                </p:cNvGraphicFramePr>
                <p:nvPr>
                  <p:extLst>
                    <p:ext uri="{D42A27DB-BD31-4B8C-83A1-F6EECF244321}">
                      <p14:modId xmlns:p14="http://schemas.microsoft.com/office/powerpoint/2010/main" val="2355637440"/>
                    </p:ext>
                  </p:extLst>
                </p:nvPr>
              </p:nvGraphicFramePr>
              <p:xfrm>
                <a:off x="7096242" y="2386373"/>
                <a:ext cx="965200" cy="660400"/>
              </p:xfrm>
              <a:graphic>
                <a:graphicData uri="http://schemas.openxmlformats.org/presentationml/2006/ole">
                  <mc:AlternateContent xmlns:mc="http://schemas.openxmlformats.org/markup-compatibility/2006">
                    <mc:Choice xmlns:v="urn:schemas-microsoft-com:vml" Requires="v">
                      <p:oleObj name="Equation" r:id="rId9" imgW="965160" imgH="660240" progId="Equation.DSMT4">
                        <p:embed/>
                      </p:oleObj>
                    </mc:Choice>
                    <mc:Fallback>
                      <p:oleObj name="Equation" r:id="rId9" imgW="965160" imgH="660240" progId="Equation.DSMT4">
                        <p:embed/>
                        <p:pic>
                          <p:nvPicPr>
                            <p:cNvPr id="15" name="Object 14"/>
                            <p:cNvPicPr/>
                            <p:nvPr/>
                          </p:nvPicPr>
                          <p:blipFill>
                            <a:blip r:embed="rId10"/>
                            <a:stretch>
                              <a:fillRect/>
                            </a:stretch>
                          </p:blipFill>
                          <p:spPr>
                            <a:xfrm>
                              <a:off x="7096242" y="2386373"/>
                              <a:ext cx="965200" cy="660400"/>
                            </a:xfrm>
                            <a:prstGeom prst="rect">
                              <a:avLst/>
                            </a:prstGeom>
                          </p:spPr>
                        </p:pic>
                      </p:oleObj>
                    </mc:Fallback>
                  </mc:AlternateContent>
                </a:graphicData>
              </a:graphic>
            </p:graphicFrame>
          </p:grpSp>
        </p:grpSp>
      </p:grpSp>
      <p:graphicFrame>
        <p:nvGraphicFramePr>
          <p:cNvPr id="65" name="Object 64"/>
          <p:cNvGraphicFramePr>
            <a:graphicFrameLocks noChangeAspect="1"/>
          </p:cNvGraphicFramePr>
          <p:nvPr>
            <p:extLst>
              <p:ext uri="{D42A27DB-BD31-4B8C-83A1-F6EECF244321}">
                <p14:modId xmlns:p14="http://schemas.microsoft.com/office/powerpoint/2010/main" val="3761438010"/>
              </p:ext>
            </p:extLst>
          </p:nvPr>
        </p:nvGraphicFramePr>
        <p:xfrm>
          <a:off x="847212" y="3600292"/>
          <a:ext cx="1117600" cy="558800"/>
        </p:xfrm>
        <a:graphic>
          <a:graphicData uri="http://schemas.openxmlformats.org/presentationml/2006/ole">
            <mc:AlternateContent xmlns:mc="http://schemas.openxmlformats.org/markup-compatibility/2006">
              <mc:Choice xmlns:v="urn:schemas-microsoft-com:vml" Requires="v">
                <p:oleObj name="Equation" r:id="rId11" imgW="1117440" imgH="558720" progId="Equation.DSMT4">
                  <p:embed/>
                </p:oleObj>
              </mc:Choice>
              <mc:Fallback>
                <p:oleObj name="Equation" r:id="rId11" imgW="1117440" imgH="558720" progId="Equation.DSMT4">
                  <p:embed/>
                  <p:pic>
                    <p:nvPicPr>
                      <p:cNvPr id="17" name="Object 16"/>
                      <p:cNvPicPr/>
                      <p:nvPr/>
                    </p:nvPicPr>
                    <p:blipFill>
                      <a:blip r:embed="rId12"/>
                      <a:stretch>
                        <a:fillRect/>
                      </a:stretch>
                    </p:blipFill>
                    <p:spPr>
                      <a:xfrm>
                        <a:off x="847212" y="3600292"/>
                        <a:ext cx="1117600" cy="558800"/>
                      </a:xfrm>
                      <a:prstGeom prst="rect">
                        <a:avLst/>
                      </a:prstGeom>
                    </p:spPr>
                  </p:pic>
                </p:oleObj>
              </mc:Fallback>
            </mc:AlternateContent>
          </a:graphicData>
        </a:graphic>
      </p:graphicFrame>
      <p:grpSp>
        <p:nvGrpSpPr>
          <p:cNvPr id="66" name="Group 65"/>
          <p:cNvGrpSpPr/>
          <p:nvPr/>
        </p:nvGrpSpPr>
        <p:grpSpPr>
          <a:xfrm>
            <a:off x="624355" y="2915242"/>
            <a:ext cx="1292123" cy="558800"/>
            <a:chOff x="776747" y="1720650"/>
            <a:chExt cx="1292123" cy="558800"/>
          </a:xfrm>
        </p:grpSpPr>
        <p:sp>
          <p:nvSpPr>
            <p:cNvPr id="67" name="TextBox 66"/>
            <p:cNvSpPr txBox="1"/>
            <p:nvPr/>
          </p:nvSpPr>
          <p:spPr>
            <a:xfrm>
              <a:off x="776747" y="1720650"/>
              <a:ext cx="422787" cy="462111"/>
            </a:xfrm>
            <a:prstGeom prst="rect">
              <a:avLst/>
            </a:prstGeom>
            <a:ln>
              <a:noFill/>
            </a:ln>
          </p:spPr>
          <p:txBody>
            <a:bodyPr vert="horz" wrap="square" lIns="91440" tIns="45720" rIns="91440" bIns="45720" rtlCol="0">
              <a:normAutofit/>
            </a:bodyPr>
            <a:lstStyle/>
            <a:p>
              <a:pPr algn="just"/>
              <a:r>
                <a:rPr lang="en-US" sz="2400" dirty="0">
                  <a:latin typeface="Times New Roman" panose="02020603050405020304" pitchFamily="18" charset="0"/>
                  <a:cs typeface="Times New Roman" panose="02020603050405020304" pitchFamily="18" charset="0"/>
                </a:rPr>
                <a:t>a)</a:t>
              </a:r>
            </a:p>
          </p:txBody>
        </p:sp>
        <p:graphicFrame>
          <p:nvGraphicFramePr>
            <p:cNvPr id="68" name="Object 67"/>
            <p:cNvGraphicFramePr>
              <a:graphicFrameLocks noChangeAspect="1"/>
            </p:cNvGraphicFramePr>
            <p:nvPr>
              <p:extLst>
                <p:ext uri="{D42A27DB-BD31-4B8C-83A1-F6EECF244321}">
                  <p14:modId xmlns:p14="http://schemas.microsoft.com/office/powerpoint/2010/main" val="978712102"/>
                </p:ext>
              </p:extLst>
            </p:nvPr>
          </p:nvGraphicFramePr>
          <p:xfrm>
            <a:off x="1179870" y="1720650"/>
            <a:ext cx="889000" cy="558800"/>
          </p:xfrm>
          <a:graphic>
            <a:graphicData uri="http://schemas.openxmlformats.org/presentationml/2006/ole">
              <mc:AlternateContent xmlns:mc="http://schemas.openxmlformats.org/markup-compatibility/2006">
                <mc:Choice xmlns:v="urn:schemas-microsoft-com:vml" Requires="v">
                  <p:oleObj name="Equation" r:id="rId13" imgW="888840" imgH="558720" progId="Equation.DSMT4">
                    <p:embed/>
                  </p:oleObj>
                </mc:Choice>
                <mc:Fallback>
                  <p:oleObj name="Equation" r:id="rId13" imgW="888840" imgH="558720" progId="Equation.DSMT4">
                    <p:embed/>
                    <p:pic>
                      <p:nvPicPr>
                        <p:cNvPr id="20" name="Object 19"/>
                        <p:cNvPicPr/>
                        <p:nvPr/>
                      </p:nvPicPr>
                      <p:blipFill>
                        <a:blip r:embed="rId14"/>
                        <a:stretch>
                          <a:fillRect/>
                        </a:stretch>
                      </p:blipFill>
                      <p:spPr>
                        <a:xfrm>
                          <a:off x="1179870" y="1720650"/>
                          <a:ext cx="889000" cy="558800"/>
                        </a:xfrm>
                        <a:prstGeom prst="rect">
                          <a:avLst/>
                        </a:prstGeom>
                      </p:spPr>
                    </p:pic>
                  </p:oleObj>
                </mc:Fallback>
              </mc:AlternateContent>
            </a:graphicData>
          </a:graphic>
        </p:graphicFrame>
      </p:grpSp>
      <p:graphicFrame>
        <p:nvGraphicFramePr>
          <p:cNvPr id="69" name="Object 68"/>
          <p:cNvGraphicFramePr>
            <a:graphicFrameLocks noChangeAspect="1"/>
          </p:cNvGraphicFramePr>
          <p:nvPr>
            <p:extLst>
              <p:ext uri="{D42A27DB-BD31-4B8C-83A1-F6EECF244321}">
                <p14:modId xmlns:p14="http://schemas.microsoft.com/office/powerpoint/2010/main" val="3636541041"/>
              </p:ext>
            </p:extLst>
          </p:nvPr>
        </p:nvGraphicFramePr>
        <p:xfrm>
          <a:off x="847212" y="4344392"/>
          <a:ext cx="584200" cy="558800"/>
        </p:xfrm>
        <a:graphic>
          <a:graphicData uri="http://schemas.openxmlformats.org/presentationml/2006/ole">
            <mc:AlternateContent xmlns:mc="http://schemas.openxmlformats.org/markup-compatibility/2006">
              <mc:Choice xmlns:v="urn:schemas-microsoft-com:vml" Requires="v">
                <p:oleObj name="Equation" r:id="rId15" imgW="583920" imgH="558720" progId="Equation.DSMT4">
                  <p:embed/>
                </p:oleObj>
              </mc:Choice>
              <mc:Fallback>
                <p:oleObj name="Equation" r:id="rId15" imgW="583920" imgH="558720" progId="Equation.DSMT4">
                  <p:embed/>
                  <p:pic>
                    <p:nvPicPr>
                      <p:cNvPr id="21" name="Object 20"/>
                      <p:cNvPicPr/>
                      <p:nvPr/>
                    </p:nvPicPr>
                    <p:blipFill>
                      <a:blip r:embed="rId16"/>
                      <a:stretch>
                        <a:fillRect/>
                      </a:stretch>
                    </p:blipFill>
                    <p:spPr>
                      <a:xfrm>
                        <a:off x="847212" y="4344392"/>
                        <a:ext cx="584200" cy="558800"/>
                      </a:xfrm>
                      <a:prstGeom prst="rect">
                        <a:avLst/>
                      </a:prstGeom>
                    </p:spPr>
                  </p:pic>
                </p:oleObj>
              </mc:Fallback>
            </mc:AlternateContent>
          </a:graphicData>
        </a:graphic>
      </p:graphicFrame>
      <p:graphicFrame>
        <p:nvGraphicFramePr>
          <p:cNvPr id="70" name="Object 69"/>
          <p:cNvGraphicFramePr>
            <a:graphicFrameLocks noChangeAspect="1"/>
          </p:cNvGraphicFramePr>
          <p:nvPr>
            <p:extLst>
              <p:ext uri="{D42A27DB-BD31-4B8C-83A1-F6EECF244321}">
                <p14:modId xmlns:p14="http://schemas.microsoft.com/office/powerpoint/2010/main" val="4178806989"/>
              </p:ext>
            </p:extLst>
          </p:nvPr>
        </p:nvGraphicFramePr>
        <p:xfrm>
          <a:off x="835748" y="5049164"/>
          <a:ext cx="546100" cy="546100"/>
        </p:xfrm>
        <a:graphic>
          <a:graphicData uri="http://schemas.openxmlformats.org/presentationml/2006/ole">
            <mc:AlternateContent xmlns:mc="http://schemas.openxmlformats.org/markup-compatibility/2006">
              <mc:Choice xmlns:v="urn:schemas-microsoft-com:vml" Requires="v">
                <p:oleObj name="Equation" r:id="rId17" imgW="545760" imgH="545760" progId="Equation.DSMT4">
                  <p:embed/>
                </p:oleObj>
              </mc:Choice>
              <mc:Fallback>
                <p:oleObj name="Equation" r:id="rId17" imgW="545760" imgH="545760" progId="Equation.DSMT4">
                  <p:embed/>
                  <p:pic>
                    <p:nvPicPr>
                      <p:cNvPr id="22" name="Object 21"/>
                      <p:cNvPicPr/>
                      <p:nvPr/>
                    </p:nvPicPr>
                    <p:blipFill>
                      <a:blip r:embed="rId18"/>
                      <a:stretch>
                        <a:fillRect/>
                      </a:stretch>
                    </p:blipFill>
                    <p:spPr>
                      <a:xfrm>
                        <a:off x="835748" y="5049164"/>
                        <a:ext cx="546100" cy="546100"/>
                      </a:xfrm>
                      <a:prstGeom prst="rect">
                        <a:avLst/>
                      </a:prstGeom>
                    </p:spPr>
                  </p:pic>
                </p:oleObj>
              </mc:Fallback>
            </mc:AlternateContent>
          </a:graphicData>
        </a:graphic>
      </p:graphicFrame>
      <p:grpSp>
        <p:nvGrpSpPr>
          <p:cNvPr id="71" name="Group 70"/>
          <p:cNvGrpSpPr/>
          <p:nvPr/>
        </p:nvGrpSpPr>
        <p:grpSpPr>
          <a:xfrm>
            <a:off x="3554366" y="2816868"/>
            <a:ext cx="1514065" cy="714375"/>
            <a:chOff x="3569110" y="1734529"/>
            <a:chExt cx="1514065" cy="661075"/>
          </a:xfrm>
        </p:grpSpPr>
        <p:sp>
          <p:nvSpPr>
            <p:cNvPr id="72" name="TextBox 71"/>
            <p:cNvSpPr txBox="1"/>
            <p:nvPr/>
          </p:nvSpPr>
          <p:spPr>
            <a:xfrm>
              <a:off x="3569110" y="1754250"/>
              <a:ext cx="462115" cy="487511"/>
            </a:xfrm>
            <a:prstGeom prst="rect">
              <a:avLst/>
            </a:prstGeom>
            <a:ln>
              <a:noFill/>
            </a:ln>
          </p:spPr>
          <p:txBody>
            <a:bodyPr vert="horz" wrap="square" lIns="91440" tIns="45720" rIns="91440" bIns="45720" rtlCol="0">
              <a:normAutofit/>
            </a:bodyPr>
            <a:lstStyle/>
            <a:p>
              <a:pPr algn="just"/>
              <a:r>
                <a:rPr lang="en-US" sz="2400" dirty="0">
                  <a:latin typeface="Times New Roman" panose="02020603050405020304" pitchFamily="18" charset="0"/>
                  <a:cs typeface="Times New Roman" panose="02020603050405020304" pitchFamily="18" charset="0"/>
                </a:rPr>
                <a:t>b)</a:t>
              </a:r>
            </a:p>
          </p:txBody>
        </p:sp>
        <p:graphicFrame>
          <p:nvGraphicFramePr>
            <p:cNvPr id="73" name="Object 72"/>
            <p:cNvGraphicFramePr>
              <a:graphicFrameLocks noChangeAspect="1"/>
            </p:cNvGraphicFramePr>
            <p:nvPr>
              <p:extLst>
                <p:ext uri="{D42A27DB-BD31-4B8C-83A1-F6EECF244321}">
                  <p14:modId xmlns:p14="http://schemas.microsoft.com/office/powerpoint/2010/main" val="3063589533"/>
                </p:ext>
              </p:extLst>
            </p:nvPr>
          </p:nvGraphicFramePr>
          <p:xfrm>
            <a:off x="3978275" y="1734529"/>
            <a:ext cx="1104900" cy="661075"/>
          </p:xfrm>
          <a:graphic>
            <a:graphicData uri="http://schemas.openxmlformats.org/presentationml/2006/ole">
              <mc:AlternateContent xmlns:mc="http://schemas.openxmlformats.org/markup-compatibility/2006">
                <mc:Choice xmlns:v="urn:schemas-microsoft-com:vml" Requires="v">
                  <p:oleObj name="Equation" r:id="rId19" imgW="1104840" imgH="660240" progId="Equation.DSMT4">
                    <p:embed/>
                  </p:oleObj>
                </mc:Choice>
                <mc:Fallback>
                  <p:oleObj name="Equation" r:id="rId19" imgW="1104840" imgH="660240" progId="Equation.DSMT4">
                    <p:embed/>
                    <p:pic>
                      <p:nvPicPr>
                        <p:cNvPr id="25" name="Object 24"/>
                        <p:cNvPicPr/>
                        <p:nvPr/>
                      </p:nvPicPr>
                      <p:blipFill>
                        <a:blip r:embed="rId20"/>
                        <a:stretch>
                          <a:fillRect/>
                        </a:stretch>
                      </p:blipFill>
                      <p:spPr>
                        <a:xfrm>
                          <a:off x="3978275" y="1734529"/>
                          <a:ext cx="1104900" cy="661075"/>
                        </a:xfrm>
                        <a:prstGeom prst="rect">
                          <a:avLst/>
                        </a:prstGeom>
                      </p:spPr>
                    </p:pic>
                  </p:oleObj>
                </mc:Fallback>
              </mc:AlternateContent>
            </a:graphicData>
          </a:graphic>
        </p:graphicFrame>
      </p:grpSp>
      <p:sp>
        <p:nvSpPr>
          <p:cNvPr id="74" name="TextBox 73"/>
          <p:cNvSpPr txBox="1"/>
          <p:nvPr/>
        </p:nvSpPr>
        <p:spPr>
          <a:xfrm>
            <a:off x="560444" y="2465434"/>
            <a:ext cx="990493" cy="666112"/>
          </a:xfrm>
          <a:prstGeom prst="rect">
            <a:avLst/>
          </a:prstGeom>
          <a:ln>
            <a:noFill/>
          </a:ln>
        </p:spPr>
        <p:txBody>
          <a:bodyPr vert="horz" wrap="square" lIns="91440" tIns="45720" rIns="91440" bIns="45720" rtlCol="0">
            <a:norm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Giải</a:t>
            </a:r>
            <a:endParaRPr lang="en-US" sz="28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75" name="Object 74"/>
          <p:cNvGraphicFramePr>
            <a:graphicFrameLocks noChangeAspect="1"/>
          </p:cNvGraphicFramePr>
          <p:nvPr>
            <p:extLst>
              <p:ext uri="{D42A27DB-BD31-4B8C-83A1-F6EECF244321}">
                <p14:modId xmlns:p14="http://schemas.microsoft.com/office/powerpoint/2010/main" val="2657110360"/>
              </p:ext>
            </p:extLst>
          </p:nvPr>
        </p:nvGraphicFramePr>
        <p:xfrm>
          <a:off x="3785423" y="3656283"/>
          <a:ext cx="1143000" cy="660400"/>
        </p:xfrm>
        <a:graphic>
          <a:graphicData uri="http://schemas.openxmlformats.org/presentationml/2006/ole">
            <mc:AlternateContent xmlns:mc="http://schemas.openxmlformats.org/markup-compatibility/2006">
              <mc:Choice xmlns:v="urn:schemas-microsoft-com:vml" Requires="v">
                <p:oleObj name="Equation" r:id="rId21" imgW="1143000" imgH="660240" progId="Equation.DSMT4">
                  <p:embed/>
                </p:oleObj>
              </mc:Choice>
              <mc:Fallback>
                <p:oleObj name="Equation" r:id="rId21" imgW="1143000" imgH="660240" progId="Equation.DSMT4">
                  <p:embed/>
                  <p:pic>
                    <p:nvPicPr>
                      <p:cNvPr id="27" name="Object 26"/>
                      <p:cNvPicPr/>
                      <p:nvPr/>
                    </p:nvPicPr>
                    <p:blipFill>
                      <a:blip r:embed="rId22"/>
                      <a:stretch>
                        <a:fillRect/>
                      </a:stretch>
                    </p:blipFill>
                    <p:spPr>
                      <a:xfrm>
                        <a:off x="3785423" y="3656283"/>
                        <a:ext cx="1143000" cy="660400"/>
                      </a:xfrm>
                      <a:prstGeom prst="rect">
                        <a:avLst/>
                      </a:prstGeom>
                    </p:spPr>
                  </p:pic>
                </p:oleObj>
              </mc:Fallback>
            </mc:AlternateContent>
          </a:graphicData>
        </a:graphic>
      </p:graphicFrame>
      <p:graphicFrame>
        <p:nvGraphicFramePr>
          <p:cNvPr id="76" name="Object 75"/>
          <p:cNvGraphicFramePr>
            <a:graphicFrameLocks noChangeAspect="1"/>
          </p:cNvGraphicFramePr>
          <p:nvPr>
            <p:extLst>
              <p:ext uri="{D42A27DB-BD31-4B8C-83A1-F6EECF244321}">
                <p14:modId xmlns:p14="http://schemas.microsoft.com/office/powerpoint/2010/main" val="2415742983"/>
              </p:ext>
            </p:extLst>
          </p:nvPr>
        </p:nvGraphicFramePr>
        <p:xfrm>
          <a:off x="3800167" y="4388764"/>
          <a:ext cx="1397000" cy="660400"/>
        </p:xfrm>
        <a:graphic>
          <a:graphicData uri="http://schemas.openxmlformats.org/presentationml/2006/ole">
            <mc:AlternateContent xmlns:mc="http://schemas.openxmlformats.org/markup-compatibility/2006">
              <mc:Choice xmlns:v="urn:schemas-microsoft-com:vml" Requires="v">
                <p:oleObj name="Equation" r:id="rId23" imgW="1396800" imgH="660240" progId="Equation.DSMT4">
                  <p:embed/>
                </p:oleObj>
              </mc:Choice>
              <mc:Fallback>
                <p:oleObj name="Equation" r:id="rId23" imgW="1396800" imgH="660240" progId="Equation.DSMT4">
                  <p:embed/>
                  <p:pic>
                    <p:nvPicPr>
                      <p:cNvPr id="28" name="Object 27"/>
                      <p:cNvPicPr/>
                      <p:nvPr/>
                    </p:nvPicPr>
                    <p:blipFill>
                      <a:blip r:embed="rId24"/>
                      <a:stretch>
                        <a:fillRect/>
                      </a:stretch>
                    </p:blipFill>
                    <p:spPr>
                      <a:xfrm>
                        <a:off x="3800167" y="4388764"/>
                        <a:ext cx="1397000" cy="660400"/>
                      </a:xfrm>
                      <a:prstGeom prst="rect">
                        <a:avLst/>
                      </a:prstGeom>
                    </p:spPr>
                  </p:pic>
                </p:oleObj>
              </mc:Fallback>
            </mc:AlternateContent>
          </a:graphicData>
        </a:graphic>
      </p:graphicFrame>
      <p:graphicFrame>
        <p:nvGraphicFramePr>
          <p:cNvPr id="77" name="Object 76"/>
          <p:cNvGraphicFramePr>
            <a:graphicFrameLocks noChangeAspect="1"/>
          </p:cNvGraphicFramePr>
          <p:nvPr>
            <p:extLst>
              <p:ext uri="{D42A27DB-BD31-4B8C-83A1-F6EECF244321}">
                <p14:modId xmlns:p14="http://schemas.microsoft.com/office/powerpoint/2010/main" val="4215329279"/>
              </p:ext>
            </p:extLst>
          </p:nvPr>
        </p:nvGraphicFramePr>
        <p:xfrm>
          <a:off x="3785423" y="5049164"/>
          <a:ext cx="1066800" cy="546100"/>
        </p:xfrm>
        <a:graphic>
          <a:graphicData uri="http://schemas.openxmlformats.org/presentationml/2006/ole">
            <mc:AlternateContent xmlns:mc="http://schemas.openxmlformats.org/markup-compatibility/2006">
              <mc:Choice xmlns:v="urn:schemas-microsoft-com:vml" Requires="v">
                <p:oleObj name="Equation" r:id="rId25" imgW="1066680" imgH="545760" progId="Equation.DSMT4">
                  <p:embed/>
                </p:oleObj>
              </mc:Choice>
              <mc:Fallback>
                <p:oleObj name="Equation" r:id="rId25" imgW="1066680" imgH="545760" progId="Equation.DSMT4">
                  <p:embed/>
                  <p:pic>
                    <p:nvPicPr>
                      <p:cNvPr id="29" name="Object 28"/>
                      <p:cNvPicPr/>
                      <p:nvPr/>
                    </p:nvPicPr>
                    <p:blipFill>
                      <a:blip r:embed="rId26"/>
                      <a:stretch>
                        <a:fillRect/>
                      </a:stretch>
                    </p:blipFill>
                    <p:spPr>
                      <a:xfrm>
                        <a:off x="3785423" y="5049164"/>
                        <a:ext cx="1066800" cy="546100"/>
                      </a:xfrm>
                      <a:prstGeom prst="rect">
                        <a:avLst/>
                      </a:prstGeom>
                    </p:spPr>
                  </p:pic>
                </p:oleObj>
              </mc:Fallback>
            </mc:AlternateContent>
          </a:graphicData>
        </a:graphic>
      </p:graphicFrame>
      <p:graphicFrame>
        <p:nvGraphicFramePr>
          <p:cNvPr id="78" name="Object 77"/>
          <p:cNvGraphicFramePr>
            <a:graphicFrameLocks noChangeAspect="1"/>
          </p:cNvGraphicFramePr>
          <p:nvPr>
            <p:extLst>
              <p:ext uri="{D42A27DB-BD31-4B8C-83A1-F6EECF244321}">
                <p14:modId xmlns:p14="http://schemas.microsoft.com/office/powerpoint/2010/main" val="2271572481"/>
              </p:ext>
            </p:extLst>
          </p:nvPr>
        </p:nvGraphicFramePr>
        <p:xfrm>
          <a:off x="3800167" y="5780992"/>
          <a:ext cx="546100" cy="546100"/>
        </p:xfrm>
        <a:graphic>
          <a:graphicData uri="http://schemas.openxmlformats.org/presentationml/2006/ole">
            <mc:AlternateContent xmlns:mc="http://schemas.openxmlformats.org/markup-compatibility/2006">
              <mc:Choice xmlns:v="urn:schemas-microsoft-com:vml" Requires="v">
                <p:oleObj name="Equation" r:id="rId27" imgW="545760" imgH="545760" progId="Equation.DSMT4">
                  <p:embed/>
                </p:oleObj>
              </mc:Choice>
              <mc:Fallback>
                <p:oleObj name="Equation" r:id="rId27" imgW="545760" imgH="545760" progId="Equation.DSMT4">
                  <p:embed/>
                  <p:pic>
                    <p:nvPicPr>
                      <p:cNvPr id="30" name="Object 29"/>
                      <p:cNvPicPr/>
                      <p:nvPr/>
                    </p:nvPicPr>
                    <p:blipFill>
                      <a:blip r:embed="rId28"/>
                      <a:stretch>
                        <a:fillRect/>
                      </a:stretch>
                    </p:blipFill>
                    <p:spPr>
                      <a:xfrm>
                        <a:off x="3800167" y="5780992"/>
                        <a:ext cx="546100" cy="546100"/>
                      </a:xfrm>
                      <a:prstGeom prst="rect">
                        <a:avLst/>
                      </a:prstGeom>
                    </p:spPr>
                  </p:pic>
                </p:oleObj>
              </mc:Fallback>
            </mc:AlternateContent>
          </a:graphicData>
        </a:graphic>
      </p:graphicFrame>
      <p:grpSp>
        <p:nvGrpSpPr>
          <p:cNvPr id="79" name="Group 78"/>
          <p:cNvGrpSpPr/>
          <p:nvPr/>
        </p:nvGrpSpPr>
        <p:grpSpPr>
          <a:xfrm>
            <a:off x="6533535" y="2838922"/>
            <a:ext cx="1496561" cy="585622"/>
            <a:chOff x="6538447" y="1821029"/>
            <a:chExt cx="1496561" cy="585622"/>
          </a:xfrm>
        </p:grpSpPr>
        <p:sp>
          <p:nvSpPr>
            <p:cNvPr id="80" name="TextBox 79"/>
            <p:cNvSpPr txBox="1"/>
            <p:nvPr/>
          </p:nvSpPr>
          <p:spPr>
            <a:xfrm>
              <a:off x="6538447" y="1821029"/>
              <a:ext cx="540779" cy="396981"/>
            </a:xfrm>
            <a:prstGeom prst="rect">
              <a:avLst/>
            </a:prstGeom>
            <a:ln>
              <a:noFill/>
            </a:ln>
          </p:spPr>
          <p:txBody>
            <a:bodyPr vert="horz" wrap="square" lIns="91440" tIns="45720" rIns="91440" bIns="45720" rtlCol="0">
              <a:noAutofit/>
            </a:bodyPr>
            <a:lstStyle/>
            <a:p>
              <a:pPr algn="just"/>
              <a:r>
                <a:rPr lang="en-US" sz="2400" dirty="0">
                  <a:latin typeface="Times New Roman" panose="02020603050405020304" pitchFamily="18" charset="0"/>
                  <a:cs typeface="Times New Roman" panose="02020603050405020304" pitchFamily="18" charset="0"/>
                </a:rPr>
                <a:t>c)</a:t>
              </a:r>
            </a:p>
          </p:txBody>
        </p:sp>
        <p:graphicFrame>
          <p:nvGraphicFramePr>
            <p:cNvPr id="81" name="Object 80"/>
            <p:cNvGraphicFramePr>
              <a:graphicFrameLocks noChangeAspect="1"/>
            </p:cNvGraphicFramePr>
            <p:nvPr>
              <p:extLst>
                <p:ext uri="{D42A27DB-BD31-4B8C-83A1-F6EECF244321}">
                  <p14:modId xmlns:p14="http://schemas.microsoft.com/office/powerpoint/2010/main" val="3584227116"/>
                </p:ext>
              </p:extLst>
            </p:nvPr>
          </p:nvGraphicFramePr>
          <p:xfrm>
            <a:off x="6904708" y="1860551"/>
            <a:ext cx="1130300" cy="546100"/>
          </p:xfrm>
          <a:graphic>
            <a:graphicData uri="http://schemas.openxmlformats.org/presentationml/2006/ole">
              <mc:AlternateContent xmlns:mc="http://schemas.openxmlformats.org/markup-compatibility/2006">
                <mc:Choice xmlns:v="urn:schemas-microsoft-com:vml" Requires="v">
                  <p:oleObj name="Equation" r:id="rId29" imgW="1130040" imgH="545760" progId="Equation.DSMT4">
                    <p:embed/>
                  </p:oleObj>
                </mc:Choice>
                <mc:Fallback>
                  <p:oleObj name="Equation" r:id="rId29" imgW="1130040" imgH="545760" progId="Equation.DSMT4">
                    <p:embed/>
                    <p:pic>
                      <p:nvPicPr>
                        <p:cNvPr id="35" name="Object 34"/>
                        <p:cNvPicPr/>
                        <p:nvPr/>
                      </p:nvPicPr>
                      <p:blipFill>
                        <a:blip r:embed="rId30"/>
                        <a:stretch>
                          <a:fillRect/>
                        </a:stretch>
                      </p:blipFill>
                      <p:spPr>
                        <a:xfrm>
                          <a:off x="6904708" y="1860551"/>
                          <a:ext cx="1130300" cy="546100"/>
                        </a:xfrm>
                        <a:prstGeom prst="rect">
                          <a:avLst/>
                        </a:prstGeom>
                      </p:spPr>
                    </p:pic>
                  </p:oleObj>
                </mc:Fallback>
              </mc:AlternateContent>
            </a:graphicData>
          </a:graphic>
        </p:graphicFrame>
      </p:grpSp>
      <p:graphicFrame>
        <p:nvGraphicFramePr>
          <p:cNvPr id="82" name="Object 81"/>
          <p:cNvGraphicFramePr>
            <a:graphicFrameLocks noChangeAspect="1"/>
          </p:cNvGraphicFramePr>
          <p:nvPr>
            <p:extLst>
              <p:ext uri="{D42A27DB-BD31-4B8C-83A1-F6EECF244321}">
                <p14:modId xmlns:p14="http://schemas.microsoft.com/office/powerpoint/2010/main" val="1432468734"/>
              </p:ext>
            </p:extLst>
          </p:nvPr>
        </p:nvGraphicFramePr>
        <p:xfrm>
          <a:off x="6856787" y="3620818"/>
          <a:ext cx="1130300" cy="558800"/>
        </p:xfrm>
        <a:graphic>
          <a:graphicData uri="http://schemas.openxmlformats.org/presentationml/2006/ole">
            <mc:AlternateContent xmlns:mc="http://schemas.openxmlformats.org/markup-compatibility/2006">
              <mc:Choice xmlns:v="urn:schemas-microsoft-com:vml" Requires="v">
                <p:oleObj name="Equation" r:id="rId31" imgW="1130040" imgH="558720" progId="Equation.DSMT4">
                  <p:embed/>
                </p:oleObj>
              </mc:Choice>
              <mc:Fallback>
                <p:oleObj name="Equation" r:id="rId31" imgW="1130040" imgH="558720" progId="Equation.DSMT4">
                  <p:embed/>
                  <p:pic>
                    <p:nvPicPr>
                      <p:cNvPr id="36" name="Object 35"/>
                      <p:cNvPicPr/>
                      <p:nvPr/>
                    </p:nvPicPr>
                    <p:blipFill>
                      <a:blip r:embed="rId32"/>
                      <a:stretch>
                        <a:fillRect/>
                      </a:stretch>
                    </p:blipFill>
                    <p:spPr>
                      <a:xfrm>
                        <a:off x="6856787" y="3620818"/>
                        <a:ext cx="1130300" cy="558800"/>
                      </a:xfrm>
                      <a:prstGeom prst="rect">
                        <a:avLst/>
                      </a:prstGeom>
                    </p:spPr>
                  </p:pic>
                </p:oleObj>
              </mc:Fallback>
            </mc:AlternateContent>
          </a:graphicData>
        </a:graphic>
      </p:graphicFrame>
      <p:graphicFrame>
        <p:nvGraphicFramePr>
          <p:cNvPr id="83" name="Object 82"/>
          <p:cNvGraphicFramePr>
            <a:graphicFrameLocks noChangeAspect="1"/>
          </p:cNvGraphicFramePr>
          <p:nvPr>
            <p:extLst>
              <p:ext uri="{D42A27DB-BD31-4B8C-83A1-F6EECF244321}">
                <p14:modId xmlns:p14="http://schemas.microsoft.com/office/powerpoint/2010/main" val="1506897997"/>
              </p:ext>
            </p:extLst>
          </p:nvPr>
        </p:nvGraphicFramePr>
        <p:xfrm>
          <a:off x="6899796" y="4350372"/>
          <a:ext cx="711200" cy="558800"/>
        </p:xfrm>
        <a:graphic>
          <a:graphicData uri="http://schemas.openxmlformats.org/presentationml/2006/ole">
            <mc:AlternateContent xmlns:mc="http://schemas.openxmlformats.org/markup-compatibility/2006">
              <mc:Choice xmlns:v="urn:schemas-microsoft-com:vml" Requires="v">
                <p:oleObj name="Equation" r:id="rId33" imgW="711000" imgH="558720" progId="Equation.DSMT4">
                  <p:embed/>
                </p:oleObj>
              </mc:Choice>
              <mc:Fallback>
                <p:oleObj name="Equation" r:id="rId33" imgW="711000" imgH="558720" progId="Equation.DSMT4">
                  <p:embed/>
                  <p:pic>
                    <p:nvPicPr>
                      <p:cNvPr id="37" name="Object 36"/>
                      <p:cNvPicPr/>
                      <p:nvPr/>
                    </p:nvPicPr>
                    <p:blipFill>
                      <a:blip r:embed="rId34"/>
                      <a:stretch>
                        <a:fillRect/>
                      </a:stretch>
                    </p:blipFill>
                    <p:spPr>
                      <a:xfrm>
                        <a:off x="6899796" y="4350372"/>
                        <a:ext cx="711200" cy="558800"/>
                      </a:xfrm>
                      <a:prstGeom prst="rect">
                        <a:avLst/>
                      </a:prstGeom>
                    </p:spPr>
                  </p:pic>
                </p:oleObj>
              </mc:Fallback>
            </mc:AlternateContent>
          </a:graphicData>
        </a:graphic>
      </p:graphicFrame>
      <p:grpSp>
        <p:nvGrpSpPr>
          <p:cNvPr id="84" name="Group 83"/>
          <p:cNvGrpSpPr/>
          <p:nvPr/>
        </p:nvGrpSpPr>
        <p:grpSpPr>
          <a:xfrm>
            <a:off x="9084943" y="2830192"/>
            <a:ext cx="1370595" cy="660400"/>
            <a:chOff x="6690847" y="2386373"/>
            <a:chExt cx="1370595" cy="660400"/>
          </a:xfrm>
        </p:grpSpPr>
        <p:sp>
          <p:nvSpPr>
            <p:cNvPr id="85" name="TextBox 84"/>
            <p:cNvSpPr txBox="1"/>
            <p:nvPr/>
          </p:nvSpPr>
          <p:spPr>
            <a:xfrm>
              <a:off x="6690847" y="2425701"/>
              <a:ext cx="540779" cy="396981"/>
            </a:xfrm>
            <a:prstGeom prst="rect">
              <a:avLst/>
            </a:prstGeom>
            <a:ln>
              <a:noFill/>
            </a:ln>
          </p:spPr>
          <p:txBody>
            <a:bodyPr vert="horz" wrap="square" lIns="91440" tIns="45720" rIns="91440" bIns="45720" rtlCol="0">
              <a:noAutofit/>
            </a:bodyPr>
            <a:lstStyle/>
            <a:p>
              <a:pPr algn="just"/>
              <a:r>
                <a:rPr lang="en-US" sz="2400" dirty="0">
                  <a:latin typeface="Times New Roman" panose="02020603050405020304" pitchFamily="18" charset="0"/>
                  <a:cs typeface="Times New Roman" panose="02020603050405020304" pitchFamily="18" charset="0"/>
                </a:rPr>
                <a:t>d)</a:t>
              </a:r>
            </a:p>
          </p:txBody>
        </p:sp>
        <p:graphicFrame>
          <p:nvGraphicFramePr>
            <p:cNvPr id="86" name="Object 85"/>
            <p:cNvGraphicFramePr>
              <a:graphicFrameLocks noChangeAspect="1"/>
            </p:cNvGraphicFramePr>
            <p:nvPr>
              <p:extLst>
                <p:ext uri="{D42A27DB-BD31-4B8C-83A1-F6EECF244321}">
                  <p14:modId xmlns:p14="http://schemas.microsoft.com/office/powerpoint/2010/main" val="3560786514"/>
                </p:ext>
              </p:extLst>
            </p:nvPr>
          </p:nvGraphicFramePr>
          <p:xfrm>
            <a:off x="7096242" y="2386373"/>
            <a:ext cx="965200" cy="660400"/>
          </p:xfrm>
          <a:graphic>
            <a:graphicData uri="http://schemas.openxmlformats.org/presentationml/2006/ole">
              <mc:AlternateContent xmlns:mc="http://schemas.openxmlformats.org/markup-compatibility/2006">
                <mc:Choice xmlns:v="urn:schemas-microsoft-com:vml" Requires="v">
                  <p:oleObj name="Equation" r:id="rId35" imgW="965160" imgH="660240" progId="Equation.DSMT4">
                    <p:embed/>
                  </p:oleObj>
                </mc:Choice>
                <mc:Fallback>
                  <p:oleObj name="Equation" r:id="rId35" imgW="965160" imgH="660240" progId="Equation.DSMT4">
                    <p:embed/>
                    <p:pic>
                      <p:nvPicPr>
                        <p:cNvPr id="40" name="Object 39"/>
                        <p:cNvPicPr/>
                        <p:nvPr/>
                      </p:nvPicPr>
                      <p:blipFill>
                        <a:blip r:embed="rId10"/>
                        <a:stretch>
                          <a:fillRect/>
                        </a:stretch>
                      </p:blipFill>
                      <p:spPr>
                        <a:xfrm>
                          <a:off x="7096242" y="2386373"/>
                          <a:ext cx="965200" cy="660400"/>
                        </a:xfrm>
                        <a:prstGeom prst="rect">
                          <a:avLst/>
                        </a:prstGeom>
                      </p:spPr>
                    </p:pic>
                  </p:oleObj>
                </mc:Fallback>
              </mc:AlternateContent>
            </a:graphicData>
          </a:graphic>
        </p:graphicFrame>
      </p:grpSp>
      <p:graphicFrame>
        <p:nvGraphicFramePr>
          <p:cNvPr id="87" name="Object 86"/>
          <p:cNvGraphicFramePr>
            <a:graphicFrameLocks noChangeAspect="1"/>
          </p:cNvGraphicFramePr>
          <p:nvPr>
            <p:extLst>
              <p:ext uri="{D42A27DB-BD31-4B8C-83A1-F6EECF244321}">
                <p14:modId xmlns:p14="http://schemas.microsoft.com/office/powerpoint/2010/main" val="1139283538"/>
              </p:ext>
            </p:extLst>
          </p:nvPr>
        </p:nvGraphicFramePr>
        <p:xfrm>
          <a:off x="9221788" y="3578758"/>
          <a:ext cx="1155700" cy="660400"/>
        </p:xfrm>
        <a:graphic>
          <a:graphicData uri="http://schemas.openxmlformats.org/presentationml/2006/ole">
            <mc:AlternateContent xmlns:mc="http://schemas.openxmlformats.org/markup-compatibility/2006">
              <mc:Choice xmlns:v="urn:schemas-microsoft-com:vml" Requires="v">
                <p:oleObj name="Equation" r:id="rId36" imgW="1155600" imgH="660240" progId="Equation.DSMT4">
                  <p:embed/>
                </p:oleObj>
              </mc:Choice>
              <mc:Fallback>
                <p:oleObj name="Equation" r:id="rId36" imgW="1155600" imgH="660240" progId="Equation.DSMT4">
                  <p:embed/>
                  <p:pic>
                    <p:nvPicPr>
                      <p:cNvPr id="41" name="Object 40"/>
                      <p:cNvPicPr/>
                      <p:nvPr/>
                    </p:nvPicPr>
                    <p:blipFill>
                      <a:blip r:embed="rId37"/>
                      <a:stretch>
                        <a:fillRect/>
                      </a:stretch>
                    </p:blipFill>
                    <p:spPr>
                      <a:xfrm>
                        <a:off x="9221788" y="3578758"/>
                        <a:ext cx="1155700" cy="660400"/>
                      </a:xfrm>
                      <a:prstGeom prst="rect">
                        <a:avLst/>
                      </a:prstGeom>
                    </p:spPr>
                  </p:pic>
                </p:oleObj>
              </mc:Fallback>
            </mc:AlternateContent>
          </a:graphicData>
        </a:graphic>
      </p:graphicFrame>
      <p:graphicFrame>
        <p:nvGraphicFramePr>
          <p:cNvPr id="88" name="Object 87"/>
          <p:cNvGraphicFramePr>
            <a:graphicFrameLocks noChangeAspect="1"/>
          </p:cNvGraphicFramePr>
          <p:nvPr>
            <p:extLst>
              <p:ext uri="{D42A27DB-BD31-4B8C-83A1-F6EECF244321}">
                <p14:modId xmlns:p14="http://schemas.microsoft.com/office/powerpoint/2010/main" val="3018509439"/>
              </p:ext>
            </p:extLst>
          </p:nvPr>
        </p:nvGraphicFramePr>
        <p:xfrm>
          <a:off x="9222896" y="4349015"/>
          <a:ext cx="736600" cy="558800"/>
        </p:xfrm>
        <a:graphic>
          <a:graphicData uri="http://schemas.openxmlformats.org/presentationml/2006/ole">
            <mc:AlternateContent xmlns:mc="http://schemas.openxmlformats.org/markup-compatibility/2006">
              <mc:Choice xmlns:v="urn:schemas-microsoft-com:vml" Requires="v">
                <p:oleObj name="Equation" r:id="rId38" imgW="736560" imgH="558720" progId="Equation.DSMT4">
                  <p:embed/>
                </p:oleObj>
              </mc:Choice>
              <mc:Fallback>
                <p:oleObj name="Equation" r:id="rId38" imgW="736560" imgH="558720" progId="Equation.DSMT4">
                  <p:embed/>
                  <p:pic>
                    <p:nvPicPr>
                      <p:cNvPr id="42" name="Object 41"/>
                      <p:cNvPicPr/>
                      <p:nvPr/>
                    </p:nvPicPr>
                    <p:blipFill>
                      <a:blip r:embed="rId39"/>
                      <a:stretch>
                        <a:fillRect/>
                      </a:stretch>
                    </p:blipFill>
                    <p:spPr>
                      <a:xfrm>
                        <a:off x="9222896" y="4349015"/>
                        <a:ext cx="736600" cy="558800"/>
                      </a:xfrm>
                      <a:prstGeom prst="rect">
                        <a:avLst/>
                      </a:prstGeom>
                    </p:spPr>
                  </p:pic>
                </p:oleObj>
              </mc:Fallback>
            </mc:AlternateContent>
          </a:graphicData>
        </a:graphic>
      </p:graphicFrame>
      <p:pic>
        <p:nvPicPr>
          <p:cNvPr id="89" name="Picture 88">
            <a:extLst>
              <a:ext uri="{FF2B5EF4-FFF2-40B4-BE49-F238E27FC236}">
                <a16:creationId xmlns:a16="http://schemas.microsoft.com/office/drawing/2014/main" id="{453B174F-EE32-44C0-AEBD-2414C6D6BB2E}"/>
              </a:ext>
            </a:extLst>
          </p:cNvPr>
          <p:cNvPicPr>
            <a:picLocks noChangeAspect="1"/>
          </p:cNvPicPr>
          <p:nvPr/>
        </p:nvPicPr>
        <p:blipFill rotWithShape="1">
          <a:blip r:embed="rId40" cstate="print">
            <a:extLst>
              <a:ext uri="{28A0092B-C50C-407E-A947-70E740481C1C}">
                <a14:useLocalDpi xmlns:a14="http://schemas.microsoft.com/office/drawing/2010/main" val="0"/>
              </a:ext>
            </a:extLst>
          </a:blip>
          <a:srcRect b="8819"/>
          <a:stretch/>
        </p:blipFill>
        <p:spPr>
          <a:xfrm>
            <a:off x="10132665" y="4289746"/>
            <a:ext cx="2378891" cy="2378891"/>
          </a:xfrm>
          <a:prstGeom prst="rect">
            <a:avLst/>
          </a:prstGeom>
        </p:spPr>
      </p:pic>
    </p:spTree>
    <p:extLst>
      <p:ext uri="{BB962C8B-B14F-4D97-AF65-F5344CB8AC3E}">
        <p14:creationId xmlns:p14="http://schemas.microsoft.com/office/powerpoint/2010/main" val="30881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heel(1)">
                                      <p:cBhvr>
                                        <p:cTn id="13" dur="20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checkerboard(across)">
                                      <p:cBhvr>
                                        <p:cTn id="18" dur="500"/>
                                        <p:tgtEl>
                                          <p:spTgt spid="8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ppt_x"/>
                                          </p:val>
                                        </p:tav>
                                        <p:tav tm="100000">
                                          <p:val>
                                            <p:strVal val="#ppt_x"/>
                                          </p:val>
                                        </p:tav>
                                      </p:tavLst>
                                    </p:anim>
                                    <p:anim calcmode="lin" valueType="num">
                                      <p:cBhvr additive="base">
                                        <p:cTn id="2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checkerboard(across)">
                                      <p:cBhvr>
                                        <p:cTn id="29" dur="5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checkerboard(across)">
                                      <p:cBhvr>
                                        <p:cTn id="34" dur="500"/>
                                        <p:tgtEl>
                                          <p:spTgt spid="65"/>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checkerboard(across)">
                                      <p:cBhvr>
                                        <p:cTn id="39" dur="500"/>
                                        <p:tgtEl>
                                          <p:spTgt spid="69"/>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checkerboard(across)">
                                      <p:cBhvr>
                                        <p:cTn id="44" dur="500"/>
                                        <p:tgtEl>
                                          <p:spTgt spid="70"/>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71"/>
                                        </p:tgtEl>
                                        <p:attrNameLst>
                                          <p:attrName>style.visibility</p:attrName>
                                        </p:attrNameLst>
                                      </p:cBhvr>
                                      <p:to>
                                        <p:strVal val="visible"/>
                                      </p:to>
                                    </p:set>
                                    <p:anim calcmode="lin" valueType="num">
                                      <p:cBhvr>
                                        <p:cTn id="49" dur="500" fill="hold"/>
                                        <p:tgtEl>
                                          <p:spTgt spid="71"/>
                                        </p:tgtEl>
                                        <p:attrNameLst>
                                          <p:attrName>ppt_w</p:attrName>
                                        </p:attrNameLst>
                                      </p:cBhvr>
                                      <p:tavLst>
                                        <p:tav tm="0">
                                          <p:val>
                                            <p:fltVal val="0"/>
                                          </p:val>
                                        </p:tav>
                                        <p:tav tm="100000">
                                          <p:val>
                                            <p:strVal val="#ppt_w"/>
                                          </p:val>
                                        </p:tav>
                                      </p:tavLst>
                                    </p:anim>
                                    <p:anim calcmode="lin" valueType="num">
                                      <p:cBhvr>
                                        <p:cTn id="50" dur="500" fill="hold"/>
                                        <p:tgtEl>
                                          <p:spTgt spid="71"/>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p:cTn id="55" dur="500" fill="hold"/>
                                        <p:tgtEl>
                                          <p:spTgt spid="75"/>
                                        </p:tgtEl>
                                        <p:attrNameLst>
                                          <p:attrName>ppt_w</p:attrName>
                                        </p:attrNameLst>
                                      </p:cBhvr>
                                      <p:tavLst>
                                        <p:tav tm="0">
                                          <p:val>
                                            <p:fltVal val="0"/>
                                          </p:val>
                                        </p:tav>
                                        <p:tav tm="100000">
                                          <p:val>
                                            <p:strVal val="#ppt_w"/>
                                          </p:val>
                                        </p:tav>
                                      </p:tavLst>
                                    </p:anim>
                                    <p:anim calcmode="lin" valueType="num">
                                      <p:cBhvr>
                                        <p:cTn id="56" dur="500" fill="hold"/>
                                        <p:tgtEl>
                                          <p:spTgt spid="7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76"/>
                                        </p:tgtEl>
                                        <p:attrNameLst>
                                          <p:attrName>style.visibility</p:attrName>
                                        </p:attrNameLst>
                                      </p:cBhvr>
                                      <p:to>
                                        <p:strVal val="visible"/>
                                      </p:to>
                                    </p:set>
                                    <p:anim calcmode="lin" valueType="num">
                                      <p:cBhvr>
                                        <p:cTn id="61" dur="500" fill="hold"/>
                                        <p:tgtEl>
                                          <p:spTgt spid="76"/>
                                        </p:tgtEl>
                                        <p:attrNameLst>
                                          <p:attrName>ppt_w</p:attrName>
                                        </p:attrNameLst>
                                      </p:cBhvr>
                                      <p:tavLst>
                                        <p:tav tm="0">
                                          <p:val>
                                            <p:fltVal val="0"/>
                                          </p:val>
                                        </p:tav>
                                        <p:tav tm="100000">
                                          <p:val>
                                            <p:strVal val="#ppt_w"/>
                                          </p:val>
                                        </p:tav>
                                      </p:tavLst>
                                    </p:anim>
                                    <p:anim calcmode="lin" valueType="num">
                                      <p:cBhvr>
                                        <p:cTn id="62" dur="500" fill="hold"/>
                                        <p:tgtEl>
                                          <p:spTgt spid="76"/>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77"/>
                                        </p:tgtEl>
                                        <p:attrNameLst>
                                          <p:attrName>style.visibility</p:attrName>
                                        </p:attrNameLst>
                                      </p:cBhvr>
                                      <p:to>
                                        <p:strVal val="visible"/>
                                      </p:to>
                                    </p:set>
                                    <p:anim calcmode="lin" valueType="num">
                                      <p:cBhvr>
                                        <p:cTn id="67" dur="500" fill="hold"/>
                                        <p:tgtEl>
                                          <p:spTgt spid="77"/>
                                        </p:tgtEl>
                                        <p:attrNameLst>
                                          <p:attrName>ppt_w</p:attrName>
                                        </p:attrNameLst>
                                      </p:cBhvr>
                                      <p:tavLst>
                                        <p:tav tm="0">
                                          <p:val>
                                            <p:fltVal val="0"/>
                                          </p:val>
                                        </p:tav>
                                        <p:tav tm="100000">
                                          <p:val>
                                            <p:strVal val="#ppt_w"/>
                                          </p:val>
                                        </p:tav>
                                      </p:tavLst>
                                    </p:anim>
                                    <p:anim calcmode="lin" valueType="num">
                                      <p:cBhvr>
                                        <p:cTn id="68" dur="500" fill="hold"/>
                                        <p:tgtEl>
                                          <p:spTgt spid="77"/>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78"/>
                                        </p:tgtEl>
                                        <p:attrNameLst>
                                          <p:attrName>style.visibility</p:attrName>
                                        </p:attrNameLst>
                                      </p:cBhvr>
                                      <p:to>
                                        <p:strVal val="visible"/>
                                      </p:to>
                                    </p:set>
                                    <p:anim calcmode="lin" valueType="num">
                                      <p:cBhvr>
                                        <p:cTn id="73" dur="500" fill="hold"/>
                                        <p:tgtEl>
                                          <p:spTgt spid="78"/>
                                        </p:tgtEl>
                                        <p:attrNameLst>
                                          <p:attrName>ppt_w</p:attrName>
                                        </p:attrNameLst>
                                      </p:cBhvr>
                                      <p:tavLst>
                                        <p:tav tm="0">
                                          <p:val>
                                            <p:fltVal val="0"/>
                                          </p:val>
                                        </p:tav>
                                        <p:tav tm="100000">
                                          <p:val>
                                            <p:strVal val="#ppt_w"/>
                                          </p:val>
                                        </p:tav>
                                      </p:tavLst>
                                    </p:anim>
                                    <p:anim calcmode="lin" valueType="num">
                                      <p:cBhvr>
                                        <p:cTn id="74" dur="500" fill="hold"/>
                                        <p:tgtEl>
                                          <p:spTgt spid="78"/>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79"/>
                                        </p:tgtEl>
                                        <p:attrNameLst>
                                          <p:attrName>style.visibility</p:attrName>
                                        </p:attrNameLst>
                                      </p:cBhvr>
                                      <p:to>
                                        <p:strVal val="visible"/>
                                      </p:to>
                                    </p:set>
                                    <p:anim calcmode="lin" valueType="num">
                                      <p:cBhvr>
                                        <p:cTn id="79" dur="500" fill="hold"/>
                                        <p:tgtEl>
                                          <p:spTgt spid="79"/>
                                        </p:tgtEl>
                                        <p:attrNameLst>
                                          <p:attrName>ppt_w</p:attrName>
                                        </p:attrNameLst>
                                      </p:cBhvr>
                                      <p:tavLst>
                                        <p:tav tm="0">
                                          <p:val>
                                            <p:fltVal val="0"/>
                                          </p:val>
                                        </p:tav>
                                        <p:tav tm="100000">
                                          <p:val>
                                            <p:strVal val="#ppt_w"/>
                                          </p:val>
                                        </p:tav>
                                      </p:tavLst>
                                    </p:anim>
                                    <p:anim calcmode="lin" valueType="num">
                                      <p:cBhvr>
                                        <p:cTn id="80" dur="500" fill="hold"/>
                                        <p:tgtEl>
                                          <p:spTgt spid="79"/>
                                        </p:tgtEl>
                                        <p:attrNameLst>
                                          <p:attrName>ppt_h</p:attrName>
                                        </p:attrNameLst>
                                      </p:cBhvr>
                                      <p:tavLst>
                                        <p:tav tm="0">
                                          <p:val>
                                            <p:fltVal val="0"/>
                                          </p:val>
                                        </p:tav>
                                        <p:tav tm="100000">
                                          <p:val>
                                            <p:strVal val="#ppt_h"/>
                                          </p:val>
                                        </p:tav>
                                      </p:tavLst>
                                    </p:anim>
                                    <p:animEffect transition="in" filter="fade">
                                      <p:cBhvr>
                                        <p:cTn id="81" dur="500"/>
                                        <p:tgtEl>
                                          <p:spTgt spid="79"/>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82"/>
                                        </p:tgtEl>
                                        <p:attrNameLst>
                                          <p:attrName>style.visibility</p:attrName>
                                        </p:attrNameLst>
                                      </p:cBhvr>
                                      <p:to>
                                        <p:strVal val="visible"/>
                                      </p:to>
                                    </p:set>
                                    <p:anim calcmode="lin" valueType="num">
                                      <p:cBhvr>
                                        <p:cTn id="86" dur="500" fill="hold"/>
                                        <p:tgtEl>
                                          <p:spTgt spid="82"/>
                                        </p:tgtEl>
                                        <p:attrNameLst>
                                          <p:attrName>ppt_w</p:attrName>
                                        </p:attrNameLst>
                                      </p:cBhvr>
                                      <p:tavLst>
                                        <p:tav tm="0">
                                          <p:val>
                                            <p:fltVal val="0"/>
                                          </p:val>
                                        </p:tav>
                                        <p:tav tm="100000">
                                          <p:val>
                                            <p:strVal val="#ppt_w"/>
                                          </p:val>
                                        </p:tav>
                                      </p:tavLst>
                                    </p:anim>
                                    <p:anim calcmode="lin" valueType="num">
                                      <p:cBhvr>
                                        <p:cTn id="87" dur="500" fill="hold"/>
                                        <p:tgtEl>
                                          <p:spTgt spid="82"/>
                                        </p:tgtEl>
                                        <p:attrNameLst>
                                          <p:attrName>ppt_h</p:attrName>
                                        </p:attrNameLst>
                                      </p:cBhvr>
                                      <p:tavLst>
                                        <p:tav tm="0">
                                          <p:val>
                                            <p:fltVal val="0"/>
                                          </p:val>
                                        </p:tav>
                                        <p:tav tm="100000">
                                          <p:val>
                                            <p:strVal val="#ppt_h"/>
                                          </p:val>
                                        </p:tav>
                                      </p:tavLst>
                                    </p:anim>
                                    <p:animEffect transition="in" filter="fade">
                                      <p:cBhvr>
                                        <p:cTn id="88" dur="500"/>
                                        <p:tgtEl>
                                          <p:spTgt spid="82"/>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nodeType="clickEffect">
                                  <p:stCondLst>
                                    <p:cond delay="0"/>
                                  </p:stCondLst>
                                  <p:childTnLst>
                                    <p:set>
                                      <p:cBhvr>
                                        <p:cTn id="92" dur="1" fill="hold">
                                          <p:stCondLst>
                                            <p:cond delay="0"/>
                                          </p:stCondLst>
                                        </p:cTn>
                                        <p:tgtEl>
                                          <p:spTgt spid="83"/>
                                        </p:tgtEl>
                                        <p:attrNameLst>
                                          <p:attrName>style.visibility</p:attrName>
                                        </p:attrNameLst>
                                      </p:cBhvr>
                                      <p:to>
                                        <p:strVal val="visible"/>
                                      </p:to>
                                    </p:set>
                                    <p:anim calcmode="lin" valueType="num">
                                      <p:cBhvr>
                                        <p:cTn id="93" dur="500" fill="hold"/>
                                        <p:tgtEl>
                                          <p:spTgt spid="83"/>
                                        </p:tgtEl>
                                        <p:attrNameLst>
                                          <p:attrName>ppt_w</p:attrName>
                                        </p:attrNameLst>
                                      </p:cBhvr>
                                      <p:tavLst>
                                        <p:tav tm="0">
                                          <p:val>
                                            <p:fltVal val="0"/>
                                          </p:val>
                                        </p:tav>
                                        <p:tav tm="100000">
                                          <p:val>
                                            <p:strVal val="#ppt_w"/>
                                          </p:val>
                                        </p:tav>
                                      </p:tavLst>
                                    </p:anim>
                                    <p:anim calcmode="lin" valueType="num">
                                      <p:cBhvr>
                                        <p:cTn id="94" dur="500" fill="hold"/>
                                        <p:tgtEl>
                                          <p:spTgt spid="83"/>
                                        </p:tgtEl>
                                        <p:attrNameLst>
                                          <p:attrName>ppt_h</p:attrName>
                                        </p:attrNameLst>
                                      </p:cBhvr>
                                      <p:tavLst>
                                        <p:tav tm="0">
                                          <p:val>
                                            <p:fltVal val="0"/>
                                          </p:val>
                                        </p:tav>
                                        <p:tav tm="100000">
                                          <p:val>
                                            <p:strVal val="#ppt_h"/>
                                          </p:val>
                                        </p:tav>
                                      </p:tavLst>
                                    </p:anim>
                                    <p:animEffect transition="in" filter="fade">
                                      <p:cBhvr>
                                        <p:cTn id="95" dur="500"/>
                                        <p:tgtEl>
                                          <p:spTgt spid="83"/>
                                        </p:tgtEl>
                                      </p:cBhvr>
                                    </p:animEffect>
                                  </p:childTnLst>
                                </p:cTn>
                              </p:par>
                            </p:childTnLst>
                          </p:cTn>
                        </p:par>
                      </p:childTnLst>
                    </p:cTn>
                  </p:par>
                  <p:par>
                    <p:cTn id="96" fill="hold">
                      <p:stCondLst>
                        <p:cond delay="indefinite"/>
                      </p:stCondLst>
                      <p:childTnLst>
                        <p:par>
                          <p:cTn id="97" fill="hold">
                            <p:stCondLst>
                              <p:cond delay="0"/>
                            </p:stCondLst>
                            <p:childTnLst>
                              <p:par>
                                <p:cTn id="98" presetID="21" presetClass="entr" presetSubtype="1" fill="hold" nodeType="click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wheel(1)">
                                      <p:cBhvr>
                                        <p:cTn id="100" dur="2000"/>
                                        <p:tgtEl>
                                          <p:spTgt spid="84"/>
                                        </p:tgtEl>
                                      </p:cBhvr>
                                    </p:animEffec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nodeType="clickEffect">
                                  <p:stCondLst>
                                    <p:cond delay="0"/>
                                  </p:stCondLst>
                                  <p:childTnLst>
                                    <p:set>
                                      <p:cBhvr>
                                        <p:cTn id="104" dur="1" fill="hold">
                                          <p:stCondLst>
                                            <p:cond delay="0"/>
                                          </p:stCondLst>
                                        </p:cTn>
                                        <p:tgtEl>
                                          <p:spTgt spid="87"/>
                                        </p:tgtEl>
                                        <p:attrNameLst>
                                          <p:attrName>style.visibility</p:attrName>
                                        </p:attrNameLst>
                                      </p:cBhvr>
                                      <p:to>
                                        <p:strVal val="visible"/>
                                      </p:to>
                                    </p:set>
                                    <p:animEffect transition="in" filter="wheel(1)">
                                      <p:cBhvr>
                                        <p:cTn id="105" dur="2000"/>
                                        <p:tgtEl>
                                          <p:spTgt spid="87"/>
                                        </p:tgtEl>
                                      </p:cBhvr>
                                    </p:animEffect>
                                  </p:childTnLst>
                                </p:cTn>
                              </p:par>
                            </p:childTnLst>
                          </p:cTn>
                        </p:par>
                      </p:childTnLst>
                    </p:cTn>
                  </p:par>
                  <p:par>
                    <p:cTn id="106" fill="hold">
                      <p:stCondLst>
                        <p:cond delay="indefinite"/>
                      </p:stCondLst>
                      <p:childTnLst>
                        <p:par>
                          <p:cTn id="107" fill="hold">
                            <p:stCondLst>
                              <p:cond delay="0"/>
                            </p:stCondLst>
                            <p:childTnLst>
                              <p:par>
                                <p:cTn id="108" presetID="21" presetClass="entr" presetSubtype="1" fill="hold" nodeType="clickEffect">
                                  <p:stCondLst>
                                    <p:cond delay="0"/>
                                  </p:stCondLst>
                                  <p:childTnLst>
                                    <p:set>
                                      <p:cBhvr>
                                        <p:cTn id="109" dur="1" fill="hold">
                                          <p:stCondLst>
                                            <p:cond delay="0"/>
                                          </p:stCondLst>
                                        </p:cTn>
                                        <p:tgtEl>
                                          <p:spTgt spid="88"/>
                                        </p:tgtEl>
                                        <p:attrNameLst>
                                          <p:attrName>style.visibility</p:attrName>
                                        </p:attrNameLst>
                                      </p:cBhvr>
                                      <p:to>
                                        <p:strVal val="visible"/>
                                      </p:to>
                                    </p:set>
                                    <p:animEffect transition="in" filter="wheel(1)">
                                      <p:cBhvr>
                                        <p:cTn id="110" dur="2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596" y="49173"/>
            <a:ext cx="5761703" cy="648920"/>
          </a:xfrm>
          <a:prstGeom prst="rect">
            <a:avLst/>
          </a:prstGeom>
          <a:ln>
            <a:noFill/>
          </a:ln>
        </p:spPr>
        <p:txBody>
          <a:bodyPr vert="horz" wrap="square" lIns="91440" tIns="45720" rIns="91440" bIns="45720" rtlCol="0">
            <a:norm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TIẾT 5: LUYỆN TẬP CHUNG</a:t>
            </a:r>
          </a:p>
        </p:txBody>
      </p:sp>
      <p:sp>
        <p:nvSpPr>
          <p:cNvPr id="4" name="TextBox 3"/>
          <p:cNvSpPr txBox="1"/>
          <p:nvPr/>
        </p:nvSpPr>
        <p:spPr>
          <a:xfrm>
            <a:off x="604684" y="521118"/>
            <a:ext cx="5761703" cy="599766"/>
          </a:xfrm>
          <a:prstGeom prst="rect">
            <a:avLst/>
          </a:prstGeom>
          <a:ln>
            <a:noFill/>
          </a:ln>
        </p:spPr>
        <p:txBody>
          <a:bodyPr vert="horz" wrap="square" lIns="91440" tIns="45720" rIns="91440" bIns="45720" rtlCol="0">
            <a:normAutofit/>
          </a:bodyPr>
          <a:lstStyle/>
          <a:p>
            <a:pPr algn="just"/>
            <a:r>
              <a:rPr lang="en-US" sz="2800" b="1" dirty="0" err="1">
                <a:solidFill>
                  <a:srgbClr val="0000FF"/>
                </a:solidFill>
                <a:latin typeface="Times New Roman" panose="02020603050405020304" pitchFamily="18" charset="0"/>
                <a:cs typeface="Times New Roman" panose="02020603050405020304" pitchFamily="18" charset="0"/>
              </a:rPr>
              <a:t>Dạng</a:t>
            </a:r>
            <a:r>
              <a:rPr lang="en-US" sz="2800" b="1" dirty="0">
                <a:solidFill>
                  <a:srgbClr val="0000FF"/>
                </a:solidFill>
                <a:latin typeface="Times New Roman" panose="02020603050405020304" pitchFamily="18" charset="0"/>
                <a:cs typeface="Times New Roman" panose="02020603050405020304" pitchFamily="18" charset="0"/>
              </a:rPr>
              <a:t> 2: </a:t>
            </a:r>
            <a:r>
              <a:rPr lang="en-US" sz="2800" b="1" dirty="0" err="1">
                <a:solidFill>
                  <a:srgbClr val="0000FF"/>
                </a:solidFill>
                <a:latin typeface="Times New Roman" panose="02020603050405020304" pitchFamily="18" charset="0"/>
                <a:cs typeface="Times New Roman" panose="02020603050405020304" pitchFamily="18" charset="0"/>
              </a:rPr>
              <a:t>Thực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hiện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phép</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tính</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560444" y="2843970"/>
            <a:ext cx="990493" cy="666112"/>
          </a:xfrm>
          <a:prstGeom prst="rect">
            <a:avLst/>
          </a:prstGeom>
          <a:ln>
            <a:noFill/>
          </a:ln>
        </p:spPr>
        <p:txBody>
          <a:bodyPr vert="horz" wrap="square" lIns="91440" tIns="45720" rIns="91440" bIns="45720" rtlCol="0">
            <a:normAutofit/>
          </a:bodyPr>
          <a:lstStyle/>
          <a:p>
            <a:pPr algn="ctr"/>
            <a:r>
              <a:rPr lang="en-US" sz="2800" b="1" dirty="0" err="1">
                <a:solidFill>
                  <a:srgbClr val="0000FF"/>
                </a:solidFill>
                <a:latin typeface="Times New Roman" panose="02020603050405020304" pitchFamily="18" charset="0"/>
                <a:cs typeface="Times New Roman" panose="02020603050405020304" pitchFamily="18" charset="0"/>
              </a:rPr>
              <a:t>Giải</a:t>
            </a:r>
            <a:endParaRPr lang="en-US" sz="2800" b="1" dirty="0">
              <a:solidFill>
                <a:srgbClr val="0000FF"/>
              </a:solidFill>
              <a:latin typeface="Times New Roman" panose="02020603050405020304" pitchFamily="18" charset="0"/>
              <a:cs typeface="Times New Roman" panose="02020603050405020304" pitchFamily="18" charset="0"/>
            </a:endParaRPr>
          </a:p>
        </p:txBody>
      </p:sp>
      <p:grpSp>
        <p:nvGrpSpPr>
          <p:cNvPr id="66" name="Group 65"/>
          <p:cNvGrpSpPr/>
          <p:nvPr/>
        </p:nvGrpSpPr>
        <p:grpSpPr>
          <a:xfrm>
            <a:off x="503084" y="1054506"/>
            <a:ext cx="11315290" cy="1788232"/>
            <a:chOff x="503084" y="1054506"/>
            <a:chExt cx="11315290" cy="1788232"/>
          </a:xfrm>
        </p:grpSpPr>
        <p:sp>
          <p:nvSpPr>
            <p:cNvPr id="51" name="Rounded Rectangle 50"/>
            <p:cNvSpPr/>
            <p:nvPr/>
          </p:nvSpPr>
          <p:spPr>
            <a:xfrm>
              <a:off x="560444" y="1054506"/>
              <a:ext cx="11257930" cy="1788232"/>
            </a:xfrm>
            <a:prstGeom prst="roundRect">
              <a:avLst/>
            </a:prstGeom>
            <a:solidFill>
              <a:schemeClr val="accent4">
                <a:lumMod val="20000"/>
                <a:lumOff val="8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3084" y="1178560"/>
              <a:ext cx="5623396" cy="487680"/>
            </a:xfrm>
            <a:prstGeom prst="rect">
              <a:avLst/>
            </a:prstGeom>
            <a:ln>
              <a:noFill/>
            </a:ln>
          </p:spPr>
          <p:txBody>
            <a:bodyPr vert="horz" wrap="square" lIns="91440" tIns="45720" rIns="91440" bIns="45720" rtlCol="0">
              <a:normAutofit fontScale="85000" lnSpcReduction="10000"/>
            </a:bodyPr>
            <a:lstStyle/>
            <a:p>
              <a:pPr algn="ct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a:t>
              </a:r>
            </a:p>
          </p:txBody>
        </p:sp>
        <p:grpSp>
          <p:nvGrpSpPr>
            <p:cNvPr id="44" name="Group 43"/>
            <p:cNvGrpSpPr/>
            <p:nvPr/>
          </p:nvGrpSpPr>
          <p:grpSpPr>
            <a:xfrm>
              <a:off x="668594" y="1720650"/>
              <a:ext cx="3075973" cy="660400"/>
              <a:chOff x="668594" y="1612498"/>
              <a:chExt cx="3075973" cy="660400"/>
            </a:xfrm>
          </p:grpSpPr>
          <p:graphicFrame>
            <p:nvGraphicFramePr>
              <p:cNvPr id="31" name="Object 30"/>
              <p:cNvGraphicFramePr>
                <a:graphicFrameLocks noChangeAspect="1"/>
              </p:cNvGraphicFramePr>
              <p:nvPr>
                <p:extLst>
                  <p:ext uri="{D42A27DB-BD31-4B8C-83A1-F6EECF244321}">
                    <p14:modId xmlns:p14="http://schemas.microsoft.com/office/powerpoint/2010/main" val="3008434007"/>
                  </p:ext>
                </p:extLst>
              </p:nvPr>
            </p:nvGraphicFramePr>
            <p:xfrm>
              <a:off x="1115667" y="1612498"/>
              <a:ext cx="2628900" cy="660400"/>
            </p:xfrm>
            <a:graphic>
              <a:graphicData uri="http://schemas.openxmlformats.org/presentationml/2006/ole">
                <mc:AlternateContent xmlns:mc="http://schemas.openxmlformats.org/markup-compatibility/2006">
                  <mc:Choice xmlns:v="urn:schemas-microsoft-com:vml" Requires="v">
                    <p:oleObj name="Equation" r:id="rId4" imgW="2628720" imgH="660240" progId="Equation.DSMT4">
                      <p:embed/>
                    </p:oleObj>
                  </mc:Choice>
                  <mc:Fallback>
                    <p:oleObj name="Equation" r:id="rId4" imgW="2628720" imgH="660240" progId="Equation.DSMT4">
                      <p:embed/>
                      <p:pic>
                        <p:nvPicPr>
                          <p:cNvPr id="0" name=""/>
                          <p:cNvPicPr/>
                          <p:nvPr/>
                        </p:nvPicPr>
                        <p:blipFill>
                          <a:blip r:embed="rId5"/>
                          <a:stretch>
                            <a:fillRect/>
                          </a:stretch>
                        </p:blipFill>
                        <p:spPr>
                          <a:xfrm>
                            <a:off x="1115667" y="1612498"/>
                            <a:ext cx="2628900" cy="660400"/>
                          </a:xfrm>
                          <a:prstGeom prst="rect">
                            <a:avLst/>
                          </a:prstGeom>
                        </p:spPr>
                      </p:pic>
                    </p:oleObj>
                  </mc:Fallback>
                </mc:AlternateContent>
              </a:graphicData>
            </a:graphic>
          </p:graphicFrame>
          <p:sp>
            <p:nvSpPr>
              <p:cNvPr id="32" name="TextBox 31"/>
              <p:cNvSpPr txBox="1"/>
              <p:nvPr/>
            </p:nvSpPr>
            <p:spPr>
              <a:xfrm>
                <a:off x="668594" y="1612498"/>
                <a:ext cx="501445" cy="432619"/>
              </a:xfrm>
              <a:prstGeom prst="rect">
                <a:avLst/>
              </a:prstGeom>
              <a:ln>
                <a:noFill/>
              </a:ln>
            </p:spPr>
            <p:txBody>
              <a:bodyPr vert="horz" wrap="square" lIns="91440" tIns="45720" rIns="91440" bIns="45720" rtlCol="0">
                <a:noAutofit/>
              </a:bodyPr>
              <a:lstStyle/>
              <a:p>
                <a:pPr algn="ctr"/>
                <a:r>
                  <a:rPr lang="en-US" sz="2400" dirty="0">
                    <a:latin typeface="Times New Roman" panose="02020603050405020304" pitchFamily="18" charset="0"/>
                    <a:cs typeface="Times New Roman" panose="02020603050405020304" pitchFamily="18" charset="0"/>
                  </a:rPr>
                  <a:t>a)</a:t>
                </a:r>
              </a:p>
            </p:txBody>
          </p:sp>
        </p:grpSp>
        <p:grpSp>
          <p:nvGrpSpPr>
            <p:cNvPr id="47" name="Group 46"/>
            <p:cNvGrpSpPr/>
            <p:nvPr/>
          </p:nvGrpSpPr>
          <p:grpSpPr>
            <a:xfrm>
              <a:off x="6366386" y="1490830"/>
              <a:ext cx="1668822" cy="1092200"/>
              <a:chOff x="6366386" y="1716966"/>
              <a:chExt cx="1668822" cy="1092200"/>
            </a:xfrm>
          </p:grpSpPr>
          <p:sp>
            <p:nvSpPr>
              <p:cNvPr id="45" name="TextBox 44"/>
              <p:cNvSpPr txBox="1"/>
              <p:nvPr/>
            </p:nvSpPr>
            <p:spPr>
              <a:xfrm>
                <a:off x="6366386" y="1942698"/>
                <a:ext cx="535859" cy="566984"/>
              </a:xfrm>
              <a:prstGeom prst="rect">
                <a:avLst/>
              </a:prstGeom>
              <a:ln>
                <a:noFill/>
              </a:ln>
            </p:spPr>
            <p:txBody>
              <a:bodyPr vert="horz" wrap="square" lIns="91440" tIns="45720" rIns="91440" bIns="45720" rtlCol="0">
                <a:noAutofit/>
              </a:bodyPr>
              <a:lstStyle/>
              <a:p>
                <a:pPr algn="just"/>
                <a:r>
                  <a:rPr lang="en-US" sz="2400" dirty="0">
                    <a:latin typeface="Times New Roman" panose="02020603050405020304" pitchFamily="18" charset="0"/>
                    <a:cs typeface="Times New Roman" panose="02020603050405020304" pitchFamily="18" charset="0"/>
                  </a:rPr>
                  <a:t>b)</a:t>
                </a:r>
              </a:p>
            </p:txBody>
          </p:sp>
          <p:graphicFrame>
            <p:nvGraphicFramePr>
              <p:cNvPr id="46" name="Object 45"/>
              <p:cNvGraphicFramePr>
                <a:graphicFrameLocks noChangeAspect="1"/>
              </p:cNvGraphicFramePr>
              <p:nvPr>
                <p:extLst>
                  <p:ext uri="{D42A27DB-BD31-4B8C-83A1-F6EECF244321}">
                    <p14:modId xmlns:p14="http://schemas.microsoft.com/office/powerpoint/2010/main" val="1375013787"/>
                  </p:ext>
                </p:extLst>
              </p:nvPr>
            </p:nvGraphicFramePr>
            <p:xfrm>
              <a:off x="6752508" y="1716966"/>
              <a:ext cx="1282700" cy="1092200"/>
            </p:xfrm>
            <a:graphic>
              <a:graphicData uri="http://schemas.openxmlformats.org/presentationml/2006/ole">
                <mc:AlternateContent xmlns:mc="http://schemas.openxmlformats.org/markup-compatibility/2006">
                  <mc:Choice xmlns:v="urn:schemas-microsoft-com:vml" Requires="v">
                    <p:oleObj name="Equation" r:id="rId6" imgW="1282680" imgH="1091880" progId="Equation.DSMT4">
                      <p:embed/>
                    </p:oleObj>
                  </mc:Choice>
                  <mc:Fallback>
                    <p:oleObj name="Equation" r:id="rId6" imgW="1282680" imgH="1091880" progId="Equation.DSMT4">
                      <p:embed/>
                      <p:pic>
                        <p:nvPicPr>
                          <p:cNvPr id="0" name=""/>
                          <p:cNvPicPr/>
                          <p:nvPr/>
                        </p:nvPicPr>
                        <p:blipFill>
                          <a:blip r:embed="rId7"/>
                          <a:stretch>
                            <a:fillRect/>
                          </a:stretch>
                        </p:blipFill>
                        <p:spPr>
                          <a:xfrm>
                            <a:off x="6752508" y="1716966"/>
                            <a:ext cx="1282700" cy="1092200"/>
                          </a:xfrm>
                          <a:prstGeom prst="rect">
                            <a:avLst/>
                          </a:prstGeom>
                        </p:spPr>
                      </p:pic>
                    </p:oleObj>
                  </mc:Fallback>
                </mc:AlternateContent>
              </a:graphicData>
            </a:graphic>
          </p:graphicFrame>
        </p:grpSp>
      </p:grpSp>
      <p:grpSp>
        <p:nvGrpSpPr>
          <p:cNvPr id="48" name="Group 47"/>
          <p:cNvGrpSpPr/>
          <p:nvPr/>
        </p:nvGrpSpPr>
        <p:grpSpPr>
          <a:xfrm>
            <a:off x="683346" y="3426506"/>
            <a:ext cx="3075973" cy="660400"/>
            <a:chOff x="668594" y="1612498"/>
            <a:chExt cx="3075973" cy="660400"/>
          </a:xfrm>
        </p:grpSpPr>
        <p:graphicFrame>
          <p:nvGraphicFramePr>
            <p:cNvPr id="49" name="Object 48"/>
            <p:cNvGraphicFramePr>
              <a:graphicFrameLocks noChangeAspect="1"/>
            </p:cNvGraphicFramePr>
            <p:nvPr>
              <p:extLst>
                <p:ext uri="{D42A27DB-BD31-4B8C-83A1-F6EECF244321}">
                  <p14:modId xmlns:p14="http://schemas.microsoft.com/office/powerpoint/2010/main" val="3008434007"/>
                </p:ext>
              </p:extLst>
            </p:nvPr>
          </p:nvGraphicFramePr>
          <p:xfrm>
            <a:off x="1115667" y="1612498"/>
            <a:ext cx="2628900" cy="660400"/>
          </p:xfrm>
          <a:graphic>
            <a:graphicData uri="http://schemas.openxmlformats.org/presentationml/2006/ole">
              <mc:AlternateContent xmlns:mc="http://schemas.openxmlformats.org/markup-compatibility/2006">
                <mc:Choice xmlns:v="urn:schemas-microsoft-com:vml" Requires="v">
                  <p:oleObj name="Equation" r:id="rId8" imgW="2628720" imgH="660240" progId="Equation.DSMT4">
                    <p:embed/>
                  </p:oleObj>
                </mc:Choice>
                <mc:Fallback>
                  <p:oleObj name="Equation" r:id="rId8" imgW="2628720" imgH="660240" progId="Equation.DSMT4">
                    <p:embed/>
                    <p:pic>
                      <p:nvPicPr>
                        <p:cNvPr id="31" name="Object 30"/>
                        <p:cNvPicPr/>
                        <p:nvPr/>
                      </p:nvPicPr>
                      <p:blipFill>
                        <a:blip r:embed="rId5"/>
                        <a:stretch>
                          <a:fillRect/>
                        </a:stretch>
                      </p:blipFill>
                      <p:spPr>
                        <a:xfrm>
                          <a:off x="1115667" y="1612498"/>
                          <a:ext cx="2628900" cy="660400"/>
                        </a:xfrm>
                        <a:prstGeom prst="rect">
                          <a:avLst/>
                        </a:prstGeom>
                      </p:spPr>
                    </p:pic>
                  </p:oleObj>
                </mc:Fallback>
              </mc:AlternateContent>
            </a:graphicData>
          </a:graphic>
        </p:graphicFrame>
        <p:sp>
          <p:nvSpPr>
            <p:cNvPr id="50" name="TextBox 49"/>
            <p:cNvSpPr txBox="1"/>
            <p:nvPr/>
          </p:nvSpPr>
          <p:spPr>
            <a:xfrm>
              <a:off x="668594" y="1612498"/>
              <a:ext cx="501445" cy="432619"/>
            </a:xfrm>
            <a:prstGeom prst="rect">
              <a:avLst/>
            </a:prstGeom>
            <a:ln>
              <a:noFill/>
            </a:ln>
          </p:spPr>
          <p:txBody>
            <a:bodyPr vert="horz" wrap="square" lIns="91440" tIns="45720" rIns="91440" bIns="45720" rtlCol="0">
              <a:noAutofit/>
            </a:bodyPr>
            <a:lstStyle/>
            <a:p>
              <a:pPr algn="ctr"/>
              <a:r>
                <a:rPr lang="en-US" sz="2400" dirty="0">
                  <a:latin typeface="Times New Roman" panose="02020603050405020304" pitchFamily="18" charset="0"/>
                  <a:cs typeface="Times New Roman" panose="02020603050405020304" pitchFamily="18" charset="0"/>
                </a:rPr>
                <a:t>a)</a:t>
              </a:r>
            </a:p>
          </p:txBody>
        </p:sp>
      </p:grpSp>
      <p:graphicFrame>
        <p:nvGraphicFramePr>
          <p:cNvPr id="52" name="Object 51"/>
          <p:cNvGraphicFramePr>
            <a:graphicFrameLocks noChangeAspect="1"/>
          </p:cNvGraphicFramePr>
          <p:nvPr>
            <p:extLst>
              <p:ext uri="{D42A27DB-BD31-4B8C-83A1-F6EECF244321}">
                <p14:modId xmlns:p14="http://schemas.microsoft.com/office/powerpoint/2010/main" val="1799631651"/>
              </p:ext>
            </p:extLst>
          </p:nvPr>
        </p:nvGraphicFramePr>
        <p:xfrm>
          <a:off x="1304413" y="4227922"/>
          <a:ext cx="2641600" cy="660400"/>
        </p:xfrm>
        <a:graphic>
          <a:graphicData uri="http://schemas.openxmlformats.org/presentationml/2006/ole">
            <mc:AlternateContent xmlns:mc="http://schemas.openxmlformats.org/markup-compatibility/2006">
              <mc:Choice xmlns:v="urn:schemas-microsoft-com:vml" Requires="v">
                <p:oleObj name="Equation" r:id="rId9" imgW="2641320" imgH="660240" progId="Equation.DSMT4">
                  <p:embed/>
                </p:oleObj>
              </mc:Choice>
              <mc:Fallback>
                <p:oleObj name="Equation" r:id="rId9" imgW="2641320" imgH="660240" progId="Equation.DSMT4">
                  <p:embed/>
                  <p:pic>
                    <p:nvPicPr>
                      <p:cNvPr id="0" name=""/>
                      <p:cNvPicPr/>
                      <p:nvPr/>
                    </p:nvPicPr>
                    <p:blipFill>
                      <a:blip r:embed="rId10"/>
                      <a:stretch>
                        <a:fillRect/>
                      </a:stretch>
                    </p:blipFill>
                    <p:spPr>
                      <a:xfrm>
                        <a:off x="1304413" y="4227922"/>
                        <a:ext cx="2641600" cy="66040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1078312945"/>
              </p:ext>
            </p:extLst>
          </p:nvPr>
        </p:nvGraphicFramePr>
        <p:xfrm>
          <a:off x="1304413" y="4945730"/>
          <a:ext cx="927100" cy="558800"/>
        </p:xfrm>
        <a:graphic>
          <a:graphicData uri="http://schemas.openxmlformats.org/presentationml/2006/ole">
            <mc:AlternateContent xmlns:mc="http://schemas.openxmlformats.org/markup-compatibility/2006">
              <mc:Choice xmlns:v="urn:schemas-microsoft-com:vml" Requires="v">
                <p:oleObj name="Equation" r:id="rId11" imgW="927000" imgH="558720" progId="Equation.DSMT4">
                  <p:embed/>
                </p:oleObj>
              </mc:Choice>
              <mc:Fallback>
                <p:oleObj name="Equation" r:id="rId11" imgW="927000" imgH="558720" progId="Equation.DSMT4">
                  <p:embed/>
                  <p:pic>
                    <p:nvPicPr>
                      <p:cNvPr id="0" name=""/>
                      <p:cNvPicPr/>
                      <p:nvPr/>
                    </p:nvPicPr>
                    <p:blipFill>
                      <a:blip r:embed="rId12"/>
                      <a:stretch>
                        <a:fillRect/>
                      </a:stretch>
                    </p:blipFill>
                    <p:spPr>
                      <a:xfrm>
                        <a:off x="1304413" y="4945730"/>
                        <a:ext cx="927100" cy="558800"/>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3590323579"/>
              </p:ext>
            </p:extLst>
          </p:nvPr>
        </p:nvGraphicFramePr>
        <p:xfrm>
          <a:off x="1304413" y="5557394"/>
          <a:ext cx="927100" cy="558800"/>
        </p:xfrm>
        <a:graphic>
          <a:graphicData uri="http://schemas.openxmlformats.org/presentationml/2006/ole">
            <mc:AlternateContent xmlns:mc="http://schemas.openxmlformats.org/markup-compatibility/2006">
              <mc:Choice xmlns:v="urn:schemas-microsoft-com:vml" Requires="v">
                <p:oleObj name="Equation" r:id="rId13" imgW="927000" imgH="558720" progId="Equation.DSMT4">
                  <p:embed/>
                </p:oleObj>
              </mc:Choice>
              <mc:Fallback>
                <p:oleObj name="Equation" r:id="rId13" imgW="927000" imgH="558720" progId="Equation.DSMT4">
                  <p:embed/>
                  <p:pic>
                    <p:nvPicPr>
                      <p:cNvPr id="0" name=""/>
                      <p:cNvPicPr/>
                      <p:nvPr/>
                    </p:nvPicPr>
                    <p:blipFill>
                      <a:blip r:embed="rId14"/>
                      <a:stretch>
                        <a:fillRect/>
                      </a:stretch>
                    </p:blipFill>
                    <p:spPr>
                      <a:xfrm>
                        <a:off x="1304413" y="5557394"/>
                        <a:ext cx="927100" cy="558800"/>
                      </a:xfrm>
                      <a:prstGeom prst="rect">
                        <a:avLst/>
                      </a:prstGeom>
                    </p:spPr>
                  </p:pic>
                </p:oleObj>
              </mc:Fallback>
            </mc:AlternateContent>
          </a:graphicData>
        </a:graphic>
      </p:graphicFrame>
      <p:graphicFrame>
        <p:nvGraphicFramePr>
          <p:cNvPr id="55" name="Object 54"/>
          <p:cNvGraphicFramePr>
            <a:graphicFrameLocks noChangeAspect="1"/>
          </p:cNvGraphicFramePr>
          <p:nvPr>
            <p:extLst>
              <p:ext uri="{D42A27DB-BD31-4B8C-83A1-F6EECF244321}">
                <p14:modId xmlns:p14="http://schemas.microsoft.com/office/powerpoint/2010/main" val="1496508802"/>
              </p:ext>
            </p:extLst>
          </p:nvPr>
        </p:nvGraphicFramePr>
        <p:xfrm>
          <a:off x="1304413" y="6144443"/>
          <a:ext cx="698500" cy="558800"/>
        </p:xfrm>
        <a:graphic>
          <a:graphicData uri="http://schemas.openxmlformats.org/presentationml/2006/ole">
            <mc:AlternateContent xmlns:mc="http://schemas.openxmlformats.org/markup-compatibility/2006">
              <mc:Choice xmlns:v="urn:schemas-microsoft-com:vml" Requires="v">
                <p:oleObj name="Equation" r:id="rId15" imgW="698400" imgH="558720" progId="Equation.DSMT4">
                  <p:embed/>
                </p:oleObj>
              </mc:Choice>
              <mc:Fallback>
                <p:oleObj name="Equation" r:id="rId15" imgW="698400" imgH="558720" progId="Equation.DSMT4">
                  <p:embed/>
                  <p:pic>
                    <p:nvPicPr>
                      <p:cNvPr id="0" name=""/>
                      <p:cNvPicPr/>
                      <p:nvPr/>
                    </p:nvPicPr>
                    <p:blipFill>
                      <a:blip r:embed="rId16"/>
                      <a:stretch>
                        <a:fillRect/>
                      </a:stretch>
                    </p:blipFill>
                    <p:spPr>
                      <a:xfrm>
                        <a:off x="1304413" y="6144443"/>
                        <a:ext cx="698500" cy="558800"/>
                      </a:xfrm>
                      <a:prstGeom prst="rect">
                        <a:avLst/>
                      </a:prstGeom>
                    </p:spPr>
                  </p:pic>
                </p:oleObj>
              </mc:Fallback>
            </mc:AlternateContent>
          </a:graphicData>
        </a:graphic>
      </p:graphicFrame>
      <p:grpSp>
        <p:nvGrpSpPr>
          <p:cNvPr id="57" name="Group 56"/>
          <p:cNvGrpSpPr/>
          <p:nvPr/>
        </p:nvGrpSpPr>
        <p:grpSpPr>
          <a:xfrm>
            <a:off x="6390970" y="3137694"/>
            <a:ext cx="1668822" cy="1092200"/>
            <a:chOff x="6366386" y="1716966"/>
            <a:chExt cx="1668822" cy="1092200"/>
          </a:xfrm>
        </p:grpSpPr>
        <p:sp>
          <p:nvSpPr>
            <p:cNvPr id="58" name="TextBox 57"/>
            <p:cNvSpPr txBox="1"/>
            <p:nvPr/>
          </p:nvSpPr>
          <p:spPr>
            <a:xfrm>
              <a:off x="6366386" y="1942698"/>
              <a:ext cx="535859" cy="566984"/>
            </a:xfrm>
            <a:prstGeom prst="rect">
              <a:avLst/>
            </a:prstGeom>
            <a:ln>
              <a:noFill/>
            </a:ln>
          </p:spPr>
          <p:txBody>
            <a:bodyPr vert="horz" wrap="square" lIns="91440" tIns="45720" rIns="91440" bIns="45720" rtlCol="0">
              <a:noAutofit/>
            </a:bodyPr>
            <a:lstStyle/>
            <a:p>
              <a:pPr algn="just"/>
              <a:r>
                <a:rPr lang="en-US" sz="2400" dirty="0">
                  <a:latin typeface="Times New Roman" panose="02020603050405020304" pitchFamily="18" charset="0"/>
                  <a:cs typeface="Times New Roman" panose="02020603050405020304" pitchFamily="18" charset="0"/>
                </a:rPr>
                <a:t>b)</a:t>
              </a:r>
            </a:p>
          </p:txBody>
        </p:sp>
        <p:graphicFrame>
          <p:nvGraphicFramePr>
            <p:cNvPr id="59" name="Object 58"/>
            <p:cNvGraphicFramePr>
              <a:graphicFrameLocks noChangeAspect="1"/>
            </p:cNvGraphicFramePr>
            <p:nvPr>
              <p:extLst>
                <p:ext uri="{D42A27DB-BD31-4B8C-83A1-F6EECF244321}">
                  <p14:modId xmlns:p14="http://schemas.microsoft.com/office/powerpoint/2010/main" val="1375013787"/>
                </p:ext>
              </p:extLst>
            </p:nvPr>
          </p:nvGraphicFramePr>
          <p:xfrm>
            <a:off x="6752508" y="1716966"/>
            <a:ext cx="1282700" cy="1092200"/>
          </p:xfrm>
          <a:graphic>
            <a:graphicData uri="http://schemas.openxmlformats.org/presentationml/2006/ole">
              <mc:AlternateContent xmlns:mc="http://schemas.openxmlformats.org/markup-compatibility/2006">
                <mc:Choice xmlns:v="urn:schemas-microsoft-com:vml" Requires="v">
                  <p:oleObj name="Equation" r:id="rId17" imgW="1282680" imgH="1091880" progId="Equation.DSMT4">
                    <p:embed/>
                  </p:oleObj>
                </mc:Choice>
                <mc:Fallback>
                  <p:oleObj name="Equation" r:id="rId17" imgW="1282680" imgH="1091880" progId="Equation.DSMT4">
                    <p:embed/>
                    <p:pic>
                      <p:nvPicPr>
                        <p:cNvPr id="46" name="Object 45"/>
                        <p:cNvPicPr/>
                        <p:nvPr/>
                      </p:nvPicPr>
                      <p:blipFill>
                        <a:blip r:embed="rId7"/>
                        <a:stretch>
                          <a:fillRect/>
                        </a:stretch>
                      </p:blipFill>
                      <p:spPr>
                        <a:xfrm>
                          <a:off x="6752508" y="1716966"/>
                          <a:ext cx="1282700" cy="1092200"/>
                        </a:xfrm>
                        <a:prstGeom prst="rect">
                          <a:avLst/>
                        </a:prstGeom>
                      </p:spPr>
                    </p:pic>
                  </p:oleObj>
                </mc:Fallback>
              </mc:AlternateContent>
            </a:graphicData>
          </a:graphic>
        </p:graphicFrame>
      </p:grpSp>
      <p:graphicFrame>
        <p:nvGraphicFramePr>
          <p:cNvPr id="60" name="Object 59"/>
          <p:cNvGraphicFramePr>
            <a:graphicFrameLocks noChangeAspect="1"/>
          </p:cNvGraphicFramePr>
          <p:nvPr>
            <p:extLst>
              <p:ext uri="{D42A27DB-BD31-4B8C-83A1-F6EECF244321}">
                <p14:modId xmlns:p14="http://schemas.microsoft.com/office/powerpoint/2010/main" val="2452245525"/>
              </p:ext>
            </p:extLst>
          </p:nvPr>
        </p:nvGraphicFramePr>
        <p:xfrm>
          <a:off x="6994266" y="4221751"/>
          <a:ext cx="1930400" cy="660400"/>
        </p:xfrm>
        <a:graphic>
          <a:graphicData uri="http://schemas.openxmlformats.org/presentationml/2006/ole">
            <mc:AlternateContent xmlns:mc="http://schemas.openxmlformats.org/markup-compatibility/2006">
              <mc:Choice xmlns:v="urn:schemas-microsoft-com:vml" Requires="v">
                <p:oleObj name="Equation" r:id="rId18" imgW="1930320" imgH="660240" progId="Equation.DSMT4">
                  <p:embed/>
                </p:oleObj>
              </mc:Choice>
              <mc:Fallback>
                <p:oleObj name="Equation" r:id="rId18" imgW="1930320" imgH="660240" progId="Equation.DSMT4">
                  <p:embed/>
                  <p:pic>
                    <p:nvPicPr>
                      <p:cNvPr id="0" name=""/>
                      <p:cNvPicPr/>
                      <p:nvPr/>
                    </p:nvPicPr>
                    <p:blipFill>
                      <a:blip r:embed="rId19"/>
                      <a:stretch>
                        <a:fillRect/>
                      </a:stretch>
                    </p:blipFill>
                    <p:spPr>
                      <a:xfrm>
                        <a:off x="6994266" y="4221751"/>
                        <a:ext cx="1930400" cy="660400"/>
                      </a:xfrm>
                      <a:prstGeom prst="rect">
                        <a:avLst/>
                      </a:prstGeom>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1275257144"/>
              </p:ext>
            </p:extLst>
          </p:nvPr>
        </p:nvGraphicFramePr>
        <p:xfrm>
          <a:off x="7006508" y="4896994"/>
          <a:ext cx="2057400" cy="660400"/>
        </p:xfrm>
        <a:graphic>
          <a:graphicData uri="http://schemas.openxmlformats.org/presentationml/2006/ole">
            <mc:AlternateContent xmlns:mc="http://schemas.openxmlformats.org/markup-compatibility/2006">
              <mc:Choice xmlns:v="urn:schemas-microsoft-com:vml" Requires="v">
                <p:oleObj name="Equation" r:id="rId20" imgW="2057400" imgH="660240" progId="Equation.DSMT4">
                  <p:embed/>
                </p:oleObj>
              </mc:Choice>
              <mc:Fallback>
                <p:oleObj name="Equation" r:id="rId20" imgW="2057400" imgH="660240" progId="Equation.DSMT4">
                  <p:embed/>
                  <p:pic>
                    <p:nvPicPr>
                      <p:cNvPr id="0" name=""/>
                      <p:cNvPicPr/>
                      <p:nvPr/>
                    </p:nvPicPr>
                    <p:blipFill>
                      <a:blip r:embed="rId21"/>
                      <a:stretch>
                        <a:fillRect/>
                      </a:stretch>
                    </p:blipFill>
                    <p:spPr>
                      <a:xfrm>
                        <a:off x="7006508" y="4896994"/>
                        <a:ext cx="2057400" cy="660400"/>
                      </a:xfrm>
                      <a:prstGeom prst="rect">
                        <a:avLst/>
                      </a:prstGeom>
                    </p:spPr>
                  </p:pic>
                </p:oleObj>
              </mc:Fallback>
            </mc:AlternateContent>
          </a:graphicData>
        </a:graphic>
      </p:graphicFrame>
      <p:graphicFrame>
        <p:nvGraphicFramePr>
          <p:cNvPr id="62" name="Object 61"/>
          <p:cNvGraphicFramePr>
            <a:graphicFrameLocks noChangeAspect="1"/>
          </p:cNvGraphicFramePr>
          <p:nvPr>
            <p:extLst>
              <p:ext uri="{D42A27DB-BD31-4B8C-83A1-F6EECF244321}">
                <p14:modId xmlns:p14="http://schemas.microsoft.com/office/powerpoint/2010/main" val="128159274"/>
              </p:ext>
            </p:extLst>
          </p:nvPr>
        </p:nvGraphicFramePr>
        <p:xfrm>
          <a:off x="7010359" y="5498359"/>
          <a:ext cx="1016000" cy="558800"/>
        </p:xfrm>
        <a:graphic>
          <a:graphicData uri="http://schemas.openxmlformats.org/presentationml/2006/ole">
            <mc:AlternateContent xmlns:mc="http://schemas.openxmlformats.org/markup-compatibility/2006">
              <mc:Choice xmlns:v="urn:schemas-microsoft-com:vml" Requires="v">
                <p:oleObj name="Equation" r:id="rId22" imgW="1015920" imgH="558720" progId="Equation.DSMT4">
                  <p:embed/>
                </p:oleObj>
              </mc:Choice>
              <mc:Fallback>
                <p:oleObj name="Equation" r:id="rId22" imgW="1015920" imgH="558720" progId="Equation.DSMT4">
                  <p:embed/>
                  <p:pic>
                    <p:nvPicPr>
                      <p:cNvPr id="0" name=""/>
                      <p:cNvPicPr/>
                      <p:nvPr/>
                    </p:nvPicPr>
                    <p:blipFill>
                      <a:blip r:embed="rId23"/>
                      <a:stretch>
                        <a:fillRect/>
                      </a:stretch>
                    </p:blipFill>
                    <p:spPr>
                      <a:xfrm>
                        <a:off x="7010359" y="5498359"/>
                        <a:ext cx="1016000" cy="558800"/>
                      </a:xfrm>
                      <a:prstGeom prst="rect">
                        <a:avLst/>
                      </a:prstGeom>
                    </p:spPr>
                  </p:pic>
                </p:oleObj>
              </mc:Fallback>
            </mc:AlternateContent>
          </a:graphicData>
        </a:graphic>
      </p:graphicFrame>
      <p:graphicFrame>
        <p:nvGraphicFramePr>
          <p:cNvPr id="63" name="Object 62"/>
          <p:cNvGraphicFramePr>
            <a:graphicFrameLocks noChangeAspect="1"/>
          </p:cNvGraphicFramePr>
          <p:nvPr>
            <p:extLst>
              <p:ext uri="{D42A27DB-BD31-4B8C-83A1-F6EECF244321}">
                <p14:modId xmlns:p14="http://schemas.microsoft.com/office/powerpoint/2010/main" val="290703145"/>
              </p:ext>
            </p:extLst>
          </p:nvPr>
        </p:nvGraphicFramePr>
        <p:xfrm>
          <a:off x="7031908" y="6139491"/>
          <a:ext cx="723900" cy="279400"/>
        </p:xfrm>
        <a:graphic>
          <a:graphicData uri="http://schemas.openxmlformats.org/presentationml/2006/ole">
            <mc:AlternateContent xmlns:mc="http://schemas.openxmlformats.org/markup-compatibility/2006">
              <mc:Choice xmlns:v="urn:schemas-microsoft-com:vml" Requires="v">
                <p:oleObj name="Equation" r:id="rId24" imgW="723600" imgH="279360" progId="Equation.DSMT4">
                  <p:embed/>
                </p:oleObj>
              </mc:Choice>
              <mc:Fallback>
                <p:oleObj name="Equation" r:id="rId24" imgW="723600" imgH="279360" progId="Equation.DSMT4">
                  <p:embed/>
                  <p:pic>
                    <p:nvPicPr>
                      <p:cNvPr id="0" name=""/>
                      <p:cNvPicPr/>
                      <p:nvPr/>
                    </p:nvPicPr>
                    <p:blipFill>
                      <a:blip r:embed="rId25"/>
                      <a:stretch>
                        <a:fillRect/>
                      </a:stretch>
                    </p:blipFill>
                    <p:spPr>
                      <a:xfrm>
                        <a:off x="7031908" y="6139491"/>
                        <a:ext cx="723900" cy="279400"/>
                      </a:xfrm>
                      <a:prstGeom prst="rect">
                        <a:avLst/>
                      </a:prstGeom>
                    </p:spPr>
                  </p:pic>
                </p:oleObj>
              </mc:Fallback>
            </mc:AlternateContent>
          </a:graphicData>
        </a:graphic>
      </p:graphicFrame>
      <p:graphicFrame>
        <p:nvGraphicFramePr>
          <p:cNvPr id="65" name="Object 64"/>
          <p:cNvGraphicFramePr>
            <a:graphicFrameLocks noChangeAspect="1"/>
          </p:cNvGraphicFramePr>
          <p:nvPr>
            <p:extLst>
              <p:ext uri="{D42A27DB-BD31-4B8C-83A1-F6EECF244321}">
                <p14:modId xmlns:p14="http://schemas.microsoft.com/office/powerpoint/2010/main" val="755424327"/>
              </p:ext>
            </p:extLst>
          </p:nvPr>
        </p:nvGraphicFramePr>
        <p:xfrm>
          <a:off x="6994266" y="6503853"/>
          <a:ext cx="393700" cy="330200"/>
        </p:xfrm>
        <a:graphic>
          <a:graphicData uri="http://schemas.openxmlformats.org/presentationml/2006/ole">
            <mc:AlternateContent xmlns:mc="http://schemas.openxmlformats.org/markup-compatibility/2006">
              <mc:Choice xmlns:v="urn:schemas-microsoft-com:vml" Requires="v">
                <p:oleObj name="Equation" r:id="rId26" imgW="393480" imgH="330120" progId="Equation.DSMT4">
                  <p:embed/>
                </p:oleObj>
              </mc:Choice>
              <mc:Fallback>
                <p:oleObj name="Equation" r:id="rId26" imgW="393480" imgH="330120" progId="Equation.DSMT4">
                  <p:embed/>
                  <p:pic>
                    <p:nvPicPr>
                      <p:cNvPr id="0" name=""/>
                      <p:cNvPicPr/>
                      <p:nvPr/>
                    </p:nvPicPr>
                    <p:blipFill>
                      <a:blip r:embed="rId27"/>
                      <a:stretch>
                        <a:fillRect/>
                      </a:stretch>
                    </p:blipFill>
                    <p:spPr>
                      <a:xfrm>
                        <a:off x="6994266" y="6503853"/>
                        <a:ext cx="393700" cy="330200"/>
                      </a:xfrm>
                      <a:prstGeom prst="rect">
                        <a:avLst/>
                      </a:prstGeom>
                    </p:spPr>
                  </p:pic>
                </p:oleObj>
              </mc:Fallback>
            </mc:AlternateContent>
          </a:graphicData>
        </a:graphic>
      </p:graphicFrame>
      <p:pic>
        <p:nvPicPr>
          <p:cNvPr id="29" name="Picture 28">
            <a:extLst>
              <a:ext uri="{FF2B5EF4-FFF2-40B4-BE49-F238E27FC236}">
                <a16:creationId xmlns:a16="http://schemas.microsoft.com/office/drawing/2014/main" id="{F5F0387D-CEB3-4D01-B097-E93181CF9E3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243001" y="4868502"/>
            <a:ext cx="1729918" cy="1729918"/>
          </a:xfrm>
          <a:prstGeom prst="rect">
            <a:avLst/>
          </a:prstGeom>
        </p:spPr>
      </p:pic>
      <p:pic>
        <p:nvPicPr>
          <p:cNvPr id="30" name="5 Minute Timer (N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9"/>
          <a:stretch>
            <a:fillRect/>
          </a:stretch>
        </p:blipFill>
        <p:spPr>
          <a:xfrm>
            <a:off x="10962968" y="260373"/>
            <a:ext cx="921895" cy="536054"/>
          </a:xfrm>
          <a:prstGeom prst="rect">
            <a:avLst/>
          </a:prstGeom>
        </p:spPr>
      </p:pic>
    </p:spTree>
    <p:extLst>
      <p:ext uri="{BB962C8B-B14F-4D97-AF65-F5344CB8AC3E}">
        <p14:creationId xmlns:p14="http://schemas.microsoft.com/office/powerpoint/2010/main" val="288582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edge">
                                      <p:cBhvr>
                                        <p:cTn id="7" dur="20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
                                        <p:tgtEl>
                                          <p:spTgt spid="29"/>
                                        </p:tgtEl>
                                      </p:cBhvr>
                                    </p:animEffect>
                                    <p:anim calcmode="lin" valueType="num">
                                      <p:cBhvr>
                                        <p:cTn id="13" dur="400" fill="hold"/>
                                        <p:tgtEl>
                                          <p:spTgt spid="29"/>
                                        </p:tgtEl>
                                        <p:attrNameLst>
                                          <p:attrName>ppt_x</p:attrName>
                                        </p:attrNameLst>
                                      </p:cBhvr>
                                      <p:tavLst>
                                        <p:tav tm="0">
                                          <p:val>
                                            <p:strVal val="#ppt_x"/>
                                          </p:val>
                                        </p:tav>
                                        <p:tav tm="100000">
                                          <p:val>
                                            <p:strVal val="#ppt_x"/>
                                          </p:val>
                                        </p:tav>
                                      </p:tavLst>
                                    </p:anim>
                                    <p:anim calcmode="lin" valueType="num">
                                      <p:cBhvr>
                                        <p:cTn id="14" dur="400" fill="hold"/>
                                        <p:tgtEl>
                                          <p:spTgt spid="2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arn(inVertical)">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barn(inVertical)">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barn(inVertical)">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 calcmode="lin" valueType="num">
                                      <p:cBhvr>
                                        <p:cTn id="52" dur="500" fill="hold"/>
                                        <p:tgtEl>
                                          <p:spTgt spid="57"/>
                                        </p:tgtEl>
                                        <p:attrNameLst>
                                          <p:attrName>ppt_w</p:attrName>
                                        </p:attrNameLst>
                                      </p:cBhvr>
                                      <p:tavLst>
                                        <p:tav tm="0">
                                          <p:val>
                                            <p:fltVal val="0"/>
                                          </p:val>
                                        </p:tav>
                                        <p:tav tm="100000">
                                          <p:val>
                                            <p:strVal val="#ppt_w"/>
                                          </p:val>
                                        </p:tav>
                                      </p:tavLst>
                                    </p:anim>
                                    <p:anim calcmode="lin" valueType="num">
                                      <p:cBhvr>
                                        <p:cTn id="53"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60"/>
                                        </p:tgtEl>
                                        <p:attrNameLst>
                                          <p:attrName>style.visibility</p:attrName>
                                        </p:attrNameLst>
                                      </p:cBhvr>
                                      <p:to>
                                        <p:strVal val="visible"/>
                                      </p:to>
                                    </p:set>
                                    <p:anim calcmode="lin" valueType="num">
                                      <p:cBhvr>
                                        <p:cTn id="58" dur="500" fill="hold"/>
                                        <p:tgtEl>
                                          <p:spTgt spid="60"/>
                                        </p:tgtEl>
                                        <p:attrNameLst>
                                          <p:attrName>ppt_w</p:attrName>
                                        </p:attrNameLst>
                                      </p:cBhvr>
                                      <p:tavLst>
                                        <p:tav tm="0">
                                          <p:val>
                                            <p:fltVal val="0"/>
                                          </p:val>
                                        </p:tav>
                                        <p:tav tm="100000">
                                          <p:val>
                                            <p:strVal val="#ppt_w"/>
                                          </p:val>
                                        </p:tav>
                                      </p:tavLst>
                                    </p:anim>
                                    <p:anim calcmode="lin" valueType="num">
                                      <p:cBhvr>
                                        <p:cTn id="59" dur="500" fill="hold"/>
                                        <p:tgtEl>
                                          <p:spTgt spid="60"/>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nodeType="click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ppt_w</p:attrName>
                                        </p:attrNameLst>
                                      </p:cBhvr>
                                      <p:tavLst>
                                        <p:tav tm="0">
                                          <p:val>
                                            <p:fltVal val="0"/>
                                          </p:val>
                                        </p:tav>
                                        <p:tav tm="100000">
                                          <p:val>
                                            <p:strVal val="#ppt_w"/>
                                          </p:val>
                                        </p:tav>
                                      </p:tavLst>
                                    </p:anim>
                                    <p:anim calcmode="lin" valueType="num">
                                      <p:cBhvr>
                                        <p:cTn id="65" dur="500" fill="hold"/>
                                        <p:tgtEl>
                                          <p:spTgt spid="61"/>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62"/>
                                        </p:tgtEl>
                                        <p:attrNameLst>
                                          <p:attrName>style.visibility</p:attrName>
                                        </p:attrNameLst>
                                      </p:cBhvr>
                                      <p:to>
                                        <p:strVal val="visible"/>
                                      </p:to>
                                    </p:set>
                                    <p:anim calcmode="lin" valueType="num">
                                      <p:cBhvr>
                                        <p:cTn id="70" dur="500" fill="hold"/>
                                        <p:tgtEl>
                                          <p:spTgt spid="62"/>
                                        </p:tgtEl>
                                        <p:attrNameLst>
                                          <p:attrName>ppt_w</p:attrName>
                                        </p:attrNameLst>
                                      </p:cBhvr>
                                      <p:tavLst>
                                        <p:tav tm="0">
                                          <p:val>
                                            <p:fltVal val="0"/>
                                          </p:val>
                                        </p:tav>
                                        <p:tav tm="100000">
                                          <p:val>
                                            <p:strVal val="#ppt_w"/>
                                          </p:val>
                                        </p:tav>
                                      </p:tavLst>
                                    </p:anim>
                                    <p:anim calcmode="lin" valueType="num">
                                      <p:cBhvr>
                                        <p:cTn id="71"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63"/>
                                        </p:tgtEl>
                                        <p:attrNameLst>
                                          <p:attrName>style.visibility</p:attrName>
                                        </p:attrNameLst>
                                      </p:cBhvr>
                                      <p:to>
                                        <p:strVal val="visible"/>
                                      </p:to>
                                    </p:set>
                                    <p:anim calcmode="lin" valueType="num">
                                      <p:cBhvr>
                                        <p:cTn id="76" dur="500" fill="hold"/>
                                        <p:tgtEl>
                                          <p:spTgt spid="63"/>
                                        </p:tgtEl>
                                        <p:attrNameLst>
                                          <p:attrName>ppt_w</p:attrName>
                                        </p:attrNameLst>
                                      </p:cBhvr>
                                      <p:tavLst>
                                        <p:tav tm="0">
                                          <p:val>
                                            <p:fltVal val="0"/>
                                          </p:val>
                                        </p:tav>
                                        <p:tav tm="100000">
                                          <p:val>
                                            <p:strVal val="#ppt_w"/>
                                          </p:val>
                                        </p:tav>
                                      </p:tavLst>
                                    </p:anim>
                                    <p:anim calcmode="lin" valueType="num">
                                      <p:cBhvr>
                                        <p:cTn id="77" dur="500" fill="hold"/>
                                        <p:tgtEl>
                                          <p:spTgt spid="63"/>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65"/>
                                        </p:tgtEl>
                                        <p:attrNameLst>
                                          <p:attrName>style.visibility</p:attrName>
                                        </p:attrNameLst>
                                      </p:cBhvr>
                                      <p:to>
                                        <p:strVal val="visible"/>
                                      </p:to>
                                    </p:set>
                                    <p:anim calcmode="lin" valueType="num">
                                      <p:cBhvr>
                                        <p:cTn id="82" dur="500" fill="hold"/>
                                        <p:tgtEl>
                                          <p:spTgt spid="65"/>
                                        </p:tgtEl>
                                        <p:attrNameLst>
                                          <p:attrName>ppt_w</p:attrName>
                                        </p:attrNameLst>
                                      </p:cBhvr>
                                      <p:tavLst>
                                        <p:tav tm="0">
                                          <p:val>
                                            <p:fltVal val="0"/>
                                          </p:val>
                                        </p:tav>
                                        <p:tav tm="100000">
                                          <p:val>
                                            <p:strVal val="#ppt_w"/>
                                          </p:val>
                                        </p:tav>
                                      </p:tavLst>
                                    </p:anim>
                                    <p:anim calcmode="lin" valueType="num">
                                      <p:cBhvr>
                                        <p:cTn id="83" dur="500" fill="hold"/>
                                        <p:tgtEl>
                                          <p:spTgt spid="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30"/>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30"/>
                                        </p:tgtEl>
                                      </p:cBhvr>
                                    </p:cmd>
                                  </p:childTnLst>
                                </p:cTn>
                              </p:par>
                            </p:childTnLst>
                          </p:cTn>
                        </p:par>
                      </p:childTnLst>
                    </p:cTn>
                  </p:par>
                </p:childTnLst>
              </p:cTn>
              <p:nextCondLst>
                <p:cond evt="onClick" delay="0">
                  <p:tgtEl>
                    <p:spTgt spid="30"/>
                  </p:tgtEl>
                </p:cond>
              </p:nextCondLst>
            </p:seq>
            <p:video>
              <p:cMediaNode vol="80000">
                <p:cTn id="89" fill="hold" display="0">
                  <p:stCondLst>
                    <p:cond delay="indefinite"/>
                  </p:stCondLst>
                </p:cTn>
                <p:tgtEl>
                  <p:spTgt spid="30"/>
                </p:tgtEl>
              </p:cMediaNode>
            </p:video>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220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07" y="1006404"/>
            <a:ext cx="495300" cy="43815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9739" y="1368345"/>
            <a:ext cx="495300" cy="43815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151" y="841151"/>
            <a:ext cx="495300" cy="43815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1833" y="639385"/>
            <a:ext cx="714375" cy="1190625"/>
          </a:xfrm>
          <a:prstGeom prst="rect">
            <a:avLst/>
          </a:prstGeom>
        </p:spPr>
      </p:pic>
      <p:pic>
        <p:nvPicPr>
          <p:cNvPr id="29"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14152" y="-532860"/>
            <a:ext cx="609600" cy="609600"/>
          </a:xfrm>
          <a:prstGeom prst="rect">
            <a:avLst/>
          </a:prstGeom>
        </p:spPr>
      </p:pic>
      <p:sp>
        <p:nvSpPr>
          <p:cNvPr id="30" name="TextBox 29"/>
          <p:cNvSpPr txBox="1"/>
          <p:nvPr/>
        </p:nvSpPr>
        <p:spPr>
          <a:xfrm>
            <a:off x="3079424" y="556198"/>
            <a:ext cx="59862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TRÒ</a:t>
            </a:r>
            <a:r>
              <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Ô </a:t>
            </a:r>
            <a:r>
              <a:rPr lang="en-US" sz="3200" dirty="0" err="1">
                <a:solidFill>
                  <a:srgbClr val="FF0000"/>
                </a:solidFill>
                <a:latin typeface="Times New Roman" pitchFamily="18" charset="0"/>
                <a:cs typeface="Times New Roman" pitchFamily="18" charset="0"/>
              </a:rPr>
              <a:t>SỐ</a:t>
            </a:r>
            <a:r>
              <a:rPr lang="en-US" sz="3200" dirty="0">
                <a:solidFill>
                  <a:srgbClr val="FF0000"/>
                </a:solidFill>
                <a:latin typeface="Times New Roman" pitchFamily="18" charset="0"/>
                <a:cs typeface="Times New Roman" pitchFamily="18" charset="0"/>
              </a:rPr>
              <a:t> MAY </a:t>
            </a:r>
            <a:r>
              <a:rPr lang="en-US" sz="3200" dirty="0" err="1">
                <a:solidFill>
                  <a:srgbClr val="FF0000"/>
                </a:solidFill>
                <a:latin typeface="Times New Roman" pitchFamily="18" charset="0"/>
                <a:cs typeface="Times New Roman" pitchFamily="18" charset="0"/>
              </a:rPr>
              <a:t>MẮN</a:t>
            </a:r>
            <a:endParaRPr kumimoji="0" lang="en-US" sz="32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31" name="TextBox 30"/>
          <p:cNvSpPr txBox="1"/>
          <p:nvPr/>
        </p:nvSpPr>
        <p:spPr>
          <a:xfrm>
            <a:off x="332304" y="1564254"/>
            <a:ext cx="11480511" cy="39703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lệ</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trò</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lvl="0">
              <a:lnSpc>
                <a:spcPct val="150000"/>
              </a:lnSpc>
            </a:pP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Mỗi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học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sinh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chọn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một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số</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bảng</a:t>
            </a:r>
            <a:r>
              <a:rPr lang="en-US" sz="2800" dirty="0">
                <a:solidFill>
                  <a:prstClr val="black"/>
                </a:solidFill>
                <a:latin typeface="Times New Roman" pitchFamily="18" charset="0"/>
                <a:cs typeface="Times New Roman" pitchFamily="18" charset="0"/>
              </a:rPr>
              <a:t> 5 </a:t>
            </a:r>
            <a:r>
              <a:rPr lang="en-US" sz="2800" dirty="0" err="1">
                <a:solidFill>
                  <a:prstClr val="black"/>
                </a:solidFill>
                <a:latin typeface="Times New Roman" pitchFamily="18" charset="0"/>
                <a:cs typeface="Times New Roman" pitchFamily="18" charset="0"/>
              </a:rPr>
              <a:t>số</a:t>
            </a:r>
            <a:r>
              <a:rPr lang="en-US" sz="2800" dirty="0">
                <a:solidFill>
                  <a:prstClr val="black"/>
                </a:solidFill>
                <a:latin typeface="Times New Roman" pitchFamily="18" charset="0"/>
                <a:cs typeface="Times New Roman" pitchFamily="18" charset="0"/>
              </a:rPr>
              <a:t>. Mở mỗi số có một câu hỏi, học sinh chọn đáp án đúng nhất trong 30 giây, học sinh sẽ được quay vòng quay may mắn để nhận thưởng. Nếu quay vào ô mất lượt học sinh sẽ mất phần thưởng, quay vào ô thêm lượt học sinh nhận lượt quay mới</a:t>
            </a:r>
          </a:p>
          <a:p>
            <a:pPr lvl="0">
              <a:lnSpc>
                <a:spcPct val="150000"/>
              </a:lnSpc>
            </a:pPr>
            <a:r>
              <a:rPr lang="en-US" sz="2800" dirty="0">
                <a:solidFill>
                  <a:prstClr val="black"/>
                </a:solidFill>
                <a:latin typeface="Times New Roman" pitchFamily="18" charset="0"/>
                <a:cs typeface="Times New Roman" pitchFamily="18" charset="0"/>
              </a:rPr>
              <a:t>+ Trong 5 số, có một số may mắn không phải trả lời câu hỏi. </a:t>
            </a:r>
          </a:p>
        </p:txBody>
      </p:sp>
    </p:spTree>
    <p:extLst>
      <p:ext uri="{BB962C8B-B14F-4D97-AF65-F5344CB8AC3E}">
        <p14:creationId xmlns:p14="http://schemas.microsoft.com/office/powerpoint/2010/main" val="22408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29"/>
                                        </p:tgtEl>
                                      </p:cBhvr>
                                    </p:cmd>
                                  </p:childTnLst>
                                </p:cTn>
                              </p:par>
                              <p:par>
                                <p:cTn id="7" presetID="3" presetClass="mediacall" presetSubtype="0" fill="hold" nodeType="withEffect">
                                  <p:stCondLst>
                                    <p:cond delay="0"/>
                                  </p:stCondLst>
                                  <p:childTnLst>
                                    <p:cmd type="call" cmd="stop">
                                      <p:cBhvr>
                                        <p:cTn id="8" dur="1" fill="hold"/>
                                        <p:tgtEl>
                                          <p:spTgt spid="29"/>
                                        </p:tgtEl>
                                      </p:cBhvr>
                                    </p:cmd>
                                  </p:childTnLst>
                                </p:cTn>
                              </p:par>
                              <p:par>
                                <p:cTn id="9" presetID="3" presetClass="mediacall" presetSubtype="0" fill="hold" nodeType="withEffect">
                                  <p:stCondLst>
                                    <p:cond delay="0"/>
                                  </p:stCondLst>
                                  <p:childTnLst>
                                    <p:cmd type="call" cmd="stop">
                                      <p:cBhvr>
                                        <p:cTn id="10" dur="1" fill="hold"/>
                                        <p:tgtEl>
                                          <p:spTgt spid="29"/>
                                        </p:tgtEl>
                                      </p:cBhvr>
                                    </p:cmd>
                                  </p:childTnLst>
                                </p:cTn>
                              </p:par>
                              <p:par>
                                <p:cTn id="11" presetID="3" presetClass="mediacall" presetSubtype="0" fill="hold" nodeType="withEffect">
                                  <p:stCondLst>
                                    <p:cond delay="0"/>
                                  </p:stCondLst>
                                  <p:childTnLst>
                                    <p:cmd type="call" cmd="stop">
                                      <p:cBhvr>
                                        <p:cTn id="12" dur="1" fill="hold"/>
                                        <p:tgtEl>
                                          <p:spTgt spid="29"/>
                                        </p:tgtEl>
                                      </p:cBhvr>
                                    </p:cmd>
                                  </p:childTnLst>
                                </p:cTn>
                              </p:par>
                              <p:par>
                                <p:cTn id="13" presetID="3" presetClass="mediacall" presetSubtype="0" fill="hold" nodeType="withEffect">
                                  <p:stCondLst>
                                    <p:cond delay="0"/>
                                  </p:stCondLst>
                                  <p:childTnLst>
                                    <p:cmd type="call" cmd="stop">
                                      <p:cBhvr>
                                        <p:cTn id="14" dur="1" fill="hold"/>
                                        <p:tgtEl>
                                          <p:spTgt spid="29"/>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1" presetClass="mediacall" presetSubtype="0" fill="hold" nodeType="withEffect">
                                  <p:stCondLst>
                                    <p:cond delay="0"/>
                                  </p:stCondLst>
                                  <p:childTnLst>
                                    <p:cmd type="call" cmd="playFrom(0.0)">
                                      <p:cBhvr>
                                        <p:cTn id="28" dur="30406"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9"/>
                </p:tgtEl>
              </p:cMediaNode>
            </p:audio>
          </p:childTnLst>
        </p:cTn>
      </p:par>
    </p:tnLst>
    <p:bldLst>
      <p:bldP spid="30"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hlinkClick r:id="rId5" action="ppaction://hlinksldjump"/>
          </p:cNvPr>
          <p:cNvSpPr/>
          <p:nvPr/>
        </p:nvSpPr>
        <p:spPr>
          <a:xfrm>
            <a:off x="783903" y="244824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hlinkClick r:id="rId6" action="ppaction://hlinksldjump"/>
          </p:cNvPr>
          <p:cNvSpPr/>
          <p:nvPr/>
        </p:nvSpPr>
        <p:spPr>
          <a:xfrm>
            <a:off x="2290411" y="244824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a:hlinkClick r:id="rId7" action="ppaction://hlinksldjump"/>
          </p:cNvPr>
          <p:cNvSpPr/>
          <p:nvPr/>
        </p:nvSpPr>
        <p:spPr>
          <a:xfrm>
            <a:off x="3788327" y="2448240"/>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a:hlinkClick r:id="rId8" action="ppaction://hlinksldjump"/>
          </p:cNvPr>
          <p:cNvSpPr/>
          <p:nvPr/>
        </p:nvSpPr>
        <p:spPr>
          <a:xfrm>
            <a:off x="1537833" y="399431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a:hlinkClick r:id="rId9" action="ppaction://hlinksldjump"/>
          </p:cNvPr>
          <p:cNvSpPr/>
          <p:nvPr/>
        </p:nvSpPr>
        <p:spPr>
          <a:xfrm>
            <a:off x="3035750" y="399431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0" y="163067"/>
            <a:ext cx="6056510"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Ô </a:t>
            </a:r>
            <a:r>
              <a:rPr lang="en-US" sz="6000" b="1" dirty="0" err="1">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SỐ</a:t>
            </a: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1" y="680278"/>
            <a:ext cx="495300" cy="438150"/>
          </a:xfrm>
          <a:prstGeom prst="rect">
            <a:avLst/>
          </a:prstGeom>
        </p:spPr>
      </p:pic>
      <p:pic>
        <p:nvPicPr>
          <p:cNvPr id="15"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14152" y="-693733"/>
            <a:ext cx="609600" cy="609600"/>
          </a:xfrm>
          <a:prstGeom prst="rect">
            <a:avLst/>
          </a:prstGeom>
        </p:spPr>
      </p:pic>
      <p:grpSp>
        <p:nvGrpSpPr>
          <p:cNvPr id="16" name="vong quay"/>
          <p:cNvGrpSpPr/>
          <p:nvPr/>
        </p:nvGrpSpPr>
        <p:grpSpPr>
          <a:xfrm>
            <a:off x="5825984" y="478512"/>
            <a:ext cx="5042125" cy="5036855"/>
            <a:chOff x="5425622" y="292790"/>
            <a:chExt cx="5834378" cy="5828280"/>
          </a:xfrm>
        </p:grpSpPr>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8" name="TextBox 17"/>
            <p:cNvSpPr txBox="1"/>
            <p:nvPr/>
          </p:nvSpPr>
          <p:spPr>
            <a:xfrm rot="14949661">
              <a:off x="6674685" y="1055602"/>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Mất</a:t>
              </a:r>
              <a:r>
                <a:rPr kumimoji="0" lang="en-US" sz="2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17590276">
              <a:off x="8006075" y="1180235"/>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10</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rot="9501114">
              <a:off x="5697321" y="3560278"/>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black"/>
                  </a:solidFill>
                  <a:latin typeface="Tahoma" panose="020B0604030504040204" pitchFamily="34" charset="0"/>
                  <a:ea typeface="Tahoma" panose="020B0604030504040204" pitchFamily="34" charset="0"/>
                  <a:cs typeface="Tahoma" panose="020B0604030504040204" pitchFamily="34" charset="0"/>
                </a:rPr>
                <a:t> 9</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rot="6703311">
              <a:off x="6689916" y="4492328"/>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rot="3829829">
              <a:off x="8019635" y="4286554"/>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black"/>
                  </a:solidFill>
                  <a:latin typeface="Tahoma" panose="020B0604030504040204" pitchFamily="34" charset="0"/>
                  <a:ea typeface="Tahoma" panose="020B0604030504040204" pitchFamily="34" charset="0"/>
                  <a:cs typeface="Tahoma" panose="020B0604030504040204" pitchFamily="34" charset="0"/>
                </a:rPr>
                <a:t>Thêm lượt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rot="1321648">
              <a:off x="8940448" y="3591787"/>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6" name="Isosceles Triangle 25"/>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quay dung"/>
          <p:cNvSpPr/>
          <p:nvPr/>
        </p:nvSpPr>
        <p:spPr>
          <a:xfrm>
            <a:off x="9287691" y="5878290"/>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5" y="2397345"/>
            <a:ext cx="1354215" cy="1155064"/>
          </a:xfrm>
          <a:prstGeom prst="rect">
            <a:avLst/>
          </a:prstGeom>
        </p:spPr>
      </p:pic>
      <p:sp>
        <p:nvSpPr>
          <p:cNvPr id="29" name="Isosceles Triangle 28"/>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Isosceles Triangle 29"/>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Isosceles Triangle 30"/>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5" name="Isosceles Triangle 34"/>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Isosceles Triangle 35"/>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7" name="Isosceles Triangle 36"/>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8" name="Isosceles Triangle 37"/>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Isosceles Triangle 38"/>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Isosceles Triangle 39"/>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Isosceles Triangle 40"/>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Isosceles Triangle 43"/>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Isosceles Triangle 44"/>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Isosceles Triangle 45"/>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Isosceles Triangle 46"/>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50"/>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Heart 48">
            <a:hlinkClick r:id="" action="ppaction://noaction"/>
          </p:cNvPr>
          <p:cNvSpPr/>
          <p:nvPr/>
        </p:nvSpPr>
        <p:spPr>
          <a:xfrm rot="5400000">
            <a:off x="11351621" y="2586450"/>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Right Arrow 49">
            <a:hlinkClick r:id="rId14" action="ppaction://hlinksldjump"/>
          </p:cNvPr>
          <p:cNvSpPr/>
          <p:nvPr/>
        </p:nvSpPr>
        <p:spPr>
          <a:xfrm>
            <a:off x="580571" y="5878290"/>
            <a:ext cx="639536" cy="5805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5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11"/>
                                        </p:tgtEl>
                                        <p:attrNameLst>
                                          <p:attrName>ppt_x</p:attrName>
                                          <p:attrName>ppt_y</p:attrName>
                                        </p:attrNameLst>
                                      </p:cBhvr>
                                      <p:rCtr x="0" y="-1204"/>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15"/>
                                        </p:tgtEl>
                                      </p:cBhvr>
                                    </p:cmd>
                                  </p:childTnLst>
                                </p:cTn>
                              </p:par>
                              <p:par>
                                <p:cTn id="13" presetID="3" presetClass="mediacall" presetSubtype="0" fill="hold" nodeType="withEffect">
                                  <p:stCondLst>
                                    <p:cond delay="0"/>
                                  </p:stCondLst>
                                  <p:childTnLst>
                                    <p:cmd type="call" cmd="stop">
                                      <p:cBhvr>
                                        <p:cTn id="14" dur="1" fill="hold"/>
                                        <p:tgtEl>
                                          <p:spTgt spid="15"/>
                                        </p:tgtEl>
                                      </p:cBhvr>
                                    </p:cmd>
                                  </p:childTnLst>
                                </p:cTn>
                              </p:par>
                              <p:par>
                                <p:cTn id="15" presetID="3" presetClass="mediacall" presetSubtype="0" fill="hold" nodeType="withEffect">
                                  <p:stCondLst>
                                    <p:cond delay="0"/>
                                  </p:stCondLst>
                                  <p:childTnLst>
                                    <p:cmd type="call" cmd="stop">
                                      <p:cBhvr>
                                        <p:cTn id="16" dur="1" fill="hold"/>
                                        <p:tgtEl>
                                          <p:spTgt spid="15"/>
                                        </p:tgtEl>
                                      </p:cBhvr>
                                    </p:cmd>
                                  </p:childTnLst>
                                </p:cTn>
                              </p:par>
                              <p:par>
                                <p:cTn id="17" presetID="3" presetClass="mediacall" presetSubtype="0" fill="hold" nodeType="withEffect">
                                  <p:stCondLst>
                                    <p:cond delay="0"/>
                                  </p:stCondLst>
                                  <p:childTnLst>
                                    <p:cmd type="call" cmd="stop">
                                      <p:cBhvr>
                                        <p:cTn id="18" dur="1" fill="hold"/>
                                        <p:tgtEl>
                                          <p:spTgt spid="15"/>
                                        </p:tgtEl>
                                      </p:cBhvr>
                                    </p:cmd>
                                  </p:childTnLst>
                                </p:cTn>
                              </p:par>
                              <p:par>
                                <p:cTn id="19" presetID="3" presetClass="mediacall" presetSubtype="0" fill="hold" nodeType="withEffect">
                                  <p:stCondLst>
                                    <p:cond delay="0"/>
                                  </p:stCondLst>
                                  <p:childTnLst>
                                    <p:cmd type="call" cmd="stop">
                                      <p:cBhvr>
                                        <p:cTn id="20" dur="1" fill="hold"/>
                                        <p:tgtEl>
                                          <p:spTgt spid="15"/>
                                        </p:tgtEl>
                                      </p:cBhvr>
                                    </p:cmd>
                                  </p:childTnLst>
                                </p:cTn>
                              </p:par>
                              <p:par>
                                <p:cTn id="21" presetID="3" presetClass="mediacall" presetSubtype="0" fill="hold" nodeType="withEffect">
                                  <p:stCondLst>
                                    <p:cond delay="0"/>
                                  </p:stCondLst>
                                  <p:childTnLst>
                                    <p:cmd type="call" cmd="stop">
                                      <p:cBhvr>
                                        <p:cTn id="22" dur="1" fill="hold"/>
                                        <p:tgtEl>
                                          <p:spTgt spid="15"/>
                                        </p:tgtEl>
                                      </p:cBhvr>
                                    </p:cmd>
                                  </p:childTnLst>
                                </p:cTn>
                              </p:par>
                              <p:par>
                                <p:cTn id="23" presetID="3" presetClass="mediacall" presetSubtype="0" fill="hold" nodeType="withEffect">
                                  <p:stCondLst>
                                    <p:cond delay="0"/>
                                  </p:stCondLst>
                                  <p:childTnLst>
                                    <p:cmd type="call" cmd="stop">
                                      <p:cBhvr>
                                        <p:cTn id="24" dur="1" fill="hold"/>
                                        <p:tgtEl>
                                          <p:spTgt spid="15"/>
                                        </p:tgtEl>
                                      </p:cBhvr>
                                    </p:cmd>
                                  </p:childTnLst>
                                </p:cTn>
                              </p:par>
                              <p:par>
                                <p:cTn id="25" presetID="3" presetClass="mediacall" presetSubtype="0" fill="hold" nodeType="withEffect">
                                  <p:stCondLst>
                                    <p:cond delay="0"/>
                                  </p:stCondLst>
                                  <p:childTnLst>
                                    <p:cmd type="call" cmd="stop">
                                      <p:cBhvr>
                                        <p:cTn id="26" dur="1" fill="hold"/>
                                        <p:tgtEl>
                                          <p:spTgt spid="15"/>
                                        </p:tgtEl>
                                      </p:cBhvr>
                                    </p:cmd>
                                  </p:childTnLst>
                                </p:cTn>
                              </p:par>
                              <p:par>
                                <p:cTn id="27" presetID="3" presetClass="mediacall" presetSubtype="0" fill="hold" nodeType="withEffect">
                                  <p:stCondLst>
                                    <p:cond delay="0"/>
                                  </p:stCondLst>
                                  <p:childTnLst>
                                    <p:cmd type="call" cmd="stop">
                                      <p:cBhvr>
                                        <p:cTn id="28" dur="1" fill="hold"/>
                                        <p:tgtEl>
                                          <p:spTgt spid="15"/>
                                        </p:tgtEl>
                                      </p:cBhvr>
                                    </p:cmd>
                                  </p:childTnLst>
                                </p:cTn>
                              </p:par>
                              <p:par>
                                <p:cTn id="29" presetID="3" presetClass="mediacall" presetSubtype="0" fill="hold" nodeType="withEffect">
                                  <p:stCondLst>
                                    <p:cond delay="0"/>
                                  </p:stCondLst>
                                  <p:childTnLst>
                                    <p:cmd type="call" cmd="stop">
                                      <p:cBhvr>
                                        <p:cTn id="30" dur="1" fill="hold"/>
                                        <p:tgtEl>
                                          <p:spTgt spid="15"/>
                                        </p:tgtEl>
                                      </p:cBhvr>
                                    </p:cmd>
                                  </p:childTnLst>
                                </p:cTn>
                              </p:par>
                              <p:par>
                                <p:cTn id="31" presetID="3" presetClass="mediacall" presetSubtype="0" fill="hold" nodeType="withEffect">
                                  <p:stCondLst>
                                    <p:cond delay="0"/>
                                  </p:stCondLst>
                                  <p:childTnLst>
                                    <p:cmd type="call" cmd="stop">
                                      <p:cBhvr>
                                        <p:cTn id="32" dur="1" fill="hold"/>
                                        <p:tgtEl>
                                          <p:spTgt spid="15"/>
                                        </p:tgtEl>
                                      </p:cBhvr>
                                    </p:cmd>
                                  </p:childTnLst>
                                </p:cTn>
                              </p:par>
                              <p:par>
                                <p:cTn id="33" presetID="3" presetClass="mediacall" presetSubtype="0" fill="hold" nodeType="withEffect">
                                  <p:stCondLst>
                                    <p:cond delay="0"/>
                                  </p:stCondLst>
                                  <p:childTnLst>
                                    <p:cmd type="call" cmd="stop">
                                      <p:cBhvr>
                                        <p:cTn id="34" dur="1" fill="hold"/>
                                        <p:tgtEl>
                                          <p:spTgt spid="15"/>
                                        </p:tgtEl>
                                      </p:cBhvr>
                                    </p:cmd>
                                  </p:childTnLst>
                                </p:cTn>
                              </p:par>
                              <p:par>
                                <p:cTn id="35" presetID="3" presetClass="mediacall" presetSubtype="0" fill="hold" nodeType="withEffect">
                                  <p:stCondLst>
                                    <p:cond delay="0"/>
                                  </p:stCondLst>
                                  <p:childTnLst>
                                    <p:cmd type="call" cmd="stop">
                                      <p:cBhvr>
                                        <p:cTn id="36" dur="1" fill="hold"/>
                                        <p:tgtEl>
                                          <p:spTgt spid="15"/>
                                        </p:tgtEl>
                                      </p:cBhvr>
                                    </p:cmd>
                                  </p:childTnLst>
                                </p:cTn>
                              </p:par>
                              <p:par>
                                <p:cTn id="37" presetID="3" presetClass="mediacall" presetSubtype="0" fill="hold" nodeType="withEffect">
                                  <p:stCondLst>
                                    <p:cond delay="0"/>
                                  </p:stCondLst>
                                  <p:childTnLst>
                                    <p:cmd type="call" cmd="stop">
                                      <p:cBhvr>
                                        <p:cTn id="38" dur="1" fill="hold"/>
                                        <p:tgtEl>
                                          <p:spTgt spid="15"/>
                                        </p:tgtEl>
                                      </p:cBhvr>
                                    </p:cmd>
                                  </p:childTnLst>
                                </p:cTn>
                              </p:par>
                              <p:par>
                                <p:cTn id="39" presetID="3" presetClass="mediacall" presetSubtype="0" fill="hold" nodeType="withEffect">
                                  <p:stCondLst>
                                    <p:cond delay="0"/>
                                  </p:stCondLst>
                                  <p:childTnLst>
                                    <p:cmd type="call" cmd="stop">
                                      <p:cBhvr>
                                        <p:cTn id="40" dur="1" fill="hold"/>
                                        <p:tgtEl>
                                          <p:spTgt spid="15"/>
                                        </p:tgtEl>
                                      </p:cBhvr>
                                    </p:cmd>
                                  </p:childTnLst>
                                </p:cTn>
                              </p:par>
                              <p:par>
                                <p:cTn id="41" presetID="3" presetClass="mediacall" presetSubtype="0" fill="hold" nodeType="withEffect">
                                  <p:stCondLst>
                                    <p:cond delay="0"/>
                                  </p:stCondLst>
                                  <p:childTnLst>
                                    <p:cmd type="call" cmd="stop">
                                      <p:cBhvr>
                                        <p:cTn id="42" dur="1" fill="hold"/>
                                        <p:tgtEl>
                                          <p:spTgt spid="15"/>
                                        </p:tgtEl>
                                      </p:cBhvr>
                                    </p:cmd>
                                  </p:childTnLst>
                                </p:cTn>
                              </p:par>
                              <p:par>
                                <p:cTn id="43" presetID="3" presetClass="mediacall" presetSubtype="0" fill="hold" nodeType="withEffect">
                                  <p:stCondLst>
                                    <p:cond delay="0"/>
                                  </p:stCondLst>
                                  <p:childTnLst>
                                    <p:cmd type="call" cmd="stop">
                                      <p:cBhvr>
                                        <p:cTn id="44" dur="1" fill="hold"/>
                                        <p:tgtEl>
                                          <p:spTgt spid="15"/>
                                        </p:tgtEl>
                                      </p:cBhvr>
                                    </p:cmd>
                                  </p:childTnLst>
                                </p:cTn>
                              </p:par>
                              <p:par>
                                <p:cTn id="45" presetID="3" presetClass="mediacall" presetSubtype="0" fill="hold" nodeType="withEffect">
                                  <p:stCondLst>
                                    <p:cond delay="0"/>
                                  </p:stCondLst>
                                  <p:childTnLst>
                                    <p:cmd type="call" cmd="stop">
                                      <p:cBhvr>
                                        <p:cTn id="46" dur="1" fill="hold"/>
                                        <p:tgtEl>
                                          <p:spTgt spid="15"/>
                                        </p:tgtEl>
                                      </p:cBhvr>
                                    </p:cmd>
                                  </p:childTnLst>
                                </p:cTn>
                              </p:par>
                              <p:par>
                                <p:cTn id="47" presetID="3" presetClass="mediacall" presetSubtype="0" fill="hold" nodeType="withEffect">
                                  <p:stCondLst>
                                    <p:cond delay="0"/>
                                  </p:stCondLst>
                                  <p:childTnLst>
                                    <p:cmd type="call" cmd="stop">
                                      <p:cBhvr>
                                        <p:cTn id="48" dur="1" fill="hold"/>
                                        <p:tgtEl>
                                          <p:spTgt spid="15"/>
                                        </p:tgtEl>
                                      </p:cBhvr>
                                    </p:cmd>
                                  </p:childTnLst>
                                </p:cTn>
                              </p:par>
                              <p:par>
                                <p:cTn id="49" presetID="3" presetClass="mediacall" presetSubtype="0" fill="hold" nodeType="withEffect">
                                  <p:stCondLst>
                                    <p:cond delay="0"/>
                                  </p:stCondLst>
                                  <p:childTnLst>
                                    <p:cmd type="call" cmd="stop">
                                      <p:cBhvr>
                                        <p:cTn id="50" dur="1" fill="hold"/>
                                        <p:tgtEl>
                                          <p:spTgt spid="15"/>
                                        </p:tgtEl>
                                      </p:cBhvr>
                                    </p:cmd>
                                  </p:childTnLst>
                                </p:cTn>
                              </p:par>
                              <p:par>
                                <p:cTn id="51" presetID="1" presetClass="mediacall" presetSubtype="0" fill="hold" nodeType="withEffect">
                                  <p:stCondLst>
                                    <p:cond delay="0"/>
                                  </p:stCondLst>
                                  <p:childTnLst>
                                    <p:cmd type="call" cmd="playFrom(0.0)">
                                      <p:cBhvr>
                                        <p:cTn id="52" dur="30406" fill="hold"/>
                                        <p:tgtEl>
                                          <p:spTgt spid="15"/>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34"/>
                                        </p:tgtEl>
                                      </p:cBhvr>
                                    </p:animEffect>
                                    <p:set>
                                      <p:cBhvr>
                                        <p:cTn id="82" dur="1" fill="hold">
                                          <p:stCondLst>
                                            <p:cond delay="499"/>
                                          </p:stCondLst>
                                        </p:cTn>
                                        <p:tgtEl>
                                          <p:spTgt spid="3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36"/>
                                        </p:tgtEl>
                                      </p:cBhvr>
                                    </p:animEffect>
                                    <p:set>
                                      <p:cBhvr>
                                        <p:cTn id="92" dur="1" fill="hold">
                                          <p:stCondLst>
                                            <p:cond delay="499"/>
                                          </p:stCondLst>
                                        </p:cTn>
                                        <p:tgtEl>
                                          <p:spTgt spid="3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37"/>
                                        </p:tgtEl>
                                      </p:cBhvr>
                                    </p:animEffect>
                                    <p:set>
                                      <p:cBhvr>
                                        <p:cTn id="97" dur="1" fill="hold">
                                          <p:stCondLst>
                                            <p:cond delay="499"/>
                                          </p:stCondLst>
                                        </p:cTn>
                                        <p:tgtEl>
                                          <p:spTgt spid="3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40"/>
                                        </p:tgtEl>
                                      </p:cBhvr>
                                    </p:animEffect>
                                    <p:set>
                                      <p:cBhvr>
                                        <p:cTn id="112" dur="1" fill="hold">
                                          <p:stCondLst>
                                            <p:cond delay="499"/>
                                          </p:stCondLst>
                                        </p:cTn>
                                        <p:tgtEl>
                                          <p:spTgt spid="4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41"/>
                                        </p:tgtEl>
                                      </p:cBhvr>
                                    </p:animEffect>
                                    <p:set>
                                      <p:cBhvr>
                                        <p:cTn id="117" dur="1" fill="hold">
                                          <p:stCondLst>
                                            <p:cond delay="499"/>
                                          </p:stCondLst>
                                        </p:cTn>
                                        <p:tgtEl>
                                          <p:spTgt spid="41"/>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42"/>
                                        </p:tgtEl>
                                      </p:cBhvr>
                                    </p:animEffect>
                                    <p:set>
                                      <p:cBhvr>
                                        <p:cTn id="122" dur="1" fill="hold">
                                          <p:stCondLst>
                                            <p:cond delay="499"/>
                                          </p:stCondLst>
                                        </p:cTn>
                                        <p:tgtEl>
                                          <p:spTgt spid="42"/>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43"/>
                                        </p:tgtEl>
                                      </p:cBhvr>
                                    </p:animEffect>
                                    <p:set>
                                      <p:cBhvr>
                                        <p:cTn id="127" dur="1" fill="hold">
                                          <p:stCondLst>
                                            <p:cond delay="499"/>
                                          </p:stCondLst>
                                        </p:cTn>
                                        <p:tgtEl>
                                          <p:spTgt spid="4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44"/>
                                        </p:tgtEl>
                                      </p:cBhvr>
                                    </p:animEffect>
                                    <p:set>
                                      <p:cBhvr>
                                        <p:cTn id="132" dur="1" fill="hold">
                                          <p:stCondLst>
                                            <p:cond delay="499"/>
                                          </p:stCondLst>
                                        </p:cTn>
                                        <p:tgtEl>
                                          <p:spTgt spid="44"/>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45"/>
                                        </p:tgtEl>
                                      </p:cBhvr>
                                    </p:animEffect>
                                    <p:set>
                                      <p:cBhvr>
                                        <p:cTn id="137" dur="1" fill="hold">
                                          <p:stCondLst>
                                            <p:cond delay="499"/>
                                          </p:stCondLst>
                                        </p:cTn>
                                        <p:tgtEl>
                                          <p:spTgt spid="45"/>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46"/>
                                        </p:tgtEl>
                                      </p:cBhvr>
                                    </p:animEffect>
                                    <p:set>
                                      <p:cBhvr>
                                        <p:cTn id="142" dur="1" fill="hold">
                                          <p:stCondLst>
                                            <p:cond delay="499"/>
                                          </p:stCondLst>
                                        </p:cTn>
                                        <p:tgtEl>
                                          <p:spTgt spid="4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47"/>
                                        </p:tgtEl>
                                      </p:cBhvr>
                                    </p:animEffect>
                                    <p:set>
                                      <p:cBhvr>
                                        <p:cTn id="147" dur="1" fill="hold">
                                          <p:stCondLst>
                                            <p:cond delay="499"/>
                                          </p:stCondLst>
                                        </p:cTn>
                                        <p:tgtEl>
                                          <p:spTgt spid="47"/>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0" nodeType="clickEffect">
                                  <p:stCondLst>
                                    <p:cond delay="0"/>
                                  </p:stCondLst>
                                  <p:childTnLst>
                                    <p:animEffect transition="out" filter="fade">
                                      <p:cBhvr>
                                        <p:cTn id="151" dur="500"/>
                                        <p:tgtEl>
                                          <p:spTgt spid="48"/>
                                        </p:tgtEl>
                                      </p:cBhvr>
                                    </p:animEffect>
                                    <p:set>
                                      <p:cBhvr>
                                        <p:cTn id="152"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3" restart="whenNotActive" fill="hold" evtFilter="cancelBubble" nodeType="interactiveSeq">
                <p:stCondLst>
                  <p:cond evt="onClick" delay="0">
                    <p:tgtEl>
                      <p:spTgt spid="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500" fill="hold"/>
                                        <p:tgtEl>
                                          <p:spTgt spid="5"/>
                                        </p:tgtEl>
                                        <p:attrNameLst>
                                          <p:attrName>fillcolor</p:attrName>
                                        </p:attrNameLst>
                                      </p:cBhvr>
                                      <p:to>
                                        <a:srgbClr val="000000"/>
                                      </p:to>
                                    </p:animClr>
                                    <p:set>
                                      <p:cBhvr>
                                        <p:cTn id="158" dur="500" fill="hold"/>
                                        <p:tgtEl>
                                          <p:spTgt spid="5"/>
                                        </p:tgtEl>
                                        <p:attrNameLst>
                                          <p:attrName>fill.type</p:attrName>
                                        </p:attrNameLst>
                                      </p:cBhvr>
                                      <p:to>
                                        <p:strVal val="solid"/>
                                      </p:to>
                                    </p:set>
                                    <p:set>
                                      <p:cBhvr>
                                        <p:cTn id="159"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160" restart="whenNotActive" fill="hold" evtFilter="cancelBubble" nodeType="interactiveSeq">
                <p:stCondLst>
                  <p:cond evt="onClick" delay="0">
                    <p:tgtEl>
                      <p:spTgt spid="7"/>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500" fill="hold"/>
                                        <p:tgtEl>
                                          <p:spTgt spid="7"/>
                                        </p:tgtEl>
                                        <p:attrNameLst>
                                          <p:attrName>fillcolor</p:attrName>
                                        </p:attrNameLst>
                                      </p:cBhvr>
                                      <p:to>
                                        <a:srgbClr val="000000"/>
                                      </p:to>
                                    </p:animClr>
                                    <p:set>
                                      <p:cBhvr>
                                        <p:cTn id="165" dur="500" fill="hold"/>
                                        <p:tgtEl>
                                          <p:spTgt spid="7"/>
                                        </p:tgtEl>
                                        <p:attrNameLst>
                                          <p:attrName>fill.type</p:attrName>
                                        </p:attrNameLst>
                                      </p:cBhvr>
                                      <p:to>
                                        <p:strVal val="solid"/>
                                      </p:to>
                                    </p:set>
                                    <p:set>
                                      <p:cBhvr>
                                        <p:cTn id="166"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67" restart="whenNotActive" fill="hold" evtFilter="cancelBubble" nodeType="interactiveSeq">
                <p:stCondLst>
                  <p:cond evt="onClick" delay="0">
                    <p:tgtEl>
                      <p:spTgt spid="8"/>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500" fill="hold"/>
                                        <p:tgtEl>
                                          <p:spTgt spid="8"/>
                                        </p:tgtEl>
                                        <p:attrNameLst>
                                          <p:attrName>fillcolor</p:attrName>
                                        </p:attrNameLst>
                                      </p:cBhvr>
                                      <p:to>
                                        <a:srgbClr val="000000"/>
                                      </p:to>
                                    </p:animClr>
                                    <p:set>
                                      <p:cBhvr>
                                        <p:cTn id="172" dur="500" fill="hold"/>
                                        <p:tgtEl>
                                          <p:spTgt spid="8"/>
                                        </p:tgtEl>
                                        <p:attrNameLst>
                                          <p:attrName>fill.type</p:attrName>
                                        </p:attrNameLst>
                                      </p:cBhvr>
                                      <p:to>
                                        <p:strVal val="solid"/>
                                      </p:to>
                                    </p:set>
                                    <p:set>
                                      <p:cBhvr>
                                        <p:cTn id="17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74" restart="whenNotActive" fill="hold" evtFilter="cancelBubble" nodeType="interactiveSeq">
                <p:stCondLst>
                  <p:cond evt="onClick" delay="0">
                    <p:tgtEl>
                      <p:spTgt spid="9"/>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500" fill="hold"/>
                                        <p:tgtEl>
                                          <p:spTgt spid="9"/>
                                        </p:tgtEl>
                                        <p:attrNameLst>
                                          <p:attrName>fillcolor</p:attrName>
                                        </p:attrNameLst>
                                      </p:cBhvr>
                                      <p:to>
                                        <a:srgbClr val="000000"/>
                                      </p:to>
                                    </p:animClr>
                                    <p:set>
                                      <p:cBhvr>
                                        <p:cTn id="179" dur="500" fill="hold"/>
                                        <p:tgtEl>
                                          <p:spTgt spid="9"/>
                                        </p:tgtEl>
                                        <p:attrNameLst>
                                          <p:attrName>fill.type</p:attrName>
                                        </p:attrNameLst>
                                      </p:cBhvr>
                                      <p:to>
                                        <p:strVal val="solid"/>
                                      </p:to>
                                    </p:set>
                                    <p:set>
                                      <p:cBhvr>
                                        <p:cTn id="180"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181" restart="whenNotActive" fill="hold" evtFilter="cancelBubble" nodeType="interactiveSeq">
                <p:stCondLst>
                  <p:cond evt="onClick" delay="0">
                    <p:tgtEl>
                      <p:spTgt spid="10"/>
                    </p:tgtEl>
                  </p:cond>
                </p:stCondLst>
                <p:endSync evt="end" delay="0">
                  <p:rtn val="all"/>
                </p:endSync>
                <p:childTnLst>
                  <p:par>
                    <p:cTn id="182" fill="hold">
                      <p:stCondLst>
                        <p:cond delay="0"/>
                      </p:stCondLst>
                      <p:childTnLst>
                        <p:par>
                          <p:cTn id="183" fill="hold">
                            <p:stCondLst>
                              <p:cond delay="0"/>
                            </p:stCondLst>
                            <p:childTnLst>
                              <p:par>
                                <p:cTn id="184" presetID="1" presetClass="emph" presetSubtype="2" fill="hold" nodeType="clickEffect">
                                  <p:stCondLst>
                                    <p:cond delay="0"/>
                                  </p:stCondLst>
                                  <p:childTnLst>
                                    <p:animClr clrSpc="rgb" dir="cw">
                                      <p:cBhvr>
                                        <p:cTn id="185" dur="500" fill="hold"/>
                                        <p:tgtEl>
                                          <p:spTgt spid="10"/>
                                        </p:tgtEl>
                                        <p:attrNameLst>
                                          <p:attrName>fillcolor</p:attrName>
                                        </p:attrNameLst>
                                      </p:cBhvr>
                                      <p:to>
                                        <a:srgbClr val="000000"/>
                                      </p:to>
                                    </p:animClr>
                                    <p:set>
                                      <p:cBhvr>
                                        <p:cTn id="186" dur="500" fill="hold"/>
                                        <p:tgtEl>
                                          <p:spTgt spid="10"/>
                                        </p:tgtEl>
                                        <p:attrNameLst>
                                          <p:attrName>fill.type</p:attrName>
                                        </p:attrNameLst>
                                      </p:cBhvr>
                                      <p:to>
                                        <p:strVal val="solid"/>
                                      </p:to>
                                    </p:set>
                                    <p:set>
                                      <p:cBhvr>
                                        <p:cTn id="187"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88" restart="whenNotActive" fill="hold" evtFilter="cancelBubble" nodeType="interactiveSeq">
                <p:stCondLst>
                  <p:cond evt="onClick" delay="0">
                    <p:tgtEl>
                      <p:spTgt spid="27"/>
                    </p:tgtEl>
                  </p:cond>
                </p:stCondLst>
                <p:endSync evt="end" delay="0">
                  <p:rtn val="all"/>
                </p:endSync>
                <p:childTnLst>
                  <p:par>
                    <p:cTn id="189" fill="hold">
                      <p:stCondLst>
                        <p:cond delay="0"/>
                      </p:stCondLst>
                      <p:childTnLst>
                        <p:par>
                          <p:cTn id="190" fill="hold">
                            <p:stCondLst>
                              <p:cond delay="0"/>
                            </p:stCondLst>
                            <p:childTnLst>
                              <p:par>
                                <p:cTn id="191" presetID="8" presetClass="emph" presetSubtype="0" repeatCount="indefinite" fill="hold" nodeType="clickEffect">
                                  <p:stCondLst>
                                    <p:cond delay="0"/>
                                  </p:stCondLst>
                                  <p:endCondLst>
                                    <p:cond evt="onNext" delay="0">
                                      <p:tgtEl>
                                        <p:sldTgt/>
                                      </p:tgtEl>
                                    </p:cond>
                                  </p:endCondLst>
                                  <p:childTnLst>
                                    <p:animRot by="21600000">
                                      <p:cBhvr>
                                        <p:cTn id="192" dur="500" fill="hold"/>
                                        <p:tgtEl>
                                          <p:spTgt spid="16"/>
                                        </p:tgtEl>
                                        <p:attrNameLst>
                                          <p:attrName>r</p:attrName>
                                        </p:attrNameLst>
                                      </p:cBhvr>
                                    </p:animRot>
                                  </p:childTnLst>
                                </p:cTn>
                              </p:par>
                            </p:childTnLst>
                          </p:cTn>
                        </p:par>
                      </p:childTnLst>
                    </p:cTn>
                  </p:par>
                </p:childTnLst>
              </p:cTn>
              <p:nextCondLst>
                <p:cond evt="onClick" delay="0">
                  <p:tgtEl>
                    <p:spTgt spid="27"/>
                  </p:tgtEl>
                </p:cond>
              </p:nextCondLst>
            </p:seq>
            <p:audio>
              <p:cMediaNode vol="80000">
                <p:cTn id="193" fill="hold" display="0">
                  <p:stCondLst>
                    <p:cond delay="indefinite"/>
                  </p:stCondLst>
                  <p:endCondLst>
                    <p:cond evt="onStopAudio" delay="0">
                      <p:tgtEl>
                        <p:sldTgt/>
                      </p:tgtEl>
                    </p:cond>
                  </p:endCondLst>
                </p:cTn>
                <p:tgtEl>
                  <p:spTgt spid="15"/>
                </p:tgtEl>
              </p:cMediaNode>
            </p:audio>
          </p:childTnLst>
        </p:cTn>
      </p:par>
    </p:tnLst>
    <p:bldLst>
      <p:bldP spid="11" grpId="0"/>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8"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74068" y="6653265"/>
            <a:ext cx="812889" cy="885032"/>
          </a:xfrm>
          <a:prstGeom prst="rect">
            <a:avLst/>
          </a:prstGeom>
        </p:spPr>
      </p:pic>
      <p:pic>
        <p:nvPicPr>
          <p:cNvPr id="4" name="Picture 3"/>
          <p:cNvPicPr>
            <a:picLocks noChangeAspect="1"/>
          </p:cNvPicPr>
          <p:nvPr/>
        </p:nvPicPr>
        <p:blipFill>
          <a:blip r:embed="rId9"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59109" y="7267800"/>
            <a:ext cx="520391" cy="56657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07351" y="4086757"/>
                <a:ext cx="4906799" cy="77081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A. </a:t>
                </a:r>
                <a14:m>
                  <m:oMath xmlns:m="http://schemas.openxmlformats.org/officeDocument/2006/math">
                    <m:r>
                      <m:rPr>
                        <m:sty m:val="p"/>
                      </m:rPr>
                      <a:rPr lang="en-US" sz="3200" b="0" i="0" smtClean="0">
                        <a:solidFill>
                          <a:schemeClr val="bg1"/>
                        </a:solidFill>
                        <a:latin typeface="Cambria Math" panose="02040503050406030204" pitchFamily="18" charset="0"/>
                      </a:rPr>
                      <m:t>Australia</m:t>
                    </m:r>
                  </m:oMath>
                </a14:m>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07351" y="4086757"/>
                <a:ext cx="4906799" cy="770816"/>
              </a:xfrm>
              <a:prstGeom prst="rect">
                <a:avLst/>
              </a:prstGeom>
              <a:blipFill>
                <a:blip r:embed="rId10"/>
                <a:stretch>
                  <a:fillRect l="-3106" b="-12598"/>
                </a:stretch>
              </a:blipFill>
              <a:ln w="28575">
                <a:noFill/>
              </a:ln>
            </p:spPr>
            <p:txBody>
              <a:bodyPr/>
              <a:lstStyle/>
              <a:p>
                <a:r>
                  <a:rPr lang="en-US">
                    <a:noFill/>
                  </a:rPr>
                  <a:t> </a:t>
                </a:r>
              </a:p>
            </p:txBody>
          </p:sp>
        </mc:Fallback>
      </mc:AlternateContent>
      <p:sp>
        <p:nvSpPr>
          <p:cNvPr id="6" name="Cloud 5"/>
          <p:cNvSpPr/>
          <p:nvPr/>
        </p:nvSpPr>
        <p:spPr>
          <a:xfrm>
            <a:off x="-786216" y="703960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dirty="0">
              <a:solidFill>
                <a:prstClr val="white"/>
              </a:solidFill>
              <a:latin typeface="Times New Roman" panose="02020603050405020304" pitchFamily="18" charset="0"/>
              <a:cs typeface="Times New Roman" panose="02020603050405020304" pitchFamily="18" charset="0"/>
            </a:endParaRPr>
          </a:p>
        </p:txBody>
      </p:sp>
      <p:sp>
        <p:nvSpPr>
          <p:cNvPr id="7" name="Cloud 6"/>
          <p:cNvSpPr/>
          <p:nvPr/>
        </p:nvSpPr>
        <p:spPr>
          <a:xfrm>
            <a:off x="13529731" y="683991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27745" y="4090945"/>
            <a:ext cx="4906799" cy="77081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Tây</a:t>
            </a:r>
            <a:r>
              <a:rPr lang="en-US" sz="3200" dirty="0">
                <a:solidFill>
                  <a:schemeClr val="bg1"/>
                </a:solidFill>
                <a:latin typeface="Times New Roman" panose="02020603050405020304" pitchFamily="18" charset="0"/>
                <a:cs typeface="Times New Roman" panose="02020603050405020304" pitchFamily="18" charset="0"/>
              </a:rPr>
              <a:t> Ban </a:t>
            </a:r>
            <a:r>
              <a:rPr lang="en-US" sz="3200" dirty="0" err="1">
                <a:solidFill>
                  <a:schemeClr val="bg1"/>
                </a:solidFill>
                <a:latin typeface="Times New Roman" panose="02020603050405020304" pitchFamily="18" charset="0"/>
                <a:cs typeface="Times New Roman" panose="02020603050405020304" pitchFamily="18" charset="0"/>
              </a:rPr>
              <a:t>Nha</a:t>
            </a:r>
            <a:endParaRPr lang="vi-VN" sz="32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1007351" y="5080437"/>
                <a:ext cx="4906799" cy="77081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C. </a:t>
                </a:r>
                <a14:m>
                  <m:oMath xmlns:m="http://schemas.openxmlformats.org/officeDocument/2006/math">
                    <m:r>
                      <m:rPr>
                        <m:sty m:val="p"/>
                      </m:rPr>
                      <a:rPr lang="en-US" sz="3200" b="0" i="0" smtClean="0">
                        <a:solidFill>
                          <a:schemeClr val="bg1"/>
                        </a:solidFill>
                        <a:latin typeface="Cambria Math" panose="02040503050406030204" pitchFamily="18" charset="0"/>
                        <a:cs typeface="Times New Roman" panose="02020603050405020304" pitchFamily="18" charset="0"/>
                      </a:rPr>
                      <m:t>Ph</m:t>
                    </m:r>
                    <m:r>
                      <a:rPr lang="en-US" sz="3200" b="0" i="0" smtClean="0">
                        <a:solidFill>
                          <a:schemeClr val="bg1"/>
                        </a:solidFill>
                        <a:latin typeface="Cambria Math" panose="02040503050406030204" pitchFamily="18" charset="0"/>
                        <a:cs typeface="Times New Roman" panose="02020603050405020304" pitchFamily="18" charset="0"/>
                      </a:rPr>
                      <m:t>á</m:t>
                    </m:r>
                    <m:r>
                      <m:rPr>
                        <m:sty m:val="p"/>
                      </m:rPr>
                      <a:rPr lang="en-US" sz="3200" b="0" i="0" smtClean="0">
                        <a:solidFill>
                          <a:schemeClr val="bg1"/>
                        </a:solidFill>
                        <a:latin typeface="Cambria Math" panose="02040503050406030204" pitchFamily="18" charset="0"/>
                        <a:cs typeface="Times New Roman" panose="02020603050405020304" pitchFamily="18" charset="0"/>
                      </a:rPr>
                      <m:t>p</m:t>
                    </m:r>
                  </m:oMath>
                </a14:m>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07351" y="5080437"/>
                <a:ext cx="4906799" cy="770816"/>
              </a:xfrm>
              <a:prstGeom prst="rect">
                <a:avLst/>
              </a:prstGeom>
              <a:blipFill>
                <a:blip r:embed="rId11"/>
                <a:stretch>
                  <a:fillRect l="-3106" b="-125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27745" y="5084625"/>
                <a:ext cx="4906799" cy="77081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D.</a:t>
                </a:r>
                <a:r>
                  <a:rPr lang="en-US" sz="32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3200" b="0" i="0" smtClean="0">
                        <a:solidFill>
                          <a:schemeClr val="bg1"/>
                        </a:solidFill>
                        <a:latin typeface="Cambria Math" panose="02040503050406030204" pitchFamily="18" charset="0"/>
                        <a:cs typeface="Times New Roman" panose="02020603050405020304" pitchFamily="18" charset="0"/>
                      </a:rPr>
                      <m:t>Anh</m:t>
                    </m:r>
                  </m:oMath>
                </a14:m>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027745" y="5084625"/>
                <a:ext cx="4906799" cy="770816"/>
              </a:xfrm>
              <a:prstGeom prst="rect">
                <a:avLst/>
              </a:prstGeom>
              <a:blipFill>
                <a:blip r:embed="rId12"/>
                <a:stretch>
                  <a:fillRect l="-3230" b="-12598"/>
                </a:stretch>
              </a:blipFill>
              <a:ln w="28575">
                <a:noFill/>
              </a:ln>
            </p:spPr>
            <p:txBody>
              <a:bodyPr/>
              <a:lstStyle/>
              <a:p>
                <a:r>
                  <a:rPr lang="en-US">
                    <a:noFill/>
                  </a:rPr>
                  <a:t> </a:t>
                </a:r>
              </a:p>
            </p:txBody>
          </p:sp>
        </mc:Fallback>
      </mc:AlternateContent>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8426" y="4112231"/>
            <a:ext cx="805723" cy="708059"/>
          </a:xfrm>
          <a:prstGeom prst="rect">
            <a:avLst/>
          </a:prstGeom>
        </p:spPr>
      </p:pic>
      <p:pic>
        <p:nvPicPr>
          <p:cNvPr id="12" name="Picture 11"/>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09613" y="5113801"/>
            <a:ext cx="804536" cy="704088"/>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29801" y="5125398"/>
            <a:ext cx="804743" cy="707197"/>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29801" y="4163904"/>
            <a:ext cx="804743" cy="643793"/>
          </a:xfrm>
          <a:prstGeom prst="rect">
            <a:avLst/>
          </a:prstGeom>
        </p:spPr>
      </p:pic>
      <p:pic>
        <p:nvPicPr>
          <p:cNvPr id="15" name="COUNTDOWN TIMER ( v 679 ) 30 sec with sound music effects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770143" y="165594"/>
            <a:ext cx="1312509" cy="738286"/>
          </a:xfrm>
          <a:prstGeom prst="rect">
            <a:avLst/>
          </a:prstGeom>
        </p:spPr>
      </p:pic>
      <p:sp>
        <p:nvSpPr>
          <p:cNvPr id="16" name="Title 1"/>
          <p:cNvSpPr txBox="1">
            <a:spLocks/>
          </p:cNvSpPr>
          <p:nvPr/>
        </p:nvSpPr>
        <p:spPr>
          <a:xfrm>
            <a:off x="95948" y="274462"/>
            <a:ext cx="10683552"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Tuổi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thọ</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r>
              <a:rPr lang="en-US" sz="3600" dirty="0">
                <a:latin typeface="Times New Roman" panose="02020603050405020304" pitchFamily="18" charset="0"/>
                <a:cs typeface="Times New Roman" panose="02020603050405020304" pitchFamily="18" charset="0"/>
              </a:rPr>
              <a:t> 2019 ở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a:t>
            </a:r>
          </a:p>
        </p:txBody>
      </p:sp>
      <p:pic>
        <p:nvPicPr>
          <p:cNvPr id="23" name="Picture 2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377" y="5667375"/>
            <a:ext cx="714375" cy="1190625"/>
          </a:xfrm>
          <a:prstGeom prst="rect">
            <a:avLst/>
          </a:prstGeom>
        </p:spPr>
      </p:pic>
      <p:graphicFrame>
        <p:nvGraphicFramePr>
          <p:cNvPr id="34" name="Table 33"/>
          <p:cNvGraphicFramePr>
            <a:graphicFrameLocks noGrp="1"/>
          </p:cNvGraphicFramePr>
          <p:nvPr>
            <p:extLst>
              <p:ext uri="{D42A27DB-BD31-4B8C-83A1-F6EECF244321}">
                <p14:modId xmlns:p14="http://schemas.microsoft.com/office/powerpoint/2010/main" val="322475567"/>
              </p:ext>
            </p:extLst>
          </p:nvPr>
        </p:nvGraphicFramePr>
        <p:xfrm>
          <a:off x="267126" y="1428572"/>
          <a:ext cx="11455686" cy="1280160"/>
        </p:xfrm>
        <a:graphic>
          <a:graphicData uri="http://schemas.openxmlformats.org/drawingml/2006/table">
            <a:tbl>
              <a:tblPr firstRow="1" bandRow="1">
                <a:tableStyleId>{5C22544A-7EE6-4342-B048-85BDC9FD1C3A}</a:tableStyleId>
              </a:tblPr>
              <a:tblGrid>
                <a:gridCol w="2075382">
                  <a:extLst>
                    <a:ext uri="{9D8B030D-6E8A-4147-A177-3AD203B41FA5}">
                      <a16:colId xmlns:a16="http://schemas.microsoft.com/office/drawing/2014/main" val="1403282827"/>
                    </a:ext>
                  </a:extLst>
                </a:gridCol>
                <a:gridCol w="1880171">
                  <a:extLst>
                    <a:ext uri="{9D8B030D-6E8A-4147-A177-3AD203B41FA5}">
                      <a16:colId xmlns:a16="http://schemas.microsoft.com/office/drawing/2014/main" val="3303830332"/>
                    </a:ext>
                  </a:extLst>
                </a:gridCol>
                <a:gridCol w="1772290">
                  <a:extLst>
                    <a:ext uri="{9D8B030D-6E8A-4147-A177-3AD203B41FA5}">
                      <a16:colId xmlns:a16="http://schemas.microsoft.com/office/drawing/2014/main" val="3970717793"/>
                    </a:ext>
                  </a:extLst>
                </a:gridCol>
                <a:gridCol w="2388743">
                  <a:extLst>
                    <a:ext uri="{9D8B030D-6E8A-4147-A177-3AD203B41FA5}">
                      <a16:colId xmlns:a16="http://schemas.microsoft.com/office/drawing/2014/main" val="1731768580"/>
                    </a:ext>
                  </a:extLst>
                </a:gridCol>
                <a:gridCol w="1684962">
                  <a:extLst>
                    <a:ext uri="{9D8B030D-6E8A-4147-A177-3AD203B41FA5}">
                      <a16:colId xmlns:a16="http://schemas.microsoft.com/office/drawing/2014/main" val="938310144"/>
                    </a:ext>
                  </a:extLst>
                </a:gridCol>
                <a:gridCol w="1654138">
                  <a:extLst>
                    <a:ext uri="{9D8B030D-6E8A-4147-A177-3AD203B41FA5}">
                      <a16:colId xmlns:a16="http://schemas.microsoft.com/office/drawing/2014/main" val="2800522138"/>
                    </a:ext>
                  </a:extLst>
                </a:gridCol>
              </a:tblGrid>
              <a:tr h="343952">
                <a:tc>
                  <a:txBody>
                    <a:bodyPr/>
                    <a:lstStyle/>
                    <a:p>
                      <a:pPr algn="ctr"/>
                      <a:r>
                        <a:rPr lang="en-US" sz="2400" dirty="0" err="1">
                          <a:latin typeface="Times New Roman" panose="02020603050405020304" pitchFamily="18" charset="0"/>
                          <a:cs typeface="Times New Roman" panose="02020603050405020304" pitchFamily="18" charset="0"/>
                        </a:rPr>
                        <a:t>Quốc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gia</a:t>
                      </a:r>
                      <a:r>
                        <a:rPr lang="en-US" sz="240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latin typeface="Times New Roman" panose="02020603050405020304" pitchFamily="18" charset="0"/>
                          <a:cs typeface="Times New Roman" panose="02020603050405020304" pitchFamily="18" charset="0"/>
                        </a:rPr>
                        <a:t>Australia</a:t>
                      </a:r>
                    </a:p>
                  </a:txBody>
                  <a:tcPr anchor="ctr"/>
                </a:tc>
                <a:tc>
                  <a:txBody>
                    <a:bodyPr/>
                    <a:lstStyle/>
                    <a:p>
                      <a:pPr algn="ctr"/>
                      <a:r>
                        <a:rPr lang="en-US" sz="2400" dirty="0" err="1">
                          <a:latin typeface="Times New Roman" panose="02020603050405020304" pitchFamily="18" charset="0"/>
                          <a:cs typeface="Times New Roman" panose="02020603050405020304" pitchFamily="18" charset="0"/>
                        </a:rPr>
                        <a:t>Pháp</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err="1">
                          <a:latin typeface="Times New Roman" panose="02020603050405020304" pitchFamily="18" charset="0"/>
                          <a:cs typeface="Times New Roman" panose="02020603050405020304" pitchFamily="18" charset="0"/>
                        </a:rPr>
                        <a:t>Tây</a:t>
                      </a:r>
                      <a:r>
                        <a:rPr lang="en-US" sz="2400" baseline="0" dirty="0">
                          <a:latin typeface="Times New Roman" panose="02020603050405020304" pitchFamily="18" charset="0"/>
                          <a:cs typeface="Times New Roman" panose="02020603050405020304" pitchFamily="18" charset="0"/>
                        </a:rPr>
                        <a:t> Ban </a:t>
                      </a:r>
                      <a:r>
                        <a:rPr lang="en-US" sz="2400" baseline="0" dirty="0" err="1">
                          <a:latin typeface="Times New Roman" panose="02020603050405020304" pitchFamily="18" charset="0"/>
                          <a:cs typeface="Times New Roman" panose="02020603050405020304" pitchFamily="18" charset="0"/>
                        </a:rPr>
                        <a:t>Nha</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err="1">
                          <a:latin typeface="Times New Roman" panose="02020603050405020304" pitchFamily="18" charset="0"/>
                          <a:cs typeface="Times New Roman" panose="02020603050405020304" pitchFamily="18" charset="0"/>
                        </a:rPr>
                        <a:t>Anh</a:t>
                      </a: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err="1">
                          <a:latin typeface="Times New Roman" panose="02020603050405020304" pitchFamily="18" charset="0"/>
                          <a:cs typeface="Times New Roman" panose="02020603050405020304" pitchFamily="18" charset="0"/>
                        </a:rPr>
                        <a:t>Mĩ</a:t>
                      </a: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880792238"/>
                  </a:ext>
                </a:extLst>
              </a:tr>
              <a:tr h="343952">
                <a:tc>
                  <a:txBody>
                    <a:bodyPr/>
                    <a:lstStyle/>
                    <a:p>
                      <a:pPr algn="ctr"/>
                      <a:r>
                        <a:rPr lang="en-US" sz="2400" b="0" dirty="0" err="1">
                          <a:latin typeface="Times New Roman" panose="02020603050405020304" pitchFamily="18" charset="0"/>
                          <a:cs typeface="Times New Roman" panose="02020603050405020304" pitchFamily="18" charset="0"/>
                        </a:rPr>
                        <a:t>Tuổi</a:t>
                      </a:r>
                      <a:r>
                        <a:rPr lang="en-US" sz="2400" b="0" baseline="0" dirty="0">
                          <a:latin typeface="Times New Roman" panose="02020603050405020304" pitchFamily="18" charset="0"/>
                          <a:cs typeface="Times New Roman" panose="02020603050405020304" pitchFamily="18" charset="0"/>
                        </a:rPr>
                        <a:t> </a:t>
                      </a:r>
                      <a:r>
                        <a:rPr lang="en-US" sz="2400" b="0" baseline="0" dirty="0" err="1">
                          <a:latin typeface="Times New Roman" panose="02020603050405020304" pitchFamily="18" charset="0"/>
                          <a:cs typeface="Times New Roman" panose="02020603050405020304" pitchFamily="18" charset="0"/>
                        </a:rPr>
                        <a:t>thọ</a:t>
                      </a:r>
                      <a:r>
                        <a:rPr lang="en-US" sz="2400" b="0" baseline="0" dirty="0">
                          <a:latin typeface="Times New Roman" panose="02020603050405020304" pitchFamily="18" charset="0"/>
                          <a:cs typeface="Times New Roman" panose="02020603050405020304" pitchFamily="18" charset="0"/>
                        </a:rPr>
                        <a:t> </a:t>
                      </a:r>
                      <a:r>
                        <a:rPr lang="en-US" sz="2400" b="0" baseline="0" dirty="0" err="1">
                          <a:latin typeface="Times New Roman" panose="02020603050405020304" pitchFamily="18" charset="0"/>
                          <a:cs typeface="Times New Roman" panose="02020603050405020304" pitchFamily="18" charset="0"/>
                        </a:rPr>
                        <a:t>trung</a:t>
                      </a:r>
                      <a:r>
                        <a:rPr lang="en-US" sz="2400" b="0" baseline="0" dirty="0">
                          <a:latin typeface="Times New Roman" panose="02020603050405020304" pitchFamily="18" charset="0"/>
                          <a:cs typeface="Times New Roman" panose="02020603050405020304" pitchFamily="18" charset="0"/>
                        </a:rPr>
                        <a:t> </a:t>
                      </a:r>
                      <a:r>
                        <a:rPr lang="en-US" sz="2400" b="0" baseline="0" dirty="0" err="1">
                          <a:latin typeface="Times New Roman" panose="02020603050405020304" pitchFamily="18" charset="0"/>
                          <a:cs typeface="Times New Roman" panose="02020603050405020304" pitchFamily="18" charset="0"/>
                        </a:rPr>
                        <a:t>bình</a:t>
                      </a:r>
                      <a:r>
                        <a:rPr lang="en-US" sz="2400" b="0" baseline="0" dirty="0">
                          <a:latin typeface="Times New Roman" panose="02020603050405020304" pitchFamily="18" charset="0"/>
                          <a:cs typeface="Times New Roman" panose="02020603050405020304" pitchFamily="18" charset="0"/>
                        </a:rPr>
                        <a:t> </a:t>
                      </a:r>
                      <a:r>
                        <a:rPr lang="en-US" sz="2400" b="0" baseline="0" dirty="0" err="1">
                          <a:latin typeface="Times New Roman" panose="02020603050405020304" pitchFamily="18" charset="0"/>
                          <a:cs typeface="Times New Roman" panose="02020603050405020304" pitchFamily="18" charset="0"/>
                        </a:rPr>
                        <a:t>dự</a:t>
                      </a:r>
                      <a:r>
                        <a:rPr lang="en-US" sz="2400" b="0" baseline="0" dirty="0">
                          <a:latin typeface="Times New Roman" panose="02020603050405020304" pitchFamily="18" charset="0"/>
                          <a:cs typeface="Times New Roman" panose="02020603050405020304" pitchFamily="18" charset="0"/>
                        </a:rPr>
                        <a:t> </a:t>
                      </a:r>
                      <a:r>
                        <a:rPr lang="en-US" sz="2400" b="0" baseline="0" dirty="0" err="1">
                          <a:latin typeface="Times New Roman" panose="02020603050405020304" pitchFamily="18" charset="0"/>
                          <a:cs typeface="Times New Roman" panose="02020603050405020304" pitchFamily="18" charset="0"/>
                        </a:rPr>
                        <a:t>kiến</a:t>
                      </a:r>
                      <a:endParaRPr lang="en-US" sz="2400" b="0" dirty="0">
                        <a:latin typeface="Times New Roman" panose="02020603050405020304" pitchFamily="18" charset="0"/>
                        <a:cs typeface="Times New Roman" panose="02020603050405020304" pitchFamily="18" charset="0"/>
                      </a:endParaRPr>
                    </a:p>
                  </a:txBody>
                  <a:tcPr anchor="ctr"/>
                </a:tc>
                <a:tc>
                  <a:txBody>
                    <a:bodyPr/>
                    <a:lstStyle/>
                    <a:p>
                      <a:pPr algn="ctr"/>
                      <a:r>
                        <a:rPr lang="en-US" sz="2400" dirty="0">
                          <a:latin typeface="Times New Roman" panose="02020603050405020304" pitchFamily="18" charset="0"/>
                          <a:cs typeface="Times New Roman" panose="02020603050405020304" pitchFamily="18" charset="0"/>
                        </a:rPr>
                        <a:t>83</a:t>
                      </a:r>
                    </a:p>
                  </a:txBody>
                  <a:tcPr anchor="ctr"/>
                </a:tc>
                <a:tc>
                  <a:txBody>
                    <a:bodyPr/>
                    <a:lstStyle/>
                    <a:p>
                      <a:pPr algn="ctr"/>
                      <a:r>
                        <a:rPr lang="en-US" sz="2400" dirty="0">
                          <a:latin typeface="Times New Roman" panose="02020603050405020304" pitchFamily="18" charset="0"/>
                          <a:cs typeface="Times New Roman" panose="02020603050405020304" pitchFamily="18" charset="0"/>
                        </a:rPr>
                        <a:t>82,5</a:t>
                      </a: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2965078187"/>
                  </a:ext>
                </a:extLst>
              </a:tr>
            </a:tbl>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249431561"/>
              </p:ext>
            </p:extLst>
          </p:nvPr>
        </p:nvGraphicFramePr>
        <p:xfrm>
          <a:off x="6913438" y="2085383"/>
          <a:ext cx="495300" cy="546100"/>
        </p:xfrm>
        <a:graphic>
          <a:graphicData uri="http://schemas.openxmlformats.org/presentationml/2006/ole">
            <mc:AlternateContent xmlns:mc="http://schemas.openxmlformats.org/markup-compatibility/2006">
              <mc:Choice xmlns:v="urn:schemas-microsoft-com:vml" Requires="v">
                <p:oleObj name="Equation" r:id="rId19" imgW="495000" imgH="545760" progId="Equation.DSMT4">
                  <p:embed/>
                </p:oleObj>
              </mc:Choice>
              <mc:Fallback>
                <p:oleObj name="Equation" r:id="rId19" imgW="495000" imgH="545760" progId="Equation.DSMT4">
                  <p:embed/>
                  <p:pic>
                    <p:nvPicPr>
                      <p:cNvPr id="0" name=""/>
                      <p:cNvPicPr/>
                      <p:nvPr/>
                    </p:nvPicPr>
                    <p:blipFill>
                      <a:blip r:embed="rId20"/>
                      <a:stretch>
                        <a:fillRect/>
                      </a:stretch>
                    </p:blipFill>
                    <p:spPr>
                      <a:xfrm>
                        <a:off x="6913438" y="2085383"/>
                        <a:ext cx="495300" cy="5461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1620048345"/>
              </p:ext>
            </p:extLst>
          </p:nvPr>
        </p:nvGraphicFramePr>
        <p:xfrm>
          <a:off x="8906624" y="2073701"/>
          <a:ext cx="495300" cy="546100"/>
        </p:xfrm>
        <a:graphic>
          <a:graphicData uri="http://schemas.openxmlformats.org/presentationml/2006/ole">
            <mc:AlternateContent xmlns:mc="http://schemas.openxmlformats.org/markup-compatibility/2006">
              <mc:Choice xmlns:v="urn:schemas-microsoft-com:vml" Requires="v">
                <p:oleObj name="Equation" r:id="rId21" imgW="495000" imgH="545760" progId="Equation.DSMT4">
                  <p:embed/>
                </p:oleObj>
              </mc:Choice>
              <mc:Fallback>
                <p:oleObj name="Equation" r:id="rId21" imgW="495000" imgH="545760" progId="Equation.DSMT4">
                  <p:embed/>
                  <p:pic>
                    <p:nvPicPr>
                      <p:cNvPr id="0" name=""/>
                      <p:cNvPicPr/>
                      <p:nvPr/>
                    </p:nvPicPr>
                    <p:blipFill>
                      <a:blip r:embed="rId22"/>
                      <a:stretch>
                        <a:fillRect/>
                      </a:stretch>
                    </p:blipFill>
                    <p:spPr>
                      <a:xfrm>
                        <a:off x="8906624" y="2073701"/>
                        <a:ext cx="495300" cy="54610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14057289"/>
              </p:ext>
            </p:extLst>
          </p:nvPr>
        </p:nvGraphicFramePr>
        <p:xfrm>
          <a:off x="10618912" y="2082759"/>
          <a:ext cx="520700" cy="546100"/>
        </p:xfrm>
        <a:graphic>
          <a:graphicData uri="http://schemas.openxmlformats.org/presentationml/2006/ole">
            <mc:AlternateContent xmlns:mc="http://schemas.openxmlformats.org/markup-compatibility/2006">
              <mc:Choice xmlns:v="urn:schemas-microsoft-com:vml" Requires="v">
                <p:oleObj name="Equation" r:id="rId23" imgW="520560" imgH="545760" progId="Equation.DSMT4">
                  <p:embed/>
                </p:oleObj>
              </mc:Choice>
              <mc:Fallback>
                <p:oleObj name="Equation" r:id="rId23" imgW="520560" imgH="545760" progId="Equation.DSMT4">
                  <p:embed/>
                  <p:pic>
                    <p:nvPicPr>
                      <p:cNvPr id="0" name=""/>
                      <p:cNvPicPr/>
                      <p:nvPr/>
                    </p:nvPicPr>
                    <p:blipFill>
                      <a:blip r:embed="rId24"/>
                      <a:stretch>
                        <a:fillRect/>
                      </a:stretch>
                    </p:blipFill>
                    <p:spPr>
                      <a:xfrm>
                        <a:off x="10618912" y="2082759"/>
                        <a:ext cx="520700" cy="546100"/>
                      </a:xfrm>
                      <a:prstGeom prst="rect">
                        <a:avLst/>
                      </a:prstGeom>
                    </p:spPr>
                  </p:pic>
                </p:oleObj>
              </mc:Fallback>
            </mc:AlternateContent>
          </a:graphicData>
        </a:graphic>
      </p:graphicFrame>
      <p:sp>
        <p:nvSpPr>
          <p:cNvPr id="38" name="TextBox 37"/>
          <p:cNvSpPr txBox="1"/>
          <p:nvPr/>
        </p:nvSpPr>
        <p:spPr>
          <a:xfrm>
            <a:off x="1982910" y="3020602"/>
            <a:ext cx="8054942" cy="626724"/>
          </a:xfrm>
          <a:prstGeom prst="rect">
            <a:avLst/>
          </a:prstGeom>
          <a:ln>
            <a:noFill/>
          </a:ln>
        </p:spPr>
        <p:txBody>
          <a:bodyPr vert="horz" wrap="square" lIns="91440" tIns="45720" rIns="91440" bIns="45720" rtlCol="0">
            <a:noAutofit/>
          </a:bodyPr>
          <a:lstStyle/>
          <a:p>
            <a:pPr algn="ct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thọ</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p>
        </p:txBody>
      </p:sp>
      <p:sp>
        <p:nvSpPr>
          <p:cNvPr id="25" name="Left Arrow 4">
            <a:hlinkClick r:id="rId25" action="ppaction://hlinksldjump"/>
            <a:extLst>
              <a:ext uri="{FF2B5EF4-FFF2-40B4-BE49-F238E27FC236}">
                <a16:creationId xmlns:a16="http://schemas.microsoft.com/office/drawing/2014/main" id="{5CDC25C8-757B-43C0-94A2-2F303BD870AD}"/>
              </a:ext>
            </a:extLst>
          </p:cNvPr>
          <p:cNvSpPr/>
          <p:nvPr/>
        </p:nvSpPr>
        <p:spPr>
          <a:xfrm>
            <a:off x="11303623" y="5851253"/>
            <a:ext cx="626452" cy="6145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009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500" fill="hold"/>
                                        <p:tgtEl>
                                          <p:spTgt spid="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000" fill="hold"/>
                                        <p:tgtEl>
                                          <p:spTgt spid="4"/>
                                        </p:tgtEl>
                                        <p:attrNameLst>
                                          <p:attrName>r</p:attrName>
                                        </p:attrNameLst>
                                      </p:cBhvr>
                                    </p:animRot>
                                  </p:childTnLst>
                                </p:cTn>
                              </p:par>
                              <p:par>
                                <p:cTn id="29" presetID="2" presetClass="entr" presetSubtype="2" repeatCount="indefinite"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0000" fill="hold"/>
                                        <p:tgtEl>
                                          <p:spTgt spid="6"/>
                                        </p:tgtEl>
                                        <p:attrNameLst>
                                          <p:attrName>ppt_x</p:attrName>
                                        </p:attrNameLst>
                                      </p:cBhvr>
                                      <p:tavLst>
                                        <p:tav tm="0">
                                          <p:val>
                                            <p:strVal val="1+#ppt_w/2"/>
                                          </p:val>
                                        </p:tav>
                                        <p:tav tm="100000">
                                          <p:val>
                                            <p:strVal val="#ppt_x"/>
                                          </p:val>
                                        </p:tav>
                                      </p:tavLst>
                                    </p:anim>
                                    <p:anim calcmode="lin" valueType="num">
                                      <p:cBhvr additive="base">
                                        <p:cTn id="32" dur="20000" fill="hold"/>
                                        <p:tgtEl>
                                          <p:spTgt spid="6"/>
                                        </p:tgtEl>
                                        <p:attrNameLst>
                                          <p:attrName>ppt_y</p:attrName>
                                        </p:attrNameLst>
                                      </p:cBhvr>
                                      <p:tavLst>
                                        <p:tav tm="0">
                                          <p:val>
                                            <p:strVal val="#ppt_y"/>
                                          </p:val>
                                        </p:tav>
                                        <p:tav tm="100000">
                                          <p:val>
                                            <p:strVal val="#ppt_y"/>
                                          </p:val>
                                        </p:tav>
                                      </p:tavLst>
                                    </p:anim>
                                  </p:childTnLst>
                                </p:cTn>
                              </p:par>
                              <p:par>
                                <p:cTn id="33" presetID="2" presetClass="entr" presetSubtype="8" repeatCount="indefinite" fill="hold" grpId="0" nodeType="withEffect">
                                  <p:stCondLst>
                                    <p:cond delay="50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0000" fill="hold"/>
                                        <p:tgtEl>
                                          <p:spTgt spid="7"/>
                                        </p:tgtEl>
                                        <p:attrNameLst>
                                          <p:attrName>ppt_x</p:attrName>
                                        </p:attrNameLst>
                                      </p:cBhvr>
                                      <p:tavLst>
                                        <p:tav tm="0">
                                          <p:val>
                                            <p:strVal val="0-#ppt_w/2"/>
                                          </p:val>
                                        </p:tav>
                                        <p:tav tm="100000">
                                          <p:val>
                                            <p:strVal val="#ppt_x"/>
                                          </p:val>
                                        </p:tav>
                                      </p:tavLst>
                                    </p:anim>
                                    <p:anim calcmode="lin" valueType="num">
                                      <p:cBhvr additive="base">
                                        <p:cTn id="36" dur="20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304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5"/>
                                        </p:tgtEl>
                                        <p:attrNameLst>
                                          <p:attrName>fillcolor</p:attrName>
                                        </p:attrNameLst>
                                      </p:cBhvr>
                                      <p:to>
                                        <a:srgbClr val="FFF2CC"/>
                                      </p:to>
                                    </p:animClr>
                                    <p:set>
                                      <p:cBhvr>
                                        <p:cTn id="46" dur="250" fill="hold"/>
                                        <p:tgtEl>
                                          <p:spTgt spid="5"/>
                                        </p:tgtEl>
                                        <p:attrNameLst>
                                          <p:attrName>fill.type</p:attrName>
                                        </p:attrNameLst>
                                      </p:cBhvr>
                                      <p:to>
                                        <p:strVal val="solid"/>
                                      </p:to>
                                    </p:set>
                                    <p:set>
                                      <p:cBhvr>
                                        <p:cTn id="47" dur="250" fill="hold"/>
                                        <p:tgtEl>
                                          <p:spTgt spid="5"/>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1"/>
                                        </p:tgtEl>
                                        <p:attrNameLst>
                                          <p:attrName>style.visibility</p:attrName>
                                        </p:attrNameLst>
                                      </p:cBhvr>
                                      <p:to>
                                        <p:strVal val="visible"/>
                                      </p:to>
                                    </p:set>
                                    <p:anim calcmode="lin" valueType="num">
                                      <p:cBhvr>
                                        <p:cTn id="50" dur="250" fill="hold"/>
                                        <p:tgtEl>
                                          <p:spTgt spid="11"/>
                                        </p:tgtEl>
                                        <p:attrNameLst>
                                          <p:attrName>ppt_w</p:attrName>
                                        </p:attrNameLst>
                                      </p:cBhvr>
                                      <p:tavLst>
                                        <p:tav tm="0">
                                          <p:val>
                                            <p:strVal val="4*#ppt_w"/>
                                          </p:val>
                                        </p:tav>
                                        <p:tav tm="100000">
                                          <p:val>
                                            <p:strVal val="#ppt_w"/>
                                          </p:val>
                                        </p:tav>
                                      </p:tavLst>
                                    </p:anim>
                                    <p:anim calcmode="lin" valueType="num">
                                      <p:cBhvr>
                                        <p:cTn id="51"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Wrong Buzzer.wav"/>
                                        </p:tgtEl>
                                      </p:cMediaNode>
                                    </p:audio>
                                  </p:subTnLst>
                                </p:cTn>
                              </p:par>
                              <p:par>
                                <p:cTn id="52" presetID="1" presetClass="emph" presetSubtype="2" fill="hold" nodeType="withEffect">
                                  <p:stCondLst>
                                    <p:cond delay="1000"/>
                                  </p:stCondLst>
                                  <p:childTnLst>
                                    <p:animClr clrSpc="rgb" dir="cw">
                                      <p:cBhvr>
                                        <p:cTn id="53" dur="250" fill="hold"/>
                                        <p:tgtEl>
                                          <p:spTgt spid="5"/>
                                        </p:tgtEl>
                                        <p:attrNameLst>
                                          <p:attrName>fillcolor</p:attrName>
                                        </p:attrNameLst>
                                      </p:cBhvr>
                                      <p:to>
                                        <a:srgbClr val="FFFF00"/>
                                      </p:to>
                                    </p:animClr>
                                    <p:set>
                                      <p:cBhvr>
                                        <p:cTn id="54" dur="250" fill="hold"/>
                                        <p:tgtEl>
                                          <p:spTgt spid="5"/>
                                        </p:tgtEl>
                                        <p:attrNameLst>
                                          <p:attrName>fill.type</p:attrName>
                                        </p:attrNameLst>
                                      </p:cBhvr>
                                      <p:to>
                                        <p:strVal val="solid"/>
                                      </p:to>
                                    </p:set>
                                    <p:set>
                                      <p:cBhvr>
                                        <p:cTn id="55"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8"/>
                                        </p:tgtEl>
                                        <p:attrNameLst>
                                          <p:attrName>fillcolor</p:attrName>
                                        </p:attrNameLst>
                                      </p:cBhvr>
                                      <p:to>
                                        <a:srgbClr val="FFF2CC"/>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250" fill="hold"/>
                                        <p:tgtEl>
                                          <p:spTgt spid="14"/>
                                        </p:tgtEl>
                                        <p:attrNameLst>
                                          <p:attrName>ppt_w</p:attrName>
                                        </p:attrNameLst>
                                      </p:cBhvr>
                                      <p:tavLst>
                                        <p:tav tm="0">
                                          <p:val>
                                            <p:strVal val="4*#ppt_w"/>
                                          </p:val>
                                        </p:tav>
                                        <p:tav tm="100000">
                                          <p:val>
                                            <p:strVal val="#ppt_w"/>
                                          </p:val>
                                        </p:tav>
                                      </p:tavLst>
                                    </p:anim>
                                    <p:anim calcmode="lin" valueType="num">
                                      <p:cBhvr>
                                        <p:cTn id="6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7" name="Check mark.wav"/>
                                        </p:tgtEl>
                                      </p:cMediaNode>
                                    </p:audio>
                                  </p:subTnLst>
                                </p:cTn>
                              </p:par>
                              <p:par>
                                <p:cTn id="67" presetID="1" presetClass="emph" presetSubtype="2" fill="hold" nodeType="withEffect">
                                  <p:stCondLst>
                                    <p:cond delay="1000"/>
                                  </p:stCondLst>
                                  <p:childTnLst>
                                    <p:animClr clrSpc="rgb" dir="cw">
                                      <p:cBhvr>
                                        <p:cTn id="68" dur="250" fill="hold"/>
                                        <p:tgtEl>
                                          <p:spTgt spid="8"/>
                                        </p:tgtEl>
                                        <p:attrNameLst>
                                          <p:attrName>fillcolor</p:attrName>
                                        </p:attrNameLst>
                                      </p:cBhvr>
                                      <p:to>
                                        <a:srgbClr val="00B050"/>
                                      </p:to>
                                    </p:animClr>
                                    <p:set>
                                      <p:cBhvr>
                                        <p:cTn id="69" dur="250" fill="hold"/>
                                        <p:tgtEl>
                                          <p:spTgt spid="8"/>
                                        </p:tgtEl>
                                        <p:attrNameLst>
                                          <p:attrName>fill.type</p:attrName>
                                        </p:attrNameLst>
                                      </p:cBhvr>
                                      <p:to>
                                        <p:strVal val="solid"/>
                                      </p:to>
                                    </p:set>
                                    <p:set>
                                      <p:cBhvr>
                                        <p:cTn id="70"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1" restart="whenNotActive" fill="hold" evtFilter="cancelBubble" nodeType="interactiveSeq">
                <p:stCondLst>
                  <p:cond evt="onClick" delay="0">
                    <p:tgtEl>
                      <p:spTgt spid="9"/>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250" fill="hold"/>
                                        <p:tgtEl>
                                          <p:spTgt spid="9"/>
                                        </p:tgtEl>
                                        <p:attrNameLst>
                                          <p:attrName>fillcolor</p:attrName>
                                        </p:attrNameLst>
                                      </p:cBhvr>
                                      <p:to>
                                        <a:srgbClr val="FFF2CC"/>
                                      </p:to>
                                    </p:animClr>
                                    <p:set>
                                      <p:cBhvr>
                                        <p:cTn id="76" dur="250" fill="hold"/>
                                        <p:tgtEl>
                                          <p:spTgt spid="9"/>
                                        </p:tgtEl>
                                        <p:attrNameLst>
                                          <p:attrName>fill.type</p:attrName>
                                        </p:attrNameLst>
                                      </p:cBhvr>
                                      <p:to>
                                        <p:strVal val="solid"/>
                                      </p:to>
                                    </p:set>
                                    <p:set>
                                      <p:cBhvr>
                                        <p:cTn id="77" dur="250" fill="hold"/>
                                        <p:tgtEl>
                                          <p:spTgt spid="9"/>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5"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12"/>
                                        </p:tgtEl>
                                        <p:attrNameLst>
                                          <p:attrName>style.visibility</p:attrName>
                                        </p:attrNameLst>
                                      </p:cBhvr>
                                      <p:to>
                                        <p:strVal val="visible"/>
                                      </p:to>
                                    </p:set>
                                    <p:anim calcmode="lin" valueType="num">
                                      <p:cBhvr>
                                        <p:cTn id="80" dur="250" fill="hold"/>
                                        <p:tgtEl>
                                          <p:spTgt spid="12"/>
                                        </p:tgtEl>
                                        <p:attrNameLst>
                                          <p:attrName>ppt_w</p:attrName>
                                        </p:attrNameLst>
                                      </p:cBhvr>
                                      <p:tavLst>
                                        <p:tav tm="0">
                                          <p:val>
                                            <p:strVal val="4*#ppt_w"/>
                                          </p:val>
                                        </p:tav>
                                        <p:tav tm="100000">
                                          <p:val>
                                            <p:strVal val="#ppt_w"/>
                                          </p:val>
                                        </p:tav>
                                      </p:tavLst>
                                    </p:anim>
                                    <p:anim calcmode="lin" valueType="num">
                                      <p:cBhvr>
                                        <p:cTn id="81"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6" name="Wrong Buzzer.wav"/>
                                        </p:tgtEl>
                                      </p:cMediaNode>
                                    </p:audio>
                                  </p:subTnLst>
                                </p:cTn>
                              </p:par>
                              <p:par>
                                <p:cTn id="82" presetID="1" presetClass="emph" presetSubtype="2" fill="hold" nodeType="withEffect">
                                  <p:stCondLst>
                                    <p:cond delay="1000"/>
                                  </p:stCondLst>
                                  <p:childTnLst>
                                    <p:animClr clrSpc="rgb" dir="cw">
                                      <p:cBhvr>
                                        <p:cTn id="83" dur="250" fill="hold"/>
                                        <p:tgtEl>
                                          <p:spTgt spid="9"/>
                                        </p:tgtEl>
                                        <p:attrNameLst>
                                          <p:attrName>fillcolor</p:attrName>
                                        </p:attrNameLst>
                                      </p:cBhvr>
                                      <p:to>
                                        <a:srgbClr val="FFFF00"/>
                                      </p:to>
                                    </p:animClr>
                                    <p:set>
                                      <p:cBhvr>
                                        <p:cTn id="84" dur="250" fill="hold"/>
                                        <p:tgtEl>
                                          <p:spTgt spid="9"/>
                                        </p:tgtEl>
                                        <p:attrNameLst>
                                          <p:attrName>fill.type</p:attrName>
                                        </p:attrNameLst>
                                      </p:cBhvr>
                                      <p:to>
                                        <p:strVal val="solid"/>
                                      </p:to>
                                    </p:set>
                                    <p:set>
                                      <p:cBhvr>
                                        <p:cTn id="85"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6" restart="whenNotActive" fill="hold" evtFilter="cancelBubble" nodeType="interactiveSeq">
                <p:stCondLst>
                  <p:cond evt="onClick" delay="0">
                    <p:tgtEl>
                      <p:spTgt spid="10"/>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250" fill="hold"/>
                                        <p:tgtEl>
                                          <p:spTgt spid="10"/>
                                        </p:tgtEl>
                                        <p:attrNameLst>
                                          <p:attrName>fillcolor</p:attrName>
                                        </p:attrNameLst>
                                      </p:cBhvr>
                                      <p:to>
                                        <a:srgbClr val="FFF2CC"/>
                                      </p:to>
                                    </p:animClr>
                                    <p:set>
                                      <p:cBhvr>
                                        <p:cTn id="91" dur="250" fill="hold"/>
                                        <p:tgtEl>
                                          <p:spTgt spid="10"/>
                                        </p:tgtEl>
                                        <p:attrNameLst>
                                          <p:attrName>fill.type</p:attrName>
                                        </p:attrNameLst>
                                      </p:cBhvr>
                                      <p:to>
                                        <p:strVal val="solid"/>
                                      </p:to>
                                    </p:set>
                                    <p:set>
                                      <p:cBhvr>
                                        <p:cTn id="92" dur="250" fill="hold"/>
                                        <p:tgtEl>
                                          <p:spTgt spid="10"/>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5" name="click.wav"/>
                                        </p:tgtEl>
                                      </p:cMediaNode>
                                    </p:audio>
                                  </p:subTnLst>
                                </p:cTn>
                              </p:par>
                              <p:par>
                                <p:cTn id="93" presetID="23" presetClass="entr" presetSubtype="32" fill="hold" nodeType="withEffect">
                                  <p:stCondLst>
                                    <p:cond delay="1000"/>
                                  </p:stCondLst>
                                  <p:childTnLst>
                                    <p:set>
                                      <p:cBhvr>
                                        <p:cTn id="94" dur="1" fill="hold">
                                          <p:stCondLst>
                                            <p:cond delay="0"/>
                                          </p:stCondLst>
                                        </p:cTn>
                                        <p:tgtEl>
                                          <p:spTgt spid="13"/>
                                        </p:tgtEl>
                                        <p:attrNameLst>
                                          <p:attrName>style.visibility</p:attrName>
                                        </p:attrNameLst>
                                      </p:cBhvr>
                                      <p:to>
                                        <p:strVal val="visible"/>
                                      </p:to>
                                    </p:set>
                                    <p:anim calcmode="lin" valueType="num">
                                      <p:cBhvr>
                                        <p:cTn id="95" dur="250" fill="hold"/>
                                        <p:tgtEl>
                                          <p:spTgt spid="13"/>
                                        </p:tgtEl>
                                        <p:attrNameLst>
                                          <p:attrName>ppt_w</p:attrName>
                                        </p:attrNameLst>
                                      </p:cBhvr>
                                      <p:tavLst>
                                        <p:tav tm="0">
                                          <p:val>
                                            <p:strVal val="4*#ppt_w"/>
                                          </p:val>
                                        </p:tav>
                                        <p:tav tm="100000">
                                          <p:val>
                                            <p:strVal val="#ppt_w"/>
                                          </p:val>
                                        </p:tav>
                                      </p:tavLst>
                                    </p:anim>
                                    <p:anim calcmode="lin" valueType="num">
                                      <p:cBhvr>
                                        <p:cTn id="96"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6" name="Wrong Buzzer.wav"/>
                                        </p:tgtEl>
                                      </p:cMediaNode>
                                    </p:audio>
                                  </p:subTnLst>
                                </p:cTn>
                              </p:par>
                              <p:par>
                                <p:cTn id="97" presetID="1" presetClass="emph" presetSubtype="2" fill="hold" nodeType="withEffect">
                                  <p:stCondLst>
                                    <p:cond delay="1000"/>
                                  </p:stCondLst>
                                  <p:childTnLst>
                                    <p:animClr clrSpc="rgb" dir="cw">
                                      <p:cBhvr>
                                        <p:cTn id="98" dur="250" fill="hold"/>
                                        <p:tgtEl>
                                          <p:spTgt spid="10"/>
                                        </p:tgtEl>
                                        <p:attrNameLst>
                                          <p:attrName>fillcolor</p:attrName>
                                        </p:attrNameLst>
                                      </p:cBhvr>
                                      <p:to>
                                        <a:srgbClr val="FFFF00"/>
                                      </p:to>
                                    </p:animClr>
                                    <p:set>
                                      <p:cBhvr>
                                        <p:cTn id="99" dur="250" fill="hold"/>
                                        <p:tgtEl>
                                          <p:spTgt spid="10"/>
                                        </p:tgtEl>
                                        <p:attrNameLst>
                                          <p:attrName>fill.type</p:attrName>
                                        </p:attrNameLst>
                                      </p:cBhvr>
                                      <p:to>
                                        <p:strVal val="solid"/>
                                      </p:to>
                                    </p:set>
                                    <p:set>
                                      <p:cBhvr>
                                        <p:cTn id="10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video>
              <p:cMediaNode vol="80000">
                <p:cTn id="101" fill="hold" display="0">
                  <p:stCondLst>
                    <p:cond delay="indefinite"/>
                  </p:stCondLst>
                </p:cTn>
                <p:tgtEl>
                  <p:spTgt spid="15"/>
                </p:tgtEl>
              </p:cMediaNode>
            </p:video>
          </p:childTnLst>
        </p:cTn>
      </p:par>
    </p:tnLst>
    <p:bldLst>
      <p:bldP spid="5" grpId="0" animBg="1"/>
      <p:bldP spid="6" grpId="0" animBg="1"/>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7" y="5667375"/>
            <a:ext cx="714375" cy="1190625"/>
          </a:xfrm>
          <a:prstGeom prst="rect">
            <a:avLst/>
          </a:prstGeom>
        </p:spPr>
      </p:pic>
      <p:sp>
        <p:nvSpPr>
          <p:cNvPr id="3" name="TextBox 2"/>
          <p:cNvSpPr txBox="1"/>
          <p:nvPr/>
        </p:nvSpPr>
        <p:spPr>
          <a:xfrm>
            <a:off x="4130662" y="1073824"/>
            <a:ext cx="4023360" cy="1097280"/>
          </a:xfrm>
          <a:prstGeom prst="rect">
            <a:avLst/>
          </a:prstGeom>
          <a:noFill/>
        </p:spPr>
        <p:txBody>
          <a:bodyPr wrap="none" rtlCol="0">
            <a:prstTxWarp prst="textWave2">
              <a:avLst/>
            </a:prstTxWarp>
            <a:spAutoFit/>
          </a:bodyPr>
          <a:lstStyle/>
          <a:p>
            <a:r>
              <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 </a:t>
            </a:r>
            <a:r>
              <a:rPr lang="en-US"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MAY </a:t>
            </a:r>
            <a:r>
              <a:rPr lang="en-US" sz="36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MẮN</a:t>
            </a:r>
            <a:endParaRPr lang="en-US" sz="36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4" name="Picture 34" descr="https://lh3.googleusercontent.com/-NeHMEc_9DgE/WsHOWM9r_oI/AAAAAAAAB94/lHliq6Zjgg0ZZ_X-ttYt5qx7qXd60iB2wCHMYCw/h136/6-mau_slide_powerpoint_dep_ctu.vn_(77).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30663" y="2270566"/>
            <a:ext cx="3657599" cy="2117267"/>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a:hlinkClick r:id="rId5" action="ppaction://hlinksldjump"/>
          </p:cNvPr>
          <p:cNvSpPr/>
          <p:nvPr/>
        </p:nvSpPr>
        <p:spPr>
          <a:xfrm>
            <a:off x="11451540" y="6158691"/>
            <a:ext cx="626452" cy="6145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81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607177" y="5159357"/>
            <a:ext cx="1086500" cy="1182927"/>
          </a:xfrm>
          <a:prstGeom prst="rect">
            <a:avLst/>
          </a:prstGeom>
        </p:spPr>
      </p:pic>
      <p:pic>
        <p:nvPicPr>
          <p:cNvPr id="3" name="Picture 2"/>
          <p:cNvPicPr>
            <a:picLocks noChangeAspect="1"/>
          </p:cNvPicPr>
          <p:nvPr/>
        </p:nvPicPr>
        <p:blipFill>
          <a:blip r:embed="rId9"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5906081"/>
            <a:ext cx="812889" cy="885032"/>
          </a:xfrm>
          <a:prstGeom prst="rect">
            <a:avLst/>
          </a:prstGeom>
        </p:spPr>
      </p:pic>
      <p:pic>
        <p:nvPicPr>
          <p:cNvPr id="4" name="Picture 3"/>
          <p:cNvPicPr>
            <a:picLocks noChangeAspect="1"/>
          </p:cNvPicPr>
          <p:nvPr/>
        </p:nvPicPr>
        <p:blipFill>
          <a:blip r:embed="rId10"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6520616"/>
            <a:ext cx="520391" cy="566575"/>
          </a:xfrm>
          <a:prstGeom prst="rect">
            <a:avLst/>
          </a:prstGeom>
        </p:spPr>
      </p:pic>
      <p:sp>
        <p:nvSpPr>
          <p:cNvPr id="5" name="Rectangle 4"/>
          <p:cNvSpPr/>
          <p:nvPr/>
        </p:nvSpPr>
        <p:spPr>
          <a:xfrm>
            <a:off x="1117601" y="4300034"/>
            <a:ext cx="4906799" cy="770816"/>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A. </a:t>
            </a:r>
            <a:r>
              <a:rPr lang="en-US" sz="3200" dirty="0">
                <a:solidFill>
                  <a:schemeClr val="bg1"/>
                </a:solidFill>
                <a:latin typeface="Times New Roman" panose="02020603050405020304" pitchFamily="18" charset="0"/>
                <a:cs typeface="Times New Roman" panose="02020603050405020304" pitchFamily="18" charset="0"/>
              </a:rPr>
              <a:t>10,3</a:t>
            </a:r>
            <a:r>
              <a:rPr lang="en-US" sz="3200" baseline="30000" dirty="0">
                <a:solidFill>
                  <a:schemeClr val="bg1"/>
                </a:solidFill>
                <a:latin typeface="Times New Roman" panose="02020603050405020304" pitchFamily="18" charset="0"/>
                <a:cs typeface="Times New Roman" panose="02020603050405020304" pitchFamily="18" charset="0"/>
              </a:rPr>
              <a:t>0</a:t>
            </a:r>
            <a:r>
              <a:rPr lang="en-US" sz="3200" dirty="0">
                <a:solidFill>
                  <a:schemeClr val="bg1"/>
                </a:solidFill>
                <a:latin typeface="Times New Roman" panose="02020603050405020304" pitchFamily="18" charset="0"/>
                <a:cs typeface="Times New Roman" panose="02020603050405020304" pitchFamily="18" charset="0"/>
              </a:rPr>
              <a:t>C</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6" name="Cloud 5"/>
          <p:cNvSpPr/>
          <p:nvPr/>
        </p:nvSpPr>
        <p:spPr>
          <a:xfrm>
            <a:off x="-683346" y="6292422"/>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dirty="0">
              <a:solidFill>
                <a:prstClr val="white"/>
              </a:solidFill>
              <a:latin typeface="+mj-lt"/>
            </a:endParaRPr>
          </a:p>
        </p:txBody>
      </p:sp>
      <p:sp>
        <p:nvSpPr>
          <p:cNvPr id="7" name="Cloud 6"/>
          <p:cNvSpPr/>
          <p:nvPr/>
        </p:nvSpPr>
        <p:spPr>
          <a:xfrm>
            <a:off x="13632601" y="635985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dirty="0">
              <a:solidFill>
                <a:prstClr val="white"/>
              </a:solidFill>
              <a:latin typeface="+mj-lt"/>
            </a:endParaRPr>
          </a:p>
        </p:txBody>
      </p:sp>
      <p:sp>
        <p:nvSpPr>
          <p:cNvPr id="8" name="Rectangle 7"/>
          <p:cNvSpPr/>
          <p:nvPr/>
        </p:nvSpPr>
        <p:spPr>
          <a:xfrm>
            <a:off x="6310615" y="4300034"/>
            <a:ext cx="4906799" cy="770816"/>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B. </a:t>
            </a:r>
            <a:r>
              <a:rPr lang="en-US" sz="3200" dirty="0">
                <a:solidFill>
                  <a:schemeClr val="bg1"/>
                </a:solidFill>
                <a:latin typeface="Times New Roman" panose="02020603050405020304" pitchFamily="18" charset="0"/>
                <a:cs typeface="Times New Roman" panose="02020603050405020304" pitchFamily="18" charset="0"/>
              </a:rPr>
              <a:t>-10,3</a:t>
            </a:r>
            <a:r>
              <a:rPr lang="en-US" sz="3200" baseline="30000" dirty="0">
                <a:solidFill>
                  <a:schemeClr val="bg1"/>
                </a:solidFill>
                <a:latin typeface="Times New Roman" panose="02020603050405020304" pitchFamily="18" charset="0"/>
                <a:cs typeface="Times New Roman" panose="02020603050405020304" pitchFamily="18" charset="0"/>
              </a:rPr>
              <a:t>0</a:t>
            </a:r>
            <a:r>
              <a:rPr lang="en-US" sz="3200" dirty="0">
                <a:solidFill>
                  <a:schemeClr val="bg1"/>
                </a:solidFill>
                <a:latin typeface="Times New Roman" panose="02020603050405020304" pitchFamily="18" charset="0"/>
                <a:cs typeface="Times New Roman" panose="02020603050405020304" pitchFamily="18" charset="0"/>
              </a:rPr>
              <a:t>C</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1117601" y="5428826"/>
            <a:ext cx="4906799" cy="770816"/>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C. </a:t>
            </a:r>
            <a:r>
              <a:rPr lang="en-US" sz="3200" dirty="0">
                <a:solidFill>
                  <a:schemeClr val="bg1"/>
                </a:solidFill>
                <a:latin typeface="Times New Roman" panose="02020603050405020304" pitchFamily="18" charset="0"/>
                <a:cs typeface="Times New Roman" panose="02020603050405020304" pitchFamily="18" charset="0"/>
              </a:rPr>
              <a:t>9,6</a:t>
            </a:r>
            <a:r>
              <a:rPr lang="en-US" sz="3200" baseline="30000" dirty="0">
                <a:solidFill>
                  <a:schemeClr val="bg1"/>
                </a:solidFill>
                <a:latin typeface="Times New Roman" panose="02020603050405020304" pitchFamily="18" charset="0"/>
                <a:cs typeface="Times New Roman" panose="02020603050405020304" pitchFamily="18" charset="0"/>
              </a:rPr>
              <a:t>0</a:t>
            </a:r>
            <a:r>
              <a:rPr lang="en-US" sz="3200" dirty="0">
                <a:solidFill>
                  <a:schemeClr val="bg1"/>
                </a:solidFill>
                <a:latin typeface="Times New Roman" panose="02020603050405020304" pitchFamily="18" charset="0"/>
                <a:cs typeface="Times New Roman" panose="02020603050405020304" pitchFamily="18" charset="0"/>
              </a:rPr>
              <a:t>C</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296581" y="5428826"/>
            <a:ext cx="4906799" cy="770816"/>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D. </a:t>
            </a:r>
            <a:r>
              <a:rPr lang="en-US" sz="3200" dirty="0">
                <a:solidFill>
                  <a:schemeClr val="bg1"/>
                </a:solidFill>
                <a:latin typeface="Times New Roman" panose="02020603050405020304" pitchFamily="18" charset="0"/>
                <a:cs typeface="Times New Roman" panose="02020603050405020304" pitchFamily="18" charset="0"/>
              </a:rPr>
              <a:t>0,7</a:t>
            </a:r>
            <a:r>
              <a:rPr lang="en-US" sz="3200" baseline="30000" dirty="0">
                <a:solidFill>
                  <a:schemeClr val="bg1"/>
                </a:solidFill>
                <a:latin typeface="Times New Roman" panose="02020603050405020304" pitchFamily="18" charset="0"/>
                <a:cs typeface="Times New Roman" panose="02020603050405020304" pitchFamily="18" charset="0"/>
              </a:rPr>
              <a:t>0</a:t>
            </a:r>
            <a:r>
              <a:rPr lang="en-US" sz="3200" dirty="0">
                <a:solidFill>
                  <a:schemeClr val="bg1"/>
                </a:solidFill>
                <a:latin typeface="Times New Roman" panose="02020603050405020304" pitchFamily="18" charset="0"/>
                <a:cs typeface="Times New Roman" panose="02020603050405020304" pitchFamily="18" charset="0"/>
              </a:rPr>
              <a:t>C</a:t>
            </a:r>
            <a:endParaRPr lang="vi-VN" sz="3200" dirty="0">
              <a:solidFill>
                <a:schemeClr val="bg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81601" y="4300034"/>
            <a:ext cx="885137" cy="708059"/>
          </a:xfrm>
          <a:prstGeom prst="rect">
            <a:avLst/>
          </a:prstGeom>
        </p:spPr>
      </p:pic>
      <p:pic>
        <p:nvPicPr>
          <p:cNvPr id="12" name="Picture 11"/>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81600" y="5428826"/>
            <a:ext cx="804536" cy="704088"/>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74615" y="5530426"/>
            <a:ext cx="804743" cy="707197"/>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74615" y="4300034"/>
            <a:ext cx="804743" cy="707197"/>
          </a:xfrm>
          <a:prstGeom prst="rect">
            <a:avLst/>
          </a:prstGeom>
        </p:spPr>
      </p:pic>
      <p:pic>
        <p:nvPicPr>
          <p:cNvPr id="15" name="COUNTDOWN TIMER ( v 679 ) 30 sec with sound music effects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743793" y="103610"/>
            <a:ext cx="1312509" cy="738286"/>
          </a:xfrm>
          <a:prstGeom prst="rect">
            <a:avLst/>
          </a:prstGeom>
        </p:spPr>
      </p:pic>
      <p:sp>
        <p:nvSpPr>
          <p:cNvPr id="16" name="Title 1"/>
          <p:cNvSpPr txBox="1">
            <a:spLocks/>
          </p:cNvSpPr>
          <p:nvPr/>
        </p:nvSpPr>
        <p:spPr>
          <a:xfrm>
            <a:off x="477598" y="423768"/>
            <a:ext cx="10009489" cy="3079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3: Theo </a:t>
            </a:r>
            <a:r>
              <a:rPr lang="en-US" sz="3600" dirty="0" err="1">
                <a:latin typeface="Times New Roman" panose="02020603050405020304" pitchFamily="18" charset="0"/>
                <a:cs typeface="Times New Roman" panose="02020603050405020304" pitchFamily="18" charset="0"/>
              </a:rPr>
              <a:t>đài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tỉnh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10 – 01 – 2021,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Sa Pa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-0,7</a:t>
            </a:r>
            <a:r>
              <a:rPr lang="en-US" sz="3600" baseline="30000" dirty="0">
                <a:latin typeface="Times New Roman" panose="02020603050405020304" pitchFamily="18" charset="0"/>
                <a:cs typeface="Times New Roman" panose="02020603050405020304" pitchFamily="18" charset="0"/>
              </a:rPr>
              <a:t>0</a:t>
            </a: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khoảng</a:t>
            </a:r>
            <a:r>
              <a:rPr lang="en-US" sz="3600" dirty="0">
                <a:latin typeface="Times New Roman" panose="02020603050405020304" pitchFamily="18" charset="0"/>
                <a:cs typeface="Times New Roman" panose="02020603050405020304" pitchFamily="18" charset="0"/>
              </a:rPr>
              <a:t> 9,6</a:t>
            </a:r>
            <a:r>
              <a:rPr lang="en-US" sz="3600" baseline="30000" dirty="0">
                <a:latin typeface="Times New Roman" panose="02020603050405020304" pitchFamily="18" charset="0"/>
                <a:cs typeface="Times New Roman" panose="02020603050405020304" pitchFamily="18" charset="0"/>
              </a:rPr>
              <a:t>0</a:t>
            </a: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Sa Pa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a:t>
            </a:r>
          </a:p>
        </p:txBody>
      </p:sp>
      <p:pic>
        <p:nvPicPr>
          <p:cNvPr id="23" name="Picture 2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377" y="5400251"/>
            <a:ext cx="714375" cy="1190625"/>
          </a:xfrm>
          <a:prstGeom prst="rect">
            <a:avLst/>
          </a:prstGeom>
        </p:spPr>
      </p:pic>
      <p:sp>
        <p:nvSpPr>
          <p:cNvPr id="24" name="Left Arrow 23">
            <a:hlinkClick r:id="rId17" action="ppaction://hlinksldjump"/>
          </p:cNvPr>
          <p:cNvSpPr/>
          <p:nvPr/>
        </p:nvSpPr>
        <p:spPr>
          <a:xfrm>
            <a:off x="11451540" y="5891567"/>
            <a:ext cx="626452" cy="6145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Tree>
    <p:extLst>
      <p:ext uri="{BB962C8B-B14F-4D97-AF65-F5344CB8AC3E}">
        <p14:creationId xmlns:p14="http://schemas.microsoft.com/office/powerpoint/2010/main" val="151066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2"/>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3"/>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4"/>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20000" fill="hold"/>
                                        <p:tgtEl>
                                          <p:spTgt spid="6"/>
                                        </p:tgtEl>
                                        <p:attrNameLst>
                                          <p:attrName>ppt_x</p:attrName>
                                        </p:attrNameLst>
                                      </p:cBhvr>
                                      <p:tavLst>
                                        <p:tav tm="0">
                                          <p:val>
                                            <p:strVal val="1+#ppt_w/2"/>
                                          </p:val>
                                        </p:tav>
                                        <p:tav tm="100000">
                                          <p:val>
                                            <p:strVal val="#ppt_x"/>
                                          </p:val>
                                        </p:tav>
                                      </p:tavLst>
                                    </p:anim>
                                    <p:anim calcmode="lin" valueType="num">
                                      <p:cBhvr additive="base">
                                        <p:cTn id="34" dur="20000" fill="hold"/>
                                        <p:tgtEl>
                                          <p:spTgt spid="6"/>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20000" fill="hold"/>
                                        <p:tgtEl>
                                          <p:spTgt spid="7"/>
                                        </p:tgtEl>
                                        <p:attrNameLst>
                                          <p:attrName>ppt_x</p:attrName>
                                        </p:attrNameLst>
                                      </p:cBhvr>
                                      <p:tavLst>
                                        <p:tav tm="0">
                                          <p:val>
                                            <p:strVal val="0-#ppt_w/2"/>
                                          </p:val>
                                        </p:tav>
                                        <p:tav tm="100000">
                                          <p:val>
                                            <p:strVal val="#ppt_x"/>
                                          </p:val>
                                        </p:tav>
                                      </p:tavLst>
                                    </p:anim>
                                    <p:anim calcmode="lin" valueType="num">
                                      <p:cBhvr additive="base">
                                        <p:cTn id="38" dur="20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304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5"/>
                                        </p:tgtEl>
                                        <p:attrNameLst>
                                          <p:attrName>fillcolor</p:attrName>
                                        </p:attrNameLst>
                                      </p:cBhvr>
                                      <p:to>
                                        <a:srgbClr val="FFF2CC"/>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250" fill="hold"/>
                                        <p:tgtEl>
                                          <p:spTgt spid="11"/>
                                        </p:tgtEl>
                                        <p:attrNameLst>
                                          <p:attrName>ppt_w</p:attrName>
                                        </p:attrNameLst>
                                      </p:cBhvr>
                                      <p:tavLst>
                                        <p:tav tm="0">
                                          <p:val>
                                            <p:strVal val="4*#ppt_w"/>
                                          </p:val>
                                        </p:tav>
                                        <p:tav tm="100000">
                                          <p:val>
                                            <p:strVal val="#ppt_w"/>
                                          </p:val>
                                        </p:tav>
                                      </p:tavLst>
                                    </p:anim>
                                    <p:anim calcmode="lin" valueType="num">
                                      <p:cBhvr>
                                        <p:cTn id="5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Check mark.wav"/>
                                        </p:tgtEl>
                                      </p:cMediaNode>
                                    </p:audio>
                                  </p:subTnLst>
                                </p:cTn>
                              </p:par>
                              <p:par>
                                <p:cTn id="54" presetID="1" presetClass="emph" presetSubtype="2" fill="hold" nodeType="withEffect">
                                  <p:stCondLst>
                                    <p:cond delay="1000"/>
                                  </p:stCondLst>
                                  <p:childTnLst>
                                    <p:animClr clrSpc="rgb" dir="cw">
                                      <p:cBhvr>
                                        <p:cTn id="55" dur="250" fill="hold"/>
                                        <p:tgtEl>
                                          <p:spTgt spid="5"/>
                                        </p:tgtEl>
                                        <p:attrNameLst>
                                          <p:attrName>fillcolor</p:attrName>
                                        </p:attrNameLst>
                                      </p:cBhvr>
                                      <p:to>
                                        <a:srgbClr val="00B050"/>
                                      </p:to>
                                    </p:animClr>
                                    <p:set>
                                      <p:cBhvr>
                                        <p:cTn id="56" dur="250" fill="hold"/>
                                        <p:tgtEl>
                                          <p:spTgt spid="5"/>
                                        </p:tgtEl>
                                        <p:attrNameLst>
                                          <p:attrName>fill.type</p:attrName>
                                        </p:attrNameLst>
                                      </p:cBhvr>
                                      <p:to>
                                        <p:strVal val="solid"/>
                                      </p:to>
                                    </p:set>
                                    <p:set>
                                      <p:cBhvr>
                                        <p:cTn id="5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8"/>
                                        </p:tgtEl>
                                        <p:attrNameLst>
                                          <p:attrName>fillcolor</p:attrName>
                                        </p:attrNameLst>
                                      </p:cBhvr>
                                      <p:to>
                                        <a:srgbClr val="FFF2CC"/>
                                      </p:to>
                                    </p:animClr>
                                    <p:set>
                                      <p:cBhvr>
                                        <p:cTn id="63" dur="250" fill="hold"/>
                                        <p:tgtEl>
                                          <p:spTgt spid="8"/>
                                        </p:tgtEl>
                                        <p:attrNameLst>
                                          <p:attrName>fill.type</p:attrName>
                                        </p:attrNameLst>
                                      </p:cBhvr>
                                      <p:to>
                                        <p:strVal val="solid"/>
                                      </p:to>
                                    </p:set>
                                    <p:set>
                                      <p:cBhvr>
                                        <p:cTn id="64" dur="250" fill="hold"/>
                                        <p:tgtEl>
                                          <p:spTgt spid="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14"/>
                                        </p:tgtEl>
                                        <p:attrNameLst>
                                          <p:attrName>style.visibility</p:attrName>
                                        </p:attrNameLst>
                                      </p:cBhvr>
                                      <p:to>
                                        <p:strVal val="visible"/>
                                      </p:to>
                                    </p:set>
                                    <p:anim calcmode="lin" valueType="num">
                                      <p:cBhvr>
                                        <p:cTn id="67" dur="250" fill="hold"/>
                                        <p:tgtEl>
                                          <p:spTgt spid="14"/>
                                        </p:tgtEl>
                                        <p:attrNameLst>
                                          <p:attrName>ppt_w</p:attrName>
                                        </p:attrNameLst>
                                      </p:cBhvr>
                                      <p:tavLst>
                                        <p:tav tm="0">
                                          <p:val>
                                            <p:strVal val="4*#ppt_w"/>
                                          </p:val>
                                        </p:tav>
                                        <p:tav tm="100000">
                                          <p:val>
                                            <p:strVal val="#ppt_w"/>
                                          </p:val>
                                        </p:tav>
                                      </p:tavLst>
                                    </p:anim>
                                    <p:anim calcmode="lin" valueType="num">
                                      <p:cBhvr>
                                        <p:cTn id="6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7" name="Wrong Buzzer.wav"/>
                                        </p:tgtEl>
                                      </p:cMediaNode>
                                    </p:audio>
                                  </p:subTnLst>
                                </p:cTn>
                              </p:par>
                              <p:par>
                                <p:cTn id="69" presetID="1" presetClass="emph" presetSubtype="2" fill="hold" nodeType="withEffect">
                                  <p:stCondLst>
                                    <p:cond delay="1000"/>
                                  </p:stCondLst>
                                  <p:childTnLst>
                                    <p:animClr clrSpc="rgb" dir="cw">
                                      <p:cBhvr>
                                        <p:cTn id="70" dur="250" fill="hold"/>
                                        <p:tgtEl>
                                          <p:spTgt spid="8"/>
                                        </p:tgtEl>
                                        <p:attrNameLst>
                                          <p:attrName>fillcolor</p:attrName>
                                        </p:attrNameLst>
                                      </p:cBhvr>
                                      <p:to>
                                        <a:srgbClr val="FFFF00"/>
                                      </p:to>
                                    </p:animClr>
                                    <p:set>
                                      <p:cBhvr>
                                        <p:cTn id="71" dur="250" fill="hold"/>
                                        <p:tgtEl>
                                          <p:spTgt spid="8"/>
                                        </p:tgtEl>
                                        <p:attrNameLst>
                                          <p:attrName>fill.type</p:attrName>
                                        </p:attrNameLst>
                                      </p:cBhvr>
                                      <p:to>
                                        <p:strVal val="solid"/>
                                      </p:to>
                                    </p:set>
                                    <p:set>
                                      <p:cBhvr>
                                        <p:cTn id="7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9"/>
                                        </p:tgtEl>
                                        <p:attrNameLst>
                                          <p:attrName>fillcolor</p:attrName>
                                        </p:attrNameLst>
                                      </p:cBhvr>
                                      <p:to>
                                        <a:srgbClr val="FFF2CC"/>
                                      </p:to>
                                    </p:animClr>
                                    <p:set>
                                      <p:cBhvr>
                                        <p:cTn id="78" dur="250" fill="hold"/>
                                        <p:tgtEl>
                                          <p:spTgt spid="9"/>
                                        </p:tgtEl>
                                        <p:attrNameLst>
                                          <p:attrName>fill.type</p:attrName>
                                        </p:attrNameLst>
                                      </p:cBhvr>
                                      <p:to>
                                        <p:strVal val="solid"/>
                                      </p:to>
                                    </p:set>
                                    <p:set>
                                      <p:cBhvr>
                                        <p:cTn id="79" dur="250" fill="hold"/>
                                        <p:tgtEl>
                                          <p:spTgt spid="9"/>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5"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12"/>
                                        </p:tgtEl>
                                        <p:attrNameLst>
                                          <p:attrName>style.visibility</p:attrName>
                                        </p:attrNameLst>
                                      </p:cBhvr>
                                      <p:to>
                                        <p:strVal val="visible"/>
                                      </p:to>
                                    </p:set>
                                    <p:anim calcmode="lin" valueType="num">
                                      <p:cBhvr>
                                        <p:cTn id="82" dur="250" fill="hold"/>
                                        <p:tgtEl>
                                          <p:spTgt spid="12"/>
                                        </p:tgtEl>
                                        <p:attrNameLst>
                                          <p:attrName>ppt_w</p:attrName>
                                        </p:attrNameLst>
                                      </p:cBhvr>
                                      <p:tavLst>
                                        <p:tav tm="0">
                                          <p:val>
                                            <p:strVal val="4*#ppt_w"/>
                                          </p:val>
                                        </p:tav>
                                        <p:tav tm="100000">
                                          <p:val>
                                            <p:strVal val="#ppt_w"/>
                                          </p:val>
                                        </p:tav>
                                      </p:tavLst>
                                    </p:anim>
                                    <p:anim calcmode="lin" valueType="num">
                                      <p:cBhvr>
                                        <p:cTn id="8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7" name="Wrong Buzzer.wav"/>
                                        </p:tgtEl>
                                      </p:cMediaNode>
                                    </p:audio>
                                  </p:subTnLst>
                                </p:cTn>
                              </p:par>
                              <p:par>
                                <p:cTn id="84" presetID="1" presetClass="emph" presetSubtype="2" fill="hold" nodeType="withEffect">
                                  <p:stCondLst>
                                    <p:cond delay="1000"/>
                                  </p:stCondLst>
                                  <p:childTnLst>
                                    <p:animClr clrSpc="rgb" dir="cw">
                                      <p:cBhvr>
                                        <p:cTn id="85" dur="250" fill="hold"/>
                                        <p:tgtEl>
                                          <p:spTgt spid="9"/>
                                        </p:tgtEl>
                                        <p:attrNameLst>
                                          <p:attrName>fillcolor</p:attrName>
                                        </p:attrNameLst>
                                      </p:cBhvr>
                                      <p:to>
                                        <a:srgbClr val="FFFF00"/>
                                      </p:to>
                                    </p:animClr>
                                    <p:set>
                                      <p:cBhvr>
                                        <p:cTn id="86" dur="250" fill="hold"/>
                                        <p:tgtEl>
                                          <p:spTgt spid="9"/>
                                        </p:tgtEl>
                                        <p:attrNameLst>
                                          <p:attrName>fill.type</p:attrName>
                                        </p:attrNameLst>
                                      </p:cBhvr>
                                      <p:to>
                                        <p:strVal val="solid"/>
                                      </p:to>
                                    </p:set>
                                    <p:set>
                                      <p:cBhvr>
                                        <p:cTn id="87"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8" restart="whenNotActive" fill="hold" evtFilter="cancelBubble" nodeType="interactiveSeq">
                <p:stCondLst>
                  <p:cond evt="onClick" delay="0">
                    <p:tgtEl>
                      <p:spTgt spid="10"/>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250" fill="hold"/>
                                        <p:tgtEl>
                                          <p:spTgt spid="10"/>
                                        </p:tgtEl>
                                        <p:attrNameLst>
                                          <p:attrName>fillcolor</p:attrName>
                                        </p:attrNameLst>
                                      </p:cBhvr>
                                      <p:to>
                                        <a:srgbClr val="FFF2CC"/>
                                      </p:to>
                                    </p:animClr>
                                    <p:set>
                                      <p:cBhvr>
                                        <p:cTn id="93" dur="250" fill="hold"/>
                                        <p:tgtEl>
                                          <p:spTgt spid="10"/>
                                        </p:tgtEl>
                                        <p:attrNameLst>
                                          <p:attrName>fill.type</p:attrName>
                                        </p:attrNameLst>
                                      </p:cBhvr>
                                      <p:to>
                                        <p:strVal val="solid"/>
                                      </p:to>
                                    </p:set>
                                    <p:set>
                                      <p:cBhvr>
                                        <p:cTn id="94" dur="250" fill="hold"/>
                                        <p:tgtEl>
                                          <p:spTgt spid="10"/>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5" name="click.wav"/>
                                        </p:tgtEl>
                                      </p:cMediaNode>
                                    </p:audio>
                                  </p:subTnLst>
                                </p:cTn>
                              </p:par>
                              <p:par>
                                <p:cTn id="95" presetID="23" presetClass="entr" presetSubtype="32" fill="hold" nodeType="withEffect">
                                  <p:stCondLst>
                                    <p:cond delay="1000"/>
                                  </p:stCondLst>
                                  <p:childTnLst>
                                    <p:set>
                                      <p:cBhvr>
                                        <p:cTn id="96" dur="1" fill="hold">
                                          <p:stCondLst>
                                            <p:cond delay="0"/>
                                          </p:stCondLst>
                                        </p:cTn>
                                        <p:tgtEl>
                                          <p:spTgt spid="13"/>
                                        </p:tgtEl>
                                        <p:attrNameLst>
                                          <p:attrName>style.visibility</p:attrName>
                                        </p:attrNameLst>
                                      </p:cBhvr>
                                      <p:to>
                                        <p:strVal val="visible"/>
                                      </p:to>
                                    </p:set>
                                    <p:anim calcmode="lin" valueType="num">
                                      <p:cBhvr>
                                        <p:cTn id="97" dur="250" fill="hold"/>
                                        <p:tgtEl>
                                          <p:spTgt spid="13"/>
                                        </p:tgtEl>
                                        <p:attrNameLst>
                                          <p:attrName>ppt_w</p:attrName>
                                        </p:attrNameLst>
                                      </p:cBhvr>
                                      <p:tavLst>
                                        <p:tav tm="0">
                                          <p:val>
                                            <p:strVal val="4*#ppt_w"/>
                                          </p:val>
                                        </p:tav>
                                        <p:tav tm="100000">
                                          <p:val>
                                            <p:strVal val="#ppt_w"/>
                                          </p:val>
                                        </p:tav>
                                      </p:tavLst>
                                    </p:anim>
                                    <p:anim calcmode="lin" valueType="num">
                                      <p:cBhvr>
                                        <p:cTn id="9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7" name="Wrong Buzzer.wav"/>
                                        </p:tgtEl>
                                      </p:cMediaNode>
                                    </p:audio>
                                  </p:subTnLst>
                                </p:cTn>
                              </p:par>
                              <p:par>
                                <p:cTn id="99" presetID="1" presetClass="emph" presetSubtype="2" fill="hold" nodeType="withEffect">
                                  <p:stCondLst>
                                    <p:cond delay="1000"/>
                                  </p:stCondLst>
                                  <p:childTnLst>
                                    <p:animClr clrSpc="rgb" dir="cw">
                                      <p:cBhvr>
                                        <p:cTn id="100" dur="250" fill="hold"/>
                                        <p:tgtEl>
                                          <p:spTgt spid="10"/>
                                        </p:tgtEl>
                                        <p:attrNameLst>
                                          <p:attrName>fillcolor</p:attrName>
                                        </p:attrNameLst>
                                      </p:cBhvr>
                                      <p:to>
                                        <a:srgbClr val="FFFF00"/>
                                      </p:to>
                                    </p:animClr>
                                    <p:set>
                                      <p:cBhvr>
                                        <p:cTn id="101" dur="250" fill="hold"/>
                                        <p:tgtEl>
                                          <p:spTgt spid="10"/>
                                        </p:tgtEl>
                                        <p:attrNameLst>
                                          <p:attrName>fill.type</p:attrName>
                                        </p:attrNameLst>
                                      </p:cBhvr>
                                      <p:to>
                                        <p:strVal val="solid"/>
                                      </p:to>
                                    </p:set>
                                    <p:set>
                                      <p:cBhvr>
                                        <p:cTn id="102"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video>
              <p:cMediaNode vol="80000">
                <p:cTn id="103" fill="hold" display="0">
                  <p:stCondLst>
                    <p:cond delay="indefinite"/>
                  </p:stCondLst>
                </p:cTn>
                <p:tgtEl>
                  <p:spTgt spid="15"/>
                </p:tgtEl>
              </p:cMediaNode>
            </p:video>
          </p:childTnLst>
        </p:cTn>
      </p:par>
    </p:tnLst>
    <p:bldLst>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0471"/>
          <a:stretch/>
        </p:blipFill>
        <p:spPr>
          <a:xfrm>
            <a:off x="0" y="0"/>
            <a:ext cx="12192000" cy="6815236"/>
          </a:xfrm>
        </p:spPr>
      </p:pic>
    </p:spTree>
    <p:extLst>
      <p:ext uri="{BB962C8B-B14F-4D97-AF65-F5344CB8AC3E}">
        <p14:creationId xmlns:p14="http://schemas.microsoft.com/office/powerpoint/2010/main" val="41717474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91293" y="5207909"/>
            <a:ext cx="1086500" cy="1182927"/>
          </a:xfrm>
          <a:prstGeom prst="rect">
            <a:avLst/>
          </a:prstGeom>
        </p:spPr>
      </p:pic>
      <p:pic>
        <p:nvPicPr>
          <p:cNvPr id="3" name="Picture 2"/>
          <p:cNvPicPr>
            <a:picLocks noChangeAspect="1"/>
          </p:cNvPicPr>
          <p:nvPr/>
        </p:nvPicPr>
        <p:blipFill>
          <a:blip r:embed="rId9"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674068" y="5954633"/>
            <a:ext cx="812889" cy="885032"/>
          </a:xfrm>
          <a:prstGeom prst="rect">
            <a:avLst/>
          </a:prstGeom>
        </p:spPr>
      </p:pic>
      <p:pic>
        <p:nvPicPr>
          <p:cNvPr id="4" name="Picture 3"/>
          <p:cNvPicPr>
            <a:picLocks noChangeAspect="1"/>
          </p:cNvPicPr>
          <p:nvPr/>
        </p:nvPicPr>
        <p:blipFill>
          <a:blip r:embed="rId10"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59109" y="7267800"/>
            <a:ext cx="520391" cy="566575"/>
          </a:xfrm>
          <a:prstGeom prst="rect">
            <a:avLst/>
          </a:prstGeom>
        </p:spPr>
      </p:pic>
      <p:sp>
        <p:nvSpPr>
          <p:cNvPr id="5" name="Rectangle 4"/>
          <p:cNvSpPr/>
          <p:nvPr/>
        </p:nvSpPr>
        <p:spPr>
          <a:xfrm>
            <a:off x="1007351" y="3833718"/>
            <a:ext cx="4906799" cy="77081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A. </a:t>
            </a:r>
            <a:r>
              <a:rPr lang="en-US" sz="3200" dirty="0">
                <a:solidFill>
                  <a:schemeClr val="bg1"/>
                </a:solidFill>
                <a:latin typeface="Times New Roman" panose="02020603050405020304" pitchFamily="18" charset="0"/>
                <a:cs typeface="Times New Roman" panose="02020603050405020304" pitchFamily="18" charset="0"/>
              </a:rPr>
              <a:t>14,934 m</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6" name="Cloud 5"/>
          <p:cNvSpPr/>
          <p:nvPr/>
        </p:nvSpPr>
        <p:spPr>
          <a:xfrm>
            <a:off x="-786216" y="703960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dirty="0">
              <a:solidFill>
                <a:prstClr val="white"/>
              </a:solidFill>
              <a:latin typeface="Times New Roman" panose="02020603050405020304" pitchFamily="18" charset="0"/>
              <a:cs typeface="Times New Roman" panose="02020603050405020304" pitchFamily="18" charset="0"/>
            </a:endParaRPr>
          </a:p>
        </p:txBody>
      </p:sp>
      <p:sp>
        <p:nvSpPr>
          <p:cNvPr id="7" name="Cloud 6"/>
          <p:cNvSpPr/>
          <p:nvPr/>
        </p:nvSpPr>
        <p:spPr>
          <a:xfrm>
            <a:off x="13529731" y="683991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027745" y="3837906"/>
            <a:ext cx="4906799" cy="77081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B. </a:t>
            </a:r>
            <a:r>
              <a:rPr lang="en-US" sz="3200" dirty="0">
                <a:solidFill>
                  <a:schemeClr val="bg1"/>
                </a:solidFill>
                <a:latin typeface="Times New Roman" panose="02020603050405020304" pitchFamily="18" charset="0"/>
                <a:cs typeface="Times New Roman" panose="02020603050405020304" pitchFamily="18" charset="0"/>
              </a:rPr>
              <a:t>29,868 m</a:t>
            </a:r>
            <a:endParaRPr lang="vi-VN" sz="32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1007351" y="4934833"/>
                <a:ext cx="4906799" cy="77081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Times New Roman" panose="02020603050405020304" pitchFamily="18" charset="0"/>
                    <a:cs typeface="Times New Roman" panose="02020603050405020304" pitchFamily="18" charset="0"/>
                  </a:rPr>
                  <a:t>C. </a:t>
                </a:r>
                <a14:m>
                  <m:oMath xmlns:m="http://schemas.openxmlformats.org/officeDocument/2006/math">
                    <m:r>
                      <a:rPr lang="en-US" sz="3200" b="0" i="0" smtClean="0">
                        <a:solidFill>
                          <a:schemeClr val="bg1"/>
                        </a:solidFill>
                        <a:latin typeface="Cambria Math" panose="02040503050406030204" pitchFamily="18" charset="0"/>
                        <a:cs typeface="Times New Roman" panose="02020603050405020304" pitchFamily="18" charset="0"/>
                      </a:rPr>
                      <m:t>7,467 </m:t>
                    </m:r>
                    <m:r>
                      <m:rPr>
                        <m:sty m:val="p"/>
                      </m:rPr>
                      <a:rPr lang="en-US" sz="3200" b="0" i="0" smtClean="0">
                        <a:solidFill>
                          <a:schemeClr val="bg1"/>
                        </a:solidFill>
                        <a:latin typeface="Cambria Math" panose="02040503050406030204" pitchFamily="18" charset="0"/>
                        <a:cs typeface="Times New Roman" panose="02020603050405020304" pitchFamily="18" charset="0"/>
                      </a:rPr>
                      <m:t>m</m:t>
                    </m:r>
                  </m:oMath>
                </a14:m>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07351" y="4934833"/>
                <a:ext cx="4906799" cy="770816"/>
              </a:xfrm>
              <a:prstGeom prst="rect">
                <a:avLst/>
              </a:prstGeom>
              <a:blipFill>
                <a:blip r:embed="rId11"/>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27745" y="4939021"/>
                <a:ext cx="4906799" cy="770816"/>
              </a:xfrm>
              <a:prstGeom prst="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mj-lt"/>
                    <a:cs typeface="Times New Roman" panose="02020603050405020304" pitchFamily="18" charset="0"/>
                  </a:rPr>
                  <a:t>D.</a:t>
                </a:r>
                <a:r>
                  <a:rPr lang="en-US" sz="3200" dirty="0">
                    <a:solidFill>
                      <a:schemeClr val="bg1"/>
                    </a:solidFill>
                    <a:latin typeface="+mj-lt"/>
                    <a:cs typeface="Times New Roman" panose="02020603050405020304" pitchFamily="18" charset="0"/>
                  </a:rPr>
                  <a:t> </a:t>
                </a:r>
                <a14:m>
                  <m:oMath xmlns:m="http://schemas.openxmlformats.org/officeDocument/2006/math">
                    <m:r>
                      <a:rPr lang="en-US" sz="3200" b="0" i="1" smtClean="0">
                        <a:solidFill>
                          <a:schemeClr val="bg1"/>
                        </a:solidFill>
                        <a:latin typeface="Cambria Math" panose="02040503050406030204" pitchFamily="18" charset="0"/>
                        <a:cs typeface="Times New Roman" panose="02020603050405020304" pitchFamily="18" charset="0"/>
                      </a:rPr>
                      <m:t>48,0998 </m:t>
                    </m:r>
                    <m:r>
                      <a:rPr lang="en-US" sz="3200" b="0" i="1" smtClean="0">
                        <a:solidFill>
                          <a:schemeClr val="bg1"/>
                        </a:solidFill>
                        <a:latin typeface="Cambria Math" panose="02040503050406030204" pitchFamily="18" charset="0"/>
                        <a:cs typeface="Times New Roman" panose="02020603050405020304" pitchFamily="18" charset="0"/>
                      </a:rPr>
                      <m:t>𝑚</m:t>
                    </m:r>
                  </m:oMath>
                </a14:m>
                <a:endParaRPr lang="vi-VN" sz="3200" dirty="0">
                  <a:solidFill>
                    <a:schemeClr val="bg1"/>
                  </a:solidFill>
                  <a:latin typeface="+mj-lt"/>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027745" y="4939021"/>
                <a:ext cx="4906799" cy="770816"/>
              </a:xfrm>
              <a:prstGeom prst="rect">
                <a:avLst/>
              </a:prstGeom>
              <a:blipFill>
                <a:blip r:embed="rId12"/>
                <a:stretch>
                  <a:fillRect l="-3230" b="-11811"/>
                </a:stretch>
              </a:blipFill>
              <a:ln w="28575">
                <a:noFill/>
              </a:ln>
            </p:spPr>
            <p:txBody>
              <a:bodyPr/>
              <a:lstStyle/>
              <a:p>
                <a:r>
                  <a:rPr lang="en-US">
                    <a:noFill/>
                  </a:rPr>
                  <a:t> </a:t>
                </a:r>
              </a:p>
            </p:txBody>
          </p:sp>
        </mc:Fallback>
      </mc:AlternateContent>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8426" y="3859192"/>
            <a:ext cx="805723" cy="708059"/>
          </a:xfrm>
          <a:prstGeom prst="rect">
            <a:avLst/>
          </a:prstGeom>
        </p:spPr>
      </p:pic>
      <p:pic>
        <p:nvPicPr>
          <p:cNvPr id="12" name="Picture 11"/>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09613" y="4968197"/>
            <a:ext cx="804536" cy="704088"/>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29801" y="4979794"/>
            <a:ext cx="804743" cy="707197"/>
          </a:xfrm>
          <a:prstGeom prst="rect">
            <a:avLst/>
          </a:prstGeom>
        </p:spPr>
      </p:pic>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29801" y="3910865"/>
            <a:ext cx="804743" cy="643793"/>
          </a:xfrm>
          <a:prstGeom prst="rect">
            <a:avLst/>
          </a:prstGeom>
        </p:spPr>
      </p:pic>
      <p:pic>
        <p:nvPicPr>
          <p:cNvPr id="15" name="COUNTDOWN TIMER ( v 679 ) 30 sec with sound music effects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0739321" y="190156"/>
            <a:ext cx="1312509" cy="738286"/>
          </a:xfrm>
          <a:prstGeom prst="rect">
            <a:avLst/>
          </a:prstGeom>
        </p:spPr>
      </p:pic>
      <p:sp>
        <p:nvSpPr>
          <p:cNvPr id="16" name="Title 1"/>
          <p:cNvSpPr txBox="1">
            <a:spLocks/>
          </p:cNvSpPr>
          <p:nvPr/>
        </p:nvSpPr>
        <p:spPr>
          <a:xfrm>
            <a:off x="753484" y="572408"/>
            <a:ext cx="9582310"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4: Chu vi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vườn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10,234 m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rộng</a:t>
            </a:r>
            <a:r>
              <a:rPr lang="en-US" sz="3600" dirty="0">
                <a:latin typeface="Times New Roman" panose="02020603050405020304" pitchFamily="18" charset="0"/>
                <a:cs typeface="Times New Roman" panose="02020603050405020304" pitchFamily="18" charset="0"/>
              </a:rPr>
              <a:t> 4,7 m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p>
        </p:txBody>
      </p:sp>
      <p:pic>
        <p:nvPicPr>
          <p:cNvPr id="23" name="Picture 2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377" y="5287237"/>
            <a:ext cx="714375" cy="1190625"/>
          </a:xfrm>
          <a:prstGeom prst="rect">
            <a:avLst/>
          </a:prstGeom>
        </p:spPr>
      </p:pic>
      <p:sp>
        <p:nvSpPr>
          <p:cNvPr id="24" name="Left Arrow 23">
            <a:hlinkClick r:id="rId19" action="ppaction://hlinksldjump"/>
          </p:cNvPr>
          <p:cNvSpPr/>
          <p:nvPr/>
        </p:nvSpPr>
        <p:spPr>
          <a:xfrm>
            <a:off x="11451540" y="5460059"/>
            <a:ext cx="626452" cy="6145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7" name="Rectangle 8"/>
          <p:cNvSpPr>
            <a:spLocks noChangeArrowheads="1"/>
          </p:cNvSpPr>
          <p:nvPr/>
        </p:nvSpPr>
        <p:spPr bwMode="auto">
          <a:xfrm>
            <a:off x="0" y="147176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39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2"/>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3"/>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4"/>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20000" fill="hold"/>
                                        <p:tgtEl>
                                          <p:spTgt spid="6"/>
                                        </p:tgtEl>
                                        <p:attrNameLst>
                                          <p:attrName>ppt_x</p:attrName>
                                        </p:attrNameLst>
                                      </p:cBhvr>
                                      <p:tavLst>
                                        <p:tav tm="0">
                                          <p:val>
                                            <p:strVal val="1+#ppt_w/2"/>
                                          </p:val>
                                        </p:tav>
                                        <p:tav tm="100000">
                                          <p:val>
                                            <p:strVal val="#ppt_x"/>
                                          </p:val>
                                        </p:tav>
                                      </p:tavLst>
                                    </p:anim>
                                    <p:anim calcmode="lin" valueType="num">
                                      <p:cBhvr additive="base">
                                        <p:cTn id="34" dur="20000" fill="hold"/>
                                        <p:tgtEl>
                                          <p:spTgt spid="6"/>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20000" fill="hold"/>
                                        <p:tgtEl>
                                          <p:spTgt spid="7"/>
                                        </p:tgtEl>
                                        <p:attrNameLst>
                                          <p:attrName>ppt_x</p:attrName>
                                        </p:attrNameLst>
                                      </p:cBhvr>
                                      <p:tavLst>
                                        <p:tav tm="0">
                                          <p:val>
                                            <p:strVal val="0-#ppt_w/2"/>
                                          </p:val>
                                        </p:tav>
                                        <p:tav tm="100000">
                                          <p:val>
                                            <p:strVal val="#ppt_x"/>
                                          </p:val>
                                        </p:tav>
                                      </p:tavLst>
                                    </p:anim>
                                    <p:anim calcmode="lin" valueType="num">
                                      <p:cBhvr additive="base">
                                        <p:cTn id="38" dur="20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304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5"/>
                                        </p:tgtEl>
                                        <p:attrNameLst>
                                          <p:attrName>fillcolor</p:attrName>
                                        </p:attrNameLst>
                                      </p:cBhvr>
                                      <p:to>
                                        <a:srgbClr val="FFF2CC"/>
                                      </p:to>
                                    </p:animClr>
                                    <p:set>
                                      <p:cBhvr>
                                        <p:cTn id="48" dur="250" fill="hold"/>
                                        <p:tgtEl>
                                          <p:spTgt spid="5"/>
                                        </p:tgtEl>
                                        <p:attrNameLst>
                                          <p:attrName>fill.type</p:attrName>
                                        </p:attrNameLst>
                                      </p:cBhvr>
                                      <p:to>
                                        <p:strVal val="solid"/>
                                      </p:to>
                                    </p:set>
                                    <p:set>
                                      <p:cBhvr>
                                        <p:cTn id="49" dur="250" fill="hold"/>
                                        <p:tgtEl>
                                          <p:spTgt spid="5"/>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250" fill="hold"/>
                                        <p:tgtEl>
                                          <p:spTgt spid="11"/>
                                        </p:tgtEl>
                                        <p:attrNameLst>
                                          <p:attrName>ppt_w</p:attrName>
                                        </p:attrNameLst>
                                      </p:cBhvr>
                                      <p:tavLst>
                                        <p:tav tm="0">
                                          <p:val>
                                            <p:strVal val="4*#ppt_w"/>
                                          </p:val>
                                        </p:tav>
                                        <p:tav tm="100000">
                                          <p:val>
                                            <p:strVal val="#ppt_w"/>
                                          </p:val>
                                        </p:tav>
                                      </p:tavLst>
                                    </p:anim>
                                    <p:anim calcmode="lin" valueType="num">
                                      <p:cBhvr>
                                        <p:cTn id="53"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5"/>
                                        </p:tgtEl>
                                        <p:attrNameLst>
                                          <p:attrName>fillcolor</p:attrName>
                                        </p:attrNameLst>
                                      </p:cBhvr>
                                      <p:to>
                                        <a:srgbClr val="FFFF00"/>
                                      </p:to>
                                    </p:animClr>
                                    <p:set>
                                      <p:cBhvr>
                                        <p:cTn id="56" dur="250" fill="hold"/>
                                        <p:tgtEl>
                                          <p:spTgt spid="5"/>
                                        </p:tgtEl>
                                        <p:attrNameLst>
                                          <p:attrName>fill.type</p:attrName>
                                        </p:attrNameLst>
                                      </p:cBhvr>
                                      <p:to>
                                        <p:strVal val="solid"/>
                                      </p:to>
                                    </p:set>
                                    <p:set>
                                      <p:cBhvr>
                                        <p:cTn id="57"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8"/>
                                        </p:tgtEl>
                                        <p:attrNameLst>
                                          <p:attrName>fillcolor</p:attrName>
                                        </p:attrNameLst>
                                      </p:cBhvr>
                                      <p:to>
                                        <a:srgbClr val="FFF2CC"/>
                                      </p:to>
                                    </p:animClr>
                                    <p:set>
                                      <p:cBhvr>
                                        <p:cTn id="63" dur="250" fill="hold"/>
                                        <p:tgtEl>
                                          <p:spTgt spid="8"/>
                                        </p:tgtEl>
                                        <p:attrNameLst>
                                          <p:attrName>fill.type</p:attrName>
                                        </p:attrNameLst>
                                      </p:cBhvr>
                                      <p:to>
                                        <p:strVal val="solid"/>
                                      </p:to>
                                    </p:set>
                                    <p:set>
                                      <p:cBhvr>
                                        <p:cTn id="64" dur="250" fill="hold"/>
                                        <p:tgtEl>
                                          <p:spTgt spid="8"/>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14"/>
                                        </p:tgtEl>
                                        <p:attrNameLst>
                                          <p:attrName>style.visibility</p:attrName>
                                        </p:attrNameLst>
                                      </p:cBhvr>
                                      <p:to>
                                        <p:strVal val="visible"/>
                                      </p:to>
                                    </p:set>
                                    <p:anim calcmode="lin" valueType="num">
                                      <p:cBhvr>
                                        <p:cTn id="67" dur="250" fill="hold"/>
                                        <p:tgtEl>
                                          <p:spTgt spid="14"/>
                                        </p:tgtEl>
                                        <p:attrNameLst>
                                          <p:attrName>ppt_w</p:attrName>
                                        </p:attrNameLst>
                                      </p:cBhvr>
                                      <p:tavLst>
                                        <p:tav tm="0">
                                          <p:val>
                                            <p:strVal val="4*#ppt_w"/>
                                          </p:val>
                                        </p:tav>
                                        <p:tav tm="100000">
                                          <p:val>
                                            <p:strVal val="#ppt_w"/>
                                          </p:val>
                                        </p:tav>
                                      </p:tavLst>
                                    </p:anim>
                                    <p:anim calcmode="lin" valueType="num">
                                      <p:cBhvr>
                                        <p:cTn id="6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7" name="Check mark.wav"/>
                                        </p:tgtEl>
                                      </p:cMediaNode>
                                    </p:audio>
                                  </p:subTnLst>
                                </p:cTn>
                              </p:par>
                              <p:par>
                                <p:cTn id="69" presetID="1" presetClass="emph" presetSubtype="2" fill="hold" nodeType="withEffect">
                                  <p:stCondLst>
                                    <p:cond delay="1000"/>
                                  </p:stCondLst>
                                  <p:childTnLst>
                                    <p:animClr clrSpc="rgb" dir="cw">
                                      <p:cBhvr>
                                        <p:cTn id="70" dur="250" fill="hold"/>
                                        <p:tgtEl>
                                          <p:spTgt spid="8"/>
                                        </p:tgtEl>
                                        <p:attrNameLst>
                                          <p:attrName>fillcolor</p:attrName>
                                        </p:attrNameLst>
                                      </p:cBhvr>
                                      <p:to>
                                        <a:srgbClr val="00B050"/>
                                      </p:to>
                                    </p:animClr>
                                    <p:set>
                                      <p:cBhvr>
                                        <p:cTn id="71" dur="250" fill="hold"/>
                                        <p:tgtEl>
                                          <p:spTgt spid="8"/>
                                        </p:tgtEl>
                                        <p:attrNameLst>
                                          <p:attrName>fill.type</p:attrName>
                                        </p:attrNameLst>
                                      </p:cBhvr>
                                      <p:to>
                                        <p:strVal val="solid"/>
                                      </p:to>
                                    </p:set>
                                    <p:set>
                                      <p:cBhvr>
                                        <p:cTn id="7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9"/>
                                        </p:tgtEl>
                                        <p:attrNameLst>
                                          <p:attrName>fillcolor</p:attrName>
                                        </p:attrNameLst>
                                      </p:cBhvr>
                                      <p:to>
                                        <a:srgbClr val="FFF2CC"/>
                                      </p:to>
                                    </p:animClr>
                                    <p:set>
                                      <p:cBhvr>
                                        <p:cTn id="78" dur="250" fill="hold"/>
                                        <p:tgtEl>
                                          <p:spTgt spid="9"/>
                                        </p:tgtEl>
                                        <p:attrNameLst>
                                          <p:attrName>fill.type</p:attrName>
                                        </p:attrNameLst>
                                      </p:cBhvr>
                                      <p:to>
                                        <p:strVal val="solid"/>
                                      </p:to>
                                    </p:set>
                                    <p:set>
                                      <p:cBhvr>
                                        <p:cTn id="79" dur="250" fill="hold"/>
                                        <p:tgtEl>
                                          <p:spTgt spid="9"/>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5"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12"/>
                                        </p:tgtEl>
                                        <p:attrNameLst>
                                          <p:attrName>style.visibility</p:attrName>
                                        </p:attrNameLst>
                                      </p:cBhvr>
                                      <p:to>
                                        <p:strVal val="visible"/>
                                      </p:to>
                                    </p:set>
                                    <p:anim calcmode="lin" valueType="num">
                                      <p:cBhvr>
                                        <p:cTn id="82" dur="250" fill="hold"/>
                                        <p:tgtEl>
                                          <p:spTgt spid="12"/>
                                        </p:tgtEl>
                                        <p:attrNameLst>
                                          <p:attrName>ppt_w</p:attrName>
                                        </p:attrNameLst>
                                      </p:cBhvr>
                                      <p:tavLst>
                                        <p:tav tm="0">
                                          <p:val>
                                            <p:strVal val="4*#ppt_w"/>
                                          </p:val>
                                        </p:tav>
                                        <p:tav tm="100000">
                                          <p:val>
                                            <p:strVal val="#ppt_w"/>
                                          </p:val>
                                        </p:tav>
                                      </p:tavLst>
                                    </p:anim>
                                    <p:anim calcmode="lin" valueType="num">
                                      <p:cBhvr>
                                        <p:cTn id="83"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6" name="Wrong Buzzer.wav"/>
                                        </p:tgtEl>
                                      </p:cMediaNode>
                                    </p:audio>
                                  </p:subTnLst>
                                </p:cTn>
                              </p:par>
                              <p:par>
                                <p:cTn id="84" presetID="1" presetClass="emph" presetSubtype="2" fill="hold" nodeType="withEffect">
                                  <p:stCondLst>
                                    <p:cond delay="1000"/>
                                  </p:stCondLst>
                                  <p:childTnLst>
                                    <p:animClr clrSpc="rgb" dir="cw">
                                      <p:cBhvr>
                                        <p:cTn id="85" dur="250" fill="hold"/>
                                        <p:tgtEl>
                                          <p:spTgt spid="9"/>
                                        </p:tgtEl>
                                        <p:attrNameLst>
                                          <p:attrName>fillcolor</p:attrName>
                                        </p:attrNameLst>
                                      </p:cBhvr>
                                      <p:to>
                                        <a:srgbClr val="FFFF00"/>
                                      </p:to>
                                    </p:animClr>
                                    <p:set>
                                      <p:cBhvr>
                                        <p:cTn id="86" dur="250" fill="hold"/>
                                        <p:tgtEl>
                                          <p:spTgt spid="9"/>
                                        </p:tgtEl>
                                        <p:attrNameLst>
                                          <p:attrName>fill.type</p:attrName>
                                        </p:attrNameLst>
                                      </p:cBhvr>
                                      <p:to>
                                        <p:strVal val="solid"/>
                                      </p:to>
                                    </p:set>
                                    <p:set>
                                      <p:cBhvr>
                                        <p:cTn id="87"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8" restart="whenNotActive" fill="hold" evtFilter="cancelBubble" nodeType="interactiveSeq">
                <p:stCondLst>
                  <p:cond evt="onClick" delay="0">
                    <p:tgtEl>
                      <p:spTgt spid="10"/>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250" fill="hold"/>
                                        <p:tgtEl>
                                          <p:spTgt spid="10"/>
                                        </p:tgtEl>
                                        <p:attrNameLst>
                                          <p:attrName>fillcolor</p:attrName>
                                        </p:attrNameLst>
                                      </p:cBhvr>
                                      <p:to>
                                        <a:srgbClr val="FFF2CC"/>
                                      </p:to>
                                    </p:animClr>
                                    <p:set>
                                      <p:cBhvr>
                                        <p:cTn id="93" dur="250" fill="hold"/>
                                        <p:tgtEl>
                                          <p:spTgt spid="10"/>
                                        </p:tgtEl>
                                        <p:attrNameLst>
                                          <p:attrName>fill.type</p:attrName>
                                        </p:attrNameLst>
                                      </p:cBhvr>
                                      <p:to>
                                        <p:strVal val="solid"/>
                                      </p:to>
                                    </p:set>
                                    <p:set>
                                      <p:cBhvr>
                                        <p:cTn id="94" dur="250" fill="hold"/>
                                        <p:tgtEl>
                                          <p:spTgt spid="10"/>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5" name="click.wav"/>
                                        </p:tgtEl>
                                      </p:cMediaNode>
                                    </p:audio>
                                  </p:subTnLst>
                                </p:cTn>
                              </p:par>
                              <p:par>
                                <p:cTn id="95" presetID="23" presetClass="entr" presetSubtype="32" fill="hold" nodeType="withEffect">
                                  <p:stCondLst>
                                    <p:cond delay="1000"/>
                                  </p:stCondLst>
                                  <p:childTnLst>
                                    <p:set>
                                      <p:cBhvr>
                                        <p:cTn id="96" dur="1" fill="hold">
                                          <p:stCondLst>
                                            <p:cond delay="0"/>
                                          </p:stCondLst>
                                        </p:cTn>
                                        <p:tgtEl>
                                          <p:spTgt spid="13"/>
                                        </p:tgtEl>
                                        <p:attrNameLst>
                                          <p:attrName>style.visibility</p:attrName>
                                        </p:attrNameLst>
                                      </p:cBhvr>
                                      <p:to>
                                        <p:strVal val="visible"/>
                                      </p:to>
                                    </p:set>
                                    <p:anim calcmode="lin" valueType="num">
                                      <p:cBhvr>
                                        <p:cTn id="97" dur="250" fill="hold"/>
                                        <p:tgtEl>
                                          <p:spTgt spid="13"/>
                                        </p:tgtEl>
                                        <p:attrNameLst>
                                          <p:attrName>ppt_w</p:attrName>
                                        </p:attrNameLst>
                                      </p:cBhvr>
                                      <p:tavLst>
                                        <p:tav tm="0">
                                          <p:val>
                                            <p:strVal val="4*#ppt_w"/>
                                          </p:val>
                                        </p:tav>
                                        <p:tav tm="100000">
                                          <p:val>
                                            <p:strVal val="#ppt_w"/>
                                          </p:val>
                                        </p:tav>
                                      </p:tavLst>
                                    </p:anim>
                                    <p:anim calcmode="lin" valueType="num">
                                      <p:cBhvr>
                                        <p:cTn id="98"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6" name="Wrong Buzzer.wav"/>
                                        </p:tgtEl>
                                      </p:cMediaNode>
                                    </p:audio>
                                  </p:subTnLst>
                                </p:cTn>
                              </p:par>
                              <p:par>
                                <p:cTn id="99" presetID="1" presetClass="emph" presetSubtype="2" fill="hold" nodeType="withEffect">
                                  <p:stCondLst>
                                    <p:cond delay="1000"/>
                                  </p:stCondLst>
                                  <p:childTnLst>
                                    <p:animClr clrSpc="rgb" dir="cw">
                                      <p:cBhvr>
                                        <p:cTn id="100" dur="250" fill="hold"/>
                                        <p:tgtEl>
                                          <p:spTgt spid="10"/>
                                        </p:tgtEl>
                                        <p:attrNameLst>
                                          <p:attrName>fillcolor</p:attrName>
                                        </p:attrNameLst>
                                      </p:cBhvr>
                                      <p:to>
                                        <a:srgbClr val="FFFF00"/>
                                      </p:to>
                                    </p:animClr>
                                    <p:set>
                                      <p:cBhvr>
                                        <p:cTn id="101" dur="250" fill="hold"/>
                                        <p:tgtEl>
                                          <p:spTgt spid="10"/>
                                        </p:tgtEl>
                                        <p:attrNameLst>
                                          <p:attrName>fill.type</p:attrName>
                                        </p:attrNameLst>
                                      </p:cBhvr>
                                      <p:to>
                                        <p:strVal val="solid"/>
                                      </p:to>
                                    </p:set>
                                    <p:set>
                                      <p:cBhvr>
                                        <p:cTn id="102"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video>
              <p:cMediaNode vol="80000">
                <p:cTn id="103" fill="hold" display="0">
                  <p:stCondLst>
                    <p:cond delay="indefinite"/>
                  </p:stCondLst>
                </p:cTn>
                <p:tgtEl>
                  <p:spTgt spid="15"/>
                </p:tgtEl>
              </p:cMediaNode>
            </p:video>
          </p:childTnLst>
        </p:cTn>
      </p:par>
    </p:tnLst>
    <p:bldLst>
      <p:bldP spid="5" grpId="0" animBg="1"/>
      <p:bldP spid="6"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8"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2808931" y="3182365"/>
            <a:ext cx="1086500" cy="1182927"/>
          </a:xfrm>
          <a:prstGeom prst="rect">
            <a:avLst/>
          </a:prstGeom>
        </p:spPr>
      </p:pic>
      <p:pic>
        <p:nvPicPr>
          <p:cNvPr id="22" name="Picture 21"/>
          <p:cNvPicPr>
            <a:picLocks noChangeAspect="1"/>
          </p:cNvPicPr>
          <p:nvPr/>
        </p:nvPicPr>
        <p:blipFill>
          <a:blip r:embed="rId9"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594058" y="7064745"/>
            <a:ext cx="812889" cy="885032"/>
          </a:xfrm>
          <a:prstGeom prst="rect">
            <a:avLst/>
          </a:prstGeom>
        </p:spPr>
      </p:pic>
      <p:pic>
        <p:nvPicPr>
          <p:cNvPr id="25" name="Picture 24"/>
          <p:cNvPicPr>
            <a:picLocks noChangeAspect="1"/>
          </p:cNvPicPr>
          <p:nvPr/>
        </p:nvPicPr>
        <p:blipFill>
          <a:blip r:embed="rId10" cstate="print">
            <a:biLevel thresh="25000"/>
            <a:extLst>
              <a:ext uri="{BEBA8EAE-BF5A-486C-A8C5-ECC9F3942E4B}">
                <a14:imgProps xmlns:a14="http://schemas.microsoft.com/office/drawing/2010/main">
                  <a14:imgLayer>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179099" y="7679280"/>
            <a:ext cx="520391" cy="566575"/>
          </a:xfrm>
          <a:prstGeom prst="rect">
            <a:avLst/>
          </a:prstGeom>
        </p:spPr>
      </p:pic>
      <p:sp>
        <p:nvSpPr>
          <p:cNvPr id="26" name="Rectangle 25"/>
          <p:cNvSpPr/>
          <p:nvPr/>
        </p:nvSpPr>
        <p:spPr>
          <a:xfrm>
            <a:off x="927341" y="4280512"/>
            <a:ext cx="4906799" cy="770816"/>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mj-lt"/>
              </a:rPr>
              <a:t>A. </a:t>
            </a:r>
            <a:r>
              <a:rPr lang="en-US" sz="3200" dirty="0">
                <a:solidFill>
                  <a:schemeClr val="bg1"/>
                </a:solidFill>
                <a:latin typeface="Times New Roman" panose="02020603050405020304" pitchFamily="18" charset="0"/>
                <a:cs typeface="Times New Roman" panose="02020603050405020304" pitchFamily="18" charset="0"/>
              </a:rPr>
              <a:t>9,8596 km</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27" name="Cloud 26"/>
          <p:cNvSpPr/>
          <p:nvPr/>
        </p:nvSpPr>
        <p:spPr>
          <a:xfrm>
            <a:off x="-866226" y="745108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dirty="0">
              <a:solidFill>
                <a:prstClr val="white"/>
              </a:solidFill>
              <a:latin typeface="Arial" panose="020B0604020202020204" pitchFamily="34" charset="0"/>
            </a:endParaRPr>
          </a:p>
        </p:txBody>
      </p:sp>
      <p:sp>
        <p:nvSpPr>
          <p:cNvPr id="28" name="Cloud 27"/>
          <p:cNvSpPr/>
          <p:nvPr/>
        </p:nvSpPr>
        <p:spPr>
          <a:xfrm>
            <a:off x="13449721" y="725139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377">
              <a:defRPr/>
            </a:pPr>
            <a:endParaRPr lang="vi-VN" sz="1867" dirty="0">
              <a:solidFill>
                <a:prstClr val="white"/>
              </a:solidFill>
              <a:latin typeface="Arial" panose="020B0604020202020204" pitchFamily="34" charset="0"/>
            </a:endParaRPr>
          </a:p>
        </p:txBody>
      </p:sp>
      <p:sp>
        <p:nvSpPr>
          <p:cNvPr id="29" name="Rectangle 28"/>
          <p:cNvSpPr/>
          <p:nvPr/>
        </p:nvSpPr>
        <p:spPr>
          <a:xfrm>
            <a:off x="5947735" y="4284700"/>
            <a:ext cx="4906799" cy="770816"/>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mj-lt"/>
              </a:rPr>
              <a:t>B. </a:t>
            </a:r>
            <a:r>
              <a:rPr lang="en-US" sz="3200" dirty="0">
                <a:solidFill>
                  <a:schemeClr val="bg1"/>
                </a:solidFill>
                <a:latin typeface="Times New Roman" panose="02020603050405020304" pitchFamily="18" charset="0"/>
                <a:cs typeface="Times New Roman" panose="02020603050405020304" pitchFamily="18" charset="0"/>
              </a:rPr>
              <a:t>15,2 km</a:t>
            </a:r>
            <a:endParaRPr lang="vi-VN" sz="32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Rectangle 29"/>
              <p:cNvSpPr/>
              <p:nvPr/>
            </p:nvSpPr>
            <p:spPr>
              <a:xfrm>
                <a:off x="927341" y="5387409"/>
                <a:ext cx="4906799" cy="770816"/>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mj-lt"/>
                  </a:rPr>
                  <a:t>C. </a:t>
                </a:r>
                <a14:m>
                  <m:oMath xmlns:m="http://schemas.openxmlformats.org/officeDocument/2006/math">
                    <m:r>
                      <a:rPr lang="en-US" sz="3200" i="1">
                        <a:solidFill>
                          <a:schemeClr val="bg1"/>
                        </a:solidFill>
                        <a:latin typeface="Cambria Math" panose="02040503050406030204" pitchFamily="18" charset="0"/>
                        <a:cs typeface="Times New Roman" panose="02020603050405020304" pitchFamily="18" charset="0"/>
                      </a:rPr>
                      <m:t>20</m:t>
                    </m:r>
                    <m:r>
                      <a:rPr lang="en-US" sz="3200" i="1">
                        <a:solidFill>
                          <a:schemeClr val="bg1"/>
                        </a:solidFill>
                        <a:latin typeface="Cambria Math" panose="02040503050406030204" pitchFamily="18" charset="0"/>
                        <a:cs typeface="Times New Roman" panose="02020603050405020304" pitchFamily="18" charset="0"/>
                      </a:rPr>
                      <m:t> </m:t>
                    </m:r>
                    <m:r>
                      <m:rPr>
                        <m:sty m:val="p"/>
                      </m:rPr>
                      <a:rPr lang="en-US" sz="3200">
                        <a:solidFill>
                          <a:schemeClr val="bg1"/>
                        </a:solidFill>
                        <a:latin typeface="Cambria Math" panose="02040503050406030204" pitchFamily="18" charset="0"/>
                        <a:cs typeface="Times New Roman" panose="02020603050405020304" pitchFamily="18" charset="0"/>
                      </a:rPr>
                      <m:t>km</m:t>
                    </m:r>
                  </m:oMath>
                </a14:m>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927341" y="5387409"/>
                <a:ext cx="4906799" cy="770816"/>
              </a:xfrm>
              <a:prstGeom prst="rect">
                <a:avLst/>
              </a:prstGeom>
              <a:blipFill>
                <a:blip r:embed="rId11"/>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5947735" y="5391597"/>
                <a:ext cx="4906799" cy="770816"/>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914377">
                  <a:defRPr/>
                </a:pPr>
                <a:r>
                  <a:rPr lang="vi-VN" sz="3200" dirty="0">
                    <a:solidFill>
                      <a:schemeClr val="bg1"/>
                    </a:solidFill>
                    <a:latin typeface="+mj-lt"/>
                  </a:rPr>
                  <a:t>D. </a:t>
                </a:r>
                <a14:m>
                  <m:oMath xmlns:m="http://schemas.openxmlformats.org/officeDocument/2006/math">
                    <m:r>
                      <a:rPr lang="en-US" sz="3200">
                        <a:solidFill>
                          <a:schemeClr val="bg1"/>
                        </a:solidFill>
                        <a:latin typeface="Cambria Math" panose="02040503050406030204" pitchFamily="18" charset="0"/>
                        <a:cs typeface="Times New Roman" panose="02020603050405020304" pitchFamily="18" charset="0"/>
                      </a:rPr>
                      <m:t>10</m:t>
                    </m:r>
                    <m:r>
                      <a:rPr lang="en-US" sz="3200">
                        <a:solidFill>
                          <a:schemeClr val="bg1"/>
                        </a:solidFill>
                        <a:latin typeface="Cambria Math" panose="02040503050406030204" pitchFamily="18" charset="0"/>
                        <a:cs typeface="Times New Roman" panose="02020603050405020304" pitchFamily="18" charset="0"/>
                      </a:rPr>
                      <m:t> </m:t>
                    </m:r>
                    <m:r>
                      <m:rPr>
                        <m:sty m:val="p"/>
                      </m:rPr>
                      <a:rPr lang="en-US" sz="3200">
                        <a:solidFill>
                          <a:schemeClr val="bg1"/>
                        </a:solidFill>
                        <a:latin typeface="Cambria Math" panose="02040503050406030204" pitchFamily="18" charset="0"/>
                        <a:cs typeface="Times New Roman" panose="02020603050405020304" pitchFamily="18" charset="0"/>
                      </a:rPr>
                      <m:t>km</m:t>
                    </m:r>
                  </m:oMath>
                </a14:m>
                <a:endParaRPr lang="vi-VN" sz="32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5947735" y="5391597"/>
                <a:ext cx="4906799" cy="770816"/>
              </a:xfrm>
              <a:prstGeom prst="rect">
                <a:avLst/>
              </a:prstGeom>
              <a:blipFill>
                <a:blip r:embed="rId12"/>
                <a:stretch>
                  <a:fillRect l="-3230" b="-12598"/>
                </a:stretch>
              </a:blipFill>
              <a:ln w="28575">
                <a:noFill/>
              </a:ln>
            </p:spPr>
            <p:txBody>
              <a:bodyPr/>
              <a:lstStyle/>
              <a:p>
                <a:r>
                  <a:rPr lang="en-US">
                    <a:noFill/>
                  </a:rPr>
                  <a:t> </a:t>
                </a:r>
              </a:p>
            </p:txBody>
          </p:sp>
        </mc:Fallback>
      </mc:AlternateContent>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28416" y="4305986"/>
            <a:ext cx="805723" cy="708059"/>
          </a:xfrm>
          <a:prstGeom prst="rect">
            <a:avLst/>
          </a:prstGeom>
        </p:spPr>
      </p:pic>
      <p:pic>
        <p:nvPicPr>
          <p:cNvPr id="33" name="Pictur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29603" y="5451003"/>
            <a:ext cx="804536" cy="643628"/>
          </a:xfrm>
          <a:prstGeom prst="rect">
            <a:avLst/>
          </a:prstGeom>
        </p:spPr>
      </p:pic>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49791" y="5432370"/>
            <a:ext cx="804743" cy="707197"/>
          </a:xfrm>
          <a:prstGeom prst="rect">
            <a:avLst/>
          </a:prstGeom>
        </p:spPr>
      </p:pic>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21941" y="4357659"/>
            <a:ext cx="732592" cy="643793"/>
          </a:xfrm>
          <a:prstGeom prst="rect">
            <a:avLst/>
          </a:prstGeom>
        </p:spPr>
      </p:pic>
      <p:pic>
        <p:nvPicPr>
          <p:cNvPr id="36" name="COUNTDOWN TIMER ( v 679 ) 30 sec with sound music effects 4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0802279" y="89711"/>
            <a:ext cx="1312509" cy="738286"/>
          </a:xfrm>
          <a:prstGeom prst="rect">
            <a:avLst/>
          </a:prstGeom>
        </p:spPr>
      </p:pic>
      <p:pic>
        <p:nvPicPr>
          <p:cNvPr id="37" name="Picture 36">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377" y="5667375"/>
            <a:ext cx="714375" cy="1190625"/>
          </a:xfrm>
          <a:prstGeom prst="rect">
            <a:avLst/>
          </a:prstGeom>
        </p:spPr>
      </p:pic>
      <p:grpSp>
        <p:nvGrpSpPr>
          <p:cNvPr id="39" name="Group 38"/>
          <p:cNvGrpSpPr/>
          <p:nvPr/>
        </p:nvGrpSpPr>
        <p:grpSpPr>
          <a:xfrm>
            <a:off x="857992" y="572408"/>
            <a:ext cx="9828898" cy="3050795"/>
            <a:chOff x="753484" y="572408"/>
            <a:chExt cx="9828898" cy="3050795"/>
          </a:xfrm>
        </p:grpSpPr>
        <p:sp>
          <p:nvSpPr>
            <p:cNvPr id="40" name="Title 1"/>
            <p:cNvSpPr txBox="1">
              <a:spLocks/>
            </p:cNvSpPr>
            <p:nvPr/>
          </p:nvSpPr>
          <p:spPr>
            <a:xfrm>
              <a:off x="753484" y="572408"/>
              <a:ext cx="9828898" cy="30507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Đèo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6,28 km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a:t>
              </a:r>
            </a:p>
          </p:txBody>
        </p:sp>
        <p:graphicFrame>
          <p:nvGraphicFramePr>
            <p:cNvPr id="41" name="Object 40"/>
            <p:cNvGraphicFramePr>
              <a:graphicFrameLocks noChangeAspect="1"/>
            </p:cNvGraphicFramePr>
            <p:nvPr>
              <p:extLst>
                <p:ext uri="{D42A27DB-BD31-4B8C-83A1-F6EECF244321}">
                  <p14:modId xmlns:p14="http://schemas.microsoft.com/office/powerpoint/2010/main" val="1459233275"/>
                </p:ext>
              </p:extLst>
            </p:nvPr>
          </p:nvGraphicFramePr>
          <p:xfrm>
            <a:off x="8157294" y="2412225"/>
            <a:ext cx="647700" cy="698500"/>
          </p:xfrm>
          <a:graphic>
            <a:graphicData uri="http://schemas.openxmlformats.org/presentationml/2006/ole">
              <mc:AlternateContent xmlns:mc="http://schemas.openxmlformats.org/markup-compatibility/2006">
                <mc:Choice xmlns:v="urn:schemas-microsoft-com:vml" Requires="v">
                  <p:oleObj name="Equation" r:id="rId18" imgW="647640" imgH="698400" progId="Equation.DSMT4">
                    <p:embed/>
                  </p:oleObj>
                </mc:Choice>
                <mc:Fallback>
                  <p:oleObj name="Equation" r:id="rId18" imgW="647640" imgH="698400" progId="Equation.DSMT4">
                    <p:embed/>
                    <p:pic>
                      <p:nvPicPr>
                        <p:cNvPr id="48" name="Object 47"/>
                        <p:cNvPicPr/>
                        <p:nvPr/>
                      </p:nvPicPr>
                      <p:blipFill>
                        <a:blip r:embed="rId19"/>
                        <a:stretch>
                          <a:fillRect/>
                        </a:stretch>
                      </p:blipFill>
                      <p:spPr>
                        <a:xfrm>
                          <a:off x="8157294" y="2412225"/>
                          <a:ext cx="647700" cy="698500"/>
                        </a:xfrm>
                        <a:prstGeom prst="rect">
                          <a:avLst/>
                        </a:prstGeom>
                      </p:spPr>
                    </p:pic>
                  </p:oleObj>
                </mc:Fallback>
              </mc:AlternateContent>
            </a:graphicData>
          </a:graphic>
        </p:graphicFrame>
      </p:grpSp>
      <p:sp>
        <p:nvSpPr>
          <p:cNvPr id="23" name="Left Arrow 23">
            <a:hlinkClick r:id="rId20" action="ppaction://hlinksldjump"/>
            <a:extLst>
              <a:ext uri="{FF2B5EF4-FFF2-40B4-BE49-F238E27FC236}">
                <a16:creationId xmlns:a16="http://schemas.microsoft.com/office/drawing/2014/main" id="{0329A20F-0773-42BD-9784-7DE039AA74CB}"/>
              </a:ext>
            </a:extLst>
          </p:cNvPr>
          <p:cNvSpPr/>
          <p:nvPr/>
        </p:nvSpPr>
        <p:spPr>
          <a:xfrm>
            <a:off x="11451540" y="5460059"/>
            <a:ext cx="626452" cy="6145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6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anim calcmode="lin" valueType="num">
                                      <p:cBhvr>
                                        <p:cTn id="23" dur="500" fill="hold"/>
                                        <p:tgtEl>
                                          <p:spTgt spid="31"/>
                                        </p:tgtEl>
                                        <p:attrNameLst>
                                          <p:attrName>ppt_x</p:attrName>
                                        </p:attrNameLst>
                                      </p:cBhvr>
                                      <p:tavLst>
                                        <p:tav tm="0">
                                          <p:val>
                                            <p:strVal val="#ppt_x"/>
                                          </p:val>
                                        </p:tav>
                                        <p:tav tm="100000">
                                          <p:val>
                                            <p:strVal val="#ppt_x"/>
                                          </p:val>
                                        </p:tav>
                                      </p:tavLst>
                                    </p:anim>
                                    <p:anim calcmode="lin" valueType="num">
                                      <p:cBhvr>
                                        <p:cTn id="24" dur="500" fill="hold"/>
                                        <p:tgtEl>
                                          <p:spTgt spid="31"/>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21"/>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22"/>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25"/>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20000" fill="hold"/>
                                        <p:tgtEl>
                                          <p:spTgt spid="27"/>
                                        </p:tgtEl>
                                        <p:attrNameLst>
                                          <p:attrName>ppt_x</p:attrName>
                                        </p:attrNameLst>
                                      </p:cBhvr>
                                      <p:tavLst>
                                        <p:tav tm="0">
                                          <p:val>
                                            <p:strVal val="1+#ppt_w/2"/>
                                          </p:val>
                                        </p:tav>
                                        <p:tav tm="100000">
                                          <p:val>
                                            <p:strVal val="#ppt_x"/>
                                          </p:val>
                                        </p:tav>
                                      </p:tavLst>
                                    </p:anim>
                                    <p:anim calcmode="lin" valueType="num">
                                      <p:cBhvr additive="base">
                                        <p:cTn id="34" dur="20000" fill="hold"/>
                                        <p:tgtEl>
                                          <p:spTgt spid="27"/>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20000" fill="hold"/>
                                        <p:tgtEl>
                                          <p:spTgt spid="28"/>
                                        </p:tgtEl>
                                        <p:attrNameLst>
                                          <p:attrName>ppt_x</p:attrName>
                                        </p:attrNameLst>
                                      </p:cBhvr>
                                      <p:tavLst>
                                        <p:tav tm="0">
                                          <p:val>
                                            <p:strVal val="0-#ppt_w/2"/>
                                          </p:val>
                                        </p:tav>
                                        <p:tav tm="100000">
                                          <p:val>
                                            <p:strVal val="#ppt_x"/>
                                          </p:val>
                                        </p:tav>
                                      </p:tavLst>
                                    </p:anim>
                                    <p:anim calcmode="lin" valueType="num">
                                      <p:cBhvr additive="base">
                                        <p:cTn id="38" dur="20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3042"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26"/>
                                        </p:tgtEl>
                                        <p:attrNameLst>
                                          <p:attrName>fillcolor</p:attrName>
                                        </p:attrNameLst>
                                      </p:cBhvr>
                                      <p:to>
                                        <a:srgbClr val="FFF2CC"/>
                                      </p:to>
                                    </p:animClr>
                                    <p:set>
                                      <p:cBhvr>
                                        <p:cTn id="48" dur="250" fill="hold"/>
                                        <p:tgtEl>
                                          <p:spTgt spid="26"/>
                                        </p:tgtEl>
                                        <p:attrNameLst>
                                          <p:attrName>fill.type</p:attrName>
                                        </p:attrNameLst>
                                      </p:cBhvr>
                                      <p:to>
                                        <p:strVal val="solid"/>
                                      </p:to>
                                    </p:set>
                                    <p:set>
                                      <p:cBhvr>
                                        <p:cTn id="49" dur="250" fill="hold"/>
                                        <p:tgtEl>
                                          <p:spTgt spid="2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5"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32"/>
                                        </p:tgtEl>
                                        <p:attrNameLst>
                                          <p:attrName>style.visibility</p:attrName>
                                        </p:attrNameLst>
                                      </p:cBhvr>
                                      <p:to>
                                        <p:strVal val="visible"/>
                                      </p:to>
                                    </p:set>
                                    <p:anim calcmode="lin" valueType="num">
                                      <p:cBhvr>
                                        <p:cTn id="52" dur="250" fill="hold"/>
                                        <p:tgtEl>
                                          <p:spTgt spid="32"/>
                                        </p:tgtEl>
                                        <p:attrNameLst>
                                          <p:attrName>ppt_w</p:attrName>
                                        </p:attrNameLst>
                                      </p:cBhvr>
                                      <p:tavLst>
                                        <p:tav tm="0">
                                          <p:val>
                                            <p:strVal val="4*#ppt_w"/>
                                          </p:val>
                                        </p:tav>
                                        <p:tav tm="100000">
                                          <p:val>
                                            <p:strVal val="#ppt_w"/>
                                          </p:val>
                                        </p:tav>
                                      </p:tavLst>
                                    </p:anim>
                                    <p:anim calcmode="lin" valueType="num">
                                      <p:cBhvr>
                                        <p:cTn id="53"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6" name="Wrong Buzzer.wav"/>
                                        </p:tgtEl>
                                      </p:cMediaNode>
                                    </p:audio>
                                  </p:subTnLst>
                                </p:cTn>
                              </p:par>
                              <p:par>
                                <p:cTn id="54" presetID="1" presetClass="emph" presetSubtype="2" fill="hold" nodeType="withEffect">
                                  <p:stCondLst>
                                    <p:cond delay="1000"/>
                                  </p:stCondLst>
                                  <p:childTnLst>
                                    <p:animClr clrSpc="rgb" dir="cw">
                                      <p:cBhvr>
                                        <p:cTn id="55" dur="250" fill="hold"/>
                                        <p:tgtEl>
                                          <p:spTgt spid="26"/>
                                        </p:tgtEl>
                                        <p:attrNameLst>
                                          <p:attrName>fillcolor</p:attrName>
                                        </p:attrNameLst>
                                      </p:cBhvr>
                                      <p:to>
                                        <a:srgbClr val="FFFF00"/>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8" restart="whenNotActive" fill="hold" evtFilter="cancelBubble" nodeType="interactiveSeq">
                <p:stCondLst>
                  <p:cond evt="onClick" delay="0">
                    <p:tgtEl>
                      <p:spTgt spid="29"/>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29"/>
                                        </p:tgtEl>
                                        <p:attrNameLst>
                                          <p:attrName>fillcolor</p:attrName>
                                        </p:attrNameLst>
                                      </p:cBhvr>
                                      <p:to>
                                        <a:srgbClr val="FFF2CC"/>
                                      </p:to>
                                    </p:animClr>
                                    <p:set>
                                      <p:cBhvr>
                                        <p:cTn id="63" dur="250" fill="hold"/>
                                        <p:tgtEl>
                                          <p:spTgt spid="29"/>
                                        </p:tgtEl>
                                        <p:attrNameLst>
                                          <p:attrName>fill.type</p:attrName>
                                        </p:attrNameLst>
                                      </p:cBhvr>
                                      <p:to>
                                        <p:strVal val="solid"/>
                                      </p:to>
                                    </p:set>
                                    <p:set>
                                      <p:cBhvr>
                                        <p:cTn id="64" dur="250" fill="hold"/>
                                        <p:tgtEl>
                                          <p:spTgt spid="2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35"/>
                                        </p:tgtEl>
                                        <p:attrNameLst>
                                          <p:attrName>style.visibility</p:attrName>
                                        </p:attrNameLst>
                                      </p:cBhvr>
                                      <p:to>
                                        <p:strVal val="visible"/>
                                      </p:to>
                                    </p:set>
                                    <p:anim calcmode="lin" valueType="num">
                                      <p:cBhvr>
                                        <p:cTn id="67" dur="250" fill="hold"/>
                                        <p:tgtEl>
                                          <p:spTgt spid="35"/>
                                        </p:tgtEl>
                                        <p:attrNameLst>
                                          <p:attrName>ppt_w</p:attrName>
                                        </p:attrNameLst>
                                      </p:cBhvr>
                                      <p:tavLst>
                                        <p:tav tm="0">
                                          <p:val>
                                            <p:strVal val="4*#ppt_w"/>
                                          </p:val>
                                        </p:tav>
                                        <p:tav tm="100000">
                                          <p:val>
                                            <p:strVal val="#ppt_w"/>
                                          </p:val>
                                        </p:tav>
                                      </p:tavLst>
                                    </p:anim>
                                    <p:anim calcmode="lin" valueType="num">
                                      <p:cBhvr>
                                        <p:cTn id="68"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6" name="Wrong Buzzer.wav"/>
                                        </p:tgtEl>
                                      </p:cMediaNode>
                                    </p:audio>
                                  </p:subTnLst>
                                </p:cTn>
                              </p:par>
                              <p:par>
                                <p:cTn id="69" presetID="1" presetClass="emph" presetSubtype="2" fill="hold" nodeType="withEffect">
                                  <p:stCondLst>
                                    <p:cond delay="1000"/>
                                  </p:stCondLst>
                                  <p:childTnLst>
                                    <p:animClr clrSpc="rgb" dir="cw">
                                      <p:cBhvr>
                                        <p:cTn id="70" dur="250" fill="hold"/>
                                        <p:tgtEl>
                                          <p:spTgt spid="29"/>
                                        </p:tgtEl>
                                        <p:attrNameLst>
                                          <p:attrName>fillcolor</p:attrName>
                                        </p:attrNameLst>
                                      </p:cBhvr>
                                      <p:to>
                                        <a:srgbClr val="FFFF00"/>
                                      </p:to>
                                    </p:animClr>
                                    <p:set>
                                      <p:cBhvr>
                                        <p:cTn id="71" dur="250" fill="hold"/>
                                        <p:tgtEl>
                                          <p:spTgt spid="29"/>
                                        </p:tgtEl>
                                        <p:attrNameLst>
                                          <p:attrName>fill.type</p:attrName>
                                        </p:attrNameLst>
                                      </p:cBhvr>
                                      <p:to>
                                        <p:strVal val="solid"/>
                                      </p:to>
                                    </p:set>
                                    <p:set>
                                      <p:cBhvr>
                                        <p:cTn id="72" dur="25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30"/>
                                        </p:tgtEl>
                                        <p:attrNameLst>
                                          <p:attrName>fillcolor</p:attrName>
                                        </p:attrNameLst>
                                      </p:cBhvr>
                                      <p:to>
                                        <a:srgbClr val="FFF2CC"/>
                                      </p:to>
                                    </p:animClr>
                                    <p:set>
                                      <p:cBhvr>
                                        <p:cTn id="78" dur="250" fill="hold"/>
                                        <p:tgtEl>
                                          <p:spTgt spid="30"/>
                                        </p:tgtEl>
                                        <p:attrNameLst>
                                          <p:attrName>fill.type</p:attrName>
                                        </p:attrNameLst>
                                      </p:cBhvr>
                                      <p:to>
                                        <p:strVal val="solid"/>
                                      </p:to>
                                    </p:set>
                                    <p:set>
                                      <p:cBhvr>
                                        <p:cTn id="79" dur="250" fill="hold"/>
                                        <p:tgtEl>
                                          <p:spTgt spid="30"/>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5"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33"/>
                                        </p:tgtEl>
                                        <p:attrNameLst>
                                          <p:attrName>style.visibility</p:attrName>
                                        </p:attrNameLst>
                                      </p:cBhvr>
                                      <p:to>
                                        <p:strVal val="visible"/>
                                      </p:to>
                                    </p:set>
                                    <p:anim calcmode="lin" valueType="num">
                                      <p:cBhvr>
                                        <p:cTn id="82" dur="250" fill="hold"/>
                                        <p:tgtEl>
                                          <p:spTgt spid="33"/>
                                        </p:tgtEl>
                                        <p:attrNameLst>
                                          <p:attrName>ppt_w</p:attrName>
                                        </p:attrNameLst>
                                      </p:cBhvr>
                                      <p:tavLst>
                                        <p:tav tm="0">
                                          <p:val>
                                            <p:strVal val="4*#ppt_w"/>
                                          </p:val>
                                        </p:tav>
                                        <p:tav tm="100000">
                                          <p:val>
                                            <p:strVal val="#ppt_w"/>
                                          </p:val>
                                        </p:tav>
                                      </p:tavLst>
                                    </p:anim>
                                    <p:anim calcmode="lin" valueType="num">
                                      <p:cBhvr>
                                        <p:cTn id="83"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7" name="Check mark.wav"/>
                                        </p:tgtEl>
                                      </p:cMediaNode>
                                    </p:audio>
                                  </p:subTnLst>
                                </p:cTn>
                              </p:par>
                              <p:par>
                                <p:cTn id="84" presetID="1" presetClass="emph" presetSubtype="2" fill="hold" nodeType="withEffect">
                                  <p:stCondLst>
                                    <p:cond delay="1000"/>
                                  </p:stCondLst>
                                  <p:childTnLst>
                                    <p:animClr clrSpc="rgb" dir="cw">
                                      <p:cBhvr>
                                        <p:cTn id="85" dur="250" fill="hold"/>
                                        <p:tgtEl>
                                          <p:spTgt spid="30"/>
                                        </p:tgtEl>
                                        <p:attrNameLst>
                                          <p:attrName>fillcolor</p:attrName>
                                        </p:attrNameLst>
                                      </p:cBhvr>
                                      <p:to>
                                        <a:srgbClr val="00B050"/>
                                      </p:to>
                                    </p:animClr>
                                    <p:set>
                                      <p:cBhvr>
                                        <p:cTn id="86" dur="250" fill="hold"/>
                                        <p:tgtEl>
                                          <p:spTgt spid="30"/>
                                        </p:tgtEl>
                                        <p:attrNameLst>
                                          <p:attrName>fill.type</p:attrName>
                                        </p:attrNameLst>
                                      </p:cBhvr>
                                      <p:to>
                                        <p:strVal val="solid"/>
                                      </p:to>
                                    </p:set>
                                    <p:set>
                                      <p:cBhvr>
                                        <p:cTn id="87"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1"/>
                    </p:tgtEl>
                  </p:cond>
                </p:stCondLst>
                <p:endSync evt="end" delay="0">
                  <p:rtn val="all"/>
                </p:endSync>
                <p:childTnLst>
                  <p:par>
                    <p:cTn id="89" fill="hold">
                      <p:stCondLst>
                        <p:cond delay="0"/>
                      </p:stCondLst>
                      <p:childTnLst>
                        <p:par>
                          <p:cTn id="90" fill="hold">
                            <p:stCondLst>
                              <p:cond delay="0"/>
                            </p:stCondLst>
                            <p:childTnLst>
                              <p:par>
                                <p:cTn id="91" presetID="1" presetClass="emph" presetSubtype="2" fill="hold" nodeType="clickEffect">
                                  <p:stCondLst>
                                    <p:cond delay="0"/>
                                  </p:stCondLst>
                                  <p:childTnLst>
                                    <p:animClr clrSpc="rgb" dir="cw">
                                      <p:cBhvr>
                                        <p:cTn id="92" dur="250" fill="hold"/>
                                        <p:tgtEl>
                                          <p:spTgt spid="31"/>
                                        </p:tgtEl>
                                        <p:attrNameLst>
                                          <p:attrName>fillcolor</p:attrName>
                                        </p:attrNameLst>
                                      </p:cBhvr>
                                      <p:to>
                                        <a:srgbClr val="FFF2CC"/>
                                      </p:to>
                                    </p:animClr>
                                    <p:set>
                                      <p:cBhvr>
                                        <p:cTn id="93" dur="250" fill="hold"/>
                                        <p:tgtEl>
                                          <p:spTgt spid="31"/>
                                        </p:tgtEl>
                                        <p:attrNameLst>
                                          <p:attrName>fill.type</p:attrName>
                                        </p:attrNameLst>
                                      </p:cBhvr>
                                      <p:to>
                                        <p:strVal val="solid"/>
                                      </p:to>
                                    </p:set>
                                    <p:set>
                                      <p:cBhvr>
                                        <p:cTn id="94" dur="250" fill="hold"/>
                                        <p:tgtEl>
                                          <p:spTgt spid="31"/>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5" name="click.wav"/>
                                        </p:tgtEl>
                                      </p:cMediaNode>
                                    </p:audio>
                                  </p:subTnLst>
                                </p:cTn>
                              </p:par>
                              <p:par>
                                <p:cTn id="95" presetID="23" presetClass="entr" presetSubtype="32" fill="hold" nodeType="withEffect">
                                  <p:stCondLst>
                                    <p:cond delay="1000"/>
                                  </p:stCondLst>
                                  <p:childTnLst>
                                    <p:set>
                                      <p:cBhvr>
                                        <p:cTn id="96" dur="1" fill="hold">
                                          <p:stCondLst>
                                            <p:cond delay="0"/>
                                          </p:stCondLst>
                                        </p:cTn>
                                        <p:tgtEl>
                                          <p:spTgt spid="34"/>
                                        </p:tgtEl>
                                        <p:attrNameLst>
                                          <p:attrName>style.visibility</p:attrName>
                                        </p:attrNameLst>
                                      </p:cBhvr>
                                      <p:to>
                                        <p:strVal val="visible"/>
                                      </p:to>
                                    </p:set>
                                    <p:anim calcmode="lin" valueType="num">
                                      <p:cBhvr>
                                        <p:cTn id="97" dur="250" fill="hold"/>
                                        <p:tgtEl>
                                          <p:spTgt spid="34"/>
                                        </p:tgtEl>
                                        <p:attrNameLst>
                                          <p:attrName>ppt_w</p:attrName>
                                        </p:attrNameLst>
                                      </p:cBhvr>
                                      <p:tavLst>
                                        <p:tav tm="0">
                                          <p:val>
                                            <p:strVal val="4*#ppt_w"/>
                                          </p:val>
                                        </p:tav>
                                        <p:tav tm="100000">
                                          <p:val>
                                            <p:strVal val="#ppt_w"/>
                                          </p:val>
                                        </p:tav>
                                      </p:tavLst>
                                    </p:anim>
                                    <p:anim calcmode="lin" valueType="num">
                                      <p:cBhvr>
                                        <p:cTn id="98"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6" name="Wrong Buzzer.wav"/>
                                        </p:tgtEl>
                                      </p:cMediaNode>
                                    </p:audio>
                                  </p:subTnLst>
                                </p:cTn>
                              </p:par>
                              <p:par>
                                <p:cTn id="99" presetID="1" presetClass="emph" presetSubtype="2" fill="hold" nodeType="withEffect">
                                  <p:stCondLst>
                                    <p:cond delay="1000"/>
                                  </p:stCondLst>
                                  <p:childTnLst>
                                    <p:animClr clrSpc="rgb" dir="cw">
                                      <p:cBhvr>
                                        <p:cTn id="100" dur="250" fill="hold"/>
                                        <p:tgtEl>
                                          <p:spTgt spid="31"/>
                                        </p:tgtEl>
                                        <p:attrNameLst>
                                          <p:attrName>fillcolor</p:attrName>
                                        </p:attrNameLst>
                                      </p:cBhvr>
                                      <p:to>
                                        <a:srgbClr val="FFFF00"/>
                                      </p:to>
                                    </p:animClr>
                                    <p:set>
                                      <p:cBhvr>
                                        <p:cTn id="101" dur="250" fill="hold"/>
                                        <p:tgtEl>
                                          <p:spTgt spid="31"/>
                                        </p:tgtEl>
                                        <p:attrNameLst>
                                          <p:attrName>fill.type</p:attrName>
                                        </p:attrNameLst>
                                      </p:cBhvr>
                                      <p:to>
                                        <p:strVal val="solid"/>
                                      </p:to>
                                    </p:set>
                                    <p:set>
                                      <p:cBhvr>
                                        <p:cTn id="102"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video>
              <p:cMediaNode vol="80000">
                <p:cTn id="103" fill="hold" display="0">
                  <p:stCondLst>
                    <p:cond delay="indefinite"/>
                  </p:stCondLst>
                </p:cTn>
                <p:tgtEl>
                  <p:spTgt spid="36"/>
                </p:tgtEl>
              </p:cMediaNode>
            </p:video>
          </p:childTnLst>
        </p:cTn>
      </p:par>
    </p:tnLst>
    <p:bldLst>
      <p:bldP spid="26" grpId="0" animBg="1"/>
      <p:bldP spid="27" grpId="0" animBg="1"/>
      <p:bldP spid="28" grpId="0" animBg="1"/>
      <p:bldP spid="29" grpId="0" animBg="1"/>
      <p:bldP spid="30"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1245190-D761-48EF-834A-DD3D5B9149EA}"/>
              </a:ext>
            </a:extLst>
          </p:cNvPr>
          <p:cNvSpPr txBox="1">
            <a:spLocks/>
          </p:cNvSpPr>
          <p:nvPr/>
        </p:nvSpPr>
        <p:spPr>
          <a:xfrm>
            <a:off x="3149138" y="1685945"/>
            <a:ext cx="6976995" cy="3798043"/>
          </a:xfrm>
          <a:prstGeom prst="rect">
            <a:avLst/>
          </a:prstGeom>
          <a:ln>
            <a:noFill/>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000066"/>
                </a:solidFill>
                <a:latin typeface="Chu Van An" panose="02020603050405020304" pitchFamily="18" charset="0"/>
                <a:ea typeface="+mn-ea"/>
                <a:cs typeface="Chu Van 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3800" kern="1200">
                <a:solidFill>
                  <a:schemeClr val="bg1">
                    <a:lumMod val="95000"/>
                  </a:schemeClr>
                </a:solidFill>
                <a:latin typeface="Chu Van An" panose="02020603050405020304" pitchFamily="18" charset="0"/>
                <a:ea typeface="+mn-ea"/>
                <a:cs typeface="Chu Van 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solidFill>
                  <a:srgbClr val="0000FF"/>
                </a:solidFill>
              </a:rPr>
              <a:t> </a:t>
            </a:r>
          </a:p>
        </p:txBody>
      </p:sp>
      <p:sp>
        <p:nvSpPr>
          <p:cNvPr id="3" name="Rectangle 2"/>
          <p:cNvSpPr/>
          <p:nvPr/>
        </p:nvSpPr>
        <p:spPr>
          <a:xfrm>
            <a:off x="3048000" y="2608776"/>
            <a:ext cx="6832600" cy="2512996"/>
          </a:xfrm>
          <a:prstGeom prst="rect">
            <a:avLst/>
          </a:prstGeom>
        </p:spPr>
        <p:txBody>
          <a:bodyPr wrap="square">
            <a:spAutoFit/>
          </a:bodyPr>
          <a:lstStyle/>
          <a:p>
            <a:pPr algn="just">
              <a:spcBef>
                <a:spcPts val="300"/>
              </a:spcBef>
              <a:spcAft>
                <a:spcPts val="3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kiến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hữu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trừ</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hữu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tỉ</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tính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phép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hữu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tỉ</a:t>
            </a:r>
            <a:r>
              <a:rPr lang="en-US" sz="2400" dirty="0">
                <a:latin typeface="Times New Roman" panose="02020603050405020304" pitchFamily="18" charset="0"/>
                <a:ea typeface="Times New Roman" panose="02020603050405020304" pitchFamily="18" charset="0"/>
              </a:rPr>
              <a:t>.</a:t>
            </a:r>
          </a:p>
          <a:p>
            <a:pPr algn="just">
              <a:lnSpc>
                <a:spcPct val="115000"/>
              </a:lnSpc>
              <a:spcAft>
                <a:spcPts val="0"/>
              </a:spcAft>
            </a:pPr>
            <a:r>
              <a:rPr lang="en-US" sz="2400" dirty="0">
                <a:latin typeface="Times New Roman" panose="02020603050405020304" pitchFamily="18" charset="0"/>
                <a:ea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Xem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Chuẩn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chuẩn</a:t>
            </a:r>
            <a:r>
              <a:rPr lang="en-US" sz="2400" dirty="0">
                <a:latin typeface="Times New Roman" panose="02020603050405020304" pitchFamily="18" charset="0"/>
                <a:ea typeface="Times New Roman" panose="02020603050405020304" pitchFamily="18" charset="0"/>
              </a:rPr>
              <a:t> bị </a:t>
            </a:r>
            <a:r>
              <a:rPr lang="en-US" sz="2400" dirty="0" err="1">
                <a:latin typeface="Times New Roman" panose="02020603050405020304" pitchFamily="18" charset="0"/>
                <a:ea typeface="Times New Roman" panose="02020603050405020304" pitchFamily="18" charset="0"/>
              </a:rPr>
              <a:t>bài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tập</a:t>
            </a:r>
            <a:r>
              <a:rPr lang="en-US" sz="2400" dirty="0">
                <a:latin typeface="Times New Roman" panose="02020603050405020304" pitchFamily="18" charset="0"/>
                <a:ea typeface="Times New Roman" panose="02020603050405020304" pitchFamily="18" charset="0"/>
              </a:rPr>
              <a:t> 1.15; 1.17 (SGK/15)</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895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0025" y="-114300"/>
            <a:ext cx="12592050" cy="7086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1867" y="748146"/>
            <a:ext cx="1372789" cy="96177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068736" y="5870160"/>
            <a:ext cx="492311" cy="53872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7488" y="5366326"/>
            <a:ext cx="356515" cy="390033"/>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3654" y="4380363"/>
            <a:ext cx="857639" cy="938272"/>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18284">
            <a:off x="61672" y="4798894"/>
            <a:ext cx="668889" cy="731777"/>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787125">
            <a:off x="7611050" y="3084532"/>
            <a:ext cx="1592310" cy="1742015"/>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458228">
            <a:off x="3079957" y="3929071"/>
            <a:ext cx="1188149" cy="1299856"/>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9975" y="4737148"/>
            <a:ext cx="1984844" cy="1648387"/>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95782" y="3017542"/>
            <a:ext cx="612877" cy="670498"/>
          </a:xfrm>
          <a:prstGeom prst="rect">
            <a:avLst/>
          </a:prstGeom>
        </p:spPr>
      </p:pic>
      <p:pic>
        <p:nvPicPr>
          <p:cNvPr id="13" name="Picture 1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01655" y="831272"/>
            <a:ext cx="1830561" cy="1236677"/>
          </a:xfrm>
          <a:prstGeom prst="rect">
            <a:avLst/>
          </a:prstGeom>
        </p:spPr>
      </p:pic>
      <p:sp>
        <p:nvSpPr>
          <p:cNvPr id="14" name="Rounded Rectangle 13">
            <a:hlinkClick r:id="rId15" action="ppaction://hlinksldjump"/>
          </p:cNvPr>
          <p:cNvSpPr/>
          <p:nvPr/>
        </p:nvSpPr>
        <p:spPr>
          <a:xfrm>
            <a:off x="3430923" y="-2048"/>
            <a:ext cx="5260316" cy="6125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DỌN DẸP VỆ SINH LỚP HỌC</a:t>
            </a:r>
          </a:p>
        </p:txBody>
      </p:sp>
      <p:pic>
        <p:nvPicPr>
          <p:cNvPr id="15" name="Picture 1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3957185">
            <a:off x="6247420" y="2824968"/>
            <a:ext cx="831322" cy="909481"/>
          </a:xfrm>
          <a:prstGeom prst="rect">
            <a:avLst/>
          </a:prstGeom>
        </p:spPr>
      </p:pic>
    </p:spTree>
    <p:extLst>
      <p:ext uri="{BB962C8B-B14F-4D97-AF65-F5344CB8AC3E}">
        <p14:creationId xmlns:p14="http://schemas.microsoft.com/office/powerpoint/2010/main" val="14723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8676" y="1"/>
            <a:ext cx="12757212"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94446" y="275208"/>
            <a:ext cx="3096040" cy="707886"/>
          </a:xfrm>
          <a:prstGeom prst="rect">
            <a:avLst/>
          </a:prstGeom>
          <a:noFill/>
        </p:spPr>
        <p:txBody>
          <a:bodyPr wrap="none" rtlCol="0">
            <a:spAutoFit/>
          </a:bodyPr>
          <a:lstStyle/>
          <a:p>
            <a:r>
              <a:rPr lang="en-US" sz="4000" b="1" dirty="0" err="1">
                <a:solidFill>
                  <a:schemeClr val="bg1"/>
                </a:solidFill>
                <a:latin typeface="Times New Roman" panose="02020603050405020304" pitchFamily="18" charset="0"/>
                <a:cs typeface="Times New Roman" panose="02020603050405020304" pitchFamily="18" charset="0"/>
              </a:rPr>
              <a:t>LUẬT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CHƠI</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49911" y="1500326"/>
            <a:ext cx="10085033" cy="4247317"/>
          </a:xfrm>
          <a:prstGeom prst="rect">
            <a:avLst/>
          </a:prstGeom>
          <a:noFill/>
        </p:spPr>
        <p:txBody>
          <a:bodyPr wrap="square" rtlCol="0">
            <a:spAutoFit/>
          </a:bodyPr>
          <a:lstStyle/>
          <a:p>
            <a:r>
              <a:rPr lang="en-US" sz="3000" b="1" dirty="0" err="1">
                <a:latin typeface="Times New Roman" panose="02020603050405020304" pitchFamily="18" charset="0"/>
                <a:cs typeface="Times New Roman" panose="02020603050405020304" pitchFamily="18" charset="0"/>
              </a:rPr>
              <a:t>Dịch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cúm</a:t>
            </a:r>
            <a:r>
              <a:rPr lang="en-US" sz="3000" b="1" dirty="0">
                <a:latin typeface="Times New Roman" panose="02020603050405020304" pitchFamily="18" charset="0"/>
                <a:cs typeface="Times New Roman" panose="02020603050405020304" pitchFamily="18" charset="0"/>
              </a:rPr>
              <a:t> do </a:t>
            </a:r>
            <a:r>
              <a:rPr lang="en-US" sz="3000" b="1" dirty="0" err="1">
                <a:latin typeface="Times New Roman" panose="02020603050405020304" pitchFamily="18" charset="0"/>
                <a:cs typeface="Times New Roman" panose="02020603050405020304" pitchFamily="18" charset="0"/>
              </a:rPr>
              <a:t>chủng</a:t>
            </a:r>
            <a:r>
              <a:rPr lang="en-US" sz="3000" b="1" dirty="0">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virut</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Covid</a:t>
            </a:r>
            <a:r>
              <a:rPr lang="en-US" sz="3000" b="1" dirty="0">
                <a:solidFill>
                  <a:srgbClr val="FF0000"/>
                </a:solidFill>
                <a:latin typeface="Times New Roman" panose="02020603050405020304" pitchFamily="18" charset="0"/>
                <a:cs typeface="Times New Roman" panose="02020603050405020304" pitchFamily="18" charset="0"/>
              </a:rPr>
              <a:t> – 19 </a:t>
            </a:r>
            <a:r>
              <a:rPr lang="en-US" sz="3000" b="1" dirty="0" err="1">
                <a:latin typeface="Times New Roman" panose="02020603050405020304" pitchFamily="18" charset="0"/>
                <a:cs typeface="Times New Roman" panose="02020603050405020304" pitchFamily="18" charset="0"/>
              </a:rPr>
              <a:t>đang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diễn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thế</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diễn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biến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hết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phức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tạp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lường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lan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nhanh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chóng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Vì</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vậy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để</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đảm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sức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khỏe</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chúng</a:t>
            </a:r>
            <a:r>
              <a:rPr lang="en-US" sz="3000" b="1" dirty="0">
                <a:latin typeface="Times New Roman" panose="02020603050405020304" pitchFamily="18" charset="0"/>
                <a:cs typeface="Times New Roman" panose="02020603050405020304" pitchFamily="18" charset="0"/>
              </a:rPr>
              <a:t> ta </a:t>
            </a:r>
            <a:r>
              <a:rPr lang="en-US" sz="3000" b="1" dirty="0" err="1">
                <a:latin typeface="Times New Roman" panose="02020603050405020304" pitchFamily="18" charset="0"/>
                <a:cs typeface="Times New Roman" panose="02020603050405020304" pitchFamily="18" charset="0"/>
              </a:rPr>
              <a:t>phải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có</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môi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trường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sống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tập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Ngay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từ</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bây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giờ</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chúng</a:t>
            </a:r>
            <a:r>
              <a:rPr lang="en-US" sz="3000" b="1" dirty="0">
                <a:latin typeface="Times New Roman" panose="02020603050405020304" pitchFamily="18" charset="0"/>
                <a:cs typeface="Times New Roman" panose="02020603050405020304" pitchFamily="18" charset="0"/>
              </a:rPr>
              <a:t> ta </a:t>
            </a:r>
            <a:r>
              <a:rPr lang="en-US" sz="3000" b="1" dirty="0" err="1">
                <a:latin typeface="Times New Roman" panose="02020603050405020304" pitchFamily="18" charset="0"/>
                <a:cs typeface="Times New Roman" panose="02020603050405020304" pitchFamily="18" charset="0"/>
              </a:rPr>
              <a:t>hãy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cùng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dọn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dẹp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lớp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bằng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đúng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hỏi</a:t>
            </a:r>
            <a:r>
              <a:rPr lang="en-US" sz="3000" b="1" dirty="0">
                <a:latin typeface="Times New Roman" panose="02020603050405020304" pitchFamily="18" charset="0"/>
                <a:cs typeface="Times New Roman" panose="02020603050405020304" pitchFamily="18" charset="0"/>
              </a:rPr>
              <a:t>. </a:t>
            </a:r>
          </a:p>
          <a:p>
            <a:r>
              <a:rPr lang="en-US" sz="3000" b="1" dirty="0" err="1">
                <a:latin typeface="Times New Roman" panose="02020603050405020304" pitchFamily="18" charset="0"/>
                <a:cs typeface="Times New Roman" panose="02020603050405020304" pitchFamily="18" charset="0"/>
              </a:rPr>
              <a:t>Mỗi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trả</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đúng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tương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ứng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với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một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loại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rác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chúng</a:t>
            </a:r>
            <a:r>
              <a:rPr lang="en-US" sz="3000" b="1" dirty="0">
                <a:latin typeface="Times New Roman" panose="02020603050405020304" pitchFamily="18" charset="0"/>
                <a:cs typeface="Times New Roman" panose="02020603050405020304" pitchFamily="18" charset="0"/>
              </a:rPr>
              <a:t> ta </a:t>
            </a:r>
            <a:r>
              <a:rPr lang="en-US" sz="3000" b="1" dirty="0" err="1">
                <a:latin typeface="Times New Roman" panose="02020603050405020304" pitchFamily="18" charset="0"/>
                <a:cs typeface="Times New Roman" panose="02020603050405020304" pitchFamily="18" charset="0"/>
              </a:rPr>
              <a:t>sẽ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dọn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được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trong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lớp</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a:t>
            </a:r>
          </a:p>
          <a:p>
            <a:r>
              <a:rPr lang="en-US" sz="3000" b="1" dirty="0" err="1">
                <a:latin typeface="Times New Roman" panose="02020603050405020304" pitchFamily="18" charset="0"/>
                <a:cs typeface="Times New Roman" panose="02020603050405020304" pitchFamily="18" charset="0"/>
              </a:rPr>
              <a:t>Thời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gian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suy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nghĩ</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mỗi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câu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hỏi</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a:t>
            </a:r>
            <a:r>
              <a:rPr lang="en-US" sz="3000" b="1" dirty="0">
                <a:latin typeface="Times New Roman" panose="02020603050405020304" pitchFamily="18" charset="0"/>
                <a:cs typeface="Times New Roman" panose="02020603050405020304" pitchFamily="18" charset="0"/>
              </a:rPr>
              <a:t> 10 </a:t>
            </a:r>
            <a:r>
              <a:rPr lang="en-US" sz="3000" b="1" dirty="0" err="1">
                <a:latin typeface="Times New Roman" panose="02020603050405020304" pitchFamily="18" charset="0"/>
                <a:cs typeface="Times New Roman" panose="02020603050405020304" pitchFamily="18" charset="0"/>
              </a:rPr>
              <a:t>giây</a:t>
            </a:r>
            <a:r>
              <a:rPr lang="en-US" sz="30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8680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944" y="-145122"/>
            <a:ext cx="12592050" cy="7086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1867" y="748146"/>
            <a:ext cx="1372789" cy="961774"/>
          </a:xfrm>
          <a:prstGeom prst="rect">
            <a:avLst/>
          </a:prstGeom>
        </p:spPr>
      </p:pic>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068736" y="5870160"/>
            <a:ext cx="492311" cy="538724"/>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7488" y="5366326"/>
            <a:ext cx="356515" cy="390033"/>
          </a:xfrm>
          <a:prstGeom prst="rect">
            <a:avLst/>
          </a:prstGeom>
        </p:spPr>
      </p:pic>
      <p:pic>
        <p:nvPicPr>
          <p:cNvPr id="6" name="Picture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73654" y="4380363"/>
            <a:ext cx="857639" cy="938272"/>
          </a:xfrm>
          <a:prstGeom prst="rect">
            <a:avLst/>
          </a:prstGeom>
        </p:spPr>
      </p:pic>
      <p:pic>
        <p:nvPicPr>
          <p:cNvPr id="7" name="Picture 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3518284">
            <a:off x="61672" y="4798894"/>
            <a:ext cx="668889" cy="731777"/>
          </a:xfrm>
          <a:prstGeom prst="rect">
            <a:avLst/>
          </a:prstGeom>
        </p:spPr>
      </p:pic>
      <p:pic>
        <p:nvPicPr>
          <p:cNvPr id="8" name="Picture 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4787125">
            <a:off x="7611050" y="3084532"/>
            <a:ext cx="1592310" cy="1742015"/>
          </a:xfrm>
          <a:prstGeom prst="rect">
            <a:avLst/>
          </a:prstGeom>
        </p:spPr>
      </p:pic>
      <p:pic>
        <p:nvPicPr>
          <p:cNvPr id="9" name="Picture 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7458228">
            <a:off x="3079957" y="3929071"/>
            <a:ext cx="1188149" cy="1299856"/>
          </a:xfrm>
          <a:prstGeom prst="rect">
            <a:avLst/>
          </a:prstGeom>
        </p:spPr>
      </p:pic>
      <p:sp>
        <p:nvSpPr>
          <p:cNvPr id="10" name="Explosion 1 9">
            <a:hlinkClick r:id="rId17" action="ppaction://hlinksldjump"/>
          </p:cNvPr>
          <p:cNvSpPr/>
          <p:nvPr/>
        </p:nvSpPr>
        <p:spPr>
          <a:xfrm>
            <a:off x="9960081" y="6287358"/>
            <a:ext cx="648929" cy="472322"/>
          </a:xfrm>
          <a:prstGeom prst="irregularSeal1">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661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3" presetClass="exit" presetSubtype="0" fill="hold" nodeType="clickEffect">
                                  <p:stCondLst>
                                    <p:cond delay="0"/>
                                  </p:stCondLst>
                                  <p:childTnLst>
                                    <p:anim calcmode="lin" valueType="num">
                                      <p:cBhvr>
                                        <p:cTn id="6" dur="1200" decel="50000">
                                          <p:stCondLst>
                                            <p:cond delay="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 dur="800">
                                          <p:stCondLst>
                                            <p:cond delay="1200"/>
                                          </p:stCondLst>
                                        </p:cTn>
                                        <p:tgtEl>
                                          <p:spTgt spid="7"/>
                                        </p:tgtEl>
                                        <p:attrNameLst>
                                          <p:attrName>ppt_x</p:attrName>
                                        </p:attrNameLst>
                                      </p:cBhvr>
                                      <p:tavLst>
                                        <p:tav tm="0">
                                          <p:val>
                                            <p:strVal val="ppt_x"/>
                                          </p:val>
                                        </p:tav>
                                        <p:tav tm="100000">
                                          <p:val>
                                            <p:strVal val="ppt_x"/>
                                          </p:val>
                                        </p:tav>
                                      </p:tavLst>
                                    </p:anim>
                                    <p:anim calcmode="lin" valueType="num">
                                      <p:cBhvr>
                                        <p:cTn id="8" dur="1200" decel="50000">
                                          <p:stCondLst>
                                            <p:cond delay="0"/>
                                          </p:stCondLst>
                                        </p:cTn>
                                        <p:tgtEl>
                                          <p:spTgt spid="7"/>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9" dur="800">
                                          <p:stCondLst>
                                            <p:cond delay="1200"/>
                                          </p:stCondLst>
                                        </p:cTn>
                                        <p:tgtEl>
                                          <p:spTgt spid="7"/>
                                        </p:tgtEl>
                                        <p:attrNameLst>
                                          <p:attrName>ppt_y</p:attrName>
                                        </p:attrNameLst>
                                      </p:cBhvr>
                                      <p:tavLst>
                                        <p:tav tm="0">
                                          <p:val>
                                            <p:strVal val="ppt_y"/>
                                          </p:val>
                                        </p:tav>
                                        <p:tav tm="100000">
                                          <p:val>
                                            <p:strVal val="ppt_y"/>
                                          </p:val>
                                        </p:tav>
                                      </p:tavLst>
                                    </p:anim>
                                    <p:animEffect transition="out" filter="fade">
                                      <p:cBhvr>
                                        <p:cTn id="10" dur="200">
                                          <p:stCondLst>
                                            <p:cond delay="1800"/>
                                          </p:stCondLst>
                                        </p:cTn>
                                        <p:tgtEl>
                                          <p:spTgt spid="7"/>
                                        </p:tgtEl>
                                      </p:cBhvr>
                                    </p:animEffect>
                                    <p:set>
                                      <p:cBhvr>
                                        <p:cTn id="11" dur="1" fill="hold">
                                          <p:stCondLst>
                                            <p:cond delay="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3" presetClass="exit" presetSubtype="32" fill="hold" nodeType="clickEffect">
                                  <p:stCondLst>
                                    <p:cond delay="0"/>
                                  </p:stCondLst>
                                  <p:childTnLst>
                                    <p:anim calcmode="lin" valueType="num">
                                      <p:cBhvr>
                                        <p:cTn id="16" dur="2000"/>
                                        <p:tgtEl>
                                          <p:spTgt spid="9"/>
                                        </p:tgtEl>
                                        <p:attrNameLst>
                                          <p:attrName>ppt_w</p:attrName>
                                        </p:attrNameLst>
                                      </p:cBhvr>
                                      <p:tavLst>
                                        <p:tav tm="0">
                                          <p:val>
                                            <p:strVal val="ppt_w"/>
                                          </p:val>
                                        </p:tav>
                                        <p:tav tm="100000">
                                          <p:val>
                                            <p:fltVal val="0"/>
                                          </p:val>
                                        </p:tav>
                                      </p:tavLst>
                                    </p:anim>
                                    <p:anim calcmode="lin" valueType="num">
                                      <p:cBhvr>
                                        <p:cTn id="17" dur="2000"/>
                                        <p:tgtEl>
                                          <p:spTgt spid="9"/>
                                        </p:tgtEl>
                                        <p:attrNameLst>
                                          <p:attrName>ppt_h</p:attrName>
                                        </p:attrNameLst>
                                      </p:cBhvr>
                                      <p:tavLst>
                                        <p:tav tm="0">
                                          <p:val>
                                            <p:strVal val="ppt_h"/>
                                          </p:val>
                                        </p:tav>
                                        <p:tav tm="100000">
                                          <p:val>
                                            <p:fltVal val="0"/>
                                          </p:val>
                                        </p:tav>
                                      </p:tavLst>
                                    </p:anim>
                                    <p:set>
                                      <p:cBhvr>
                                        <p:cTn id="18"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43" presetClass="exit" presetSubtype="0" fill="hold" nodeType="clickEffect">
                                  <p:stCondLst>
                                    <p:cond delay="0"/>
                                  </p:stCondLst>
                                  <p:childTnLst>
                                    <p:anim calcmode="lin" valueType="num">
                                      <p:cBhvr>
                                        <p:cTn id="23" dur="1200" decel="50000">
                                          <p:stCondLst>
                                            <p:cond delay="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800">
                                          <p:stCondLst>
                                            <p:cond delay="1200"/>
                                          </p:stCondLst>
                                        </p:cTn>
                                        <p:tgtEl>
                                          <p:spTgt spid="5"/>
                                        </p:tgtEl>
                                        <p:attrNameLst>
                                          <p:attrName>ppt_x</p:attrName>
                                        </p:attrNameLst>
                                      </p:cBhvr>
                                      <p:tavLst>
                                        <p:tav tm="0">
                                          <p:val>
                                            <p:strVal val="ppt_x"/>
                                          </p:val>
                                        </p:tav>
                                        <p:tav tm="100000">
                                          <p:val>
                                            <p:strVal val="ppt_x"/>
                                          </p:val>
                                        </p:tav>
                                      </p:tavLst>
                                    </p:anim>
                                    <p:anim calcmode="lin" valueType="num">
                                      <p:cBhvr>
                                        <p:cTn id="25" dur="1200" decel="50000">
                                          <p:stCondLst>
                                            <p:cond delay="0"/>
                                          </p:stCondLst>
                                        </p:cTn>
                                        <p:tgtEl>
                                          <p:spTgt spid="5"/>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26" dur="800">
                                          <p:stCondLst>
                                            <p:cond delay="1200"/>
                                          </p:stCondLst>
                                        </p:cTn>
                                        <p:tgtEl>
                                          <p:spTgt spid="5"/>
                                        </p:tgtEl>
                                        <p:attrNameLst>
                                          <p:attrName>ppt_y</p:attrName>
                                        </p:attrNameLst>
                                      </p:cBhvr>
                                      <p:tavLst>
                                        <p:tav tm="0">
                                          <p:val>
                                            <p:strVal val="ppt_y"/>
                                          </p:val>
                                        </p:tav>
                                        <p:tav tm="100000">
                                          <p:val>
                                            <p:strVal val="ppt_y"/>
                                          </p:val>
                                        </p:tav>
                                      </p:tavLst>
                                    </p:anim>
                                    <p:animEffect transition="out" filter="fade">
                                      <p:cBhvr>
                                        <p:cTn id="27" dur="200">
                                          <p:stCondLst>
                                            <p:cond delay="1800"/>
                                          </p:stCondLst>
                                        </p:cTn>
                                        <p:tgtEl>
                                          <p:spTgt spid="5"/>
                                        </p:tgtEl>
                                      </p:cBhvr>
                                    </p:animEffect>
                                    <p:set>
                                      <p:cBhvr>
                                        <p:cTn id="28" dur="1" fill="hold">
                                          <p:stCondLst>
                                            <p:cond delay="1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23" presetClass="exit" presetSubtype="32" fill="hold" nodeType="clickEffect">
                                  <p:stCondLst>
                                    <p:cond delay="0"/>
                                  </p:stCondLst>
                                  <p:childTnLst>
                                    <p:anim calcmode="lin" valueType="num">
                                      <p:cBhvr>
                                        <p:cTn id="33" dur="2000"/>
                                        <p:tgtEl>
                                          <p:spTgt spid="6"/>
                                        </p:tgtEl>
                                        <p:attrNameLst>
                                          <p:attrName>ppt_w</p:attrName>
                                        </p:attrNameLst>
                                      </p:cBhvr>
                                      <p:tavLst>
                                        <p:tav tm="0">
                                          <p:val>
                                            <p:strVal val="ppt_w"/>
                                          </p:val>
                                        </p:tav>
                                        <p:tav tm="100000">
                                          <p:val>
                                            <p:fltVal val="0"/>
                                          </p:val>
                                        </p:tav>
                                      </p:tavLst>
                                    </p:anim>
                                    <p:anim calcmode="lin" valueType="num">
                                      <p:cBhvr>
                                        <p:cTn id="34" dur="2000"/>
                                        <p:tgtEl>
                                          <p:spTgt spid="6"/>
                                        </p:tgtEl>
                                        <p:attrNameLst>
                                          <p:attrName>ppt_h</p:attrName>
                                        </p:attrNameLst>
                                      </p:cBhvr>
                                      <p:tavLst>
                                        <p:tav tm="0">
                                          <p:val>
                                            <p:strVal val="ppt_h"/>
                                          </p:val>
                                        </p:tav>
                                        <p:tav tm="100000">
                                          <p:val>
                                            <p:fltVal val="0"/>
                                          </p:val>
                                        </p:tav>
                                      </p:tavLst>
                                    </p:anim>
                                    <p:set>
                                      <p:cBhvr>
                                        <p:cTn id="35"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2000"/>
                                        <p:tgtEl>
                                          <p:spTgt spid="8"/>
                                        </p:tgtEl>
                                      </p:cBhvr>
                                    </p:animEffect>
                                    <p:anim calcmode="lin" valueType="num">
                                      <p:cBhvr>
                                        <p:cTn id="41" dur="2000"/>
                                        <p:tgtEl>
                                          <p:spTgt spid="8"/>
                                        </p:tgtEl>
                                        <p:attrNameLst>
                                          <p:attrName>ppt_x</p:attrName>
                                        </p:attrNameLst>
                                      </p:cBhvr>
                                      <p:tavLst>
                                        <p:tav tm="0">
                                          <p:val>
                                            <p:strVal val="ppt_x"/>
                                          </p:val>
                                        </p:tav>
                                        <p:tav tm="100000">
                                          <p:val>
                                            <p:strVal val="ppt_x"/>
                                          </p:val>
                                        </p:tav>
                                      </p:tavLst>
                                    </p:anim>
                                    <p:anim calcmode="lin" valueType="num">
                                      <p:cBhvr>
                                        <p:cTn id="42" dur="2000"/>
                                        <p:tgtEl>
                                          <p:spTgt spid="8"/>
                                        </p:tgtEl>
                                        <p:attrNameLst>
                                          <p:attrName>ppt_y</p:attrName>
                                        </p:attrNameLst>
                                      </p:cBhvr>
                                      <p:tavLst>
                                        <p:tav tm="0">
                                          <p:val>
                                            <p:strVal val="ppt_y"/>
                                          </p:val>
                                        </p:tav>
                                        <p:tav tm="100000">
                                          <p:val>
                                            <p:strVal val="ppt_y+.1"/>
                                          </p:val>
                                        </p:tav>
                                      </p:tavLst>
                                    </p:anim>
                                    <p:set>
                                      <p:cBhvr>
                                        <p:cTn id="4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2000"/>
                                        <p:tgtEl>
                                          <p:spTgt spid="4"/>
                                        </p:tgtEl>
                                      </p:cBhvr>
                                    </p:animEffect>
                                    <p:anim calcmode="lin" valueType="num">
                                      <p:cBhvr>
                                        <p:cTn id="49" dur="2000"/>
                                        <p:tgtEl>
                                          <p:spTgt spid="4"/>
                                        </p:tgtEl>
                                        <p:attrNameLst>
                                          <p:attrName>ppt_x</p:attrName>
                                        </p:attrNameLst>
                                      </p:cBhvr>
                                      <p:tavLst>
                                        <p:tav tm="0">
                                          <p:val>
                                            <p:strVal val="ppt_x"/>
                                          </p:val>
                                        </p:tav>
                                        <p:tav tm="100000">
                                          <p:val>
                                            <p:strVal val="ppt_x"/>
                                          </p:val>
                                        </p:tav>
                                      </p:tavLst>
                                    </p:anim>
                                    <p:anim calcmode="lin" valueType="num">
                                      <p:cBhvr>
                                        <p:cTn id="50" dur="2000"/>
                                        <p:tgtEl>
                                          <p:spTgt spid="4"/>
                                        </p:tgtEl>
                                        <p:attrNameLst>
                                          <p:attrName>ppt_y</p:attrName>
                                        </p:attrNameLst>
                                      </p:cBhvr>
                                      <p:tavLst>
                                        <p:tav tm="0">
                                          <p:val>
                                            <p:strVal val="ppt_y"/>
                                          </p:val>
                                        </p:tav>
                                        <p:tav tm="100000">
                                          <p:val>
                                            <p:strVal val="ppt_y+.1"/>
                                          </p:val>
                                        </p:tav>
                                      </p:tavLst>
                                    </p:anim>
                                    <p:set>
                                      <p:cBhvr>
                                        <p:cTn id="51"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3" name="TextBox 2"/>
          <p:cNvSpPr txBox="1"/>
          <p:nvPr/>
        </p:nvSpPr>
        <p:spPr>
          <a:xfrm>
            <a:off x="1930401" y="1691603"/>
            <a:ext cx="7970982" cy="646331"/>
          </a:xfrm>
          <a:prstGeom prst="rect">
            <a:avLst/>
          </a:prstGeom>
          <a:noFill/>
        </p:spPr>
        <p:txBody>
          <a:bodyPr wrap="square" rtlCol="0">
            <a:spAutoFit/>
          </a:bodyPr>
          <a:lstStyle/>
          <a:p>
            <a:pPr algn="ct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1: </a:t>
            </a:r>
            <a:r>
              <a:rPr lang="en-US" sz="3600" b="1" dirty="0" err="1">
                <a:solidFill>
                  <a:prstClr val="black"/>
                </a:solidFill>
                <a:latin typeface="Times New Roman" panose="02020603050405020304" pitchFamily="18" charset="0"/>
                <a:cs typeface="Times New Roman" panose="02020603050405020304" pitchFamily="18" charset="0"/>
              </a:rPr>
              <a:t>Khẳng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định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nào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sau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đây</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đúng</a:t>
            </a:r>
            <a:r>
              <a:rPr lang="en-US" sz="3600" b="1" dirty="0">
                <a:solidFill>
                  <a:prstClr val="black"/>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6780866" y="5296437"/>
            <a:ext cx="5015345" cy="707886"/>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D. </a:t>
            </a:r>
          </a:p>
        </p:txBody>
      </p:sp>
      <p:sp>
        <p:nvSpPr>
          <p:cNvPr id="5" name="TextBox 4"/>
          <p:cNvSpPr txBox="1"/>
          <p:nvPr/>
        </p:nvSpPr>
        <p:spPr>
          <a:xfrm>
            <a:off x="286328" y="5306210"/>
            <a:ext cx="5015345" cy="707886"/>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 </a:t>
            </a:r>
          </a:p>
        </p:txBody>
      </p:sp>
      <p:sp>
        <p:nvSpPr>
          <p:cNvPr id="6" name="TextBox 5"/>
          <p:cNvSpPr txBox="1"/>
          <p:nvPr/>
        </p:nvSpPr>
        <p:spPr>
          <a:xfrm>
            <a:off x="6780866" y="4053769"/>
            <a:ext cx="5015345" cy="707886"/>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 </a:t>
            </a:r>
          </a:p>
        </p:txBody>
      </p:sp>
      <p:sp>
        <p:nvSpPr>
          <p:cNvPr id="7" name="TextBox 6"/>
          <p:cNvSpPr txBox="1"/>
          <p:nvPr/>
        </p:nvSpPr>
        <p:spPr>
          <a:xfrm>
            <a:off x="286328" y="4053769"/>
            <a:ext cx="5015345" cy="707886"/>
          </a:xfrm>
          <a:prstGeom prst="rect">
            <a:avLst/>
          </a:prstGeom>
          <a:ln/>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 </a:t>
            </a:r>
          </a:p>
        </p:txBody>
      </p:sp>
      <p:pic>
        <p:nvPicPr>
          <p:cNvPr id="8" name="Picture 4" descr="Kết quả hình ảnh cho ICON ĐÚNG S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16698" y="4824790"/>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4990511"/>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3780547"/>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62389" y="3797188"/>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Kết quả hình ảnh cho icon home">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42019" y="124540"/>
            <a:ext cx="754633" cy="7546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15771" y="783248"/>
            <a:ext cx="780874" cy="790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Object 24"/>
          <p:cNvGraphicFramePr>
            <a:graphicFrameLocks noChangeAspect="1"/>
          </p:cNvGraphicFramePr>
          <p:nvPr>
            <p:extLst>
              <p:ext uri="{D42A27DB-BD31-4B8C-83A1-F6EECF244321}">
                <p14:modId xmlns:p14="http://schemas.microsoft.com/office/powerpoint/2010/main" val="591654292"/>
              </p:ext>
            </p:extLst>
          </p:nvPr>
        </p:nvGraphicFramePr>
        <p:xfrm>
          <a:off x="1000125" y="4199987"/>
          <a:ext cx="1422400" cy="457200"/>
        </p:xfrm>
        <a:graphic>
          <a:graphicData uri="http://schemas.openxmlformats.org/presentationml/2006/ole">
            <mc:AlternateContent xmlns:mc="http://schemas.openxmlformats.org/markup-compatibility/2006">
              <mc:Choice xmlns:v="urn:schemas-microsoft-com:vml" Requires="v">
                <p:oleObj name="Equation" r:id="rId11" imgW="1422360" imgH="457200" progId="Equation.DSMT4">
                  <p:embed/>
                </p:oleObj>
              </mc:Choice>
              <mc:Fallback>
                <p:oleObj name="Equation" r:id="rId11" imgW="1422360" imgH="457200" progId="Equation.DSMT4">
                  <p:embed/>
                  <p:pic>
                    <p:nvPicPr>
                      <p:cNvPr id="0" name=""/>
                      <p:cNvPicPr/>
                      <p:nvPr/>
                    </p:nvPicPr>
                    <p:blipFill>
                      <a:blip r:embed="rId12"/>
                      <a:stretch>
                        <a:fillRect/>
                      </a:stretch>
                    </p:blipFill>
                    <p:spPr>
                      <a:xfrm>
                        <a:off x="1000125" y="4199987"/>
                        <a:ext cx="1422400" cy="4572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896080436"/>
              </p:ext>
            </p:extLst>
          </p:nvPr>
        </p:nvGraphicFramePr>
        <p:xfrm>
          <a:off x="7490846" y="4216913"/>
          <a:ext cx="1333500" cy="457200"/>
        </p:xfrm>
        <a:graphic>
          <a:graphicData uri="http://schemas.openxmlformats.org/presentationml/2006/ole">
            <mc:AlternateContent xmlns:mc="http://schemas.openxmlformats.org/markup-compatibility/2006">
              <mc:Choice xmlns:v="urn:schemas-microsoft-com:vml" Requires="v">
                <p:oleObj name="Equation" r:id="rId13" imgW="1333440" imgH="457200" progId="Equation.DSMT4">
                  <p:embed/>
                </p:oleObj>
              </mc:Choice>
              <mc:Fallback>
                <p:oleObj name="Equation" r:id="rId13" imgW="1333440" imgH="457200" progId="Equation.DSMT4">
                  <p:embed/>
                  <p:pic>
                    <p:nvPicPr>
                      <p:cNvPr id="0" name=""/>
                      <p:cNvPicPr/>
                      <p:nvPr/>
                    </p:nvPicPr>
                    <p:blipFill>
                      <a:blip r:embed="rId14"/>
                      <a:stretch>
                        <a:fillRect/>
                      </a:stretch>
                    </p:blipFill>
                    <p:spPr>
                      <a:xfrm>
                        <a:off x="7490846" y="4216913"/>
                        <a:ext cx="1333500" cy="45720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042455997"/>
              </p:ext>
            </p:extLst>
          </p:nvPr>
        </p:nvGraphicFramePr>
        <p:xfrm>
          <a:off x="1000125" y="5264107"/>
          <a:ext cx="1168400" cy="774700"/>
        </p:xfrm>
        <a:graphic>
          <a:graphicData uri="http://schemas.openxmlformats.org/presentationml/2006/ole">
            <mc:AlternateContent xmlns:mc="http://schemas.openxmlformats.org/markup-compatibility/2006">
              <mc:Choice xmlns:v="urn:schemas-microsoft-com:vml" Requires="v">
                <p:oleObj name="Equation" r:id="rId15" imgW="1168200" imgH="774360" progId="Equation.DSMT4">
                  <p:embed/>
                </p:oleObj>
              </mc:Choice>
              <mc:Fallback>
                <p:oleObj name="Equation" r:id="rId15" imgW="1168200" imgH="774360" progId="Equation.DSMT4">
                  <p:embed/>
                  <p:pic>
                    <p:nvPicPr>
                      <p:cNvPr id="0" name=""/>
                      <p:cNvPicPr/>
                      <p:nvPr/>
                    </p:nvPicPr>
                    <p:blipFill>
                      <a:blip r:embed="rId16"/>
                      <a:stretch>
                        <a:fillRect/>
                      </a:stretch>
                    </p:blipFill>
                    <p:spPr>
                      <a:xfrm>
                        <a:off x="1000125" y="5264107"/>
                        <a:ext cx="1168400" cy="7747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3775736088"/>
              </p:ext>
            </p:extLst>
          </p:nvPr>
        </p:nvGraphicFramePr>
        <p:xfrm>
          <a:off x="7482297" y="5435430"/>
          <a:ext cx="1117600" cy="470361"/>
        </p:xfrm>
        <a:graphic>
          <a:graphicData uri="http://schemas.openxmlformats.org/presentationml/2006/ole">
            <mc:AlternateContent xmlns:mc="http://schemas.openxmlformats.org/markup-compatibility/2006">
              <mc:Choice xmlns:v="urn:schemas-microsoft-com:vml" Requires="v">
                <p:oleObj name="Equation" r:id="rId17" imgW="1117440" imgH="457200" progId="Equation.DSMT4">
                  <p:embed/>
                </p:oleObj>
              </mc:Choice>
              <mc:Fallback>
                <p:oleObj name="Equation" r:id="rId17" imgW="1117440" imgH="457200" progId="Equation.DSMT4">
                  <p:embed/>
                  <p:pic>
                    <p:nvPicPr>
                      <p:cNvPr id="0" name=""/>
                      <p:cNvPicPr/>
                      <p:nvPr/>
                    </p:nvPicPr>
                    <p:blipFill>
                      <a:blip r:embed="rId18"/>
                      <a:stretch>
                        <a:fillRect/>
                      </a:stretch>
                    </p:blipFill>
                    <p:spPr>
                      <a:xfrm>
                        <a:off x="7482297" y="5435430"/>
                        <a:ext cx="1117600" cy="470361"/>
                      </a:xfrm>
                      <a:prstGeom prst="rect">
                        <a:avLst/>
                      </a:prstGeom>
                    </p:spPr>
                  </p:pic>
                </p:oleObj>
              </mc:Fallback>
            </mc:AlternateContent>
          </a:graphicData>
        </a:graphic>
      </p:graphicFrame>
      <p:sp>
        <p:nvSpPr>
          <p:cNvPr id="30" name="Rounded Rectangle 12">
            <a:extLst>
              <a:ext uri="{FF2B5EF4-FFF2-40B4-BE49-F238E27FC236}">
                <a16:creationId xmlns:a16="http://schemas.microsoft.com/office/drawing/2014/main" id="{F75A7F48-5CB1-36CA-88C9-5F4930E7AA40}"/>
              </a:ext>
            </a:extLst>
          </p:cNvPr>
          <p:cNvSpPr/>
          <p:nvPr/>
        </p:nvSpPr>
        <p:spPr>
          <a:xfrm>
            <a:off x="10493109" y="15344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31" name="Rounded Rectangle 13">
            <a:extLst>
              <a:ext uri="{FF2B5EF4-FFF2-40B4-BE49-F238E27FC236}">
                <a16:creationId xmlns:a16="http://schemas.microsoft.com/office/drawing/2014/main" id="{EE67B88B-A0FA-59F6-DBAE-D3CEEB304850}"/>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32" name="Rounded Rectangle 14">
            <a:extLst>
              <a:ext uri="{FF2B5EF4-FFF2-40B4-BE49-F238E27FC236}">
                <a16:creationId xmlns:a16="http://schemas.microsoft.com/office/drawing/2014/main" id="{C88EEA1B-27E4-7DBC-985E-AD3C8B865B5E}"/>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33" name="Rounded Rectangle 15">
            <a:extLst>
              <a:ext uri="{FF2B5EF4-FFF2-40B4-BE49-F238E27FC236}">
                <a16:creationId xmlns:a16="http://schemas.microsoft.com/office/drawing/2014/main" id="{C55A7DB1-F6CE-F464-AA62-C41BC5EF69BB}"/>
              </a:ext>
            </a:extLst>
          </p:cNvPr>
          <p:cNvSpPr/>
          <p:nvPr/>
        </p:nvSpPr>
        <p:spPr>
          <a:xfrm>
            <a:off x="10493109" y="153146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34" name="Rounded Rectangle 16">
            <a:extLst>
              <a:ext uri="{FF2B5EF4-FFF2-40B4-BE49-F238E27FC236}">
                <a16:creationId xmlns:a16="http://schemas.microsoft.com/office/drawing/2014/main" id="{1DF177C7-0606-09F9-BCE2-B2A879F40FDC}"/>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35" name="Rounded Rectangle 17">
            <a:extLst>
              <a:ext uri="{FF2B5EF4-FFF2-40B4-BE49-F238E27FC236}">
                <a16:creationId xmlns:a16="http://schemas.microsoft.com/office/drawing/2014/main" id="{D1E509D0-3330-BEFC-4DEE-ABD6D3EA6186}"/>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36" name="Rounded Rectangle 18">
            <a:extLst>
              <a:ext uri="{FF2B5EF4-FFF2-40B4-BE49-F238E27FC236}">
                <a16:creationId xmlns:a16="http://schemas.microsoft.com/office/drawing/2014/main" id="{6A398D9B-1752-35E6-FE8F-7304F2FD5A1A}"/>
              </a:ext>
            </a:extLst>
          </p:cNvPr>
          <p:cNvSpPr/>
          <p:nvPr/>
        </p:nvSpPr>
        <p:spPr>
          <a:xfrm>
            <a:off x="10493109" y="153993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37" name="Rounded Rectangle 19">
            <a:extLst>
              <a:ext uri="{FF2B5EF4-FFF2-40B4-BE49-F238E27FC236}">
                <a16:creationId xmlns:a16="http://schemas.microsoft.com/office/drawing/2014/main" id="{31267148-02FF-E433-7BFD-D2EFA1CA93FF}"/>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38" name="Rounded Rectangle 20">
            <a:extLst>
              <a:ext uri="{FF2B5EF4-FFF2-40B4-BE49-F238E27FC236}">
                <a16:creationId xmlns:a16="http://schemas.microsoft.com/office/drawing/2014/main" id="{12E54669-EC7C-52B3-F066-60BD9A63FA30}"/>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39" name="Rounded Rectangle 21">
            <a:extLst>
              <a:ext uri="{FF2B5EF4-FFF2-40B4-BE49-F238E27FC236}">
                <a16:creationId xmlns:a16="http://schemas.microsoft.com/office/drawing/2014/main" id="{3D5EBFFA-A7B9-D91C-6409-85DED47EB9B0}"/>
              </a:ext>
            </a:extLst>
          </p:cNvPr>
          <p:cNvSpPr/>
          <p:nvPr/>
        </p:nvSpPr>
        <p:spPr>
          <a:xfrm>
            <a:off x="10493109" y="153939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40" name="Rounded Rectangle 22">
            <a:extLst>
              <a:ext uri="{FF2B5EF4-FFF2-40B4-BE49-F238E27FC236}">
                <a16:creationId xmlns:a16="http://schemas.microsoft.com/office/drawing/2014/main" id="{54561245-F6C7-43D2-3F3D-ECD65B06C5DC}"/>
              </a:ext>
            </a:extLst>
          </p:cNvPr>
          <p:cNvSpPr/>
          <p:nvPr/>
        </p:nvSpPr>
        <p:spPr>
          <a:xfrm>
            <a:off x="10493109" y="15303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spTree>
    <p:extLst>
      <p:ext uri="{BB962C8B-B14F-4D97-AF65-F5344CB8AC3E}">
        <p14:creationId xmlns:p14="http://schemas.microsoft.com/office/powerpoint/2010/main" val="920240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30"/>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31"/>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32"/>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33"/>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34"/>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35"/>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36"/>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37"/>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38"/>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39"/>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ết quả hình ảnh cho icon home">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42019" y="85212"/>
            <a:ext cx="754633" cy="754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5" name="TextBox 4"/>
          <p:cNvSpPr txBox="1"/>
          <p:nvPr/>
        </p:nvSpPr>
        <p:spPr>
          <a:xfrm>
            <a:off x="6796400" y="3953095"/>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B. </a:t>
            </a:r>
          </a:p>
        </p:txBody>
      </p:sp>
      <p:sp>
        <p:nvSpPr>
          <p:cNvPr id="6" name="TextBox 5"/>
          <p:cNvSpPr txBox="1"/>
          <p:nvPr/>
        </p:nvSpPr>
        <p:spPr>
          <a:xfrm>
            <a:off x="286328" y="5197940"/>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C. </a:t>
            </a:r>
            <a:endParaRPr lang="en-US" sz="4000" b="1"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86328" y="3975929"/>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A. </a:t>
            </a:r>
          </a:p>
        </p:txBody>
      </p:sp>
      <p:sp>
        <p:nvSpPr>
          <p:cNvPr id="8" name="TextBox 7"/>
          <p:cNvSpPr txBox="1"/>
          <p:nvPr/>
        </p:nvSpPr>
        <p:spPr>
          <a:xfrm>
            <a:off x="6796401" y="5242033"/>
            <a:ext cx="5015344"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prstClr val="white"/>
                </a:solidFill>
                <a:latin typeface="Times New Roman" panose="02020603050405020304" pitchFamily="18" charset="0"/>
                <a:cs typeface="Times New Roman" panose="02020603050405020304" pitchFamily="18" charset="0"/>
              </a:rPr>
              <a:t>D. </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4" descr="Kết quả hình ảnh cho ICON ĐÚNG SA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66942" y="3433172"/>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ết quả hình ảnh cho ICON SAI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44184" y="4900933"/>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ết quả hình ảnh cho ICON SAI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082462" y="3677164"/>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ICON SAI PNG"/>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85467" y="4926183"/>
            <a:ext cx="1339284" cy="133928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0493109" y="15344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14" name="Rounded Rectangle 13"/>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15" name="Rounded Rectangle 14"/>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16" name="Rounded Rectangle 15"/>
          <p:cNvSpPr/>
          <p:nvPr/>
        </p:nvSpPr>
        <p:spPr>
          <a:xfrm>
            <a:off x="10493109" y="153146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17" name="Rounded Rectangle 16"/>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18" name="Rounded Rectangle 17"/>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19" name="Rounded Rectangle 18"/>
          <p:cNvSpPr/>
          <p:nvPr/>
        </p:nvSpPr>
        <p:spPr>
          <a:xfrm>
            <a:off x="10493109" y="153993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20" name="Rounded Rectangle 19"/>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21" name="Rounded Rectangle 20"/>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22" name="Rounded Rectangle 21"/>
          <p:cNvSpPr/>
          <p:nvPr/>
        </p:nvSpPr>
        <p:spPr>
          <a:xfrm>
            <a:off x="10493109" y="153939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23" name="Rounded Rectangle 22"/>
          <p:cNvSpPr/>
          <p:nvPr/>
        </p:nvSpPr>
        <p:spPr>
          <a:xfrm>
            <a:off x="10493109" y="15303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pic>
        <p:nvPicPr>
          <p:cNvPr id="24"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15771" y="743920"/>
            <a:ext cx="780874"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2194406" y="1736147"/>
            <a:ext cx="7647709" cy="754640"/>
            <a:chOff x="2253673" y="1339273"/>
            <a:chExt cx="7647709" cy="754640"/>
          </a:xfrm>
        </p:grpSpPr>
        <p:sp>
          <p:nvSpPr>
            <p:cNvPr id="4" name="TextBox 3"/>
            <p:cNvSpPr txBox="1"/>
            <p:nvPr/>
          </p:nvSpPr>
          <p:spPr>
            <a:xfrm>
              <a:off x="2253673" y="1339273"/>
              <a:ext cx="7647709" cy="584775"/>
            </a:xfrm>
            <a:prstGeom prst="rect">
              <a:avLst/>
            </a:prstGeom>
            <a:noFill/>
          </p:spPr>
          <p:txBody>
            <a:bodyPr wrap="square" rtlCol="0">
              <a:spAutoFit/>
            </a:bodyPr>
            <a:lstStyle/>
            <a:p>
              <a:pPr algn="ctr"/>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2: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đối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hữu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tỉ</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a:t>
              </a:r>
              <a:r>
                <a:rPr lang="en-US" sz="3200" b="1" dirty="0">
                  <a:solidFill>
                    <a:prstClr val="black"/>
                  </a:solidFill>
                  <a:latin typeface="Times New Roman" panose="02020603050405020304" pitchFamily="18" charset="0"/>
                  <a:cs typeface="Times New Roman" panose="02020603050405020304" pitchFamily="18" charset="0"/>
                </a:rPr>
                <a:t>?</a:t>
              </a:r>
            </a:p>
          </p:txBody>
        </p:sp>
        <p:graphicFrame>
          <p:nvGraphicFramePr>
            <p:cNvPr id="29" name="Object 28"/>
            <p:cNvGraphicFramePr>
              <a:graphicFrameLocks noChangeAspect="1"/>
            </p:cNvGraphicFramePr>
            <p:nvPr>
              <p:extLst>
                <p:ext uri="{D42A27DB-BD31-4B8C-83A1-F6EECF244321}">
                  <p14:modId xmlns:p14="http://schemas.microsoft.com/office/powerpoint/2010/main" val="1121879975"/>
                </p:ext>
              </p:extLst>
            </p:nvPr>
          </p:nvGraphicFramePr>
          <p:xfrm>
            <a:off x="7921625" y="1395413"/>
            <a:ext cx="457200" cy="698500"/>
          </p:xfrm>
          <a:graphic>
            <a:graphicData uri="http://schemas.openxmlformats.org/presentationml/2006/ole">
              <mc:AlternateContent xmlns:mc="http://schemas.openxmlformats.org/markup-compatibility/2006">
                <mc:Choice xmlns:v="urn:schemas-microsoft-com:vml" Requires="v">
                  <p:oleObj name="Equation" r:id="rId11" imgW="457200" imgH="698400" progId="Equation.DSMT4">
                    <p:embed/>
                  </p:oleObj>
                </mc:Choice>
                <mc:Fallback>
                  <p:oleObj name="Equation" r:id="rId11" imgW="457200" imgH="698400" progId="Equation.DSMT4">
                    <p:embed/>
                    <p:pic>
                      <p:nvPicPr>
                        <p:cNvPr id="0" name=""/>
                        <p:cNvPicPr/>
                        <p:nvPr/>
                      </p:nvPicPr>
                      <p:blipFill>
                        <a:blip r:embed="rId12"/>
                        <a:stretch>
                          <a:fillRect/>
                        </a:stretch>
                      </p:blipFill>
                      <p:spPr>
                        <a:xfrm>
                          <a:off x="7921625" y="1395413"/>
                          <a:ext cx="457200" cy="698500"/>
                        </a:xfrm>
                        <a:prstGeom prst="rect">
                          <a:avLst/>
                        </a:prstGeom>
                      </p:spPr>
                    </p:pic>
                  </p:oleObj>
                </mc:Fallback>
              </mc:AlternateContent>
            </a:graphicData>
          </a:graphic>
        </p:graphicFrame>
      </p:grpSp>
      <p:graphicFrame>
        <p:nvGraphicFramePr>
          <p:cNvPr id="31" name="Object 30"/>
          <p:cNvGraphicFramePr>
            <a:graphicFrameLocks noChangeAspect="1"/>
          </p:cNvGraphicFramePr>
          <p:nvPr>
            <p:extLst>
              <p:ext uri="{D42A27DB-BD31-4B8C-83A1-F6EECF244321}">
                <p14:modId xmlns:p14="http://schemas.microsoft.com/office/powerpoint/2010/main" val="831121855"/>
              </p:ext>
            </p:extLst>
          </p:nvPr>
        </p:nvGraphicFramePr>
        <p:xfrm>
          <a:off x="968375" y="4001023"/>
          <a:ext cx="431800" cy="698500"/>
        </p:xfrm>
        <a:graphic>
          <a:graphicData uri="http://schemas.openxmlformats.org/presentationml/2006/ole">
            <mc:AlternateContent xmlns:mc="http://schemas.openxmlformats.org/markup-compatibility/2006">
              <mc:Choice xmlns:v="urn:schemas-microsoft-com:vml" Requires="v">
                <p:oleObj name="Equation" r:id="rId13" imgW="431640" imgH="698400" progId="Equation.DSMT4">
                  <p:embed/>
                </p:oleObj>
              </mc:Choice>
              <mc:Fallback>
                <p:oleObj name="Equation" r:id="rId13" imgW="431640" imgH="698400" progId="Equation.DSMT4">
                  <p:embed/>
                  <p:pic>
                    <p:nvPicPr>
                      <p:cNvPr id="0" name=""/>
                      <p:cNvPicPr/>
                      <p:nvPr/>
                    </p:nvPicPr>
                    <p:blipFill>
                      <a:blip r:embed="rId14"/>
                      <a:stretch>
                        <a:fillRect/>
                      </a:stretch>
                    </p:blipFill>
                    <p:spPr>
                      <a:xfrm>
                        <a:off x="968375" y="4001023"/>
                        <a:ext cx="431800" cy="6985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4156939662"/>
              </p:ext>
            </p:extLst>
          </p:nvPr>
        </p:nvGraphicFramePr>
        <p:xfrm>
          <a:off x="7537450" y="3972448"/>
          <a:ext cx="571500" cy="698500"/>
        </p:xfrm>
        <a:graphic>
          <a:graphicData uri="http://schemas.openxmlformats.org/presentationml/2006/ole">
            <mc:AlternateContent xmlns:mc="http://schemas.openxmlformats.org/markup-compatibility/2006">
              <mc:Choice xmlns:v="urn:schemas-microsoft-com:vml" Requires="v">
                <p:oleObj name="Equation" r:id="rId15" imgW="571320" imgH="698400" progId="Equation.DSMT4">
                  <p:embed/>
                </p:oleObj>
              </mc:Choice>
              <mc:Fallback>
                <p:oleObj name="Equation" r:id="rId15" imgW="571320" imgH="698400" progId="Equation.DSMT4">
                  <p:embed/>
                  <p:pic>
                    <p:nvPicPr>
                      <p:cNvPr id="0" name=""/>
                      <p:cNvPicPr/>
                      <p:nvPr/>
                    </p:nvPicPr>
                    <p:blipFill>
                      <a:blip r:embed="rId16"/>
                      <a:stretch>
                        <a:fillRect/>
                      </a:stretch>
                    </p:blipFill>
                    <p:spPr>
                      <a:xfrm>
                        <a:off x="7537450" y="3972448"/>
                        <a:ext cx="571500" cy="6985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250006035"/>
              </p:ext>
            </p:extLst>
          </p:nvPr>
        </p:nvGraphicFramePr>
        <p:xfrm>
          <a:off x="1000125" y="5182655"/>
          <a:ext cx="431800" cy="698500"/>
        </p:xfrm>
        <a:graphic>
          <a:graphicData uri="http://schemas.openxmlformats.org/presentationml/2006/ole">
            <mc:AlternateContent xmlns:mc="http://schemas.openxmlformats.org/markup-compatibility/2006">
              <mc:Choice xmlns:v="urn:schemas-microsoft-com:vml" Requires="v">
                <p:oleObj name="Equation" r:id="rId17" imgW="431640" imgH="698400" progId="Equation.DSMT4">
                  <p:embed/>
                </p:oleObj>
              </mc:Choice>
              <mc:Fallback>
                <p:oleObj name="Equation" r:id="rId17" imgW="431640" imgH="698400" progId="Equation.DSMT4">
                  <p:embed/>
                  <p:pic>
                    <p:nvPicPr>
                      <p:cNvPr id="0" name=""/>
                      <p:cNvPicPr/>
                      <p:nvPr/>
                    </p:nvPicPr>
                    <p:blipFill>
                      <a:blip r:embed="rId18"/>
                      <a:stretch>
                        <a:fillRect/>
                      </a:stretch>
                    </p:blipFill>
                    <p:spPr>
                      <a:xfrm>
                        <a:off x="1000125" y="5182655"/>
                        <a:ext cx="431800" cy="6985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655775444"/>
              </p:ext>
            </p:extLst>
          </p:nvPr>
        </p:nvGraphicFramePr>
        <p:xfrm>
          <a:off x="7539038" y="5233455"/>
          <a:ext cx="571500" cy="698500"/>
        </p:xfrm>
        <a:graphic>
          <a:graphicData uri="http://schemas.openxmlformats.org/presentationml/2006/ole">
            <mc:AlternateContent xmlns:mc="http://schemas.openxmlformats.org/markup-compatibility/2006">
              <mc:Choice xmlns:v="urn:schemas-microsoft-com:vml" Requires="v">
                <p:oleObj name="Equation" r:id="rId19" imgW="571320" imgH="698400" progId="Equation.DSMT4">
                  <p:embed/>
                </p:oleObj>
              </mc:Choice>
              <mc:Fallback>
                <p:oleObj name="Equation" r:id="rId19" imgW="571320" imgH="698400" progId="Equation.DSMT4">
                  <p:embed/>
                  <p:pic>
                    <p:nvPicPr>
                      <p:cNvPr id="0" name=""/>
                      <p:cNvPicPr/>
                      <p:nvPr/>
                    </p:nvPicPr>
                    <p:blipFill>
                      <a:blip r:embed="rId20"/>
                      <a:stretch>
                        <a:fillRect/>
                      </a:stretch>
                    </p:blipFill>
                    <p:spPr>
                      <a:xfrm>
                        <a:off x="7539038" y="5233455"/>
                        <a:ext cx="571500" cy="698500"/>
                      </a:xfrm>
                      <a:prstGeom prst="rect">
                        <a:avLst/>
                      </a:prstGeom>
                    </p:spPr>
                  </p:pic>
                </p:oleObj>
              </mc:Fallback>
            </mc:AlternateContent>
          </a:graphicData>
        </a:graphic>
      </p:graphicFrame>
    </p:spTree>
    <p:extLst>
      <p:ext uri="{BB962C8B-B14F-4D97-AF65-F5344CB8AC3E}">
        <p14:creationId xmlns:p14="http://schemas.microsoft.com/office/powerpoint/2010/main" val="4035095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3"/>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6"/>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7"/>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18"/>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19"/>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20"/>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1"/>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2"/>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30400" cy="1603174"/>
          </a:xfrm>
          <a:prstGeom prst="rect">
            <a:avLst/>
          </a:prstGeom>
        </p:spPr>
      </p:pic>
      <p:sp>
        <p:nvSpPr>
          <p:cNvPr id="4" name="TextBox 3"/>
          <p:cNvSpPr txBox="1"/>
          <p:nvPr/>
        </p:nvSpPr>
        <p:spPr>
          <a:xfrm>
            <a:off x="360219" y="4510030"/>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A. </a:t>
            </a:r>
          </a:p>
        </p:txBody>
      </p:sp>
      <p:sp>
        <p:nvSpPr>
          <p:cNvPr id="5" name="TextBox 4"/>
          <p:cNvSpPr txBox="1"/>
          <p:nvPr/>
        </p:nvSpPr>
        <p:spPr>
          <a:xfrm>
            <a:off x="286328" y="5719994"/>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C. </a:t>
            </a:r>
          </a:p>
        </p:txBody>
      </p:sp>
      <p:sp>
        <p:nvSpPr>
          <p:cNvPr id="6" name="TextBox 5"/>
          <p:cNvSpPr txBox="1"/>
          <p:nvPr/>
        </p:nvSpPr>
        <p:spPr>
          <a:xfrm>
            <a:off x="6780866" y="4510030"/>
            <a:ext cx="5015345"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B. </a:t>
            </a:r>
          </a:p>
        </p:txBody>
      </p:sp>
      <p:sp>
        <p:nvSpPr>
          <p:cNvPr id="7" name="TextBox 6"/>
          <p:cNvSpPr txBox="1"/>
          <p:nvPr/>
        </p:nvSpPr>
        <p:spPr>
          <a:xfrm>
            <a:off x="6780867" y="5719994"/>
            <a:ext cx="5015344"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D. </a:t>
            </a:r>
          </a:p>
        </p:txBody>
      </p:sp>
      <p:pic>
        <p:nvPicPr>
          <p:cNvPr id="8" name="Picture 4" descr="Kết quả hình ảnh cho ICON ĐÚNG S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9319" y="3979114"/>
            <a:ext cx="1339264" cy="13392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900245" y="5404295"/>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4194331"/>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ết quả hình ảnh cho ICON SAI PNG"/>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77000" y="5421355"/>
            <a:ext cx="1339284" cy="13392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Kết quả hình ảnh cho icon home">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32187" y="95044"/>
            <a:ext cx="754633" cy="7546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Káº¿t quáº£ hÃ¬nh áº£nh cho icon Äá»ng há»"/>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905939" y="753752"/>
            <a:ext cx="780874" cy="790576"/>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2387228" y="1547576"/>
            <a:ext cx="7805081" cy="1569660"/>
            <a:chOff x="2387228" y="1186245"/>
            <a:chExt cx="7805081" cy="1569660"/>
          </a:xfrm>
        </p:grpSpPr>
        <p:sp>
          <p:nvSpPr>
            <p:cNvPr id="25" name="TextBox 24">
              <a:extLst>
                <a:ext uri="{FF2B5EF4-FFF2-40B4-BE49-F238E27FC236}">
                  <a16:creationId xmlns:a16="http://schemas.microsoft.com/office/drawing/2014/main" id="{73232658-A550-488A-885E-A66A4BB7E359}"/>
                </a:ext>
              </a:extLst>
            </p:cNvPr>
            <p:cNvSpPr txBox="1"/>
            <p:nvPr/>
          </p:nvSpPr>
          <p:spPr>
            <a:xfrm>
              <a:off x="2387228" y="1186245"/>
              <a:ext cx="7805081" cy="1569660"/>
            </a:xfrm>
            <a:prstGeom prst="rect">
              <a:avLst/>
            </a:prstGeom>
            <a:noFill/>
          </p:spPr>
          <p:txBody>
            <a:bodyPr wrap="square" rtlCol="0">
              <a:spAutoFit/>
            </a:bodyPr>
            <a:lstStyle/>
            <a:p>
              <a:pPr>
                <a:lnSpc>
                  <a:spcPct val="150000"/>
                </a:lnSpc>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 So </a:t>
              </a:r>
              <a:r>
                <a:rPr lang="en-US" sz="3200" b="1" dirty="0" err="1">
                  <a:latin typeface="Times New Roman" panose="02020603050405020304" pitchFamily="18" charset="0"/>
                  <a:cs typeface="Times New Roman" panose="02020603050405020304" pitchFamily="18" charset="0"/>
                </a:rPr>
                <a:t>sánh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hữu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tỉ</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endParaRPr lang="en-US" sz="3200" b="1" dirty="0">
                <a:latin typeface="Times New Roman" panose="02020603050405020304" pitchFamily="18" charset="0"/>
                <a:cs typeface="Times New Roman" panose="02020603050405020304" pitchFamily="18" charset="0"/>
              </a:endParaRPr>
            </a:p>
            <a:p>
              <a:pPr>
                <a:lnSpc>
                  <a:spcPct val="150000"/>
                </a:lnSpc>
              </a:pPr>
              <a:r>
                <a:rPr lang="en-US" sz="3200" b="1" dirty="0">
                  <a:latin typeface="Times New Roman" panose="02020603050405020304" pitchFamily="18" charset="0"/>
                  <a:cs typeface="Times New Roman" panose="02020603050405020304" pitchFamily="18" charset="0"/>
                </a:rPr>
                <a:t>ta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p>
          </p:txBody>
        </p:sp>
        <p:graphicFrame>
          <p:nvGraphicFramePr>
            <p:cNvPr id="26" name="Object 25"/>
            <p:cNvGraphicFramePr>
              <a:graphicFrameLocks noChangeAspect="1"/>
            </p:cNvGraphicFramePr>
            <p:nvPr>
              <p:extLst>
                <p:ext uri="{D42A27DB-BD31-4B8C-83A1-F6EECF244321}">
                  <p14:modId xmlns:p14="http://schemas.microsoft.com/office/powerpoint/2010/main" val="2557700483"/>
                </p:ext>
              </p:extLst>
            </p:nvPr>
          </p:nvGraphicFramePr>
          <p:xfrm>
            <a:off x="7380288" y="1389682"/>
            <a:ext cx="939800" cy="685800"/>
          </p:xfrm>
          <a:graphic>
            <a:graphicData uri="http://schemas.openxmlformats.org/presentationml/2006/ole">
              <mc:AlternateContent xmlns:mc="http://schemas.openxmlformats.org/markup-compatibility/2006">
                <mc:Choice xmlns:v="urn:schemas-microsoft-com:vml" Requires="v">
                  <p:oleObj name="Equation" r:id="rId11" imgW="939600" imgH="685800" progId="Equation.DSMT4">
                    <p:embed/>
                  </p:oleObj>
                </mc:Choice>
                <mc:Fallback>
                  <p:oleObj name="Equation" r:id="rId11" imgW="939600" imgH="685800" progId="Equation.DSMT4">
                    <p:embed/>
                    <p:pic>
                      <p:nvPicPr>
                        <p:cNvPr id="0" name=""/>
                        <p:cNvPicPr/>
                        <p:nvPr/>
                      </p:nvPicPr>
                      <p:blipFill>
                        <a:blip r:embed="rId12"/>
                        <a:stretch>
                          <a:fillRect/>
                        </a:stretch>
                      </p:blipFill>
                      <p:spPr>
                        <a:xfrm>
                          <a:off x="7380288" y="1389682"/>
                          <a:ext cx="939800" cy="6858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437311916"/>
                </p:ext>
              </p:extLst>
            </p:nvPr>
          </p:nvGraphicFramePr>
          <p:xfrm>
            <a:off x="8785225" y="1502394"/>
            <a:ext cx="1244600" cy="406400"/>
          </p:xfrm>
          <a:graphic>
            <a:graphicData uri="http://schemas.openxmlformats.org/presentationml/2006/ole">
              <mc:AlternateContent xmlns:mc="http://schemas.openxmlformats.org/markup-compatibility/2006">
                <mc:Choice xmlns:v="urn:schemas-microsoft-com:vml" Requires="v">
                  <p:oleObj name="Equation" r:id="rId13" imgW="1244520" imgH="406080" progId="Equation.DSMT4">
                    <p:embed/>
                  </p:oleObj>
                </mc:Choice>
                <mc:Fallback>
                  <p:oleObj name="Equation" r:id="rId13" imgW="1244520" imgH="406080" progId="Equation.DSMT4">
                    <p:embed/>
                    <p:pic>
                      <p:nvPicPr>
                        <p:cNvPr id="0" name=""/>
                        <p:cNvPicPr/>
                        <p:nvPr/>
                      </p:nvPicPr>
                      <p:blipFill>
                        <a:blip r:embed="rId14"/>
                        <a:stretch>
                          <a:fillRect/>
                        </a:stretch>
                      </p:blipFill>
                      <p:spPr>
                        <a:xfrm>
                          <a:off x="8785225" y="1502394"/>
                          <a:ext cx="1244600" cy="406400"/>
                        </a:xfrm>
                        <a:prstGeom prst="rect">
                          <a:avLst/>
                        </a:prstGeom>
                      </p:spPr>
                    </p:pic>
                  </p:oleObj>
                </mc:Fallback>
              </mc:AlternateContent>
            </a:graphicData>
          </a:graphic>
        </p:graphicFrame>
      </p:grpSp>
      <p:graphicFrame>
        <p:nvGraphicFramePr>
          <p:cNvPr id="29" name="Object 28"/>
          <p:cNvGraphicFramePr>
            <a:graphicFrameLocks noChangeAspect="1"/>
          </p:cNvGraphicFramePr>
          <p:nvPr>
            <p:extLst>
              <p:ext uri="{D42A27DB-BD31-4B8C-83A1-F6EECF244321}">
                <p14:modId xmlns:p14="http://schemas.microsoft.com/office/powerpoint/2010/main" val="586465227"/>
              </p:ext>
            </p:extLst>
          </p:nvPr>
        </p:nvGraphicFramePr>
        <p:xfrm>
          <a:off x="7581370" y="5897892"/>
          <a:ext cx="800100" cy="444500"/>
        </p:xfrm>
        <a:graphic>
          <a:graphicData uri="http://schemas.openxmlformats.org/presentationml/2006/ole">
            <mc:AlternateContent xmlns:mc="http://schemas.openxmlformats.org/markup-compatibility/2006">
              <mc:Choice xmlns:v="urn:schemas-microsoft-com:vml" Requires="v">
                <p:oleObj name="Equation" r:id="rId15" imgW="799920" imgH="444240" progId="Equation.DSMT4">
                  <p:embed/>
                </p:oleObj>
              </mc:Choice>
              <mc:Fallback>
                <p:oleObj name="Equation" r:id="rId15" imgW="799920" imgH="444240" progId="Equation.DSMT4">
                  <p:embed/>
                  <p:pic>
                    <p:nvPicPr>
                      <p:cNvPr id="0" name=""/>
                      <p:cNvPicPr/>
                      <p:nvPr/>
                    </p:nvPicPr>
                    <p:blipFill>
                      <a:blip r:embed="rId16"/>
                      <a:stretch>
                        <a:fillRect/>
                      </a:stretch>
                    </p:blipFill>
                    <p:spPr>
                      <a:xfrm>
                        <a:off x="7581370" y="5897892"/>
                        <a:ext cx="800100" cy="4445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608205386"/>
              </p:ext>
            </p:extLst>
          </p:nvPr>
        </p:nvGraphicFramePr>
        <p:xfrm>
          <a:off x="1075265" y="4667124"/>
          <a:ext cx="812800" cy="444500"/>
        </p:xfrm>
        <a:graphic>
          <a:graphicData uri="http://schemas.openxmlformats.org/presentationml/2006/ole">
            <mc:AlternateContent xmlns:mc="http://schemas.openxmlformats.org/markup-compatibility/2006">
              <mc:Choice xmlns:v="urn:schemas-microsoft-com:vml" Requires="v">
                <p:oleObj name="Equation" r:id="rId17" imgW="812520" imgH="444240" progId="Equation.DSMT4">
                  <p:embed/>
                </p:oleObj>
              </mc:Choice>
              <mc:Fallback>
                <p:oleObj name="Equation" r:id="rId17" imgW="812520" imgH="444240" progId="Equation.DSMT4">
                  <p:embed/>
                  <p:pic>
                    <p:nvPicPr>
                      <p:cNvPr id="0" name=""/>
                      <p:cNvPicPr/>
                      <p:nvPr/>
                    </p:nvPicPr>
                    <p:blipFill>
                      <a:blip r:embed="rId18"/>
                      <a:stretch>
                        <a:fillRect/>
                      </a:stretch>
                    </p:blipFill>
                    <p:spPr>
                      <a:xfrm>
                        <a:off x="1075265" y="4667124"/>
                        <a:ext cx="812800" cy="4445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620550944"/>
              </p:ext>
            </p:extLst>
          </p:nvPr>
        </p:nvGraphicFramePr>
        <p:xfrm>
          <a:off x="7444559" y="4685423"/>
          <a:ext cx="800100" cy="444500"/>
        </p:xfrm>
        <a:graphic>
          <a:graphicData uri="http://schemas.openxmlformats.org/presentationml/2006/ole">
            <mc:AlternateContent xmlns:mc="http://schemas.openxmlformats.org/markup-compatibility/2006">
              <mc:Choice xmlns:v="urn:schemas-microsoft-com:vml" Requires="v">
                <p:oleObj name="Equation" r:id="rId19" imgW="799920" imgH="444240" progId="Equation.DSMT4">
                  <p:embed/>
                </p:oleObj>
              </mc:Choice>
              <mc:Fallback>
                <p:oleObj name="Equation" r:id="rId19" imgW="799920" imgH="444240" progId="Equation.DSMT4">
                  <p:embed/>
                  <p:pic>
                    <p:nvPicPr>
                      <p:cNvPr id="0" name=""/>
                      <p:cNvPicPr/>
                      <p:nvPr/>
                    </p:nvPicPr>
                    <p:blipFill>
                      <a:blip r:embed="rId20"/>
                      <a:stretch>
                        <a:fillRect/>
                      </a:stretch>
                    </p:blipFill>
                    <p:spPr>
                      <a:xfrm>
                        <a:off x="7444559" y="4685423"/>
                        <a:ext cx="800100" cy="4445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680892499"/>
              </p:ext>
            </p:extLst>
          </p:nvPr>
        </p:nvGraphicFramePr>
        <p:xfrm>
          <a:off x="1092199" y="5872498"/>
          <a:ext cx="812800" cy="444500"/>
        </p:xfrm>
        <a:graphic>
          <a:graphicData uri="http://schemas.openxmlformats.org/presentationml/2006/ole">
            <mc:AlternateContent xmlns:mc="http://schemas.openxmlformats.org/markup-compatibility/2006">
              <mc:Choice xmlns:v="urn:schemas-microsoft-com:vml" Requires="v">
                <p:oleObj name="Equation" r:id="rId21" imgW="812520" imgH="444240" progId="Equation.DSMT4">
                  <p:embed/>
                </p:oleObj>
              </mc:Choice>
              <mc:Fallback>
                <p:oleObj name="Equation" r:id="rId21" imgW="812520" imgH="444240" progId="Equation.DSMT4">
                  <p:embed/>
                  <p:pic>
                    <p:nvPicPr>
                      <p:cNvPr id="0" name=""/>
                      <p:cNvPicPr/>
                      <p:nvPr/>
                    </p:nvPicPr>
                    <p:blipFill>
                      <a:blip r:embed="rId22"/>
                      <a:stretch>
                        <a:fillRect/>
                      </a:stretch>
                    </p:blipFill>
                    <p:spPr>
                      <a:xfrm>
                        <a:off x="1092199" y="5872498"/>
                        <a:ext cx="812800" cy="444500"/>
                      </a:xfrm>
                      <a:prstGeom prst="rect">
                        <a:avLst/>
                      </a:prstGeom>
                    </p:spPr>
                  </p:pic>
                </p:oleObj>
              </mc:Fallback>
            </mc:AlternateContent>
          </a:graphicData>
        </a:graphic>
      </p:graphicFrame>
      <p:sp>
        <p:nvSpPr>
          <p:cNvPr id="33" name="Rounded Rectangle 12">
            <a:extLst>
              <a:ext uri="{FF2B5EF4-FFF2-40B4-BE49-F238E27FC236}">
                <a16:creationId xmlns:a16="http://schemas.microsoft.com/office/drawing/2014/main" id="{7D4C91B4-39EB-95B4-43FB-100843AC6645}"/>
              </a:ext>
            </a:extLst>
          </p:cNvPr>
          <p:cNvSpPr/>
          <p:nvPr/>
        </p:nvSpPr>
        <p:spPr>
          <a:xfrm>
            <a:off x="10493109" y="1534496"/>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00:10</a:t>
            </a:r>
          </a:p>
        </p:txBody>
      </p:sp>
      <p:sp>
        <p:nvSpPr>
          <p:cNvPr id="34" name="Rounded Rectangle 13">
            <a:extLst>
              <a:ext uri="{FF2B5EF4-FFF2-40B4-BE49-F238E27FC236}">
                <a16:creationId xmlns:a16="http://schemas.microsoft.com/office/drawing/2014/main" id="{10ADA93E-9787-3EAF-D659-53025A285349}"/>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00:09</a:t>
            </a:r>
          </a:p>
        </p:txBody>
      </p:sp>
      <p:sp>
        <p:nvSpPr>
          <p:cNvPr id="35" name="Rounded Rectangle 14">
            <a:extLst>
              <a:ext uri="{FF2B5EF4-FFF2-40B4-BE49-F238E27FC236}">
                <a16:creationId xmlns:a16="http://schemas.microsoft.com/office/drawing/2014/main" id="{FC487D75-A774-31E3-18A1-9AF0FDE06E5D}"/>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00:08</a:t>
            </a:r>
          </a:p>
        </p:txBody>
      </p:sp>
      <p:sp>
        <p:nvSpPr>
          <p:cNvPr id="36" name="Rounded Rectangle 15">
            <a:extLst>
              <a:ext uri="{FF2B5EF4-FFF2-40B4-BE49-F238E27FC236}">
                <a16:creationId xmlns:a16="http://schemas.microsoft.com/office/drawing/2014/main" id="{80DF2485-3DCD-0C79-282A-95365A062715}"/>
              </a:ext>
            </a:extLst>
          </p:cNvPr>
          <p:cNvSpPr/>
          <p:nvPr/>
        </p:nvSpPr>
        <p:spPr>
          <a:xfrm>
            <a:off x="10493109" y="153146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00:07</a:t>
            </a:r>
          </a:p>
        </p:txBody>
      </p:sp>
      <p:sp>
        <p:nvSpPr>
          <p:cNvPr id="37" name="Rounded Rectangle 16">
            <a:extLst>
              <a:ext uri="{FF2B5EF4-FFF2-40B4-BE49-F238E27FC236}">
                <a16:creationId xmlns:a16="http://schemas.microsoft.com/office/drawing/2014/main" id="{E8FEC07D-B336-2AF5-4D93-A20D86A1D145}"/>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00:06</a:t>
            </a:r>
          </a:p>
        </p:txBody>
      </p:sp>
      <p:sp>
        <p:nvSpPr>
          <p:cNvPr id="38" name="Rounded Rectangle 17">
            <a:extLst>
              <a:ext uri="{FF2B5EF4-FFF2-40B4-BE49-F238E27FC236}">
                <a16:creationId xmlns:a16="http://schemas.microsoft.com/office/drawing/2014/main" id="{923243A4-AD52-22F9-DF22-4BC6EBE747E3}"/>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00:05</a:t>
            </a:r>
          </a:p>
        </p:txBody>
      </p:sp>
      <p:sp>
        <p:nvSpPr>
          <p:cNvPr id="39" name="Rounded Rectangle 18">
            <a:extLst>
              <a:ext uri="{FF2B5EF4-FFF2-40B4-BE49-F238E27FC236}">
                <a16:creationId xmlns:a16="http://schemas.microsoft.com/office/drawing/2014/main" id="{7FBBA9B4-0DA5-2BCA-DBB9-B97DB662B707}"/>
              </a:ext>
            </a:extLst>
          </p:cNvPr>
          <p:cNvSpPr/>
          <p:nvPr/>
        </p:nvSpPr>
        <p:spPr>
          <a:xfrm>
            <a:off x="10493109" y="1539939"/>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00:04</a:t>
            </a:r>
          </a:p>
        </p:txBody>
      </p:sp>
      <p:sp>
        <p:nvSpPr>
          <p:cNvPr id="40" name="Rounded Rectangle 19">
            <a:extLst>
              <a:ext uri="{FF2B5EF4-FFF2-40B4-BE49-F238E27FC236}">
                <a16:creationId xmlns:a16="http://schemas.microsoft.com/office/drawing/2014/main" id="{4BC0DBBE-9E6A-5C0A-0271-6576C477DC38}"/>
              </a:ext>
            </a:extLst>
          </p:cNvPr>
          <p:cNvSpPr/>
          <p:nvPr/>
        </p:nvSpPr>
        <p:spPr>
          <a:xfrm>
            <a:off x="10493109" y="1535041"/>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00:03</a:t>
            </a:r>
          </a:p>
        </p:txBody>
      </p:sp>
      <p:sp>
        <p:nvSpPr>
          <p:cNvPr id="41" name="Rounded Rectangle 20">
            <a:extLst>
              <a:ext uri="{FF2B5EF4-FFF2-40B4-BE49-F238E27FC236}">
                <a16:creationId xmlns:a16="http://schemas.microsoft.com/office/drawing/2014/main" id="{BE3E8515-A4A4-6828-CAFA-B94159AB85D2}"/>
              </a:ext>
            </a:extLst>
          </p:cNvPr>
          <p:cNvSpPr/>
          <p:nvPr/>
        </p:nvSpPr>
        <p:spPr>
          <a:xfrm>
            <a:off x="10493109" y="1528432"/>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00:02</a:t>
            </a:r>
          </a:p>
        </p:txBody>
      </p:sp>
      <p:sp>
        <p:nvSpPr>
          <p:cNvPr id="42" name="Rounded Rectangle 21">
            <a:extLst>
              <a:ext uri="{FF2B5EF4-FFF2-40B4-BE49-F238E27FC236}">
                <a16:creationId xmlns:a16="http://schemas.microsoft.com/office/drawing/2014/main" id="{F3E9E5CD-8D04-09FF-29D1-409BB05A49FF}"/>
              </a:ext>
            </a:extLst>
          </p:cNvPr>
          <p:cNvSpPr/>
          <p:nvPr/>
        </p:nvSpPr>
        <p:spPr>
          <a:xfrm>
            <a:off x="10493109" y="1539394"/>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00:01</a:t>
            </a:r>
          </a:p>
        </p:txBody>
      </p:sp>
      <p:sp>
        <p:nvSpPr>
          <p:cNvPr id="43" name="Rounded Rectangle 22">
            <a:extLst>
              <a:ext uri="{FF2B5EF4-FFF2-40B4-BE49-F238E27FC236}">
                <a16:creationId xmlns:a16="http://schemas.microsoft.com/office/drawing/2014/main" id="{45EE958A-C071-2EA9-6F30-2CEA424E59FC}"/>
              </a:ext>
            </a:extLst>
          </p:cNvPr>
          <p:cNvSpPr/>
          <p:nvPr/>
        </p:nvSpPr>
        <p:spPr>
          <a:xfrm>
            <a:off x="10493109" y="1530325"/>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00:00</a:t>
            </a:r>
          </a:p>
        </p:txBody>
      </p:sp>
    </p:spTree>
    <p:extLst>
      <p:ext uri="{BB962C8B-B14F-4D97-AF65-F5344CB8AC3E}">
        <p14:creationId xmlns:p14="http://schemas.microsoft.com/office/powerpoint/2010/main" val="21751759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33"/>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34"/>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35"/>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36"/>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37"/>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38"/>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39"/>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40"/>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41"/>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42"/>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ID15 2022CD STT156
</file>

<file path=docProps/app.xml><?xml version="1.0" encoding="utf-8"?>
<Properties xmlns="http://schemas.openxmlformats.org/officeDocument/2006/extended-properties" xmlns:vt="http://schemas.openxmlformats.org/officeDocument/2006/docPropsVTypes">
  <TotalTime>1195</TotalTime>
  <Words>1941</Words>
  <Application>Microsoft Office PowerPoint</Application>
  <PresentationFormat>Widescreen</PresentationFormat>
  <Paragraphs>335</Paragraphs>
  <Slides>32</Slides>
  <Notes>15</Notes>
  <HiddenSlides>0</HiddenSlides>
  <MMClips>8</MMClips>
  <ScaleCrop>false</ScaleCrop>
  <HeadingPairs>
    <vt:vector size="8" baseType="variant">
      <vt:variant>
        <vt:lpstr>Fonts Used</vt:lpstr>
      </vt:variant>
      <vt:variant>
        <vt:i4>8</vt:i4>
      </vt:variant>
      <vt:variant>
        <vt:lpstr>Theme</vt:lpstr>
      </vt:variant>
      <vt:variant>
        <vt:i4>11</vt:i4>
      </vt:variant>
      <vt:variant>
        <vt:lpstr>Embedded OLE Servers</vt:lpstr>
      </vt:variant>
      <vt:variant>
        <vt:i4>2</vt:i4>
      </vt:variant>
      <vt:variant>
        <vt:lpstr>Slide Titles</vt:lpstr>
      </vt:variant>
      <vt:variant>
        <vt:i4>32</vt:i4>
      </vt:variant>
    </vt:vector>
  </HeadingPairs>
  <TitlesOfParts>
    <vt:vector size="53" baseType="lpstr">
      <vt:lpstr>Arial</vt:lpstr>
      <vt:lpstr>Cambria Math</vt:lpstr>
      <vt:lpstr>Calibri</vt:lpstr>
      <vt:lpstr>Tahoma</vt:lpstr>
      <vt:lpstr>Times New Roman</vt:lpstr>
      <vt:lpstr>VNI-Times</vt:lpstr>
      <vt:lpstr>Chu Van An</vt:lpstr>
      <vt:lpstr>Calibri Light</vt:lpstr>
      <vt:lpstr>Chủ đề Office</vt:lpstr>
      <vt:lpstr>8_Thiết kế Tùy chỉnh</vt:lpstr>
      <vt:lpstr>7_Thiết kế Tùy chỉnh</vt:lpstr>
      <vt:lpstr>3_Thiết kế Tùy chỉnh</vt:lpstr>
      <vt:lpstr>6_Thiết kế Tùy chỉnh</vt:lpstr>
      <vt:lpstr>4_Thiết kế Tùy chỉnh</vt:lpstr>
      <vt:lpstr>2_Thiết kế Tùy chỉnh</vt:lpstr>
      <vt:lpstr>5_Thiết kế Tùy chỉnh</vt:lpstr>
      <vt:lpstr>9_Thiết kế Tùy chỉnh</vt:lpstr>
      <vt:lpstr>1_Thiết kế Tùy chỉnh</vt:lpstr>
      <vt:lpstr>Thiết kế Tùy chỉnh</vt:lpstr>
      <vt:lpstr>Equation</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Gia Huy Nguyễn</dc:creator>
  <cp:lastModifiedBy>My PC</cp:lastModifiedBy>
  <cp:revision>238</cp:revision>
  <dcterms:created xsi:type="dcterms:W3CDTF">2021-06-22T15:39:08Z</dcterms:created>
  <dcterms:modified xsi:type="dcterms:W3CDTF">2022-07-14T09:32:52Z</dcterms:modified>
</cp:coreProperties>
</file>