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docProps/app.xml" Id="rId3" /><Relationship Type="http://schemas.openxmlformats.org/package/2006/relationships/metadata/core-properties" Target="docProps/core.xml" Id="rId2" /><Relationship Type="http://schemas.openxmlformats.org/officeDocument/2006/relationships/officeDocument" Target="ppt/presentation.xml" Id="rId1" /><Relationship Type="http://schemas.microsoft.com/office/2007/relationships/ui/extensibility" Target="/customUI/customUI14.xml" Id="R7d3ce577d86c48b5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  <p:sldMasterId id="2147483756" r:id="rId2"/>
    <p:sldMasterId id="2147483744" r:id="rId3"/>
    <p:sldMasterId id="2147483696" r:id="rId4"/>
    <p:sldMasterId id="2147483732" r:id="rId5"/>
    <p:sldMasterId id="2147483708" r:id="rId6"/>
    <p:sldMasterId id="2147483684" r:id="rId7"/>
    <p:sldMasterId id="2147483720" r:id="rId8"/>
    <p:sldMasterId id="2147483768" r:id="rId9"/>
    <p:sldMasterId id="2147483672" r:id="rId10"/>
    <p:sldMasterId id="2147483660" r:id="rId11"/>
  </p:sldMasterIdLst>
  <p:notesMasterIdLst>
    <p:notesMasterId r:id="rId36"/>
  </p:notesMasterIdLst>
  <p:sldIdLst>
    <p:sldId id="390" r:id="rId12"/>
    <p:sldId id="387" r:id="rId13"/>
    <p:sldId id="257" r:id="rId14"/>
    <p:sldId id="417" r:id="rId15"/>
    <p:sldId id="258" r:id="rId16"/>
    <p:sldId id="303" r:id="rId17"/>
    <p:sldId id="282" r:id="rId18"/>
    <p:sldId id="293" r:id="rId19"/>
    <p:sldId id="280" r:id="rId20"/>
    <p:sldId id="403" r:id="rId21"/>
    <p:sldId id="404" r:id="rId22"/>
    <p:sldId id="413" r:id="rId23"/>
    <p:sldId id="410" r:id="rId24"/>
    <p:sldId id="408" r:id="rId25"/>
    <p:sldId id="304" r:id="rId26"/>
    <p:sldId id="407" r:id="rId27"/>
    <p:sldId id="414" r:id="rId28"/>
    <p:sldId id="411" r:id="rId29"/>
    <p:sldId id="305" r:id="rId30"/>
    <p:sldId id="416" r:id="rId31"/>
    <p:sldId id="415" r:id="rId32"/>
    <p:sldId id="398" r:id="rId33"/>
    <p:sldId id="259" r:id="rId34"/>
    <p:sldId id="279" r:id="rId35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Chu Van An" panose="02020503050405090304" charset="0"/>
      <p:regular r:id="rId43"/>
      <p:bold r:id="rId44"/>
      <p:italic r:id="rId45"/>
      <p:boldItalic r:id="rId46"/>
    </p:embeddedFont>
    <p:embeddedFont>
      <p:font typeface="UTM Swiss Condensed" panose="02000500000000000000" charset="0"/>
      <p:regular r:id="rId47"/>
      <p:bold r:id="rId48"/>
    </p:embeddedFont>
    <p:embeddedFont>
      <p:font typeface="VNI-Times" pitchFamily="2" charset="0"/>
      <p:regular r:id="rId49"/>
      <p:bold r:id="rId50"/>
      <p:italic r:id="rId51"/>
      <p:boldItalic r:id="rId52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94660"/>
  </p:normalViewPr>
  <p:slideViewPr>
    <p:cSldViewPr snapToGrid="0">
      <p:cViewPr varScale="1">
        <p:scale>
          <a:sx n="84" d="100"/>
          <a:sy n="84" d="100"/>
        </p:scale>
        <p:origin x="5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font" Target="fonts/font3.fntdata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9.xml"/><Relationship Id="rId41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B3B92-5484-461E-89D5-50DB34F7A770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586A8-FAC1-4B77-9CC9-E1C8A40D93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592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8807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HS </a:t>
            </a:r>
            <a:r>
              <a:rPr lang="en-US" b="1" dirty="0" err="1"/>
              <a:t>làm</a:t>
            </a:r>
            <a:r>
              <a:rPr lang="en-US" b="1" dirty="0"/>
              <a:t> </a:t>
            </a:r>
            <a:r>
              <a:rPr lang="en-US" b="1" dirty="0" err="1"/>
              <a:t>cá</a:t>
            </a:r>
            <a:r>
              <a:rPr lang="en-US" b="1" dirty="0"/>
              <a:t> </a:t>
            </a:r>
            <a:r>
              <a:rPr lang="en-US" b="1" dirty="0" err="1"/>
              <a:t>nhân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2666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Học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sinh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hoàn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thành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tiếp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phần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vẽ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trong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vở</a:t>
            </a:r>
            <a:r>
              <a:rPr lang="en-US" b="1" dirty="0">
                <a:solidFill>
                  <a:srgbClr val="FF0000"/>
                </a:solidFill>
              </a:rPr>
              <a:t> ở </a:t>
            </a:r>
            <a:r>
              <a:rPr lang="en-US" b="1" dirty="0" err="1">
                <a:solidFill>
                  <a:srgbClr val="FF0000"/>
                </a:solidFill>
              </a:rPr>
              <a:t>phần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khởi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động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t>22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3120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Nếu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hết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thời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thì</a:t>
            </a:r>
            <a:r>
              <a:rPr lang="en-US" b="1" dirty="0">
                <a:solidFill>
                  <a:srgbClr val="FF0000"/>
                </a:solidFill>
              </a:rPr>
              <a:t> ta </a:t>
            </a:r>
            <a:r>
              <a:rPr lang="en-US" b="1" dirty="0" err="1">
                <a:solidFill>
                  <a:srgbClr val="FF0000"/>
                </a:solidFill>
              </a:rPr>
              <a:t>làm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phần</a:t>
            </a:r>
            <a:r>
              <a:rPr lang="en-US" b="1" dirty="0">
                <a:solidFill>
                  <a:srgbClr val="FF0000"/>
                </a:solidFill>
              </a:rPr>
              <a:t> B(A)-HS </a:t>
            </a:r>
            <a:r>
              <a:rPr lang="en-US" b="1" dirty="0" err="1">
                <a:solidFill>
                  <a:srgbClr val="FF0000"/>
                </a:solidFill>
              </a:rPr>
              <a:t>hợp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nhóm</a:t>
            </a:r>
            <a:r>
              <a:rPr lang="en-US" b="1" dirty="0">
                <a:solidFill>
                  <a:srgbClr val="FF0000"/>
                </a:solidFill>
              </a:rPr>
              <a:t>. HS </a:t>
            </a:r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làm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theo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khác</a:t>
            </a:r>
            <a:r>
              <a:rPr lang="en-US" b="1" dirty="0">
                <a:solidFill>
                  <a:srgbClr val="FF0000"/>
                </a:solidFill>
              </a:rPr>
              <a:t> : </a:t>
            </a:r>
            <a:r>
              <a:rPr lang="en-US" b="1" dirty="0" err="1">
                <a:solidFill>
                  <a:srgbClr val="FF0000"/>
                </a:solidFill>
              </a:rPr>
              <a:t>áp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dụng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tính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chất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phép</a:t>
            </a:r>
            <a:r>
              <a:rPr lang="en-US" b="1" dirty="0">
                <a:solidFill>
                  <a:srgbClr val="FF0000"/>
                </a:solidFill>
              </a:rPr>
              <a:t> chia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525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tập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bước</a:t>
            </a:r>
            <a:r>
              <a:rPr lang="en-US" b="1" dirty="0"/>
              <a:t> </a:t>
            </a:r>
            <a:r>
              <a:rPr lang="en-US" b="1" dirty="0" err="1"/>
              <a:t>làm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quy</a:t>
            </a:r>
            <a:r>
              <a:rPr lang="en-US" b="1" dirty="0"/>
              <a:t> </a:t>
            </a:r>
            <a:r>
              <a:rPr lang="en-US" b="1" dirty="0" err="1"/>
              <a:t>tắc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 </a:t>
            </a:r>
            <a:r>
              <a:rPr lang="en-US" b="1" dirty="0" err="1"/>
              <a:t>phép</a:t>
            </a:r>
            <a:r>
              <a:rPr lang="en-US" b="1" dirty="0"/>
              <a:t> </a:t>
            </a:r>
            <a:r>
              <a:rPr lang="en-US" b="1" dirty="0" err="1"/>
              <a:t>nhân</a:t>
            </a:r>
            <a:r>
              <a:rPr lang="en-US" b="1" dirty="0"/>
              <a:t>, chia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hữu</a:t>
            </a:r>
            <a:r>
              <a:rPr lang="en-US" b="1" dirty="0"/>
              <a:t> </a:t>
            </a:r>
            <a:r>
              <a:rPr lang="en-US" b="1" dirty="0" err="1"/>
              <a:t>tỉ</a:t>
            </a:r>
            <a:r>
              <a:rPr lang="en-US" b="1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1465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217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HS </a:t>
            </a:r>
            <a:r>
              <a:rPr lang="en-US" b="1" dirty="0" err="1"/>
              <a:t>ghi</a:t>
            </a:r>
            <a:r>
              <a:rPr lang="en-US" b="1" dirty="0"/>
              <a:t> </a:t>
            </a:r>
            <a:r>
              <a:rPr lang="en-US" b="1" dirty="0" err="1"/>
              <a:t>công</a:t>
            </a:r>
            <a:r>
              <a:rPr lang="en-US" b="1" dirty="0"/>
              <a:t> </a:t>
            </a:r>
            <a:r>
              <a:rPr lang="en-US" b="1" dirty="0" err="1"/>
              <a:t>thức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vở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7449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HS in </a:t>
            </a:r>
            <a:r>
              <a:rPr lang="en-US" b="1" dirty="0" err="1"/>
              <a:t>phiếu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tập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hs</a:t>
            </a:r>
            <a:r>
              <a:rPr lang="en-US" b="1" dirty="0"/>
              <a:t> </a:t>
            </a:r>
            <a:r>
              <a:rPr lang="en-US" b="1" dirty="0" err="1"/>
              <a:t>làm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phiếu</a:t>
            </a:r>
            <a:r>
              <a:rPr lang="en-US" b="1" dirty="0"/>
              <a:t> ( </a:t>
            </a:r>
            <a:r>
              <a:rPr lang="en-US" b="1" dirty="0" err="1"/>
              <a:t>làm</a:t>
            </a:r>
            <a:r>
              <a:rPr lang="en-US" b="1" dirty="0"/>
              <a:t> </a:t>
            </a:r>
            <a:r>
              <a:rPr lang="en-US" b="1" dirty="0" err="1"/>
              <a:t>cá</a:t>
            </a:r>
            <a:r>
              <a:rPr lang="en-US" b="1" dirty="0"/>
              <a:t> </a:t>
            </a:r>
            <a:r>
              <a:rPr lang="en-US" b="1" dirty="0" err="1"/>
              <a:t>nhân</a:t>
            </a:r>
            <a:r>
              <a:rPr lang="en-US" b="1" dirty="0"/>
              <a:t>)-</a:t>
            </a:r>
            <a:r>
              <a:rPr lang="en-US" b="1" dirty="0" err="1"/>
              <a:t>sau</a:t>
            </a:r>
            <a:r>
              <a:rPr lang="en-US" b="1" dirty="0"/>
              <a:t> </a:t>
            </a:r>
            <a:r>
              <a:rPr lang="en-US" b="1" dirty="0" err="1"/>
              <a:t>đó</a:t>
            </a:r>
            <a:r>
              <a:rPr lang="en-US" b="1" dirty="0"/>
              <a:t> GV </a:t>
            </a:r>
            <a:r>
              <a:rPr lang="en-US" b="1" dirty="0" err="1"/>
              <a:t>chiếu</a:t>
            </a:r>
            <a:r>
              <a:rPr lang="en-US" b="1" dirty="0"/>
              <a:t>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máy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HS </a:t>
            </a:r>
            <a:r>
              <a:rPr lang="en-US" b="1" dirty="0" err="1"/>
              <a:t>đổi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chẩm</a:t>
            </a:r>
            <a:r>
              <a:rPr lang="en-US" b="1" dirty="0"/>
              <a:t> </a:t>
            </a:r>
            <a:r>
              <a:rPr lang="en-US" b="1" dirty="0" err="1"/>
              <a:t>chéo</a:t>
            </a:r>
            <a:r>
              <a:rPr lang="en-US" b="1" dirty="0"/>
              <a:t>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5851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HS </a:t>
            </a:r>
            <a:r>
              <a:rPr lang="en-US" b="1" dirty="0" err="1"/>
              <a:t>làm</a:t>
            </a:r>
            <a:r>
              <a:rPr lang="en-US" b="1" dirty="0"/>
              <a:t> </a:t>
            </a:r>
            <a:r>
              <a:rPr lang="en-US" b="1" dirty="0" err="1"/>
              <a:t>nhóm</a:t>
            </a:r>
            <a:r>
              <a:rPr lang="en-US" b="1" dirty="0"/>
              <a:t> </a:t>
            </a:r>
            <a:r>
              <a:rPr lang="en-US" b="1" dirty="0" err="1"/>
              <a:t>đôi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2693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 GV </a:t>
            </a:r>
            <a:r>
              <a:rPr lang="en-US" b="1" dirty="0" err="1"/>
              <a:t>chốt</a:t>
            </a:r>
            <a:r>
              <a:rPr lang="en-US" b="1" dirty="0"/>
              <a:t> </a:t>
            </a:r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làm</a:t>
            </a:r>
            <a:r>
              <a:rPr lang="en-US" b="1" dirty="0"/>
              <a:t>, HS </a:t>
            </a:r>
            <a:r>
              <a:rPr lang="en-US" b="1" dirty="0" err="1"/>
              <a:t>làm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, </a:t>
            </a:r>
            <a:r>
              <a:rPr lang="en-US" b="1" dirty="0" err="1"/>
              <a:t>sau</a:t>
            </a:r>
            <a:r>
              <a:rPr lang="en-US" b="1" dirty="0"/>
              <a:t> </a:t>
            </a:r>
            <a:r>
              <a:rPr lang="en-US" b="1" dirty="0" err="1"/>
              <a:t>đó</a:t>
            </a:r>
            <a:r>
              <a:rPr lang="en-US" b="1" dirty="0"/>
              <a:t> </a:t>
            </a:r>
            <a:r>
              <a:rPr lang="en-US" b="1" dirty="0" err="1"/>
              <a:t>rút</a:t>
            </a:r>
            <a:r>
              <a:rPr lang="en-US" b="1" dirty="0"/>
              <a:t> </a:t>
            </a:r>
            <a:r>
              <a:rPr lang="en-US" b="1" dirty="0" err="1"/>
              <a:t>ra</a:t>
            </a:r>
            <a:r>
              <a:rPr lang="en-US" b="1" dirty="0"/>
              <a:t> </a:t>
            </a:r>
            <a:r>
              <a:rPr lang="en-US" b="1" dirty="0" err="1"/>
              <a:t>chú</a:t>
            </a:r>
            <a:r>
              <a:rPr lang="en-US" b="1" dirty="0"/>
              <a:t> 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1830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GV </a:t>
            </a:r>
            <a:r>
              <a:rPr lang="en-US" b="1" dirty="0" err="1">
                <a:solidFill>
                  <a:srgbClr val="FF0000"/>
                </a:solidFill>
              </a:rPr>
              <a:t>cho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học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sinh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rõ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luật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rõ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biểu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điểm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để</a:t>
            </a:r>
            <a:r>
              <a:rPr lang="en-US" b="1" dirty="0">
                <a:solidFill>
                  <a:srgbClr val="FF0000"/>
                </a:solidFill>
              </a:rPr>
              <a:t> HS </a:t>
            </a:r>
            <a:r>
              <a:rPr lang="en-US" b="1" dirty="0" err="1">
                <a:solidFill>
                  <a:srgbClr val="FF0000"/>
                </a:solidFill>
              </a:rPr>
              <a:t>tích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cực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trong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việc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hoạt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động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nhóm</a:t>
            </a:r>
            <a:r>
              <a:rPr lang="en-US" b="1" dirty="0">
                <a:solidFill>
                  <a:srgbClr val="FF0000"/>
                </a:solidFill>
              </a:rPr>
              <a:t>-GV </a:t>
            </a:r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kẻ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bảng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kết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kí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tổng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hợp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kết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quả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4255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HS </a:t>
            </a:r>
            <a:r>
              <a:rPr lang="en-US" b="1" dirty="0" err="1">
                <a:solidFill>
                  <a:srgbClr val="FF0000"/>
                </a:solidFill>
              </a:rPr>
              <a:t>làm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nhóm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đôi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965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47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A6180A-5EBD-4128-8ACB-273A50B9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924DCC1-3AB4-42A3-A0A6-F417405BD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BC16C75-4BB6-44E8-9590-EB43B6F0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1640ECA-3A15-48A8-994F-CFEBB9B7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89A241-1079-4B83-BECA-DF24DE42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1852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5E106B-B959-49B1-B96E-CFEAD0B42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D16C24C-5113-4273-BCFC-817FA156D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9EA255-DC54-489F-9CA5-58D3C8EA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517E229-FBC4-4983-8837-530ED074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02A1670-8688-4868-9781-366397B9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27880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AAA16B4-F3FD-489F-AA36-950D1301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8C51C49-6EF6-4222-B037-1E8043A8C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0AB600-D54B-41EF-829D-9E895F08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E4A8094-AFAC-47E2-A1E2-316A2783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FCD51E6-3032-40E0-92AA-3F1C7099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9765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29E9AA-ACEB-4012-B0E5-53B596FE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D65F27C-1867-4483-B718-A8715E311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B8C790-F943-4926-BC82-33C75B87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EFD2871-8ABA-4A4C-B570-B4CBF70E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892F0CD-2D59-4DEB-93B5-946C2E6F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58162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B312C98-5572-4D48-B566-3DDC91E0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AD9FA6-657D-41E4-A448-DC7D89BD4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8AABCE2-23BC-484E-A38C-D69808461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3706BB8-3965-47D2-98E9-8819986255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EF68D51-7D4A-4470-8738-9F8384B1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0C75017-C69F-46D5-A6D4-A0EA1597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98360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2EE14AB-79B2-4763-9EB1-A6DB68B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2EB3C1E-705C-4AB2-8A3A-D0895EB54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3CB66FF-4F2A-4789-A857-26F34D7E1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2150FAE-4797-4ED6-984C-C3FDB470E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FEEED53-1845-4E91-A8BA-10FD10975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CD9C856-5810-4362-9F2A-AA41FAAC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A2E5A96-EB5C-4245-8B1B-DF241B71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4C116F5-9A68-4467-9C8F-7EE89523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15199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CABF118-9BB8-4B2A-AF8E-E8789C04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C5B2556-61C7-4C4F-A0F0-1E286DBA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D742640-7790-4EC0-8211-EB4DA66B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A39C9A0-BB70-4912-8D60-959631AF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48993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1774615-5FE2-47A4-9DF0-3C4785E3E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AA5F533-A03A-4501-8098-AB981D670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CE65624-4369-45A1-8BDB-A4BDE9B0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43076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280307F-161D-4DE2-967D-307919D3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E77E04E-08D0-4AE0-943E-2CD5526D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20C72C8-ED04-4067-9A30-4257767A7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95FEB59-FE37-4905-84EC-81071570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8FAC4C7-D6BC-4EC9-8877-59A5C171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6F53D4A-9908-44BB-BDCC-EF74C2503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27997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876C454-4E53-4FE0-B19D-F5B253E2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2D405DC-53B1-4859-A179-8F1352EA2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C13411F-08D9-415D-A125-9E1B9DE21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3EC49A1-3521-4CEE-A775-C542CD29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AC26D2-CEEF-4048-A776-5194A799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33A49D5-9F84-42C2-871E-C3AB651C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01772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6F8826-69B2-4571-AD96-FC61CD413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6F55560-47B1-41A0-962A-82B09EF4B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090E37-37E3-4279-831E-46E330362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7F94064-C73B-4FB6-BD35-D4DEBC00F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38C8EAF-C8E6-4A90-AF91-C189BD23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853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3B57C78-8096-42E1-8917-15E3CE0E9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FD1F0A7-326A-4BAF-BFF7-90409419D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6AA509D-0AD8-442A-842F-E147A0F7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BCFE3B4-9C2A-41AA-A788-D5445896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C59659B-A61B-4806-A588-F27BA50FA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90300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1A3932D-0B6F-49CC-AD13-A29A733D8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E80D9D1-FDF8-4F2E-8328-6F3ADBC22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08F9649-6ADA-4CB8-B533-76350A5A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DC09FA4-0D80-4ABE-9CF6-7233DC12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AC9BB3A-11BF-4D86-99B0-52C80A999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96505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33591D-AEE3-4DF2-93CB-E51D6ED4D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CDDEDD3-ED8B-492E-A35B-B22660049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66A8A55-D146-495F-81A4-6D75AD3BE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73BF327-9337-4556-9A1C-152701F3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98A658-20C0-47FA-B666-A820D949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1472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45F3855-0B74-471D-BB30-110F1E6F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47984D9-FD82-46FE-A1F6-49E612312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9E2F4D-EEEE-4825-95EB-770F4587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317A3E4-FB16-4D4E-861F-F2883927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9926349-2BF4-4A65-96EE-E6C6F7F5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37996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D016BF1-3375-48B0-A783-87D780825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C73F60E-791B-411A-BC69-7633A20B0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AB3694B-A383-48AD-9BBE-293A566D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AD5814-5934-4916-889C-E23454F8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D15BCC6-351D-436D-97AE-DEB23F9D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19040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CD58AF-9168-4F77-8F08-64E4DA91F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4F295E-6D69-4E19-904E-D056C8E8C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EDEB0CC-6879-4E53-A09B-74E7EB84A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A28F3AB-EFA6-47F1-865A-2A3A9A31BA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50814D-9D38-4869-8198-4188F540E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3D104E-825B-48A9-AC27-B0F7B93B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25982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028996-0ED6-4ABD-9A9A-C3C31B92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0C4F36D-F219-41CA-8797-4D87CDD13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3785732-4A1C-4D5D-9A51-1B5A12B07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76E5716-0E09-4DA0-B2B9-700AABBD1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5EA0AA8-B625-43F6-BF5E-ADD9525CF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D2163BE-A65F-4FC7-8ED1-21E8B9719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BF755A3-CFB8-4885-B981-67B4BD67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0305CD7-DF5D-44CA-9BCF-C5B38FBCB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48155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655AAD-D417-43E9-9F76-B807BC65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C710F18-554C-4CEE-A1A8-9348ACA7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6D78CEF-99FA-41D3-9BC6-22E72F7A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DAF6AE9-C859-4686-A45D-80EB3787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44749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52A8140-AEE1-4BFD-B653-93A14FAC0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C70686D-B1F0-4BAC-AFBB-EDF468E06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89AE9D2-DB36-4B2E-A078-5A5AB8A8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81868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44A983-78CC-4876-B4A3-84736C8B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CFE3A3-DE30-480C-8D9A-EF6D691C9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A4E9432-5EF3-4157-8EC3-3DBF7F667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8545EBB-D300-4449-BF97-6C6157A9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8ACA2A6-5771-4D4E-81F6-C1267ABF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72EB9A1-E86F-419F-971F-8AB19878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28358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3A6DE7-6A6D-47A7-A39E-9D2E94585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EBF3ACF-D1C1-4C3B-A437-1DC0040D30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8CF92FE-5D91-4B6D-B3AA-6ACBEF2DD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50222C1-B2A0-4201-BB17-B022C356A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472F7ED-2223-40D2-8419-A113C74C4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B4CBCD2-9781-4F4A-AE63-034B0073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0625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1A0598-4777-4D5F-A983-A60D638AE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F8EE40D-BDA3-44F5-89B7-E797011BD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AE04AC-3995-4A48-A6B0-DDD75D1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2D0340-9360-442C-BEAD-6B8A67A6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EF9002-0DF0-43CC-B4EB-52B8E2F8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08374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54FA523-78DF-4E5D-B030-0E4D44F6D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C728694-90F2-4196-809D-0B974591E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AB479ED-5461-4769-9D33-9E95F044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DB43E11-66EA-485A-8C87-2E156EF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C73AE72-E3C7-4F89-9A13-124BF78A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87356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8385006-5781-4E45-947B-18BB50DC5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3634084-4532-4733-A59E-FEB0713BC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B1896E-EE93-421A-9E55-14E5B982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81990F-ED45-4618-ABBE-DF361590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A40272E-81EB-458E-9764-C94CA988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709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5D4425-15C2-4155-8E1B-7D7E71B8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96A038-CA30-45E1-9D28-A3B5ED4A5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16A0BE-6E4E-44B5-B35A-E4FC9078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FE755F-C56A-4352-B5E3-8A4C5FA9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E24577-7338-40A0-87B5-1CDDE33D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9921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9454B3-012F-453F-90AB-63E0C969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57A8C33-D907-409D-ACD6-2020FAE3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05E4C7-FEC5-4290-A085-31670F8D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E5182C-20B5-4FAC-96F9-F0DFD9EA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DB912B-4835-442D-8509-526F2730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9419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AB8239-D00E-4548-A1D9-BB3448F8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C1D16C-9B1A-48D7-9A0C-4C2B7115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89DB76E-96D5-48E6-8744-FB0EF5A0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4D5AF13-ECEA-4CBF-B4A8-D145DF5E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B5911A4-BC34-432C-A5F1-0D4A1A96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6088969-B0EA-4DCD-A7D4-53376DD7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6687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EBA24E-32BA-48F5-8B85-F01D8E35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B376526-0A9F-4F56-9C6E-554952A5A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26F150-56EE-4DA9-8C05-23214401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0D65185-491E-48CE-9206-15B07586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1764E03-492D-4B6C-88BE-44D2E4293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2DDC098-6A9D-492C-8DC0-2C7C3362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E9DDFDF-094B-4307-9454-56646C64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47C6ACB-121E-4BDA-B388-548166A3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5658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915607-9848-49A9-B85E-655DF5EB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C8AAD45-91A0-4A9C-988B-2A17B3AB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DE64183-C9FC-43FE-8E1F-F87EEDAE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66B1940-471F-4B1D-8D22-99AF5FEA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683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131C36B-821E-4547-910E-D86ADA2A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73EC404-B338-4AB4-933B-6AA1ABBC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45B7F9C-2C72-4B2F-94A8-7640308F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9588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2953C1-608A-43F1-9896-61ACDDD6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A33D7A-F6CD-49B1-A087-9E43F181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64F934A-078C-4174-A3AB-EE9CF487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29E987C-0A0B-4FD5-AD32-007C08F4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1C1E503-8F60-4FD7-8020-33CCCD1E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525E78C-3FCE-4D7D-9AEF-53BA5F4B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421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CF68A6-1BFB-4E4F-80A5-2E85A968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8F37FC1-2B17-4F84-AD76-296D55FD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0B7A9AA-B26C-4FAB-8322-B6B2ED0E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9CFCB7-EC45-4A5F-9B17-EE355BEF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B8D005-4FE9-4C16-B22F-4773D810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3093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9E1E6E-819B-4D22-BF00-C0D2DDC6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94C6359-E8EF-45A8-A857-6D18C25C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5758E3E-8B29-4035-9461-8C65025DD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DB54274-AEE0-4430-A68B-58722B6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6B56CA6-2AF8-457F-A66B-CF847181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F5731CB-898B-4BB5-A6DC-B1C392FB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2749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8FF880-A7EE-456E-BDDD-90BEC9AB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C0B195-4A89-4E80-8471-DE203135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1B6623-416D-47FD-8B83-CF7B7E35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767775-BC8A-4EA9-BD4D-C23FCDB8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06B14B-6AA3-4BD7-95A5-CD3B7C42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9608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12956D-0E73-4492-86E3-ACFF77B1F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7D30FC6-A621-4093-9F47-4094639F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3CA904-D764-43F6-B2DC-6B08766F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8A223A-CC77-47AD-A137-7D3668AE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776A22-BC2A-4DF6-A8DA-88202AEA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389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5A5A26-9E1E-4D82-A44C-140BD11D8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D29AA89-AC34-425B-AE8B-3509C2F12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E19EA0F-3C1E-4349-92E0-B336E471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D5C9A7B-A42A-4269-AE04-176302EF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B79CD11-387B-47BF-918C-59573A6B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0518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F501E1-0B9E-4F30-BFE7-9D77F0AFB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E7343BE-2F26-476E-BE81-462F109E8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3AC8A8-2F72-4960-86C5-B3CCDC84F7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F935E13-B45E-403F-B30A-6C5D5F6D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91BDF54-7CE4-4F24-AAF7-B2574CF8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1711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AE7BB2-CE84-42CA-A129-B5B0868D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1AF67FF-A4E1-448C-A308-BDB927BF4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F5D710-4010-4656-9CEA-FEA7A469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29B4C8-3B73-4DB4-95F9-F8C16DBD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375C4F-3CCF-4E3D-92D0-D1BED201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9734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30B1AC-05FF-41E2-9F6B-D9F831E7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BEFB3EF-1B11-423C-BAF6-3687B6B69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10079EC-3C1D-4881-A3CF-0B05EEDF2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CA2D2E9-BF71-4D6C-A785-A7653D48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10D407A-BD0F-452D-95F1-266F65753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5DDC777-A57D-4E7C-93BD-53C9BF4F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030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AAED1D9-4B8F-419D-BA2F-08F8CA01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44C2DF3-551A-4915-89D7-BC6D80C1D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238B1DC-B409-4F1E-9D6E-E611AAECF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B8C5609-AFBA-4771-8C4B-78BD8885A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5BD86AB-8AC7-4524-A367-80F8E59EF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152F50D-8250-4F06-A8BE-9501838C2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F3A4593-0471-45CC-93C9-658D0A00B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80D3BE2-24FF-4277-AA7F-A66AE773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0515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9A633C-C947-4372-AB43-14C3E5327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DA7B6DF-1404-46E7-A6C1-09BC2423A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BB810F4-134F-4892-90D1-58BA532E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E7DB0FE-F693-40A7-8EB4-9B7F999D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1183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4C3D944-0C82-4F07-A39D-B11C5BFD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223DC7F-CD69-4FE6-A143-32D4F05D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027F317-D0F8-403E-82E9-A7C73D76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113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3070A0A-AA4D-4A09-BD3B-A4E57F52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372EC37-B6AF-43D0-993A-A04DC3AD4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3DAC885-79F2-4089-AF62-6B82A9DA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584FC9A-DC9E-43D4-AF41-659B0115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828010A-F039-462A-880A-BCB66979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1209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2606AF-9B15-4107-944C-AA6CCCFA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BF9A464-4A0C-404A-AC9F-57A3EFEEE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7BC54C0-EAA1-45E9-B6BF-4267FD804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05C16A0-2B1B-4070-98A3-461ECE29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D196E3-3B17-45EB-BBFC-B1CC8D7DE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B72552E-1219-40FD-BE4D-3E8C5BFE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4772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EFDD8C5-F8CF-4CFE-BF92-46424A1F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FBFB9BB-9C34-4929-83CD-9F451283B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440EC9B-8F3B-46C2-86F0-7CCAFC6AC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46FD68-0F77-4C6D-8CCB-39EFF995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F638A94-120C-4D33-9BA6-9C96732B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FA9D051-66FF-4C7F-B8DE-E3A4486D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82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6C995F-C98C-440C-BF3C-F9D5438F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7E34A9E-FD05-4CA6-A052-FC80CD6A5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7ACA2F-32D4-4092-9C44-7BE5CF03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A9FFAA2-DC8D-4ECD-8641-F5A8F141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F1B3A3-FFC9-44F7-AA89-4C43C006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7876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933DC53-545C-4BBF-BBAB-9EA33D657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E2BA859-5A4E-49C5-910A-6DDCEFEEF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2A9A3C0-0DF9-46CB-886A-F83B5D0D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2A752C1-8446-4D15-8881-546790DB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CA5CD5F-8CEB-4E5E-AAB2-6A421D8F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7593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561282-AC57-417C-BD9E-EA94960E7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F68E766-5C3F-4DE1-91A4-ABA729054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9C0BEA-3114-424A-A627-619EC7C2D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CD48F9D-DA25-4FF7-B321-1841B0EF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15D8714-51D9-420C-8E32-111C520B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26021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3081DA-BBA8-4F43-BC3D-7F7E6F9B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A1F317F-2998-4273-89CD-C00FC51E4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006EF85-7A6E-4763-B1A0-94693284E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5EF04-2D5A-448E-AECB-AD5752DB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5C09602-C4C1-4CB5-B656-DD064FA8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1303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553A61-AEFE-4FFE-B74B-9F3FF76A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EF833E0-3788-476C-8C5E-D3E0EBF6C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774E4C-1819-4FB8-BED6-DF4D808DE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63DB152-B794-4D9E-996A-961A19F4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8070A0-87FE-4F5B-BB48-E8400E73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9008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0DD74B7-D203-4D4C-B618-E2CD521E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0C732E0-3A34-419B-8EC7-A50B4B8EB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D83338E-E673-45A1-8091-3938F57D7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2D8D422-D0A2-48CF-9E8D-0511BF70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DEF799E-9F23-456E-AF25-A5F85326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67AE996-7907-48FE-A3D5-9590DE6F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723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2FD725-2DC6-4188-8274-191062FCE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C1F7786-D744-44E1-9098-503D827F6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B208C67-AE23-414C-B89D-FC87370C7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1B1D9DA-C78D-45A5-8B92-37F6DFB29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49B49DA-585C-4AEE-B8D2-5CF00F5FB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4F74F27-FC99-48C1-9B35-48F97891F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281C1DD-F8F7-442B-8E99-7B339DA3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A9F336B-BF37-46E6-8DA6-35DCF354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5226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634EAC-C675-4C58-8008-863D71BF7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1C174ED-2529-440E-998C-0561E485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597ED3E-4032-4BDB-BE8A-82427A76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987A6B4-FF45-4D72-A60F-B1A5B59AC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272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FCC697C-7842-4D80-92B3-11FD4A25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58BB3ED-3326-47F1-9847-3CD4BEF2A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8E31FEC-A30F-4C6C-A769-DBAEFFF19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319E837-664B-45C5-9DEA-DA963724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7542653-EF4B-4C2E-AA87-1E913B16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585AF98-566C-4D6D-A2E8-2E0E4A57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61587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2712A1B-D9F9-44C0-A4D9-25AA83E6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54C8200-8DD0-44B8-ABBB-5DED4FA9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95BDAF1-C12F-41C4-B136-EC252733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04596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3D9686A-E17B-4F5E-8420-3AE1C5E1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F3ACC7D-B7A1-49CB-930F-F600BEC0D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E3D67E9-0BFB-442D-812A-33E80FEA7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15EC586-CE73-4FC7-B2C9-619B8C56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BDA4B7-BB3D-42DB-9E95-A2CF2E1E5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D67C293-33BF-4785-B71A-9DBD5B7B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3367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AD3EE81-D297-4325-B543-B1CDDDEC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B9BDC40-7C23-4AAE-947A-9B7593F03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DC022AC-E39F-4908-99CB-85B620588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972A1AD-E3C8-4EC8-92E2-5691E84A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42096F5-725E-4C95-898C-6ACE5F138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5548EA9-A530-461F-A185-956FE652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4227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58DC8F-CDE9-4C11-BA95-619F57C8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4712ACD-B80A-4384-B419-4114BA7FE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A2EAF9-F3DB-41FD-9197-1D2741DB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BFAC292-F14F-40D9-BDF7-7D199447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8D34781-B503-4A7B-B260-B419C40C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3330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450965-658F-4656-8124-E784D4223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F2A5C9A-D6FB-4DC8-8568-B5E89770E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39A779-584C-4F52-B81E-EB06C509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F60B518-8270-4FA4-A4BF-7BFD8D18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023102D-78F5-441D-950D-88B58ADC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18152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BA0EDD-FC77-499D-A5CF-24D0268C5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7EFCC88-F349-475A-894F-75CC4EC0E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F780193-AD39-4C0A-AA86-EA1C285D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09673B1-F880-4939-B4DC-CB18B027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E287B1-7E0E-42A4-969D-5A258DC7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16105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BBF67F-3291-4B23-A16E-90D37AA2B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0AF0E28-CC2F-462A-94A7-244DA6476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6CFB516-644A-4165-9CEA-4B726535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45F628B-539B-40CF-B751-E371B0A6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FACC2F4-B55E-450D-8EDD-6F5B9971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32048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EB9145-0E56-47B6-92EA-EF9D05C5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E9477E3-4004-40D9-A791-9927026F6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40D97B3-17E5-425B-993F-656A8D67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FD63D5E-8306-4E5D-B3C7-2CFC361D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E622A9-52D5-4B99-BF48-5238DD36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40210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70E901-6D2D-4730-AE7F-199102DF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5023EEA-7C43-48F0-90B4-466A27A5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3FECF61-A8A9-4E6C-A4B0-6B4D9EB28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1A2F77C-8D07-4CD2-8D30-11B39A49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216A148-6467-404D-8D6E-643CD85D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4054C06-91F4-4640-8DD0-214A08B5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24642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22CA02F-70D5-4084-BBF7-59B03FAB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4570560-669A-483D-A56D-56777083A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5B0F997-4085-454E-9449-79C203415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60B0EC1-688A-46F9-85F5-4DE115D0F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508EA17-E7BD-4128-B3F8-2DDDE314A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F3610DF-72A4-46C2-9A30-40FEBE03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D888E88-E0C9-4CC9-9C52-1081F3C3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6D86BE4-D07F-42B3-BF50-BD5123EF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26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B4FA6C-18CF-4549-8033-E092A86A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AEAA0B4-9101-47CA-8710-CF5073D6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D7229B6-3B00-4C31-9D94-5610EF023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D55A381-1F55-4188-B370-90AA6350A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B91CA5E-FA34-492E-9B30-D2D48EF0E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D363C7E-DFED-4626-B0F5-54D459E5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3084B1A-3BE3-4126-A0C6-E060459D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C953B9D-C224-4866-9D45-ACFCEDEA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58315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BC31D2-AA1B-48A6-AD5C-ABC51180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61AA370-87FC-4909-A5DF-67A27A9F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754FE7-818A-4919-9358-DA52F1CD8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697764F-E4D1-4062-9489-FE6CD0BE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2998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D102869-D0FE-4441-B0F3-7D59185B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970F543-0439-4D7A-8542-C6230DA3B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917263A-9D95-4D91-A962-900FB68A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94248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9C46F7-77B7-4182-995C-BC456155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537E44-EC00-4A0F-97BC-FEBE5C5F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26B50A6-6A00-4618-8229-8839813F0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4CD451A-991A-4CA7-9D7D-087B79FE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4714668-2574-4243-AF77-45A9C0EF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067EDE5-89DF-4C6A-91DE-CF547F05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02334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6FEB41-F80B-4DFD-9667-62AA78EF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717BE32-0D1F-41BE-A62F-999517ADD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BB9F595-BAE5-47B8-9B8A-94109329B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57B9BA6-478C-4191-AEA2-402D09D4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77709D8-26A8-4A0B-BF1A-3152E67E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907A3FE-B290-46C6-BB53-0D63DAA8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8118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0D030D-8E43-4AAB-801F-A9A32487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75ECE4B-B966-49A7-91FC-2B429E0C7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D87CE76-AB6E-45E6-B0B9-2133D873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227BD6-F4F8-4C72-9E66-64C116C8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F854D57-3649-41D8-8C6C-E6BA50FC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63068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6C83D8F-369C-45CC-A05C-6C42CBFA4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01B45A0-1A26-42F3-8512-1474DBE3D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05919A8-B0B8-4AC8-9C1A-06EB9C28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FF7F0DF-E179-4702-B1E0-270BD0C8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191C18-B44A-49BD-B77F-1DA10E7B0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8451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E562B0-D0E3-430C-A6BE-14A2270AE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E7895C-D6B1-407A-AD3F-6444AAC34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0F32C2-1068-4265-B737-A727A8A7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07C21BA-66BA-4A13-840B-DC0498B3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962978C-1506-4B43-8B44-CA54A90C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976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4DC0E7-83CB-4011-BE26-DE71940F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C27629D-FD11-49BC-98E9-D8924FD82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EF2945-3142-4DEC-9877-8676FE81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B7A0F4-012F-48CF-86C6-A39171DD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9D4B327-F156-4D41-8FFE-C522ED36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13864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B4BBE8-CE88-4DC7-A95B-5A33D6B2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CEE31D-0484-47A2-A35B-803751193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81A1C41-1E3A-44E1-8CB2-DF072BB5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1F47FE-4A89-4294-AF28-5DD75CF2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B7D9BE-8B5C-4AD6-97F2-77B6E37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4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33BA2F-4814-49CF-B948-C0206FBE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8C3350-CF8B-4EA0-868D-F836E6554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13D3E08-C75A-4E0E-8514-4FC30923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4DECC0F-8086-4CF4-9914-3EFB83E5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3A8F1D7-AAED-4379-A1C2-BE148A26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21A88A-3D70-48A6-8708-C70FBA9B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928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0AFFEC-E221-4FB3-82E3-89B5397F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7DEA3C4-B29B-48D4-A761-8D444466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CDA956-8ADF-4845-918F-BA3C5910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9C2BA94-12B1-46A8-8D78-558A2CB3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3046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188CEC-7324-430B-BD08-B9DB30FE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B3779D8-2E68-4F2E-9954-F88D6F08D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D350C42-94FE-40AF-94B0-BD8036446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28A3EBE-5ADA-40C0-8007-DB8FF2BBE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E2A4AA4-A86F-4F50-AD21-5E825FE2B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4BEDE39-29A6-4409-AE46-349EFE91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A8FC6AD-2486-45BD-917A-60F7E657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9E78504-84D7-47EB-8812-694A7E9D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57270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CC3426-280D-40DC-BF24-93EDBB09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2FB41AE-508D-4B30-82E9-446C9BC0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17E94C2-64A7-4E68-BC4F-BB58C636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CA3C68D-881E-4ED7-AF1C-52253FD5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42806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FBB3A52-1F9A-495D-947C-05A20790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7C37D79-CB4F-4173-8BB6-4FFE5716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65FA9B2-7FF8-4B13-9556-1DEB2B2E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96619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511EF5-D9FD-4ECE-BF96-FF8D480F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C7A513C-BCDD-43BB-9EAB-03A02D80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4A46D48-410D-4E1F-BC8E-70049D597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D451872-06FB-4F3E-A745-E91774CA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234DCE8-91B0-45D2-B187-AB5B6B23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A5976F0-B0B2-4498-84DB-B616AAEB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6790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DA08652-294E-4962-8968-8576A1AB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EA0AED0-0AF0-4E28-AFEF-5DEBD1D89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7738783-1EEB-49F1-9EF5-EF990FC7D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34773BA-B624-44A6-A0E8-EFD4185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A1A379B-C051-4AAE-BF28-72E915EE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C73A105-A494-4539-83B7-8EA8DC6B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95978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BA7881-0EA2-40DE-9917-E28E413C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0E1B092-63AA-421E-8137-86E9F126D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D6138F-AA7A-4E7F-B225-FECDD35F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7260B0-40F9-495A-8FA9-312B0240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6AFF596-ECB5-4C4B-9942-7C87B469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25657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0E2D838-5C35-4573-835B-65619F0B8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DA4B903-F43D-4DC8-8B49-B87973237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06336D-E75D-4334-ADB3-3EF86780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9CD070-4F4F-4993-A838-46D35C062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0D828D0-5EB6-47F9-AF17-9898A173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90633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53AEC0-DDAB-460A-8BD0-A0AEA93B8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BD10939-F13D-4276-8A64-D976A90C3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AB3F2C-4BF2-4D4E-BCA9-6455FA58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C389FE-B99D-490F-A17C-05B501D1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0703ECA-91DD-40A7-8CBE-15568B8E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9613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149118-25DF-4423-BC4B-99C74B3D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D268BAC-1B8F-4979-BC1E-8DA80322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85F23F2-6DD8-42FD-A3C4-BD513E65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7DD987-E4A9-47FD-A1F6-4E3C9277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7303E1E-6555-422B-A112-F7332539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66170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C396A4-8133-4AD7-8E79-9D1F5379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EE3EAF0-01BC-4590-823B-9A687D5D4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549F96-5B17-4FE3-9867-356A941B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3738EA2-CC45-45B1-A29F-75AA702D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F750CA-BF3B-49F6-A614-FE3121D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007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FCD7032-F6EF-4F41-841D-38E25D10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70A6C4-93A4-45BB-95BF-29182453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1E86C26-493A-4A4E-B151-B1B58C80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7500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A7FBF2-0E56-4295-9F13-326F2030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993CC0-7AE4-4113-A252-0C95674F7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C8018E5-9576-468C-9E5A-FE8CE0724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C479F2B-1EDB-447B-954A-15D0701B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CE21978-DF10-442D-BEF6-9090B110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15381F7-0A3C-4DDD-B9C7-0A60F468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07040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DDFCFB-A216-4F72-85A0-E303DEB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26887A4-3C94-4F58-8640-18FCAA52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0F8F593-FCCC-44AA-A65B-67E4468B0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30A8C59-C999-4CA5-A3D7-32B683D84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9B03C75-3376-4A14-95A9-E4EF01CDF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DE1AE61-4C4B-427B-8931-8E81BCC8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ABF2C67-B26B-4F7F-B4A2-F2E8EC48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431054C-B884-4A7D-A66D-FA5D56D4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86062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6A57CA-D1FA-4BA5-9D16-505C94A6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37A38F4-BBB8-434A-8D4A-8538228E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29C4830-ACCC-4A74-A18D-43FD9C5E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E5D9F41-4172-4E5D-8FC9-070BD13C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46742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E0FFA0C-D605-4DCA-9EB3-44C52EC5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E28AE2-7AB0-42D2-B4D3-AFE729F2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27719D2-45CB-4672-A61D-6FA51132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3067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0AED7B-5E9F-468B-B0AB-7B9B5542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96C7C3E-5E05-4238-B165-15C2F707B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D9FBEF5-18B5-48C7-8641-936ABF34D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F877742-FD3D-4168-AF60-05516A35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DB0C690-1D3F-4F45-9E09-B0900DBE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F1EB4C5-FF0F-4BAE-92E3-C06A18F5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16437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676EA33-1CA1-474D-B8ED-B389EF9C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CE8412C-0D20-4877-9881-AC4D1A623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E57573D-8057-44A8-8FC0-D246CCBFD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5AED46F-0E4F-460D-9DC1-43A3C46D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D701760-21AC-4769-AEEB-16D94D62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470CB80-168B-405B-87F1-A4D509C1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2119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5CE31AA-F75A-4FC3-BB44-AB0707ED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B17F126-E71B-4118-B57C-D325F3D53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1E542D-25FE-42C2-874B-1B558774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95CD4E1-F49A-45E0-B24F-1C521546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6BFB52-8F21-4AF4-A415-00EC62CE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0084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0D58E4-3EB6-4097-8451-164F03054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80A2E4F-3DAC-41D9-81A5-988C6BE77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57E084D-061B-4391-9B8B-B57280E2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2CC5CC-138D-465D-A81A-DBE38DAA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FBA30C-9BF9-47DE-8D11-30C64AE5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55950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97806D-EAB9-4613-9151-E08254D8F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1F08635-6F1D-4B86-B43D-1A2474108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C3CCD40-BD34-4529-91E5-2698C7E34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1FED19-8C45-4DFC-A9B3-BBBA6C78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4FA4A35-2703-4DA2-88B4-B096C0CE2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32102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BA33F2-E623-4E7F-810B-0921B95B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A27FF0-9E04-45C5-BC68-30AAC943D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3C10C02-4997-4D61-94CC-6214FA4D6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9C8ED1-4505-49BF-BD77-73D7FC11A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F7A64CA-FDD2-4D5B-9783-FD2764B0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770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212EEC-9806-4BCC-B4E6-D99ABA52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1A4866E-F056-40CB-BA7E-C34BB6348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10498A1-A688-45E6-8550-EC3071B90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AA7A761-3B85-47C9-963D-E138E127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9574061-2217-4D22-8F9B-8723C8D4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C785E12-3466-457C-A23C-8A2A93C0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09855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27D0EC-FA83-4860-9C53-7414EF7B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F8648A6-C298-445C-B0A8-569C07D23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BF30BA-580F-4C96-9A54-67861F9B6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71CBA3-7F65-486F-B9CB-9BF902618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C09A8BA-D90B-4E4C-BB8C-F04A46609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20917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0CD9F0-6BE1-4558-9F50-729252FFC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A352FD0-9D3A-4318-8A37-175EC6B58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416334B-DD04-473F-8633-B25FA9EBB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3888953-EE7A-4EF4-92D9-41C6E4AA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154EDF2-156B-4765-94F4-BB96FC09D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68F7C58-F921-4804-89D7-87CA21A8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2960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377F72-3E5D-4E0E-BDE1-9198A215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0447395-8B68-4EC0-9B0F-91BA0FB61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CF7061-104C-4BB8-9DCB-DE76E6214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7B6BA3B7-E1AA-497C-9914-50C3ED816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030EB45-BF5D-4876-80BA-434E77F08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31DBE4F-9324-446B-9E4A-1830D93B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7592CD5-D020-4462-BE29-6816B8A6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125CB20-0A70-4898-8EE5-D670853B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47152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23F429-0F89-435B-96DE-27E31133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5AB4D98-BF90-40A7-8AD9-4C56670D13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B6121E-694F-4F5C-B79F-4BEAF11A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B1DB368-86C3-4D22-B0CC-A15324EA2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58868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0221DE5-8696-4A23-B11F-D67AE88D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9599C7D-3AD8-4042-AC8E-8577DB8B5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BF11BBE-C092-4B73-8FBF-A679857E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21496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5D1549-3FD1-4134-BEA1-B0175D311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0B3BAD3-DF90-427D-BF85-6F7209BFA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69073A0-56F1-42B7-ADEF-FA031A620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5719827-58D2-4159-B9EB-B5B9A81D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42388F6-D8DC-4416-A328-EFE48511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F9731E-FBAD-400C-B16A-72E0F835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11185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3503D6-160E-42C4-AB62-8459E8E3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D534D75-358E-44CB-BD22-2DCFC2107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6B444BD-864A-4E6C-BCA4-A3F24E164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A309D13-3997-4BB1-9C6F-68A03BDA2C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DF354E9-41AE-4150-8CBE-07169952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5071BC2-8164-41EF-87F9-D4493FA4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98033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93B0FE0-61BE-42F8-AF77-EBEAF59C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C671535-81B0-4553-BA93-EA8A3A648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0CB3FE-9C8B-4C52-AE2F-3380D161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A3682A-4DD0-4328-A99C-D4DED59C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4225BC-BEA5-4546-AECF-97E4AC3A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0765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283E486-5B1A-403F-8A45-E4FAB0C4FD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2270480-766B-490A-B8C2-881D4BB0E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B71124B-A940-49E4-A0EC-CC59DA83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F01446-DAB9-4CA0-A1E2-C4E7D83EC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F06735C-169A-4776-826E-5AEAA99F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36297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4C7D27-8BED-4A44-9D31-3099A81D7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CB996B-AFBD-4DAA-9E89-A57A1F13C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64DA5E-1E79-44EC-936D-7835F8FD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5E7467-913F-4E98-8003-2C379819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C379CA0-1590-40B0-947F-B224F147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741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F016CD-5719-4C60-AC2D-981ABE56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F280940-FC98-4C23-AE20-F43477478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CF626D2-3B6F-4437-AB68-658457380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958A0E5-7ECD-47B9-8CE8-1CFC4018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DAE497D-734B-4969-AC33-A49EAD67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1EE0581-2B62-4AEF-8C9D-D52C7A72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52761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F97FE3-329B-4194-B91D-3F2EBB79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A08ACC9-8780-419C-9992-A8BA18A39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253C64-9926-48A4-B377-E5AE9FE3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FD16094-9032-4A05-9F95-A65675BE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6E8496E-48CD-46D6-AE5B-3704C96B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31497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0E926A4-D1A8-4CCC-847B-96874D04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7086593-BDC1-411A-AB64-34AE57368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C0EDD0-FC89-4E98-BA55-BFCAEA56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A756D09-C1FA-45F2-8AA8-0BD46851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B140EA-510F-4C49-B387-5669AD9A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7334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91DAC1-2772-4493-B10B-B8FAF65C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99B01A0-F13D-4A59-B04D-586BD2CDF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0879A96-B4DA-4655-92D7-11509792F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7BB0C42-1444-4656-B0F7-855EB863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6128D7F-994C-4DF7-A840-948C6A6C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FE4102A-B277-4E43-AA89-A83FA773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24355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34A999-A168-4559-A962-D4A117E6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92FA241-D6AA-440D-BB9D-F9C250A3C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86EA79F-E5C7-475F-932A-86E434130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96D4F30-C7BE-4CDB-9A27-7DBB48BE3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A68DCAC-383D-4852-8963-26CB5E8A1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33386B9-11EB-4A1D-ADCB-3BD416BF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3DF633E-2F21-48A4-818C-1EC1B16F1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DE73FAB-716F-4687-A61D-6C8993F7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4032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746823-3DDA-45AB-B9CD-999FFBE7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99DB440-FA3E-4C80-80AD-BA244E2D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6535943-0839-4111-BA94-682401CA3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34E0A2D-078F-47AA-BE1A-610DDC60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17382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0430A6E-3DE6-4541-8B46-233B4FAC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DCCA399-09B5-4694-BD07-283C7DED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F4FF8B0-FC16-4912-A25B-57329C9E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31985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61AE2B-2CEF-47DE-A6A4-56036D54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35BA026-B9F5-4FD5-A0DC-9422E97B1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614BBAB-4AE1-4799-B6FD-D0E25D0D7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7E59D51-B56F-4349-AC3E-4EF2F486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99ABAFC-AFB7-40FD-940F-78FC6119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D6B48C4-BDBF-48FB-9450-24FCFAF2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12022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8BDBDC-0FEB-4C67-B602-8A9790A7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97932F6-F380-45C8-A305-94971A913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020F40D-3181-4654-BF02-E98EAE6F0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90D282F-2FF5-4169-BF89-9053BD58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4D21B6-1C19-482E-A5F3-8437847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B36ADA0-21A3-4F78-818B-7EA8675E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63126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992F84-4837-4A1F-A9C0-86C0DD7F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666F529-6CE2-4B6E-9F78-AEAECC1E7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80BD98C-4A23-4D18-A479-7AB31B03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88006A-41DB-47CD-9F4A-4F63BF41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CC88BF3-DFF1-45AE-A745-B9D16CDB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09328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86482DC-584C-4F84-8C37-74A1F01E3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71CBB60-6465-4869-B2CA-5A8C0F233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D64DD05-0D13-4C3F-AB7D-00C4092B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9528D6F-4778-4C7D-91A0-AB70AD8B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B03EF72-78B8-4AB6-8A0B-2F78E9E3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532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4.gi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5.w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4.gif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18" Type="http://schemas.openxmlformats.org/officeDocument/2006/relationships/image" Target="../media/image7.g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6.gif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gi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gi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99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59115894-669D-4D6B-9498-5D1F17800591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C1FC985A-BDE8-4A05-BB60-FE67A1A64A1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914400"/>
            <a:ext cx="12090400" cy="5943600"/>
            <a:chOff x="-136506" y="-115873"/>
            <a:chExt cx="9144000" cy="6813550"/>
          </a:xfrm>
        </p:grpSpPr>
        <p:pic>
          <p:nvPicPr>
            <p:cNvPr id="9" name="Picture 4" descr="hinh">
              <a:extLst>
                <a:ext uri="{FF2B5EF4-FFF2-40B4-BE49-F238E27FC236}">
                  <a16:creationId xmlns:a16="http://schemas.microsoft.com/office/drawing/2014/main" id="{F49D4FE3-FF58-45EF-84D9-8FCAB4CF49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506" y="-115873"/>
              <a:ext cx="9144000" cy="681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 descr="j0232133">
              <a:extLst>
                <a:ext uri="{FF2B5EF4-FFF2-40B4-BE49-F238E27FC236}">
                  <a16:creationId xmlns:a16="http://schemas.microsoft.com/office/drawing/2014/main" id="{E0FA9359-CB2B-4B43-A7D5-BDCA4BC6F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763" y="5075238"/>
              <a:ext cx="1358900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4">
            <a:extLst>
              <a:ext uri="{FF2B5EF4-FFF2-40B4-BE49-F238E27FC236}">
                <a16:creationId xmlns:a16="http://schemas.microsoft.com/office/drawing/2014/main" id="{7F4516A7-8458-49F6-B241-E38EAE8D76D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783417" y="0"/>
            <a:ext cx="6845300" cy="9556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0099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inh">
            <a:extLst>
              <a:ext uri="{FF2B5EF4-FFF2-40B4-BE49-F238E27FC236}">
                <a16:creationId xmlns:a16="http://schemas.microsoft.com/office/drawing/2014/main" id="{77EE8823-672B-4B39-A76C-2E40DCCB7BA3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6824"/>
            <a:ext cx="12192000" cy="574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7C569DB-7D18-4B62-877E-48673535F1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4760576"/>
            <a:ext cx="3378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8;p3">
            <a:extLst>
              <a:ext uri="{FF2B5EF4-FFF2-40B4-BE49-F238E27FC236}">
                <a16:creationId xmlns:a16="http://schemas.microsoft.com/office/drawing/2014/main" id="{5B9C5C71-48E5-42E4-94A3-58BC9FD006B4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496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57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1133426gsfxbpjp44">
            <a:extLst>
              <a:ext uri="{FF2B5EF4-FFF2-40B4-BE49-F238E27FC236}">
                <a16:creationId xmlns:a16="http://schemas.microsoft.com/office/drawing/2014/main" id="{2D306DAA-E5D2-40C6-ACD5-512C5C7C81BC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522" y="2924944"/>
            <a:ext cx="56515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1133426gsfxbpjp44">
            <a:extLst>
              <a:ext uri="{FF2B5EF4-FFF2-40B4-BE49-F238E27FC236}">
                <a16:creationId xmlns:a16="http://schemas.microsoft.com/office/drawing/2014/main" id="{7C96E071-A310-42A5-89B4-B2651D8688F2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30189"/>
            <a:ext cx="5667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 descr="1707962tj3hg7yh59">
            <a:extLst>
              <a:ext uri="{FF2B5EF4-FFF2-40B4-BE49-F238E27FC236}">
                <a16:creationId xmlns:a16="http://schemas.microsoft.com/office/drawing/2014/main" id="{42E4D3BE-E5E5-4DCD-BAE8-D59D2363DFE6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6758" y="1279451"/>
            <a:ext cx="17145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8" descr="1181071cimzwdep76">
            <a:extLst>
              <a:ext uri="{FF2B5EF4-FFF2-40B4-BE49-F238E27FC236}">
                <a16:creationId xmlns:a16="http://schemas.microsoft.com/office/drawing/2014/main" id="{BBCF5391-125F-4DF3-9A58-F811572B672D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0" y="36512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 descr="1181071cimzwdep76">
            <a:extLst>
              <a:ext uri="{FF2B5EF4-FFF2-40B4-BE49-F238E27FC236}">
                <a16:creationId xmlns:a16="http://schemas.microsoft.com/office/drawing/2014/main" id="{E64C8FB2-51E0-4D40-AAFA-DB688AD9267F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69" y="2924944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 descr="1228827kvwbhhiily">
            <a:extLst>
              <a:ext uri="{FF2B5EF4-FFF2-40B4-BE49-F238E27FC236}">
                <a16:creationId xmlns:a16="http://schemas.microsoft.com/office/drawing/2014/main" id="{7DC4422F-5A87-47AA-A081-F41208F7D8CE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4363" y="-777875"/>
            <a:ext cx="762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6">
            <a:extLst>
              <a:ext uri="{FF2B5EF4-FFF2-40B4-BE49-F238E27FC236}">
                <a16:creationId xmlns:a16="http://schemas.microsoft.com/office/drawing/2014/main" id="{4E3C1B13-E7AE-42C3-A148-84E5F04F5E0A}"/>
              </a:ext>
            </a:extLst>
          </p:cNvPr>
          <p:cNvSpPr/>
          <p:nvPr userDrawn="1"/>
        </p:nvSpPr>
        <p:spPr>
          <a:xfrm>
            <a:off x="4630739" y="5313364"/>
            <a:ext cx="84137" cy="60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86446CFC-93FF-4E9D-85CB-946FD8ECAA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0"/>
            <a:ext cx="47402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28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ộ trò chơi khởi động phá băng - BTN HTTL An Trung">
            <a:extLst>
              <a:ext uri="{FF2B5EF4-FFF2-40B4-BE49-F238E27FC236}">
                <a16:creationId xmlns:a16="http://schemas.microsoft.com/office/drawing/2014/main" id="{3E074F03-8A28-4389-89A9-C890C273BB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EFBEA"/>
              </a:clrFrom>
              <a:clrTo>
                <a:srgbClr val="FEF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632" y="0"/>
            <a:ext cx="8578735" cy="58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64B406D-93A5-474C-A80C-F82A5489A53C}"/>
              </a:ext>
            </a:extLst>
          </p:cNvPr>
          <p:cNvSpPr/>
          <p:nvPr userDrawn="1"/>
        </p:nvSpPr>
        <p:spPr>
          <a:xfrm>
            <a:off x="4245637" y="5657671"/>
            <a:ext cx="40062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1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4DF4AE69-609A-4640-9847-A4D1362C344D}"/>
              </a:ext>
            </a:extLst>
          </p:cNvPr>
          <p:cNvSpPr/>
          <p:nvPr userDrawn="1"/>
        </p:nvSpPr>
        <p:spPr>
          <a:xfrm>
            <a:off x="3439507" y="3121299"/>
            <a:ext cx="4878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D533A062-C49C-4433-A712-37282C8CE60E}"/>
              </a:ext>
            </a:extLst>
          </p:cNvPr>
          <p:cNvSpPr/>
          <p:nvPr userDrawn="1"/>
        </p:nvSpPr>
        <p:spPr>
          <a:xfrm>
            <a:off x="4018988" y="5311833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8" name="Picture 2" descr="Cậu Bé Và Cô Gái đọc Những Cuốn Sách-vector Misc-miễn Phí Vector Miễn Phí  Tải Về">
            <a:extLst>
              <a:ext uri="{FF2B5EF4-FFF2-40B4-BE49-F238E27FC236}">
                <a16:creationId xmlns:a16="http://schemas.microsoft.com/office/drawing/2014/main" id="{80A00CC9-2EB7-43CD-8613-989D4D29E9D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" b="8932"/>
          <a:stretch/>
        </p:blipFill>
        <p:spPr bwMode="auto">
          <a:xfrm>
            <a:off x="2169851" y="0"/>
            <a:ext cx="7852297" cy="53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F494B6D6-FAA0-4DC7-9511-8CB301D2995B}"/>
              </a:ext>
            </a:extLst>
          </p:cNvPr>
          <p:cNvSpPr/>
          <p:nvPr userDrawn="1"/>
        </p:nvSpPr>
        <p:spPr>
          <a:xfrm>
            <a:off x="4190266" y="5653977"/>
            <a:ext cx="3897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8" name="Picture 4" descr="5 tuyệt chiêu luyện nói tiếng Anh cho học sinh tiểu học">
            <a:extLst>
              <a:ext uri="{FF2B5EF4-FFF2-40B4-BE49-F238E27FC236}">
                <a16:creationId xmlns:a16="http://schemas.microsoft.com/office/drawing/2014/main" id="{B56C9370-43D5-4B64-A3F2-0C3F1697D5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8" y="0"/>
            <a:ext cx="10740044" cy="56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14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C511B4BF-9FAE-4002-B663-5ECEE1E7C8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365"/>
            <a:ext cx="12193098" cy="685800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06AD14FC-23F0-4EAB-9724-700B95340C72}"/>
              </a:ext>
            </a:extLst>
          </p:cNvPr>
          <p:cNvSpPr/>
          <p:nvPr userDrawn="1"/>
        </p:nvSpPr>
        <p:spPr>
          <a:xfrm>
            <a:off x="2656597" y="1811319"/>
            <a:ext cx="6878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20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328100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ECAE7CEE-5916-4C8D-8AF1-A7B855CC1B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" y="2424"/>
            <a:ext cx="12165936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6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26.bin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5" Type="http://schemas.openxmlformats.org/officeDocument/2006/relationships/image" Target="../media/image58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66.wmf"/><Relationship Id="rId3" Type="http://schemas.openxmlformats.org/officeDocument/2006/relationships/package" Target="../embeddings/Microsoft_Word_Document.docx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34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62.wmf"/><Relationship Id="rId4" Type="http://schemas.openxmlformats.org/officeDocument/2006/relationships/image" Target="../media/image59.e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6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7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3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76.wmf"/><Relationship Id="rId17" Type="http://schemas.openxmlformats.org/officeDocument/2006/relationships/oleObject" Target="../embeddings/oleObject47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7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Relationship Id="rId4" Type="http://schemas.openxmlformats.org/officeDocument/2006/relationships/image" Target="../media/image7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81.wmf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7.bin"/><Relationship Id="rId18" Type="http://schemas.openxmlformats.org/officeDocument/2006/relationships/image" Target="../media/image91.wmf"/><Relationship Id="rId26" Type="http://schemas.openxmlformats.org/officeDocument/2006/relationships/image" Target="../media/image95.wmf"/><Relationship Id="rId3" Type="http://schemas.openxmlformats.org/officeDocument/2006/relationships/oleObject" Target="../embeddings/oleObject52.bin"/><Relationship Id="rId21" Type="http://schemas.openxmlformats.org/officeDocument/2006/relationships/oleObject" Target="../embeddings/oleObject61.bin"/><Relationship Id="rId34" Type="http://schemas.openxmlformats.org/officeDocument/2006/relationships/image" Target="../media/image100.wmf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59.bin"/><Relationship Id="rId25" Type="http://schemas.openxmlformats.org/officeDocument/2006/relationships/oleObject" Target="../embeddings/oleObject63.bin"/><Relationship Id="rId33" Type="http://schemas.openxmlformats.org/officeDocument/2006/relationships/oleObject" Target="../embeddings/oleObject66.bin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90.wmf"/><Relationship Id="rId20" Type="http://schemas.openxmlformats.org/officeDocument/2006/relationships/image" Target="../media/image92.wmf"/><Relationship Id="rId29" Type="http://schemas.openxmlformats.org/officeDocument/2006/relationships/oleObject" Target="../embeddings/oleObject64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56.bin"/><Relationship Id="rId24" Type="http://schemas.openxmlformats.org/officeDocument/2006/relationships/image" Target="../media/image94.wmf"/><Relationship Id="rId32" Type="http://schemas.openxmlformats.org/officeDocument/2006/relationships/image" Target="../media/image99.wmf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23" Type="http://schemas.openxmlformats.org/officeDocument/2006/relationships/oleObject" Target="../embeddings/oleObject62.bin"/><Relationship Id="rId28" Type="http://schemas.openxmlformats.org/officeDocument/2006/relationships/image" Target="../media/image97.emf"/><Relationship Id="rId10" Type="http://schemas.openxmlformats.org/officeDocument/2006/relationships/image" Target="../media/image87.wmf"/><Relationship Id="rId19" Type="http://schemas.openxmlformats.org/officeDocument/2006/relationships/oleObject" Target="../embeddings/oleObject60.bin"/><Relationship Id="rId31" Type="http://schemas.openxmlformats.org/officeDocument/2006/relationships/oleObject" Target="../embeddings/oleObject65.bin"/><Relationship Id="rId4" Type="http://schemas.openxmlformats.org/officeDocument/2006/relationships/image" Target="../media/image84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89.wmf"/><Relationship Id="rId22" Type="http://schemas.openxmlformats.org/officeDocument/2006/relationships/image" Target="../media/image93.wmf"/><Relationship Id="rId27" Type="http://schemas.openxmlformats.org/officeDocument/2006/relationships/image" Target="../media/image96.emf"/><Relationship Id="rId30" Type="http://schemas.openxmlformats.org/officeDocument/2006/relationships/image" Target="../media/image98.wmf"/><Relationship Id="rId8" Type="http://schemas.openxmlformats.org/officeDocument/2006/relationships/image" Target="../media/image8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10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75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111.wm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110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112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8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17.bin"/><Relationship Id="rId3" Type="http://schemas.openxmlformats.org/officeDocument/2006/relationships/image" Target="../media/image40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47.wmf"/><Relationship Id="rId2" Type="http://schemas.openxmlformats.org/officeDocument/2006/relationships/oleObject" Target="../embeddings/oleObject9.bin"/><Relationship Id="rId16" Type="http://schemas.openxmlformats.org/officeDocument/2006/relationships/oleObject" Target="../embeddings/oleObject16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48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>
            <a:extLst>
              <a:ext uri="{FF2B5EF4-FFF2-40B4-BE49-F238E27FC236}">
                <a16:creationId xmlns:a16="http://schemas.microsoft.com/office/drawing/2014/main" id="{383FD564-9B0C-42D0-96C8-3429289176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3289120"/>
            <a:ext cx="6858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ÑEÁN DÖÏ GIÔØ MOÂN TOAÙN 7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7ABD392-80ED-40A7-BCA0-02D623CF2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7898" y="533799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VNI-Times" pitchFamily="2" charset="0"/>
              </a:rPr>
              <a:t>CHUÙC CAÙC EM HOÏC TOÁT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2801ADD-39A9-4313-88C6-528A13508C45}"/>
              </a:ext>
            </a:extLst>
          </p:cNvPr>
          <p:cNvSpPr/>
          <p:nvPr/>
        </p:nvSpPr>
        <p:spPr>
          <a:xfrm>
            <a:off x="388471" y="2006600"/>
            <a:ext cx="11498731" cy="1752600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Kính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quý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thầy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endParaRPr lang="en-US" sz="5867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97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548099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 TRỪ, NHÂN CHIA SỐ HỮU TỈ</a:t>
            </a:r>
            <a:endParaRPr lang="vi-VN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AABDF33F-41EC-0F6C-7B66-B03BA004D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213" y="33164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7B526059-B391-8B32-C72F-ACC014EC4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38" y="2551930"/>
            <a:ext cx="23624542" cy="6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8E710F-9F1F-0326-7D67-0957DC6907F4}"/>
              </a:ext>
            </a:extLst>
          </p:cNvPr>
          <p:cNvGrpSpPr/>
          <p:nvPr/>
        </p:nvGrpSpPr>
        <p:grpSpPr>
          <a:xfrm>
            <a:off x="828872" y="1414977"/>
            <a:ext cx="3088814" cy="1699643"/>
            <a:chOff x="828872" y="1414977"/>
            <a:chExt cx="3088814" cy="1699643"/>
          </a:xfrm>
        </p:grpSpPr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F20005F5-375E-FE90-FE27-787BFF9F5E6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4016440"/>
                </p:ext>
              </p:extLst>
            </p:nvPr>
          </p:nvGraphicFramePr>
          <p:xfrm>
            <a:off x="1595640" y="1414977"/>
            <a:ext cx="2322046" cy="16996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927000" imgH="672840" progId="Equation.DSMT4">
                    <p:embed/>
                  </p:oleObj>
                </mc:Choice>
                <mc:Fallback>
                  <p:oleObj name="Equation" r:id="rId3" imgW="927000" imgH="67284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5640" y="1414977"/>
                          <a:ext cx="2322046" cy="169964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AA7EBE-F4A9-1257-2C73-0D5EB363D2B6}"/>
                </a:ext>
              </a:extLst>
            </p:cNvPr>
            <p:cNvSpPr txBox="1"/>
            <p:nvPr/>
          </p:nvSpPr>
          <p:spPr>
            <a:xfrm>
              <a:off x="828872" y="1685033"/>
              <a:ext cx="1596759" cy="795881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noAutofit/>
            </a:bodyPr>
            <a:lstStyle/>
            <a:p>
              <a:pPr algn="just"/>
              <a:r>
                <a:rPr lang="en-US" sz="3200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523E2A3-A805-0D35-0ACA-DAD8BB25DF39}"/>
              </a:ext>
            </a:extLst>
          </p:cNvPr>
          <p:cNvGrpSpPr/>
          <p:nvPr/>
        </p:nvGrpSpPr>
        <p:grpSpPr>
          <a:xfrm>
            <a:off x="4002495" y="1442493"/>
            <a:ext cx="4015014" cy="1702495"/>
            <a:chOff x="4002495" y="1442493"/>
            <a:chExt cx="4015014" cy="1702495"/>
          </a:xfrm>
        </p:grpSpPr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id="{E23E700F-1982-BB38-5C9C-1F2CE5A88B0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8991003"/>
                </p:ext>
              </p:extLst>
            </p:nvPr>
          </p:nvGraphicFramePr>
          <p:xfrm>
            <a:off x="4684454" y="1442493"/>
            <a:ext cx="3333055" cy="1702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320480" imgH="672840" progId="Equation.DSMT4">
                    <p:embed/>
                  </p:oleObj>
                </mc:Choice>
                <mc:Fallback>
                  <p:oleObj name="Equation" r:id="rId5" imgW="1320480" imgH="67284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4454" y="1442493"/>
                          <a:ext cx="3333055" cy="170249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2C81671-51DE-F6BC-BDB2-A2430ECC38C8}"/>
                </a:ext>
              </a:extLst>
            </p:cNvPr>
            <p:cNvSpPr txBox="1"/>
            <p:nvPr/>
          </p:nvSpPr>
          <p:spPr>
            <a:xfrm>
              <a:off x="4002495" y="1717369"/>
              <a:ext cx="1118281" cy="579766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noAutofit/>
            </a:bodyPr>
            <a:lstStyle/>
            <a:p>
              <a:pPr algn="just"/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endPara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Rectangle 10">
            <a:extLst>
              <a:ext uri="{FF2B5EF4-FFF2-40B4-BE49-F238E27FC236}">
                <a16:creationId xmlns:a16="http://schemas.microsoft.com/office/drawing/2014/main" id="{E001B39F-BC92-7D8D-4867-CC370B2EE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2889" y="2604258"/>
            <a:ext cx="179705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6D7BD44C-1CEA-3D5E-E4D1-598BE2D7E0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105722"/>
              </p:ext>
            </p:extLst>
          </p:nvPr>
        </p:nvGraphicFramePr>
        <p:xfrm>
          <a:off x="4684454" y="2536777"/>
          <a:ext cx="4706981" cy="115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66600" imgH="457200" progId="Equation.DSMT4">
                  <p:embed/>
                </p:oleObj>
              </mc:Choice>
              <mc:Fallback>
                <p:oleObj name="Equation" r:id="rId7" imgW="186660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454" y="2536777"/>
                        <a:ext cx="4706981" cy="11527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43363A7-7132-176B-B54A-A354ED8E7B4B}"/>
              </a:ext>
            </a:extLst>
          </p:cNvPr>
          <p:cNvSpPr txBox="1"/>
          <p:nvPr/>
        </p:nvSpPr>
        <p:spPr>
          <a:xfrm>
            <a:off x="577623" y="730656"/>
            <a:ext cx="11148212" cy="73953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97965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548099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 TRỪ, NHÂN CHIA SỐ HỮU TỈ</a:t>
            </a:r>
            <a:endParaRPr lang="vi-VN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5E45E73-DD07-E761-5290-E59EF2763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056" y="20674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E785ED5-1F16-6AFD-0E84-085BC022E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173" y="30965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AABDF33F-41EC-0F6C-7B66-B03BA004D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7186" y="33076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396FA4-5776-673A-3DC2-7EA9A04DC84A}"/>
              </a:ext>
            </a:extLst>
          </p:cNvPr>
          <p:cNvSpPr txBox="1"/>
          <p:nvPr/>
        </p:nvSpPr>
        <p:spPr>
          <a:xfrm>
            <a:off x="168214" y="800443"/>
            <a:ext cx="6116128" cy="5157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fr-FR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fr-FR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3/SGK 12 : </a:t>
            </a:r>
            <a:r>
              <a:rPr lang="fr-FR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ACF74E8-12CC-EC8B-61BD-8AA4DC7E8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442" y="17299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2AC42E5-8B9C-E202-DCBC-47A5230989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829160"/>
              </p:ext>
            </p:extLst>
          </p:nvPr>
        </p:nvGraphicFramePr>
        <p:xfrm>
          <a:off x="519243" y="1388790"/>
          <a:ext cx="2707035" cy="110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360" imgH="495000" progId="Equation.DSMT4">
                  <p:embed/>
                </p:oleObj>
              </mc:Choice>
              <mc:Fallback>
                <p:oleObj name="Equation" r:id="rId2" imgW="1206360" imgH="495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43" y="1388790"/>
                        <a:ext cx="2707035" cy="11083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8F38E216-FC1A-C100-3BD3-CB8B56AB6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812" y="1485963"/>
            <a:ext cx="248252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154BAA0-09B2-0D6B-BFAC-33233215CD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857549"/>
              </p:ext>
            </p:extLst>
          </p:nvPr>
        </p:nvGraphicFramePr>
        <p:xfrm>
          <a:off x="5530684" y="1307297"/>
          <a:ext cx="2079635" cy="1108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160" imgH="444240" progId="Equation.DSMT4">
                  <p:embed/>
                </p:oleObj>
              </mc:Choice>
              <mc:Fallback>
                <p:oleObj name="Equation" r:id="rId4" imgW="749160" imgH="444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684" y="1307297"/>
                        <a:ext cx="2079635" cy="11083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8">
            <a:extLst>
              <a:ext uri="{FF2B5EF4-FFF2-40B4-BE49-F238E27FC236}">
                <a16:creationId xmlns:a16="http://schemas.microsoft.com/office/drawing/2014/main" id="{B51F9FAD-89E4-916D-FC52-6B7C49B69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15" y="30024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BCFDB1A-D4BB-7A27-0003-82C03D127C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180528"/>
              </p:ext>
            </p:extLst>
          </p:nvPr>
        </p:nvGraphicFramePr>
        <p:xfrm>
          <a:off x="545703" y="2643535"/>
          <a:ext cx="2109787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8080" imgH="482400" progId="Equation.DSMT4">
                  <p:embed/>
                </p:oleObj>
              </mc:Choice>
              <mc:Fallback>
                <p:oleObj name="Equation" r:id="rId6" imgW="838080" imgH="48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03" y="2643535"/>
                        <a:ext cx="2109787" cy="1209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5D7FE7C0-81FB-3507-3019-5268B2DE5D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646226"/>
              </p:ext>
            </p:extLst>
          </p:nvPr>
        </p:nvGraphicFramePr>
        <p:xfrm>
          <a:off x="576659" y="3818441"/>
          <a:ext cx="1023937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080" imgH="457200" progId="Equation.DSMT4">
                  <p:embed/>
                </p:oleObj>
              </mc:Choice>
              <mc:Fallback>
                <p:oleObj name="Equation" r:id="rId8" imgW="406080" imgH="4572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2BCFDB1A-D4BB-7A27-0003-82C03D127C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659" y="3818441"/>
                        <a:ext cx="1023937" cy="1146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32B17CE-D95E-267A-0686-07D2E1491C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726176"/>
              </p:ext>
            </p:extLst>
          </p:nvPr>
        </p:nvGraphicFramePr>
        <p:xfrm>
          <a:off x="5708486" y="2281931"/>
          <a:ext cx="1585912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1320" imgH="457200" progId="Equation.DSMT4">
                  <p:embed/>
                </p:oleObj>
              </mc:Choice>
              <mc:Fallback>
                <p:oleObj name="Equation" r:id="rId10" imgW="571320" imgH="457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154BAA0-09B2-0D6B-BFAC-33233215CD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486" y="2281931"/>
                        <a:ext cx="1585912" cy="1139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D73FB386-4C4C-E28D-4EC7-B1338EB138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825475"/>
              </p:ext>
            </p:extLst>
          </p:nvPr>
        </p:nvGraphicFramePr>
        <p:xfrm>
          <a:off x="5708486" y="3534833"/>
          <a:ext cx="1585912" cy="1139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71320" imgH="457200" progId="Equation.DSMT4">
                  <p:embed/>
                </p:oleObj>
              </mc:Choice>
              <mc:Fallback>
                <p:oleObj name="Equation" r:id="rId12" imgW="571320" imgH="4572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D32B17CE-D95E-267A-0686-07D2E1491C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486" y="3534833"/>
                        <a:ext cx="1585912" cy="1139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3E985DA5-98EE-6E03-F488-AA24A7ECBB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781535"/>
              </p:ext>
            </p:extLst>
          </p:nvPr>
        </p:nvGraphicFramePr>
        <p:xfrm>
          <a:off x="5703317" y="4683956"/>
          <a:ext cx="116205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19040" imgH="457200" progId="Equation.DSMT4">
                  <p:embed/>
                </p:oleObj>
              </mc:Choice>
              <mc:Fallback>
                <p:oleObj name="Equation" r:id="rId14" imgW="419040" imgH="4572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D73FB386-4C4C-E28D-4EC7-B1338EB138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317" y="4683956"/>
                        <a:ext cx="1162050" cy="1139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333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1500181" y="1421817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548099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 TRỪ, NHÂN CHIA SỐ HỮU TỈ</a:t>
            </a:r>
            <a:endParaRPr lang="vi-VN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224287" y="652927"/>
            <a:ext cx="11248845" cy="5461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(…)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8BCF372-20C9-4B45-2B60-E0E74869E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4294" y="20213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E785ED5-1F16-6AFD-0E84-085BC022E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173" y="30965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BE193EC1-9D6A-F57A-F60E-BB38B7B705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832356"/>
              </p:ext>
            </p:extLst>
          </p:nvPr>
        </p:nvGraphicFramePr>
        <p:xfrm>
          <a:off x="2493749" y="2084017"/>
          <a:ext cx="7131050" cy="387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423179" imgH="4051812" progId="Word.Document.12">
                  <p:embed/>
                </p:oleObj>
              </mc:Choice>
              <mc:Fallback>
                <p:oleObj name="Document" r:id="rId3" imgW="7423179" imgH="4051812" progId="Word.Document.12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BE193EC1-9D6A-F57A-F60E-BB38B7B705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3749" y="2084017"/>
                        <a:ext cx="7131050" cy="3878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D824F7E-E280-1EB1-43C8-11DD5E514FDC}"/>
              </a:ext>
            </a:extLst>
          </p:cNvPr>
          <p:cNvSpPr txBox="1"/>
          <p:nvPr/>
        </p:nvSpPr>
        <p:spPr>
          <a:xfrm>
            <a:off x="2625738" y="2534724"/>
            <a:ext cx="1716656" cy="49170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FA6CAB-17FB-7A82-126D-B210011AFBA9}"/>
              </a:ext>
            </a:extLst>
          </p:cNvPr>
          <p:cNvSpPr txBox="1"/>
          <p:nvPr/>
        </p:nvSpPr>
        <p:spPr>
          <a:xfrm>
            <a:off x="2623320" y="2996331"/>
            <a:ext cx="1716656" cy="49170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7AFC7D-AB90-1974-F6D9-14A8492D1F61}"/>
              </a:ext>
            </a:extLst>
          </p:cNvPr>
          <p:cNvSpPr txBox="1"/>
          <p:nvPr/>
        </p:nvSpPr>
        <p:spPr>
          <a:xfrm>
            <a:off x="2251494" y="3696011"/>
            <a:ext cx="2579649" cy="624923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4FF1B3-0D34-12FD-61C1-1BC058612914}"/>
              </a:ext>
            </a:extLst>
          </p:cNvPr>
          <p:cNvSpPr txBox="1"/>
          <p:nvPr/>
        </p:nvSpPr>
        <p:spPr>
          <a:xfrm>
            <a:off x="2623320" y="4789336"/>
            <a:ext cx="1716656" cy="49614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AE48FD-000E-34F9-03BF-E8ECA2C06FC0}"/>
              </a:ext>
            </a:extLst>
          </p:cNvPr>
          <p:cNvSpPr txBox="1"/>
          <p:nvPr/>
        </p:nvSpPr>
        <p:spPr>
          <a:xfrm>
            <a:off x="2623320" y="4170045"/>
            <a:ext cx="1716656" cy="66280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509AE1-EEFF-2273-987E-9A0AA3236ADD}"/>
              </a:ext>
            </a:extLst>
          </p:cNvPr>
          <p:cNvSpPr txBox="1"/>
          <p:nvPr/>
        </p:nvSpPr>
        <p:spPr>
          <a:xfrm>
            <a:off x="6059274" y="2655338"/>
            <a:ext cx="1716656" cy="49170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09C4C23-2B7D-A66B-C703-0E59598930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34294"/>
              </p:ext>
            </p:extLst>
          </p:nvPr>
        </p:nvGraphicFramePr>
        <p:xfrm>
          <a:off x="6255571" y="2633578"/>
          <a:ext cx="662031" cy="339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0560" imgH="266400" progId="Equation.DSMT4">
                  <p:embed/>
                </p:oleObj>
              </mc:Choice>
              <mc:Fallback>
                <p:oleObj name="Equation" r:id="rId5" imgW="520560" imgH="266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09C4C23-2B7D-A66B-C703-0E59598930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55571" y="2633578"/>
                        <a:ext cx="662031" cy="339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A4BB910-89DF-6A6A-D47A-9D628FB64B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446914"/>
              </p:ext>
            </p:extLst>
          </p:nvPr>
        </p:nvGraphicFramePr>
        <p:xfrm>
          <a:off x="6243902" y="3030518"/>
          <a:ext cx="2720804" cy="546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57400" imgH="406080" progId="Equation.DSMT4">
                  <p:embed/>
                </p:oleObj>
              </mc:Choice>
              <mc:Fallback>
                <p:oleObj name="Equation" r:id="rId7" imgW="2057400" imgH="4060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A4BB910-89DF-6A6A-D47A-9D628FB64B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43902" y="3030518"/>
                        <a:ext cx="2720804" cy="546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8C54A931-018B-E1DF-1615-1266BAA0BC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042634"/>
              </p:ext>
            </p:extLst>
          </p:nvPr>
        </p:nvGraphicFramePr>
        <p:xfrm>
          <a:off x="4479952" y="3780013"/>
          <a:ext cx="355123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603160" imgH="406080" progId="Equation.DSMT4">
                  <p:embed/>
                </p:oleObj>
              </mc:Choice>
              <mc:Fallback>
                <p:oleObj name="Equation" r:id="rId9" imgW="2603160" imgH="4060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8C54A931-018B-E1DF-1615-1266BAA0BC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79952" y="3780013"/>
                        <a:ext cx="3551238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469F2759-8943-0683-F2EB-A3FC10E793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824165"/>
              </p:ext>
            </p:extLst>
          </p:nvPr>
        </p:nvGraphicFramePr>
        <p:xfrm>
          <a:off x="6243902" y="3833566"/>
          <a:ext cx="2001853" cy="390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98320" imgH="291960" progId="Equation.DSMT4">
                  <p:embed/>
                </p:oleObj>
              </mc:Choice>
              <mc:Fallback>
                <p:oleObj name="Equation" r:id="rId11" imgW="1498320" imgH="29196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469F2759-8943-0683-F2EB-A3FC10E793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43902" y="3833566"/>
                        <a:ext cx="2001853" cy="390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4002A8F7-2C2C-0C2A-DADB-D18D4EACD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A666E9A8-3CD9-0092-4C9F-A600E06545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658267"/>
              </p:ext>
            </p:extLst>
          </p:nvPr>
        </p:nvGraphicFramePr>
        <p:xfrm>
          <a:off x="4846513" y="4234912"/>
          <a:ext cx="677831" cy="505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96880" imgH="342720" progId="Equation.DSMT4">
                  <p:embed/>
                </p:oleObj>
              </mc:Choice>
              <mc:Fallback>
                <p:oleObj name="Equation" r:id="rId13" imgW="596880" imgH="34272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A666E9A8-3CD9-0092-4C9F-A600E06545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46513" y="4234912"/>
                        <a:ext cx="677831" cy="505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D1D71E84-4603-FDCD-6211-385E177E3C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911727"/>
              </p:ext>
            </p:extLst>
          </p:nvPr>
        </p:nvGraphicFramePr>
        <p:xfrm>
          <a:off x="6267256" y="4827072"/>
          <a:ext cx="39846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91960" imgH="342720" progId="Equation.DSMT4">
                  <p:embed/>
                </p:oleObj>
              </mc:Choice>
              <mc:Fallback>
                <p:oleObj name="Equation" r:id="rId15" imgW="291960" imgH="34272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D1D71E84-4603-FDCD-6211-385E177E3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267256" y="4827072"/>
                        <a:ext cx="398462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3EFAC0E-0933-27F8-AD3B-AC92A1333476}"/>
              </a:ext>
            </a:extLst>
          </p:cNvPr>
          <p:cNvSpPr txBox="1"/>
          <p:nvPr/>
        </p:nvSpPr>
        <p:spPr>
          <a:xfrm>
            <a:off x="1337094" y="5603671"/>
            <a:ext cx="914400" cy="9144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algn="just"/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A22CD0-903A-D599-A6CB-527BC3E3B253}"/>
              </a:ext>
            </a:extLst>
          </p:cNvPr>
          <p:cNvSpPr txBox="1"/>
          <p:nvPr/>
        </p:nvSpPr>
        <p:spPr>
          <a:xfrm>
            <a:off x="3230612" y="5725111"/>
            <a:ext cx="8028432" cy="104908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F8BF95F-43DA-A8C0-400D-0D565C5E8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124153"/>
              </p:ext>
            </p:extLst>
          </p:nvPr>
        </p:nvGraphicFramePr>
        <p:xfrm>
          <a:off x="4527550" y="1474788"/>
          <a:ext cx="18002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49160" imgH="228600" progId="Equation.DSMT4">
                  <p:embed/>
                </p:oleObj>
              </mc:Choice>
              <mc:Fallback>
                <p:oleObj name="Equation" r:id="rId17" imgW="74916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A3A2A6D-C999-A3E2-4A6B-E9130652AF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1474788"/>
                        <a:ext cx="1800225" cy="547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351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P spid="10" grpId="0"/>
      <p:bldP spid="15" grpId="0"/>
      <p:bldP spid="16" grpId="0"/>
      <p:bldP spid="21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548099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 TRỪ, NHÂN CHIA SỐ HỮU TỈ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5E45E73-DD07-E761-5290-E59EF2763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056" y="20674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8BCF372-20C9-4B45-2B60-E0E74869E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4294" y="20213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E785ED5-1F16-6AFD-0E84-085BC022E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173" y="30965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AABDF33F-41EC-0F6C-7B66-B03BA004D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213" y="33164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AF3279-F88F-29C8-53C7-9C5E57378D6D}"/>
              </a:ext>
            </a:extLst>
          </p:cNvPr>
          <p:cNvSpPr txBox="1"/>
          <p:nvPr/>
        </p:nvSpPr>
        <p:spPr>
          <a:xfrm>
            <a:off x="539151" y="829733"/>
            <a:ext cx="6116128" cy="5157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17A3828-9A71-0EAD-08CE-97880758E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1" y="16102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055B335-B18A-9AE5-F236-D57AEB8FC1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838233"/>
              </p:ext>
            </p:extLst>
          </p:nvPr>
        </p:nvGraphicFramePr>
        <p:xfrm>
          <a:off x="995737" y="1453218"/>
          <a:ext cx="2807913" cy="1319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22360" imgH="672840" progId="Equation.DSMT4">
                  <p:embed/>
                </p:oleObj>
              </mc:Choice>
              <mc:Fallback>
                <p:oleObj name="Equation" r:id="rId3" imgW="1422360" imgH="6728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737" y="1453218"/>
                        <a:ext cx="2807913" cy="13191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1F5F108A-E1C1-A6DF-EEC2-712490AA65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92109"/>
              </p:ext>
            </p:extLst>
          </p:nvPr>
        </p:nvGraphicFramePr>
        <p:xfrm>
          <a:off x="793750" y="2474913"/>
          <a:ext cx="30099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3880" imgH="723600" progId="Equation.DSMT4">
                  <p:embed/>
                </p:oleObj>
              </mc:Choice>
              <mc:Fallback>
                <p:oleObj name="Equation" r:id="rId5" imgW="1523880" imgH="723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055B335-B18A-9AE5-F236-D57AEB8FC1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2474913"/>
                        <a:ext cx="3009900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581A994-0029-2706-CD26-4764657BD1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881406"/>
              </p:ext>
            </p:extLst>
          </p:nvPr>
        </p:nvGraphicFramePr>
        <p:xfrm>
          <a:off x="793750" y="3369118"/>
          <a:ext cx="25066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9720" imgH="723600" progId="Equation.DSMT4">
                  <p:embed/>
                </p:oleObj>
              </mc:Choice>
              <mc:Fallback>
                <p:oleObj name="Equation" r:id="rId7" imgW="1269720" imgH="7236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1F5F108A-E1C1-A6DF-EEC2-712490AA65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3369118"/>
                        <a:ext cx="25066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2FAFA5DC-4A44-B0BD-1DEA-B69E5A6CE7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860813"/>
              </p:ext>
            </p:extLst>
          </p:nvPr>
        </p:nvGraphicFramePr>
        <p:xfrm>
          <a:off x="815181" y="4442158"/>
          <a:ext cx="2306637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68200" imgH="723600" progId="Equation.DSMT4">
                  <p:embed/>
                </p:oleObj>
              </mc:Choice>
              <mc:Fallback>
                <p:oleObj name="Equation" r:id="rId9" imgW="1168200" imgH="7236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A581A994-0029-2706-CD26-4764657BD1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" y="4442158"/>
                        <a:ext cx="2306637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9566A81-9643-967A-112F-045983797C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886767"/>
              </p:ext>
            </p:extLst>
          </p:nvPr>
        </p:nvGraphicFramePr>
        <p:xfrm>
          <a:off x="815181" y="5356320"/>
          <a:ext cx="1554163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87320" imgH="672840" progId="Equation.DSMT4">
                  <p:embed/>
                </p:oleObj>
              </mc:Choice>
              <mc:Fallback>
                <p:oleObj name="Equation" r:id="rId11" imgW="787320" imgH="6728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2FAFA5DC-4A44-B0BD-1DEA-B69E5A6CE7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" y="5356320"/>
                        <a:ext cx="1554163" cy="1320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007B9BD-4EDA-6148-C184-CCAD9FBE832C}"/>
              </a:ext>
            </a:extLst>
          </p:cNvPr>
          <p:cNvSpPr txBox="1"/>
          <p:nvPr/>
        </p:nvSpPr>
        <p:spPr>
          <a:xfrm>
            <a:off x="6023850" y="825954"/>
            <a:ext cx="5901346" cy="639403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9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548099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 TRỪ, NHÂN CHIA SỐ HỮU TỈ</a:t>
            </a:r>
            <a:endParaRPr lang="vi-VN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5E45E73-DD07-E761-5290-E59EF2763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056" y="20674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8BCF372-20C9-4B45-2B60-E0E74869E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4294" y="20213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E785ED5-1F16-6AFD-0E84-085BC022E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173" y="30965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AABDF33F-41EC-0F6C-7B66-B03BA004D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213" y="33164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0E4D848-2740-9A64-652D-D1F04EF177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475199"/>
              </p:ext>
            </p:extLst>
          </p:nvPr>
        </p:nvGraphicFramePr>
        <p:xfrm>
          <a:off x="3110880" y="743168"/>
          <a:ext cx="2258665" cy="548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91880" imgH="266400" progId="Equation.DSMT4">
                  <p:embed/>
                </p:oleObj>
              </mc:Choice>
              <mc:Fallback>
                <p:oleObj name="Equation" r:id="rId3" imgW="1091880" imgH="266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0880" y="743168"/>
                        <a:ext cx="2258665" cy="5480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0DF59AE-572B-3F48-A803-30AD8A325A4F}"/>
              </a:ext>
            </a:extLst>
          </p:cNvPr>
          <p:cNvSpPr txBox="1"/>
          <p:nvPr/>
        </p:nvSpPr>
        <p:spPr>
          <a:xfrm>
            <a:off x="2210236" y="739503"/>
            <a:ext cx="1179876" cy="5157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EE75AE6-5DA1-99B3-3428-6C4B200D1A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736615"/>
              </p:ext>
            </p:extLst>
          </p:nvPr>
        </p:nvGraphicFramePr>
        <p:xfrm>
          <a:off x="411480" y="1543065"/>
          <a:ext cx="6492222" cy="63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30240" imgH="266400" progId="Equation.DSMT4">
                  <p:embed/>
                </p:oleObj>
              </mc:Choice>
              <mc:Fallback>
                <p:oleObj name="Equation" r:id="rId5" imgW="2730240" imgH="2664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0E4D848-2740-9A64-652D-D1F04EF177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" y="1543065"/>
                        <a:ext cx="6492222" cy="631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8">
            <a:extLst>
              <a:ext uri="{FF2B5EF4-FFF2-40B4-BE49-F238E27FC236}">
                <a16:creationId xmlns:a16="http://schemas.microsoft.com/office/drawing/2014/main" id="{DAFD0C89-9267-7698-EDE1-7914A5B0B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5728506-9C91-2D90-C77C-1B3DE10F68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455021"/>
              </p:ext>
            </p:extLst>
          </p:nvPr>
        </p:nvGraphicFramePr>
        <p:xfrm>
          <a:off x="5723702" y="714662"/>
          <a:ext cx="25320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91880" imgH="266400" progId="Equation.DSMT4">
                  <p:embed/>
                </p:oleObj>
              </mc:Choice>
              <mc:Fallback>
                <p:oleObj name="Equation" r:id="rId7" imgW="1091880" imgH="266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702" y="714662"/>
                        <a:ext cx="2532063" cy="612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BD28DFD-E561-5555-3CBA-213F5EC82F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311896"/>
              </p:ext>
            </p:extLst>
          </p:nvPr>
        </p:nvGraphicFramePr>
        <p:xfrm>
          <a:off x="427263" y="2320636"/>
          <a:ext cx="6562470" cy="661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628720" imgH="266400" progId="Equation.DSMT4">
                  <p:embed/>
                </p:oleObj>
              </mc:Choice>
              <mc:Fallback>
                <p:oleObj name="Equation" r:id="rId9" imgW="2628720" imgH="2664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35728506-9C91-2D90-C77C-1B3DE10F68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263" y="2320636"/>
                        <a:ext cx="6562470" cy="6617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1">
            <a:extLst>
              <a:ext uri="{FF2B5EF4-FFF2-40B4-BE49-F238E27FC236}">
                <a16:creationId xmlns:a16="http://schemas.microsoft.com/office/drawing/2014/main" id="{B6055A3E-7F22-FAD3-263E-E6052B0A9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64" y="3251963"/>
            <a:ext cx="27245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kumimoji="0" lang="nl-NL" altLang="en-US" sz="28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 ý </a:t>
            </a:r>
            <a:r>
              <a:rPr kumimoji="0" lang="nl-NL" alt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FC6660-1693-F06B-B37C-2E278238908E}"/>
              </a:ext>
            </a:extLst>
          </p:cNvPr>
          <p:cNvGrpSpPr/>
          <p:nvPr/>
        </p:nvGrpSpPr>
        <p:grpSpPr>
          <a:xfrm>
            <a:off x="4686299" y="2959132"/>
            <a:ext cx="2515874" cy="1154815"/>
            <a:chOff x="4809666" y="3136899"/>
            <a:chExt cx="2515874" cy="1154815"/>
          </a:xfrm>
        </p:grpSpPr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331EA057-4E5D-E08A-8CD9-BF3FCCC0346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5185835"/>
                </p:ext>
              </p:extLst>
            </p:nvPr>
          </p:nvGraphicFramePr>
          <p:xfrm>
            <a:off x="5717857" y="3136899"/>
            <a:ext cx="1607683" cy="11548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672840" imgH="482400" progId="Equation.DSMT4">
                    <p:embed/>
                  </p:oleObj>
                </mc:Choice>
                <mc:Fallback>
                  <p:oleObj name="Equation" r:id="rId11" imgW="672840" imgH="4824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7857" y="3136899"/>
                          <a:ext cx="1607683" cy="115481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7DB837BD-AC96-D20F-A8E6-229662548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9666" y="3333215"/>
              <a:ext cx="116351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i="1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kumimoji="0" lang="en-US" altLang="en-US" sz="3200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i="1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3200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kumimoji="0" lang="en-US" altLang="en-US" sz="320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0EDD75C-2A56-6E83-CB69-C79650A8EA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85800"/>
          <a:ext cx="13335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890" imgH="190335" progId="Equation.DSMT4">
                  <p:embed/>
                </p:oleObj>
              </mc:Choice>
              <mc:Fallback>
                <p:oleObj name="Equation" r:id="rId13" imgW="126890" imgH="19033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13335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2AEF5377-D653-D45E-1707-D5FEA078D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A3A2A6D-C999-A3E2-4A6B-E9130652AF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935363"/>
              </p:ext>
            </p:extLst>
          </p:nvPr>
        </p:nvGraphicFramePr>
        <p:xfrm>
          <a:off x="1794293" y="3285229"/>
          <a:ext cx="2804083" cy="54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68200" imgH="228600" progId="Equation.DSMT4">
                  <p:embed/>
                </p:oleObj>
              </mc:Choice>
              <mc:Fallback>
                <p:oleObj name="Equation" r:id="rId15" imgW="11682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4293" y="3285229"/>
                        <a:ext cx="2804083" cy="547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4A90682-7492-920D-789E-A002BF868A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838200"/>
          <a:ext cx="13335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6890" imgH="190335" progId="Equation.DSMT4">
                  <p:embed/>
                </p:oleObj>
              </mc:Choice>
              <mc:Fallback>
                <p:oleObj name="Equation" r:id="rId17" imgW="126890" imgH="19033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38200"/>
                        <a:ext cx="13335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8">
            <a:extLst>
              <a:ext uri="{FF2B5EF4-FFF2-40B4-BE49-F238E27FC236}">
                <a16:creationId xmlns:a16="http://schemas.microsoft.com/office/drawing/2014/main" id="{699DEAE2-4137-6B16-0F14-DEC1430F9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7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6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117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548099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 TRỪ, NHÂN CHIA SỐ HỮU TỈ</a:t>
            </a:r>
            <a:endParaRPr lang="vi-VN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5E45E73-DD07-E761-5290-E59EF2763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056" y="20674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8BCF372-20C9-4B45-2B60-E0E74869E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4294" y="20213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AABDF33F-41EC-0F6C-7B66-B03BA004D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213" y="33164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25BD0B-FB05-E95D-205E-4010C18357F1}"/>
              </a:ext>
            </a:extLst>
          </p:cNvPr>
          <p:cNvSpPr txBox="1"/>
          <p:nvPr/>
        </p:nvSpPr>
        <p:spPr>
          <a:xfrm>
            <a:off x="131344" y="958124"/>
            <a:ext cx="11680431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chia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ngoặc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bông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58BBCA-4500-9630-9222-E93D5664D443}"/>
              </a:ext>
            </a:extLst>
          </p:cNvPr>
          <p:cNvSpPr txBox="1"/>
          <p:nvPr/>
        </p:nvSpPr>
        <p:spPr>
          <a:xfrm>
            <a:off x="2725615" y="1858371"/>
            <a:ext cx="8427791" cy="19697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Hai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A0C7CF7-0216-9504-7DC0-EE5B24437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EDEF8CE-2246-E327-45F6-BDBCE5DCCD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356732"/>
              </p:ext>
            </p:extLst>
          </p:nvPr>
        </p:nvGraphicFramePr>
        <p:xfrm>
          <a:off x="3756415" y="2976067"/>
          <a:ext cx="3053593" cy="875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49080" imgH="444240" progId="Equation.DSMT4">
                  <p:embed/>
                </p:oleObj>
              </mc:Choice>
              <mc:Fallback>
                <p:oleObj name="Equation" r:id="rId3" imgW="1549080" imgH="444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415" y="2976067"/>
                        <a:ext cx="3053593" cy="8751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4CD4907-7F8C-B340-F04A-29591BBF8787}"/>
              </a:ext>
            </a:extLst>
          </p:cNvPr>
          <p:cNvSpPr txBox="1"/>
          <p:nvPr/>
        </p:nvSpPr>
        <p:spPr>
          <a:xfrm>
            <a:off x="2725615" y="3895775"/>
            <a:ext cx="6115050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tính: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nhất: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10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</a:t>
            </a:r>
            <a:r>
              <a:rPr lang="vi-VN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HS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trừ: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0ADEC314-849E-CE9A-CE93-F8B639473251}"/>
              </a:ext>
            </a:extLst>
          </p:cNvPr>
          <p:cNvSpPr/>
          <p:nvPr/>
        </p:nvSpPr>
        <p:spPr>
          <a:xfrm>
            <a:off x="1573823" y="251420"/>
            <a:ext cx="8229600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5260EE-3222-37E1-DF0D-C2AFF2221080}"/>
              </a:ext>
            </a:extLst>
          </p:cNvPr>
          <p:cNvSpPr txBox="1"/>
          <p:nvPr/>
        </p:nvSpPr>
        <p:spPr>
          <a:xfrm>
            <a:off x="4563756" y="2396227"/>
            <a:ext cx="1711218" cy="65095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4E9BEF-F598-1607-2C18-0776BD833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44" y="2350143"/>
            <a:ext cx="2693750" cy="435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0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  <p:bldP spid="14" grpId="1"/>
      <p:bldP spid="13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87886F9-E0BD-F2BD-2FC7-EE44DA6E5118}"/>
              </a:ext>
            </a:extLst>
          </p:cNvPr>
          <p:cNvSpPr txBox="1"/>
          <p:nvPr/>
        </p:nvSpPr>
        <p:spPr>
          <a:xfrm>
            <a:off x="266307" y="156882"/>
            <a:ext cx="11682439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1.15/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SBT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Chim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(Giant hummingbird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sounth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American)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(bee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hummingbird).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(kết quả làm tròn đến 0,005)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9B5A3F1-A2A9-2EDD-9015-D353908DD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D380644-51A1-4D60-4AD2-C0A43552D9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424283"/>
              </p:ext>
            </p:extLst>
          </p:nvPr>
        </p:nvGraphicFramePr>
        <p:xfrm>
          <a:off x="8310060" y="485286"/>
          <a:ext cx="394668" cy="781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3800" imgH="457200" progId="Equation.DSMT4">
                  <p:embed/>
                </p:oleObj>
              </mc:Choice>
              <mc:Fallback>
                <p:oleObj name="Equation" r:id="rId3" imgW="2538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060" y="485286"/>
                        <a:ext cx="394668" cy="7813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229EB72-7E9B-C568-CF20-F95A606C5275}"/>
              </a:ext>
            </a:extLst>
          </p:cNvPr>
          <p:cNvSpPr txBox="1"/>
          <p:nvPr/>
        </p:nvSpPr>
        <p:spPr>
          <a:xfrm>
            <a:off x="5174843" y="1945445"/>
            <a:ext cx="158134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8CD543-7DF8-CEB0-6D91-3BD9CEE9EB68}"/>
              </a:ext>
            </a:extLst>
          </p:cNvPr>
          <p:cNvSpPr txBox="1"/>
          <p:nvPr/>
        </p:nvSpPr>
        <p:spPr>
          <a:xfrm>
            <a:off x="2433656" y="2473852"/>
            <a:ext cx="638872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B2695233-5906-BFB3-CC95-6D0640E9B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ECB62D4B-CCC3-0C04-8FA8-70C0F1F299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995896"/>
              </p:ext>
            </p:extLst>
          </p:nvPr>
        </p:nvGraphicFramePr>
        <p:xfrm>
          <a:off x="3268663" y="3152775"/>
          <a:ext cx="595947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58840" imgH="457200" progId="Equation.DSMT4">
                  <p:embed/>
                </p:oleObj>
              </mc:Choice>
              <mc:Fallback>
                <p:oleObj name="Equation" r:id="rId5" imgW="2958840" imgH="457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3" y="3152775"/>
                        <a:ext cx="5959475" cy="917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5">
            <a:extLst>
              <a:ext uri="{FF2B5EF4-FFF2-40B4-BE49-F238E27FC236}">
                <a16:creationId xmlns:a16="http://schemas.microsoft.com/office/drawing/2014/main" id="{409AE4BD-A967-D29F-6B8B-256A91E96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BFFBB522-A8D8-4DAB-6DC7-92639543A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395" y="42740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73E387C-046F-6689-5D50-A6A040E3E2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787823"/>
              </p:ext>
            </p:extLst>
          </p:nvPr>
        </p:nvGraphicFramePr>
        <p:xfrm>
          <a:off x="8034264" y="1096367"/>
          <a:ext cx="90016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5000" imgH="228600" progId="Equation.DSMT4">
                  <p:embed/>
                </p:oleObj>
              </mc:Choice>
              <mc:Fallback>
                <p:oleObj name="Equation" r:id="rId7" imgW="49500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D380644-51A1-4D60-4AD2-C0A43552D9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4264" y="1096367"/>
                        <a:ext cx="900169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3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548099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 TRỪ, NHÂN CHIA SỐ HỮU TỈ</a:t>
            </a:r>
            <a:endParaRPr lang="vi-VN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5E45E73-DD07-E761-5290-E59EF2763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056" y="20674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8BCF372-20C9-4B45-2B60-E0E74869E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4294" y="20213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AABDF33F-41EC-0F6C-7B66-B03BA004D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213" y="33164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458CE5-5E8E-AAB6-62FC-35F59A53890E}"/>
              </a:ext>
            </a:extLst>
          </p:cNvPr>
          <p:cNvSpPr txBox="1"/>
          <p:nvPr/>
        </p:nvSpPr>
        <p:spPr>
          <a:xfrm>
            <a:off x="207034" y="686131"/>
            <a:ext cx="611612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1.7/ SGK 13 </a:t>
            </a:r>
            <a:r>
              <a:rPr lang="sv-SE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v-SE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v-SE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r>
              <a:rPr lang="sv-SE" b="1" dirty="0">
                <a:solidFill>
                  <a:srgbClr val="0000FF"/>
                </a:solidFill>
              </a:rPr>
              <a:t> 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8220ED3-FDF5-D63D-C45B-AD630EB7B4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422296"/>
              </p:ext>
            </p:extLst>
          </p:nvPr>
        </p:nvGraphicFramePr>
        <p:xfrm>
          <a:off x="302178" y="1213556"/>
          <a:ext cx="1494067" cy="853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99920" imgH="457200" progId="Equation.DSMT4">
                  <p:embed/>
                </p:oleObj>
              </mc:Choice>
              <mc:Fallback>
                <p:oleObj name="Equation" r:id="rId3" imgW="79992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78" y="1213556"/>
                        <a:ext cx="1494067" cy="8537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F7F388A8-7A8F-8974-95FD-B40833811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8191" y="1376830"/>
            <a:ext cx="190046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68C3CCE-1B5C-6633-1447-39DAAA8E3E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335196"/>
              </p:ext>
            </p:extLst>
          </p:nvPr>
        </p:nvGraphicFramePr>
        <p:xfrm>
          <a:off x="2708426" y="1153065"/>
          <a:ext cx="1955522" cy="95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02960" imgH="495000" progId="Equation.DSMT4">
                  <p:embed/>
                </p:oleObj>
              </mc:Choice>
              <mc:Fallback>
                <p:oleObj name="Equation" r:id="rId5" imgW="1002960" imgH="49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426" y="1153065"/>
                        <a:ext cx="1955522" cy="959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0">
            <a:extLst>
              <a:ext uri="{FF2B5EF4-FFF2-40B4-BE49-F238E27FC236}">
                <a16:creationId xmlns:a16="http://schemas.microsoft.com/office/drawing/2014/main" id="{2155A529-2301-79DE-7CBE-A2F2AD540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1661" y="1547583"/>
            <a:ext cx="96574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B78145C-7134-F2EE-67BA-4CE008D9D0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246725"/>
              </p:ext>
            </p:extLst>
          </p:nvPr>
        </p:nvGraphicFramePr>
        <p:xfrm>
          <a:off x="5524698" y="1316403"/>
          <a:ext cx="27178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84200" imgH="266400" progId="Equation.DSMT4">
                  <p:embed/>
                </p:oleObj>
              </mc:Choice>
              <mc:Fallback>
                <p:oleObj name="Equation" r:id="rId7" imgW="1384200" imgH="266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698" y="1316403"/>
                        <a:ext cx="2717800" cy="519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2">
            <a:extLst>
              <a:ext uri="{FF2B5EF4-FFF2-40B4-BE49-F238E27FC236}">
                <a16:creationId xmlns:a16="http://schemas.microsoft.com/office/drawing/2014/main" id="{093A24D0-2CD3-6A4E-93B7-ADB572894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9929AE2-4A46-655B-8E4B-C811FC0CED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255496"/>
              </p:ext>
            </p:extLst>
          </p:nvPr>
        </p:nvGraphicFramePr>
        <p:xfrm>
          <a:off x="8879370" y="1089158"/>
          <a:ext cx="1818235" cy="959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63280" imgH="457200" progId="Equation.DSMT4">
                  <p:embed/>
                </p:oleObj>
              </mc:Choice>
              <mc:Fallback>
                <p:oleObj name="Equation" r:id="rId9" imgW="86328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9370" y="1089158"/>
                        <a:ext cx="1818235" cy="9590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4">
            <a:extLst>
              <a:ext uri="{FF2B5EF4-FFF2-40B4-BE49-F238E27FC236}">
                <a16:creationId xmlns:a16="http://schemas.microsoft.com/office/drawing/2014/main" id="{10C3D70D-D5D5-8E0A-6696-87D46D363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66" y="25454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89720A91-0D31-24E4-4EC3-A3A4460125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595481"/>
              </p:ext>
            </p:extLst>
          </p:nvPr>
        </p:nvGraphicFramePr>
        <p:xfrm>
          <a:off x="275853" y="2045798"/>
          <a:ext cx="174307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99920" imgH="457200" progId="Equation.DSMT4">
                  <p:embed/>
                </p:oleObj>
              </mc:Choice>
              <mc:Fallback>
                <p:oleObj name="Equation" r:id="rId11" imgW="799920" imgH="457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853" y="2045798"/>
                        <a:ext cx="1743075" cy="909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6">
            <a:extLst>
              <a:ext uri="{FF2B5EF4-FFF2-40B4-BE49-F238E27FC236}">
                <a16:creationId xmlns:a16="http://schemas.microsoft.com/office/drawing/2014/main" id="{6CD063E1-7125-2550-82CE-CCEE64C67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7CA4BA12-B736-2D0A-412B-F3149507A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4877" y="26201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B8B77EA-3702-53AC-011E-81595777ED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113184"/>
              </p:ext>
            </p:extLst>
          </p:nvPr>
        </p:nvGraphicFramePr>
        <p:xfrm>
          <a:off x="2712856" y="2000324"/>
          <a:ext cx="2068512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02960" imgH="495000" progId="Equation.DSMT4">
                  <p:embed/>
                </p:oleObj>
              </mc:Choice>
              <mc:Fallback>
                <p:oleObj name="Equation" r:id="rId13" imgW="1002960" imgH="4950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2856" y="2000324"/>
                        <a:ext cx="2068512" cy="1017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0">
            <a:extLst>
              <a:ext uri="{FF2B5EF4-FFF2-40B4-BE49-F238E27FC236}">
                <a16:creationId xmlns:a16="http://schemas.microsoft.com/office/drawing/2014/main" id="{784D5950-8E20-4A7D-2319-4A3B1543A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0467" y="26094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9A032B71-4E16-D341-C528-6BE5C12346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437766"/>
              </p:ext>
            </p:extLst>
          </p:nvPr>
        </p:nvGraphicFramePr>
        <p:xfrm>
          <a:off x="5531096" y="2206580"/>
          <a:ext cx="28194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84200" imgH="266400" progId="Equation.DSMT4">
                  <p:embed/>
                </p:oleObj>
              </mc:Choice>
              <mc:Fallback>
                <p:oleObj name="Equation" r:id="rId15" imgW="1384200" imgH="266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1096" y="2206580"/>
                        <a:ext cx="2819400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2">
            <a:extLst>
              <a:ext uri="{FF2B5EF4-FFF2-40B4-BE49-F238E27FC236}">
                <a16:creationId xmlns:a16="http://schemas.microsoft.com/office/drawing/2014/main" id="{299C2ED0-CAD5-2C37-5D76-433939CA5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9985" y="26650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C150E4B2-DA34-F697-C88B-88F87AF16D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702161"/>
              </p:ext>
            </p:extLst>
          </p:nvPr>
        </p:nvGraphicFramePr>
        <p:xfrm>
          <a:off x="8908311" y="2037579"/>
          <a:ext cx="1824043" cy="959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63280" imgH="457200" progId="Equation.DSMT4">
                  <p:embed/>
                </p:oleObj>
              </mc:Choice>
              <mc:Fallback>
                <p:oleObj name="Equation" r:id="rId17" imgW="863280" imgH="457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8311" y="2037579"/>
                        <a:ext cx="1824043" cy="9590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AF1D6B54-7AEC-4DDD-51A2-53DC589322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837620"/>
              </p:ext>
            </p:extLst>
          </p:nvPr>
        </p:nvGraphicFramePr>
        <p:xfrm>
          <a:off x="2997161" y="3795327"/>
          <a:ext cx="117792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71320" imgH="457200" progId="Equation.DSMT4">
                  <p:embed/>
                </p:oleObj>
              </mc:Choice>
              <mc:Fallback>
                <p:oleObj name="Equation" r:id="rId19" imgW="571320" imgH="4572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CB8B77EA-3702-53AC-011E-81595777ED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161" y="3795327"/>
                        <a:ext cx="1177925" cy="941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C5EEC950-56C7-E22E-A2D2-BC1A02045C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053455"/>
              </p:ext>
            </p:extLst>
          </p:nvPr>
        </p:nvGraphicFramePr>
        <p:xfrm>
          <a:off x="2997161" y="4772130"/>
          <a:ext cx="1396989" cy="864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36560" imgH="457200" progId="Equation.DSMT4">
                  <p:embed/>
                </p:oleObj>
              </mc:Choice>
              <mc:Fallback>
                <p:oleObj name="Equation" r:id="rId21" imgW="736560" imgH="4572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AF1D6B54-7AEC-4DDD-51A2-53DC589322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161" y="4772130"/>
                        <a:ext cx="1396989" cy="8641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E2900A96-BD3B-5F92-4790-CD5C07CD97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940790"/>
              </p:ext>
            </p:extLst>
          </p:nvPr>
        </p:nvGraphicFramePr>
        <p:xfrm>
          <a:off x="3006928" y="5675099"/>
          <a:ext cx="740184" cy="886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80880" imgH="457200" progId="Equation.DSMT4">
                  <p:embed/>
                </p:oleObj>
              </mc:Choice>
              <mc:Fallback>
                <p:oleObj name="Equation" r:id="rId23" imgW="380880" imgH="45720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C5EEC950-56C7-E22E-A2D2-BC1A02045C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928" y="5675099"/>
                        <a:ext cx="740184" cy="8867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7CB5A1D0-BFA4-F1B5-4445-CD0663B698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148857"/>
              </p:ext>
            </p:extLst>
          </p:nvPr>
        </p:nvGraphicFramePr>
        <p:xfrm>
          <a:off x="2997161" y="2902511"/>
          <a:ext cx="1396989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85800" imgH="457200" progId="Equation.DSMT4">
                  <p:embed/>
                </p:oleObj>
              </mc:Choice>
              <mc:Fallback>
                <p:oleObj name="Equation" r:id="rId25" imgW="685800" imgH="4572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CB8B77EA-3702-53AC-011E-81595777ED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161" y="2902511"/>
                        <a:ext cx="1396989" cy="939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B7C4421-7041-B2F2-0411-7080D580AA2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16175" y="2962765"/>
            <a:ext cx="1898780" cy="939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E06C6BA-E523-E412-BE76-296880FF699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863987" y="2931073"/>
            <a:ext cx="2723099" cy="442047"/>
          </a:xfrm>
          <a:prstGeom prst="rect">
            <a:avLst/>
          </a:prstGeom>
        </p:spPr>
      </p:pic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ABB2D63C-93FB-AC0E-BCCD-7CF2736F46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874498"/>
              </p:ext>
            </p:extLst>
          </p:nvPr>
        </p:nvGraphicFramePr>
        <p:xfrm>
          <a:off x="9279791" y="2892822"/>
          <a:ext cx="128905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634680" imgH="457200" progId="Equation.DSMT4">
                  <p:embed/>
                </p:oleObj>
              </mc:Choice>
              <mc:Fallback>
                <p:oleObj name="Equation" r:id="rId29" imgW="634680" imgH="4572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C150E4B2-DA34-F697-C88B-88F87AF16D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9791" y="2892822"/>
                        <a:ext cx="1289050" cy="915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53F91CC3-2E36-BD15-4588-28EEE7E138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221504"/>
              </p:ext>
            </p:extLst>
          </p:nvPr>
        </p:nvGraphicFramePr>
        <p:xfrm>
          <a:off x="9327672" y="3768735"/>
          <a:ext cx="128905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634680" imgH="444240" progId="Equation.DSMT4">
                  <p:embed/>
                </p:oleObj>
              </mc:Choice>
              <mc:Fallback>
                <p:oleObj name="Equation" r:id="rId31" imgW="634680" imgH="44424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ABB2D63C-93FB-AC0E-BCCD-7CF2736F46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7672" y="3768735"/>
                        <a:ext cx="1289050" cy="890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241D7CDE-6183-ADA7-314B-C4432E32EF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150685"/>
              </p:ext>
            </p:extLst>
          </p:nvPr>
        </p:nvGraphicFramePr>
        <p:xfrm>
          <a:off x="9330588" y="4720219"/>
          <a:ext cx="979488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482400" imgH="444240" progId="Equation.DSMT4">
                  <p:embed/>
                </p:oleObj>
              </mc:Choice>
              <mc:Fallback>
                <p:oleObj name="Equation" r:id="rId33" imgW="482400" imgH="44424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53F91CC3-2E36-BD15-4588-28EEE7E138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0588" y="4720219"/>
                        <a:ext cx="979488" cy="890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033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22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Nhóm 33">
            <a:extLst>
              <a:ext uri="{FF2B5EF4-FFF2-40B4-BE49-F238E27FC236}">
                <a16:creationId xmlns:a16="http://schemas.microsoft.com/office/drawing/2014/main" id="{1CD59483-8F8A-464D-B085-A33D78BD1BE1}"/>
              </a:ext>
            </a:extLst>
          </p:cNvPr>
          <p:cNvGrpSpPr/>
          <p:nvPr/>
        </p:nvGrpSpPr>
        <p:grpSpPr>
          <a:xfrm>
            <a:off x="2351190" y="3954100"/>
            <a:ext cx="6083113" cy="2785990"/>
            <a:chOff x="2899830" y="3954099"/>
            <a:chExt cx="5736825" cy="2483796"/>
          </a:xfrm>
        </p:grpSpPr>
        <p:pic>
          <p:nvPicPr>
            <p:cNvPr id="32" name="Hình ảnh 31">
              <a:extLst>
                <a:ext uri="{FF2B5EF4-FFF2-40B4-BE49-F238E27FC236}">
                  <a16:creationId xmlns:a16="http://schemas.microsoft.com/office/drawing/2014/main" id="{448E7B91-D613-41AA-B9E5-C1A9F6D4E5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393" t="32143" r="33303" b="32619"/>
            <a:stretch/>
          </p:blipFill>
          <p:spPr>
            <a:xfrm>
              <a:off x="2899830" y="3954099"/>
              <a:ext cx="5736825" cy="2416630"/>
            </a:xfrm>
            <a:prstGeom prst="rect">
              <a:avLst/>
            </a:prstGeom>
          </p:spPr>
        </p:pic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9728F0B6-B3D3-4F1F-AF04-497C4E46B40E}"/>
                </a:ext>
              </a:extLst>
            </p:cNvPr>
            <p:cNvSpPr txBox="1"/>
            <p:nvPr/>
          </p:nvSpPr>
          <p:spPr>
            <a:xfrm>
              <a:off x="5249341" y="5367765"/>
              <a:ext cx="3218401" cy="1070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3: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0554FFE5-09AC-4174-944D-570FEBB43E34}"/>
              </a:ext>
            </a:extLst>
          </p:cNvPr>
          <p:cNvGrpSpPr/>
          <p:nvPr/>
        </p:nvGrpSpPr>
        <p:grpSpPr>
          <a:xfrm>
            <a:off x="5835151" y="2429797"/>
            <a:ext cx="5686289" cy="3014561"/>
            <a:chOff x="5949724" y="3362275"/>
            <a:chExt cx="4488711" cy="3014561"/>
          </a:xfrm>
        </p:grpSpPr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id="{4ABA95FD-B949-4EAA-BADA-F2D795189B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884" t="13928" r="29420" b="47619"/>
            <a:stretch/>
          </p:blipFill>
          <p:spPr>
            <a:xfrm>
              <a:off x="5949724" y="3362275"/>
              <a:ext cx="4474029" cy="2710652"/>
            </a:xfrm>
            <a:prstGeom prst="rect">
              <a:avLst/>
            </a:prstGeom>
          </p:spPr>
        </p:pic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792D0E50-49DE-46E7-92BB-1A7CE730EC1E}"/>
                </a:ext>
              </a:extLst>
            </p:cNvPr>
            <p:cNvSpPr txBox="1"/>
            <p:nvPr/>
          </p:nvSpPr>
          <p:spPr>
            <a:xfrm>
              <a:off x="6907486" y="5176507"/>
              <a:ext cx="35309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tòi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0398901A-7346-4E21-BF6A-33433D2D1D96}"/>
              </a:ext>
            </a:extLst>
          </p:cNvPr>
          <p:cNvGrpSpPr/>
          <p:nvPr/>
        </p:nvGrpSpPr>
        <p:grpSpPr>
          <a:xfrm>
            <a:off x="5891389" y="2388876"/>
            <a:ext cx="5630051" cy="1779816"/>
            <a:chOff x="5487875" y="3824840"/>
            <a:chExt cx="4458559" cy="1779816"/>
          </a:xfrm>
        </p:grpSpPr>
        <p:pic>
          <p:nvPicPr>
            <p:cNvPr id="20" name="Hình ảnh 19">
              <a:extLst>
                <a:ext uri="{FF2B5EF4-FFF2-40B4-BE49-F238E27FC236}">
                  <a16:creationId xmlns:a16="http://schemas.microsoft.com/office/drawing/2014/main" id="{7F1C0776-B08F-4D8A-B731-4DEB4912CA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9018" t="42134" r="14486" b="31913"/>
            <a:stretch/>
          </p:blipFill>
          <p:spPr>
            <a:xfrm>
              <a:off x="5487875" y="3824840"/>
              <a:ext cx="4449536" cy="1779816"/>
            </a:xfrm>
            <a:prstGeom prst="rect">
              <a:avLst/>
            </a:prstGeom>
          </p:spPr>
        </p:pic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C50401CA-A584-4D13-BA91-93D58C3EED36}"/>
                </a:ext>
              </a:extLst>
            </p:cNvPr>
            <p:cNvSpPr txBox="1"/>
            <p:nvPr/>
          </p:nvSpPr>
          <p:spPr>
            <a:xfrm>
              <a:off x="6415485" y="4772878"/>
              <a:ext cx="35309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dụng: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Phối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8A2DA599-2504-4076-9963-3A106A221165}"/>
              </a:ext>
            </a:extLst>
          </p:cNvPr>
          <p:cNvGrpSpPr/>
          <p:nvPr/>
        </p:nvGrpSpPr>
        <p:grpSpPr>
          <a:xfrm>
            <a:off x="5857653" y="277162"/>
            <a:ext cx="5663787" cy="1922902"/>
            <a:chOff x="6406293" y="277162"/>
            <a:chExt cx="4474029" cy="1922902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87789AF0-F7B5-473D-AE50-F49696351B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111" t="13809" r="38192" b="58334"/>
            <a:stretch/>
          </p:blipFill>
          <p:spPr>
            <a:xfrm>
              <a:off x="6406293" y="289620"/>
              <a:ext cx="4474029" cy="1910444"/>
            </a:xfrm>
            <a:prstGeom prst="rect">
              <a:avLst/>
            </a:prstGeom>
          </p:spPr>
        </p:pic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7F9A1701-30F7-4D57-885F-4739392E21BB}"/>
                </a:ext>
              </a:extLst>
            </p:cNvPr>
            <p:cNvSpPr txBox="1"/>
            <p:nvPr/>
          </p:nvSpPr>
          <p:spPr>
            <a:xfrm>
              <a:off x="7407225" y="277162"/>
              <a:ext cx="3473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BĐTD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-chia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A8D36EB5-C063-40FA-B760-DAF1ACFFB568}"/>
              </a:ext>
            </a:extLst>
          </p:cNvPr>
          <p:cNvGrpSpPr/>
          <p:nvPr/>
        </p:nvGrpSpPr>
        <p:grpSpPr>
          <a:xfrm>
            <a:off x="5906646" y="2429797"/>
            <a:ext cx="5677097" cy="862243"/>
            <a:chOff x="5809796" y="3824839"/>
            <a:chExt cx="4530151" cy="862243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0AB07232-B1D1-4923-AB38-02D292015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750" t="43261" r="14352" b="44166"/>
            <a:stretch/>
          </p:blipFill>
          <p:spPr>
            <a:xfrm>
              <a:off x="5809796" y="3824839"/>
              <a:ext cx="4498521" cy="862243"/>
            </a:xfrm>
            <a:prstGeom prst="rect">
              <a:avLst/>
            </a:prstGeom>
          </p:spPr>
        </p:pic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4970CFA9-8A23-4614-897B-BC95F6220E70}"/>
                </a:ext>
              </a:extLst>
            </p:cNvPr>
            <p:cNvSpPr txBox="1"/>
            <p:nvPr/>
          </p:nvSpPr>
          <p:spPr>
            <a:xfrm>
              <a:off x="6816148" y="3831594"/>
              <a:ext cx="3523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tập:Áp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VD3,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3,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1.7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07DF7460-6E8B-4DF5-B7E4-6D8F06110646}"/>
              </a:ext>
            </a:extLst>
          </p:cNvPr>
          <p:cNvGrpSpPr/>
          <p:nvPr/>
        </p:nvGrpSpPr>
        <p:grpSpPr>
          <a:xfrm>
            <a:off x="5857653" y="1143241"/>
            <a:ext cx="5663787" cy="1344256"/>
            <a:chOff x="6760029" y="3012424"/>
            <a:chExt cx="4539343" cy="1344256"/>
          </a:xfrm>
        </p:grpSpPr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8E4316E2-3764-48DD-8FA2-98F23D8F1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750" t="24405" r="14017" b="56309"/>
            <a:stretch/>
          </p:blipFill>
          <p:spPr>
            <a:xfrm>
              <a:off x="6760029" y="3012424"/>
              <a:ext cx="4539343" cy="1322615"/>
            </a:xfrm>
            <a:prstGeom prst="rect">
              <a:avLst/>
            </a:prstGeom>
          </p:spPr>
        </p:pic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1AC0C90C-C970-41BB-A4B9-78BC42CBA7BB}"/>
                </a:ext>
              </a:extLst>
            </p:cNvPr>
            <p:cNvSpPr txBox="1"/>
            <p:nvPr/>
          </p:nvSpPr>
          <p:spPr>
            <a:xfrm>
              <a:off x="7755568" y="3156351"/>
              <a:ext cx="34730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4CBD01E-C1B0-4067-9F5C-A09B529125E8}"/>
              </a:ext>
            </a:extLst>
          </p:cNvPr>
          <p:cNvGrpSpPr/>
          <p:nvPr/>
        </p:nvGrpSpPr>
        <p:grpSpPr>
          <a:xfrm>
            <a:off x="2374288" y="100808"/>
            <a:ext cx="3894364" cy="3796392"/>
            <a:chOff x="564021" y="-144120"/>
            <a:chExt cx="3894364" cy="3796392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0F4C2686-3152-4154-9C7E-AB47A9829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840" t="5238" r="44219" b="39405"/>
            <a:stretch/>
          </p:blipFill>
          <p:spPr>
            <a:xfrm>
              <a:off x="564021" y="-144120"/>
              <a:ext cx="3894364" cy="3796392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CA548A94-DE83-497F-BA4F-A652A164B062}"/>
                </a:ext>
              </a:extLst>
            </p:cNvPr>
            <p:cNvSpPr txBox="1"/>
            <p:nvPr/>
          </p:nvSpPr>
          <p:spPr>
            <a:xfrm>
              <a:off x="1723237" y="-144120"/>
              <a:ext cx="26778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</a:t>
              </a:r>
            </a:p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23ACDDD8-C909-4BF9-836E-D94259734132}"/>
              </a:ext>
            </a:extLst>
          </p:cNvPr>
          <p:cNvGrpSpPr/>
          <p:nvPr/>
        </p:nvGrpSpPr>
        <p:grpSpPr>
          <a:xfrm>
            <a:off x="2615135" y="1807483"/>
            <a:ext cx="3438151" cy="2179865"/>
            <a:chOff x="3163775" y="1807483"/>
            <a:chExt cx="3438151" cy="2179865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C7972BB3-8490-490C-A4E9-E74424D8BA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496" t="35357" r="50513" b="32857"/>
            <a:stretch/>
          </p:blipFill>
          <p:spPr>
            <a:xfrm>
              <a:off x="3163775" y="1807483"/>
              <a:ext cx="3412671" cy="2179865"/>
            </a:xfrm>
            <a:prstGeom prst="rect">
              <a:avLst/>
            </a:prstGeom>
          </p:spPr>
        </p:pic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4590D01D-4358-4C20-AB2A-222E30472ECD}"/>
                </a:ext>
              </a:extLst>
            </p:cNvPr>
            <p:cNvSpPr txBox="1"/>
            <p:nvPr/>
          </p:nvSpPr>
          <p:spPr>
            <a:xfrm>
              <a:off x="4989791" y="1900652"/>
              <a:ext cx="16121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</a:p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10">
            <a:extLst>
              <a:ext uri="{FF2B5EF4-FFF2-40B4-BE49-F238E27FC236}">
                <a16:creationId xmlns:a16="http://schemas.microsoft.com/office/drawing/2014/main" id="{C1C7E1A6-B570-49E9-9F2E-9402102FEE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54" y="4918756"/>
            <a:ext cx="7794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Nhóm 26">
            <a:extLst>
              <a:ext uri="{FF2B5EF4-FFF2-40B4-BE49-F238E27FC236}">
                <a16:creationId xmlns:a16="http://schemas.microsoft.com/office/drawing/2014/main" id="{D9D27EAD-940A-4861-B59B-1A982606DB33}"/>
              </a:ext>
            </a:extLst>
          </p:cNvPr>
          <p:cNvGrpSpPr/>
          <p:nvPr/>
        </p:nvGrpSpPr>
        <p:grpSpPr>
          <a:xfrm>
            <a:off x="740507" y="3002063"/>
            <a:ext cx="2775857" cy="1559379"/>
            <a:chOff x="868487" y="1638728"/>
            <a:chExt cx="2775857" cy="1559379"/>
          </a:xfrm>
        </p:grpSpPr>
        <p:sp>
          <p:nvSpPr>
            <p:cNvPr id="28" name="Hình chữ nhật: Góc Tròn 27">
              <a:extLst>
                <a:ext uri="{FF2B5EF4-FFF2-40B4-BE49-F238E27FC236}">
                  <a16:creationId xmlns:a16="http://schemas.microsoft.com/office/drawing/2014/main" id="{30E36E2B-E1BB-45D3-A85A-BEA39AAB169F}"/>
                </a:ext>
              </a:extLst>
            </p:cNvPr>
            <p:cNvSpPr/>
            <p:nvPr/>
          </p:nvSpPr>
          <p:spPr>
            <a:xfrm>
              <a:off x="1202444" y="1638728"/>
              <a:ext cx="2107945" cy="9657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9" name="Hình ảnh 28">
              <a:extLst>
                <a:ext uri="{FF2B5EF4-FFF2-40B4-BE49-F238E27FC236}">
                  <a16:creationId xmlns:a16="http://schemas.microsoft.com/office/drawing/2014/main" id="{107F05B9-B2AE-4790-BE12-C9BCCEEF55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934" t="55119" r="62299" b="22143"/>
            <a:stretch/>
          </p:blipFill>
          <p:spPr>
            <a:xfrm>
              <a:off x="868487" y="1638728"/>
              <a:ext cx="2775857" cy="1559379"/>
            </a:xfrm>
            <a:prstGeom prst="rect">
              <a:avLst/>
            </a:prstGeom>
          </p:spPr>
        </p:pic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9859482D-7A2B-405A-AB8C-B1A817A88E92}"/>
                </a:ext>
              </a:extLst>
            </p:cNvPr>
            <p:cNvSpPr txBox="1"/>
            <p:nvPr/>
          </p:nvSpPr>
          <p:spPr>
            <a:xfrm>
              <a:off x="1161154" y="1881525"/>
              <a:ext cx="2083949" cy="892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 TRÚC 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HỌC</a:t>
              </a:r>
            </a:p>
            <a:p>
              <a:pPr algn="ctr"/>
              <a:endParaRPr lang="vi-VN" sz="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75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C9D85-69D9-CF5A-BD88-2570A8B5B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38" y="211531"/>
            <a:ext cx="10515600" cy="169227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10cmx15cm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21,6cm x 27,9cm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b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C82787-A96F-2CB5-0695-F0CA247E6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36" y="1760428"/>
            <a:ext cx="4185050" cy="25022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A88E97-F5A5-1251-A97E-3C21007D3BB1}"/>
              </a:ext>
            </a:extLst>
          </p:cNvPr>
          <p:cNvSpPr txBox="1"/>
          <p:nvPr/>
        </p:nvSpPr>
        <p:spPr>
          <a:xfrm>
            <a:off x="4787568" y="1721222"/>
            <a:ext cx="609437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6A5AA2-AE68-E2A0-BB61-6E2BD4A6A87A}"/>
              </a:ext>
            </a:extLst>
          </p:cNvPr>
          <p:cNvSpPr txBox="1"/>
          <p:nvPr/>
        </p:nvSpPr>
        <p:spPr>
          <a:xfrm>
            <a:off x="4787568" y="3676758"/>
            <a:ext cx="691499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CB2684-E5B0-918B-11ED-D21C8078304F}"/>
              </a:ext>
            </a:extLst>
          </p:cNvPr>
          <p:cNvSpPr txBox="1"/>
          <p:nvPr/>
        </p:nvSpPr>
        <p:spPr>
          <a:xfrm>
            <a:off x="4683727" y="2773696"/>
            <a:ext cx="609437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8687A284-CA76-775B-2999-1CEC82DBB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854" y="2427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DA9E2A2-8B52-A05D-4E97-BD4DBBC3BE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255057"/>
              </p:ext>
            </p:extLst>
          </p:nvPr>
        </p:nvGraphicFramePr>
        <p:xfrm>
          <a:off x="5175250" y="2259013"/>
          <a:ext cx="35972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87440" imgH="482400" progId="Equation.DSMT4">
                  <p:embed/>
                </p:oleObj>
              </mc:Choice>
              <mc:Fallback>
                <p:oleObj name="Equation" r:id="rId3" imgW="318744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0" y="2259013"/>
                        <a:ext cx="359727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5EE0730C-2D95-AC3E-AAA4-98DC53ABDC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150439"/>
              </p:ext>
            </p:extLst>
          </p:nvPr>
        </p:nvGraphicFramePr>
        <p:xfrm>
          <a:off x="5653088" y="3270250"/>
          <a:ext cx="28511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27200" imgH="482400" progId="Equation.DSMT4">
                  <p:embed/>
                </p:oleObj>
              </mc:Choice>
              <mc:Fallback>
                <p:oleObj name="Equation" r:id="rId5" imgW="2527200" imgH="4824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DDA9E2A2-8B52-A05D-4E97-BD4DBBC3BE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088" y="3270250"/>
                        <a:ext cx="28511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35F1AF31-9FAB-7016-2AC5-901BFFF126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134386"/>
              </p:ext>
            </p:extLst>
          </p:nvPr>
        </p:nvGraphicFramePr>
        <p:xfrm>
          <a:off x="5653088" y="4153811"/>
          <a:ext cx="39687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17560" imgH="482400" progId="Equation.DSMT4">
                  <p:embed/>
                </p:oleObj>
              </mc:Choice>
              <mc:Fallback>
                <p:oleObj name="Equation" r:id="rId7" imgW="3517560" imgH="4824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5EE0730C-2D95-AC3E-AAA4-98DC53ABDC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088" y="4153811"/>
                        <a:ext cx="39687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376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382F24-50DD-142E-764B-4AE12C5F6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56" y="353653"/>
            <a:ext cx="11269288" cy="63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63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587853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CỘNG, TRỪ, NHÂN, CHIA SỐ HỮU TỈ</a:t>
            </a:r>
            <a:endParaRPr lang="vi-VN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42B4C9-BD21-B684-E1BF-1E72BD685FFA}"/>
              </a:ext>
            </a:extLst>
          </p:cNvPr>
          <p:cNvSpPr txBox="1"/>
          <p:nvPr/>
        </p:nvSpPr>
        <p:spPr>
          <a:xfrm>
            <a:off x="170372" y="1069926"/>
            <a:ext cx="10905944" cy="1081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các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BĐTD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(HS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tra</a:t>
            </a:r>
            <a:r>
              <a:rPr lang="vi-VN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các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0BC0F-D78B-1FA0-F408-02BE8DDEB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97" y="2151248"/>
            <a:ext cx="11529931" cy="463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1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82AB88CB-A699-4959-96D0-43D8FFA5A597}"/>
              </a:ext>
            </a:extLst>
          </p:cNvPr>
          <p:cNvSpPr/>
          <p:nvPr/>
        </p:nvSpPr>
        <p:spPr>
          <a:xfrm>
            <a:off x="2461372" y="95644"/>
            <a:ext cx="7603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 KIẾN THỨC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0F213EB-6657-E9F4-7041-3A2BFB08DE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612664"/>
              </p:ext>
            </p:extLst>
          </p:nvPr>
        </p:nvGraphicFramePr>
        <p:xfrm>
          <a:off x="401638" y="1516062"/>
          <a:ext cx="7256858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04960" imgH="266400" progId="Equation.DSMT4">
                  <p:embed/>
                </p:oleObj>
              </mc:Choice>
              <mc:Fallback>
                <p:oleObj name="Equation" r:id="rId3" imgW="3504960" imgH="266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0F213EB-6657-E9F4-7041-3A2BFB08DE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1516062"/>
                        <a:ext cx="7256858" cy="548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63AA3FF-3210-DA28-9CF6-4AAA1F551B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850567"/>
              </p:ext>
            </p:extLst>
          </p:nvPr>
        </p:nvGraphicFramePr>
        <p:xfrm>
          <a:off x="416769" y="2090519"/>
          <a:ext cx="6721475" cy="226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04960" imgH="1054080" progId="Equation.DSMT4">
                  <p:embed/>
                </p:oleObj>
              </mc:Choice>
              <mc:Fallback>
                <p:oleObj name="Equation" r:id="rId5" imgW="3504960" imgH="10540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363AA3FF-3210-DA28-9CF6-4AAA1F551B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69" y="2090519"/>
                        <a:ext cx="6721475" cy="2265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C502E51-CFD4-F391-3157-59753F3F79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65458"/>
              </p:ext>
            </p:extLst>
          </p:nvPr>
        </p:nvGraphicFramePr>
        <p:xfrm>
          <a:off x="8124207" y="1355258"/>
          <a:ext cx="3798277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73040" imgH="495000" progId="Equation.DSMT4">
                  <p:embed/>
                </p:oleObj>
              </mc:Choice>
              <mc:Fallback>
                <p:oleObj name="Equation" r:id="rId7" imgW="2273040" imgH="4950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C502E51-CFD4-F391-3157-59753F3F79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4207" y="1355258"/>
                        <a:ext cx="3798277" cy="8229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1">
            <a:extLst>
              <a:ext uri="{FF2B5EF4-FFF2-40B4-BE49-F238E27FC236}">
                <a16:creationId xmlns:a16="http://schemas.microsoft.com/office/drawing/2014/main" id="{B5433B18-BBF3-8593-5F80-7109040EC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617" y="1018974"/>
            <a:ext cx="28143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B33E2EA0-E1D4-E692-0770-CE27EF75C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157" y="468173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20450FB6-6424-9FCD-DDEC-5B53EEA8D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061" y="72999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8578D3E4-AA97-0D79-C10D-CF4D462022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213089"/>
              </p:ext>
            </p:extLst>
          </p:nvPr>
        </p:nvGraphicFramePr>
        <p:xfrm>
          <a:off x="8124810" y="2249797"/>
          <a:ext cx="387985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323800" imgH="495000" progId="Equation.DSMT4">
                  <p:embed/>
                </p:oleObj>
              </mc:Choice>
              <mc:Fallback>
                <p:oleObj name="Equation" r:id="rId9" imgW="2323800" imgH="4950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8578D3E4-AA97-0D79-C10D-CF4D462022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4810" y="2249797"/>
                        <a:ext cx="3879850" cy="884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CA4F19E-8B10-F9E4-063C-9E965998B0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743237"/>
              </p:ext>
            </p:extLst>
          </p:nvPr>
        </p:nvGraphicFramePr>
        <p:xfrm>
          <a:off x="8101013" y="3128092"/>
          <a:ext cx="40909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50880" imgH="495000" progId="Equation.DSMT4">
                  <p:embed/>
                </p:oleObj>
              </mc:Choice>
              <mc:Fallback>
                <p:oleObj name="Equation" r:id="rId11" imgW="2450880" imgH="4950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8578D3E4-AA97-0D79-C10D-CF4D462022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3128092"/>
                        <a:ext cx="4090987" cy="885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FD71C9C-C39E-DD47-30D9-242E28728E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931497"/>
              </p:ext>
            </p:extLst>
          </p:nvPr>
        </p:nvGraphicFramePr>
        <p:xfrm>
          <a:off x="9586913" y="4422775"/>
          <a:ext cx="3825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28600" imgH="190440" progId="Equation.DSMT4">
                  <p:embed/>
                </p:oleObj>
              </mc:Choice>
              <mc:Fallback>
                <p:oleObj name="Equation" r:id="rId13" imgW="228600" imgH="1904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283E7C3F-CD5D-EF3A-75D2-EF5C8EE12B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6913" y="4422775"/>
                        <a:ext cx="382587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3D2787F-3C58-3E09-44DB-62F9C4A8E6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367781"/>
              </p:ext>
            </p:extLst>
          </p:nvPr>
        </p:nvGraphicFramePr>
        <p:xfrm>
          <a:off x="8124207" y="3990340"/>
          <a:ext cx="3836987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298600" imgH="1028520" progId="Equation.DSMT4">
                  <p:embed/>
                </p:oleObj>
              </mc:Choice>
              <mc:Fallback>
                <p:oleObj name="Equation" r:id="rId15" imgW="2298600" imgH="102852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0FD71C9C-C39E-DD47-30D9-242E28728E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4207" y="3990340"/>
                        <a:ext cx="3836987" cy="1847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120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>
            <a:extLst>
              <a:ext uri="{FF2B5EF4-FFF2-40B4-BE49-F238E27FC236}">
                <a16:creationId xmlns:a16="http://schemas.microsoft.com/office/drawing/2014/main" id="{D2475588-8F76-4C35-9EA6-C32A3013D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566" y="0"/>
            <a:ext cx="6845300" cy="955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7D2115-90E5-4BBD-B623-E5CCBA9156E3}"/>
              </a:ext>
            </a:extLst>
          </p:cNvPr>
          <p:cNvSpPr txBox="1">
            <a:spLocks/>
          </p:cNvSpPr>
          <p:nvPr/>
        </p:nvSpPr>
        <p:spPr>
          <a:xfrm>
            <a:off x="3089871" y="1953133"/>
            <a:ext cx="6976995" cy="37980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8891DD-3F44-191E-CBA5-045E263D60AB}"/>
              </a:ext>
            </a:extLst>
          </p:cNvPr>
          <p:cNvSpPr txBox="1"/>
          <p:nvPr/>
        </p:nvSpPr>
        <p:spPr>
          <a:xfrm>
            <a:off x="2426404" y="1589996"/>
            <a:ext cx="1049745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</a:p>
          <a:p>
            <a:pPr algn="just"/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HS Bài 1.8 đến Bài 1.11 Trang 13/SG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-HS phân loại các bài về nhà theo dạng toán và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phương pháp làm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1:Tính hợp lí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3:Luỹ thữa của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hữu tỉ</a:t>
            </a:r>
          </a:p>
          <a:p>
            <a:pPr algn="just"/>
            <a:r>
              <a:rPr lang="vi-VN" dirty="0">
                <a:solidFill>
                  <a:srgbClr val="0000FF"/>
                </a:solidFill>
              </a:rPr>
              <a:t> </a:t>
            </a:r>
          </a:p>
          <a:p>
            <a:r>
              <a:rPr lang="vi-V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408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70C5431-9CD3-4BE8-B4C7-6531AB1835DE}"/>
              </a:ext>
            </a:extLst>
          </p:cNvPr>
          <p:cNvSpPr/>
          <p:nvPr/>
        </p:nvSpPr>
        <p:spPr>
          <a:xfrm>
            <a:off x="4950325" y="1002543"/>
            <a:ext cx="6320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9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D8317B-299F-A041-19DE-981D7EBAA3F3}"/>
              </a:ext>
            </a:extLst>
          </p:cNvPr>
          <p:cNvSpPr txBox="1"/>
          <p:nvPr/>
        </p:nvSpPr>
        <p:spPr>
          <a:xfrm>
            <a:off x="535021" y="379379"/>
            <a:ext cx="10924162" cy="122568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6F814F-A768-B588-FC07-4D89568EAEC8}"/>
              </a:ext>
            </a:extLst>
          </p:cNvPr>
          <p:cNvSpPr txBox="1"/>
          <p:nvPr/>
        </p:nvSpPr>
        <p:spPr>
          <a:xfrm>
            <a:off x="165114" y="207177"/>
            <a:ext cx="11126863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EDD52C-C300-419F-55A0-110E11864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284"/>
            <a:ext cx="12192000" cy="5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90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B1FCD977-79E8-461C-9BF5-EF40586ED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5725" y="-14288"/>
            <a:ext cx="0" cy="327660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766E115-EF35-475C-9205-CDC815EB80DF}"/>
              </a:ext>
            </a:extLst>
          </p:cNvPr>
          <p:cNvSpPr/>
          <p:nvPr/>
        </p:nvSpPr>
        <p:spPr>
          <a:xfrm>
            <a:off x="2310937" y="1471896"/>
            <a:ext cx="84241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2:</a:t>
            </a:r>
            <a:r>
              <a:rPr lang="vi-V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PHÉP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CỘNG, TRỪ 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NHÂN,PHÉP CHIA SỐ HỮU TỈ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773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67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87CE2C4-EB2C-F03D-FC4F-0FF7D94565B5}"/>
              </a:ext>
            </a:extLst>
          </p:cNvPr>
          <p:cNvSpPr txBox="1">
            <a:spLocks/>
          </p:cNvSpPr>
          <p:nvPr/>
        </p:nvSpPr>
        <p:spPr>
          <a:xfrm>
            <a:off x="238798" y="144327"/>
            <a:ext cx="1136559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các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hỗn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                        ;</a:t>
            </a:r>
            <a:b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A576140-F8C2-0F0F-EE0C-5E29147418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358095"/>
              </p:ext>
            </p:extLst>
          </p:nvPr>
        </p:nvGraphicFramePr>
        <p:xfrm>
          <a:off x="2153212" y="667928"/>
          <a:ext cx="1903412" cy="100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63280" imgH="457200" progId="Equation.DSMT4">
                  <p:embed/>
                </p:oleObj>
              </mc:Choice>
              <mc:Fallback>
                <p:oleObj name="Equation" r:id="rId3" imgW="863280" imgH="457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46FC22F-9430-343C-FC2C-8CD8590CB9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3212" y="667928"/>
                        <a:ext cx="1903412" cy="10068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91A920F-78FF-22E9-E962-6358444F8E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654223"/>
              </p:ext>
            </p:extLst>
          </p:nvPr>
        </p:nvGraphicFramePr>
        <p:xfrm>
          <a:off x="5089271" y="704896"/>
          <a:ext cx="1710363" cy="995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36560" imgH="457200" progId="Equation.DSMT4">
                  <p:embed/>
                </p:oleObj>
              </mc:Choice>
              <mc:Fallback>
                <p:oleObj name="Equation" r:id="rId5" imgW="736560" imgH="4572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F800AAE-6286-C765-97CA-A638D2DF2F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271" y="704896"/>
                        <a:ext cx="1710363" cy="9951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53037DE4-B111-E885-02CC-6F9BF62CE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948" y="2838550"/>
            <a:ext cx="111481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9D58B1F-F8E4-6214-DC0D-E58056B3D3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20792"/>
              </p:ext>
            </p:extLst>
          </p:nvPr>
        </p:nvGraphicFramePr>
        <p:xfrm>
          <a:off x="833437" y="1637030"/>
          <a:ext cx="1976877" cy="104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63280" imgH="457200" progId="Equation.DSMT4">
                  <p:embed/>
                </p:oleObj>
              </mc:Choice>
              <mc:Fallback>
                <p:oleObj name="Equation" r:id="rId7" imgW="86328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7" y="1637030"/>
                        <a:ext cx="1976877" cy="10458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F34579E-A288-8A4C-48CB-E28FF9F2CC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912690"/>
              </p:ext>
            </p:extLst>
          </p:nvPr>
        </p:nvGraphicFramePr>
        <p:xfrm>
          <a:off x="5089271" y="1657216"/>
          <a:ext cx="1710363" cy="1059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36560" imgH="457200" progId="Equation.DSMT4">
                  <p:embed/>
                </p:oleObj>
              </mc:Choice>
              <mc:Fallback>
                <p:oleObj name="Equation" r:id="rId9" imgW="73656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271" y="1657216"/>
                        <a:ext cx="1710363" cy="10598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4149748-A3A2-1AB7-2738-E869B7BFA3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405279"/>
              </p:ext>
            </p:extLst>
          </p:nvPr>
        </p:nvGraphicFramePr>
        <p:xfrm>
          <a:off x="833437" y="4185728"/>
          <a:ext cx="2308597" cy="1030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54080" imgH="457200" progId="Equation.DSMT4">
                  <p:embed/>
                </p:oleObj>
              </mc:Choice>
              <mc:Fallback>
                <p:oleObj name="Equation" r:id="rId11" imgW="1054080" imgH="457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74BBE4C-7437-9060-040A-EC1AAAC16E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7" y="4185728"/>
                        <a:ext cx="2308597" cy="1030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>
            <a:extLst>
              <a:ext uri="{FF2B5EF4-FFF2-40B4-BE49-F238E27FC236}">
                <a16:creationId xmlns:a16="http://schemas.microsoft.com/office/drawing/2014/main" id="{6912210C-1245-F843-21AA-4E2209C27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5498" y="41299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B364193-D39A-F8EA-5409-14964DC46B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982845"/>
              </p:ext>
            </p:extLst>
          </p:nvPr>
        </p:nvGraphicFramePr>
        <p:xfrm>
          <a:off x="5242314" y="4249769"/>
          <a:ext cx="2656546" cy="1040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43000" imgH="457200" progId="Equation.DSMT4">
                  <p:embed/>
                </p:oleObj>
              </mc:Choice>
              <mc:Fallback>
                <p:oleObj name="Equation" r:id="rId13" imgW="11430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2314" y="4249769"/>
                        <a:ext cx="2656546" cy="10403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0AAF875A-F788-5CB7-648A-E3E9CA1875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783901"/>
              </p:ext>
            </p:extLst>
          </p:nvPr>
        </p:nvGraphicFramePr>
        <p:xfrm>
          <a:off x="833437" y="2911717"/>
          <a:ext cx="1686027" cy="104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36560" imgH="457200" progId="Equation.DSMT4">
                  <p:embed/>
                </p:oleObj>
              </mc:Choice>
              <mc:Fallback>
                <p:oleObj name="Equation" r:id="rId15" imgW="736560" imgH="457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9D58B1F-F8E4-6214-DC0D-E58056B3D3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7" y="2911717"/>
                        <a:ext cx="1686027" cy="1045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860F747C-9E92-4B71-71CE-33A783ECD5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483603"/>
              </p:ext>
            </p:extLst>
          </p:nvPr>
        </p:nvGraphicFramePr>
        <p:xfrm>
          <a:off x="5233754" y="2908470"/>
          <a:ext cx="1565880" cy="1041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72840" imgH="457200" progId="Equation.DSMT4">
                  <p:embed/>
                </p:oleObj>
              </mc:Choice>
              <mc:Fallback>
                <p:oleObj name="Equation" r:id="rId17" imgW="672840" imgH="4572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B364193-D39A-F8EA-5409-14964DC46B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754" y="2908470"/>
                        <a:ext cx="1565880" cy="1041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504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64755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548099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 TRỪ, NHÂN CHIA SỐ HỮU TỈ</a:t>
            </a:r>
            <a:endParaRPr lang="vi-VN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224287" y="652927"/>
            <a:ext cx="4246221" cy="5878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FF0000"/>
                </a:solidFill>
                <a:latin typeface="UTM Swiss Condensed" panose="020005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effectLst/>
                <a:latin typeface="UTM Swiss Condensed" panose="020005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endParaRPr lang="vi-VN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C89661-3116-FBDF-5CA4-9634390D3551}"/>
              </a:ext>
            </a:extLst>
          </p:cNvPr>
          <p:cNvSpPr txBox="1"/>
          <p:nvPr/>
        </p:nvSpPr>
        <p:spPr>
          <a:xfrm>
            <a:off x="256822" y="1269552"/>
            <a:ext cx="3670870" cy="5157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3/ SGK 12:Tính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5E45E73-DD07-E761-5290-E59EF2763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056" y="20674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362B73D-E8DA-FE36-FC68-6FE354F12D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896620"/>
              </p:ext>
            </p:extLst>
          </p:nvPr>
        </p:nvGraphicFramePr>
        <p:xfrm>
          <a:off x="4240213" y="1109663"/>
          <a:ext cx="1595437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080" imgH="457200" progId="Equation.DSMT4">
                  <p:embed/>
                </p:oleObj>
              </mc:Choice>
              <mc:Fallback>
                <p:oleObj name="Equation" r:id="rId2" imgW="83808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213" y="1109663"/>
                        <a:ext cx="1595437" cy="874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>
            <a:extLst>
              <a:ext uri="{FF2B5EF4-FFF2-40B4-BE49-F238E27FC236}">
                <a16:creationId xmlns:a16="http://schemas.microsoft.com/office/drawing/2014/main" id="{D8BCF372-20C9-4B45-2B60-E0E74869E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4294" y="20213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55049F6-F73E-503A-8D14-CB9DFDA56E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411897"/>
              </p:ext>
            </p:extLst>
          </p:nvPr>
        </p:nvGraphicFramePr>
        <p:xfrm>
          <a:off x="6148171" y="1098690"/>
          <a:ext cx="1629657" cy="920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457200" progId="Equation.DSMT4">
                  <p:embed/>
                </p:oleObj>
              </mc:Choice>
              <mc:Fallback>
                <p:oleObj name="Equation" r:id="rId4" imgW="81252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171" y="1098690"/>
                        <a:ext cx="1629657" cy="9202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>
            <a:extLst>
              <a:ext uri="{FF2B5EF4-FFF2-40B4-BE49-F238E27FC236}">
                <a16:creationId xmlns:a16="http://schemas.microsoft.com/office/drawing/2014/main" id="{5E785ED5-1F16-6AFD-0E84-085BC022E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173" y="30965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6FFF999-5C95-E0CD-7759-69AEAE5A9B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064979"/>
              </p:ext>
            </p:extLst>
          </p:nvPr>
        </p:nvGraphicFramePr>
        <p:xfrm>
          <a:off x="541663" y="2062686"/>
          <a:ext cx="14509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0" imgH="457200" progId="Equation.DSMT4">
                  <p:embed/>
                </p:oleObj>
              </mc:Choice>
              <mc:Fallback>
                <p:oleObj name="Equation" r:id="rId6" imgW="77436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63" y="2062686"/>
                        <a:ext cx="1450975" cy="857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F488523-EB90-C3AF-9343-BCF38E9B43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900725"/>
              </p:ext>
            </p:extLst>
          </p:nvPr>
        </p:nvGraphicFramePr>
        <p:xfrm>
          <a:off x="754388" y="2911765"/>
          <a:ext cx="12382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60240" imgH="457200" progId="Equation.DSMT4">
                  <p:embed/>
                </p:oleObj>
              </mc:Choice>
              <mc:Fallback>
                <p:oleObj name="Equation" r:id="rId8" imgW="660240" imgH="4572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6FFF999-5C95-E0CD-7759-69AEAE5A9B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8" y="2911765"/>
                        <a:ext cx="1238250" cy="857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2AF36E3-1C9C-8815-2591-C99559512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042278"/>
              </p:ext>
            </p:extLst>
          </p:nvPr>
        </p:nvGraphicFramePr>
        <p:xfrm>
          <a:off x="728147" y="3856910"/>
          <a:ext cx="16192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63280" imgH="457200" progId="Equation.DSMT4">
                  <p:embed/>
                </p:oleObj>
              </mc:Choice>
              <mc:Fallback>
                <p:oleObj name="Equation" r:id="rId10" imgW="863280" imgH="4572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7F488523-EB90-C3AF-9343-BCF38E9B43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47" y="3856910"/>
                        <a:ext cx="1619250" cy="857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FA7716D-28FC-5630-23FE-485220869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867874"/>
              </p:ext>
            </p:extLst>
          </p:nvPr>
        </p:nvGraphicFramePr>
        <p:xfrm>
          <a:off x="4265209" y="2090607"/>
          <a:ext cx="1629657" cy="920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12520" imgH="457200" progId="Equation.DSMT4">
                  <p:embed/>
                </p:oleObj>
              </mc:Choice>
              <mc:Fallback>
                <p:oleObj name="Equation" r:id="rId12" imgW="812520" imgH="457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55049F6-F73E-503A-8D14-CB9DFDA56E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209" y="2090607"/>
                        <a:ext cx="1629657" cy="9202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0">
            <a:extLst>
              <a:ext uri="{FF2B5EF4-FFF2-40B4-BE49-F238E27FC236}">
                <a16:creationId xmlns:a16="http://schemas.microsoft.com/office/drawing/2014/main" id="{AABDF33F-41EC-0F6C-7B66-B03BA004D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213" y="33164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517091EF-6C8F-377B-5178-B19C460C0B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021491"/>
              </p:ext>
            </p:extLst>
          </p:nvPr>
        </p:nvGraphicFramePr>
        <p:xfrm>
          <a:off x="4443891" y="2958074"/>
          <a:ext cx="1365142" cy="908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85800" imgH="457200" progId="Equation.DSMT4">
                  <p:embed/>
                </p:oleObj>
              </mc:Choice>
              <mc:Fallback>
                <p:oleObj name="Equation" r:id="rId14" imgW="68580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891" y="2958074"/>
                        <a:ext cx="1365142" cy="908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4C23237-D62C-E5AF-9C7C-05273289DC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44083"/>
              </p:ext>
            </p:extLst>
          </p:nvPr>
        </p:nvGraphicFramePr>
        <p:xfrm>
          <a:off x="4470508" y="4034868"/>
          <a:ext cx="1365142" cy="907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85800" imgH="457200" progId="Equation.DSMT4">
                  <p:embed/>
                </p:oleObj>
              </mc:Choice>
              <mc:Fallback>
                <p:oleObj name="Equation" r:id="rId16" imgW="685800" imgH="4572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517091EF-6C8F-377B-5178-B19C460C0B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508" y="4034868"/>
                        <a:ext cx="1365142" cy="9076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6A40BC7C-51DF-E8E3-D60A-7457EF56E4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070347"/>
              </p:ext>
            </p:extLst>
          </p:nvPr>
        </p:nvGraphicFramePr>
        <p:xfrm>
          <a:off x="4470508" y="5066461"/>
          <a:ext cx="1561015" cy="849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38080" imgH="457200" progId="Equation.DSMT4">
                  <p:embed/>
                </p:oleObj>
              </mc:Choice>
              <mc:Fallback>
                <p:oleObj name="Equation" r:id="rId18" imgW="838080" imgH="4572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B4C23237-D62C-E5AF-9C7C-05273289DC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508" y="5066461"/>
                        <a:ext cx="1561015" cy="8490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165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57150">
          <a:solidFill>
            <a:srgbClr val="92D050"/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ln>
          <a:noFill/>
        </a:ln>
      </a:spPr>
      <a:bodyPr vert="horz" lIns="91440" tIns="45720" rIns="91440" bIns="45720" rtlCol="0">
        <a:normAutofit/>
      </a:bodyPr>
      <a:lstStyle>
        <a:defPPr algn="just">
          <a:defRPr b="1">
            <a:solidFill>
              <a:srgbClr val="0000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ID15 2022CD STT156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960</Words>
  <Application>Microsoft Office PowerPoint</Application>
  <PresentationFormat>Widescreen</PresentationFormat>
  <Paragraphs>112</Paragraphs>
  <Slides>24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45" baseType="lpstr">
      <vt:lpstr>VNI-Times</vt:lpstr>
      <vt:lpstr>Calibri Light</vt:lpstr>
      <vt:lpstr>UTM Swiss Condensed</vt:lpstr>
      <vt:lpstr>Arial</vt:lpstr>
      <vt:lpstr>Calibri</vt:lpstr>
      <vt:lpstr>Times New Roman</vt:lpstr>
      <vt:lpstr>Chu Van An</vt:lpstr>
      <vt:lpstr>Chủ đề Office</vt:lpstr>
      <vt:lpstr>8_Thiết kế Tùy chỉnh</vt:lpstr>
      <vt:lpstr>7_Thiết kế Tùy chỉnh</vt:lpstr>
      <vt:lpstr>3_Thiết kế Tùy chỉnh</vt:lpstr>
      <vt:lpstr>6_Thiết kế Tùy chỉnh</vt:lpstr>
      <vt:lpstr>4_Thiết kế Tùy chỉnh</vt:lpstr>
      <vt:lpstr>2_Thiết kế Tùy chỉnh</vt:lpstr>
      <vt:lpstr>5_Thiết kế Tùy chỉnh</vt:lpstr>
      <vt:lpstr>9_Thiết kế Tùy chỉnh</vt:lpstr>
      <vt:lpstr>1_Thiết kế Tùy chỉnh</vt:lpstr>
      <vt:lpstr>Thiết kế Tùy chỉnh</vt:lpstr>
      <vt:lpstr>Equation</vt:lpstr>
      <vt:lpstr>Document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toán thực tế:  Có hai tấm ảnh kích thước 10cmx15cm được in lên tấm ảnh kích thước 21,6cm x 27,9cm thì diện tích phần giấy ảnh còn lại là bao nhiêu?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Gia Huy Nguyễn</dc:creator>
  <cp:lastModifiedBy>My PC</cp:lastModifiedBy>
  <cp:revision>75</cp:revision>
  <dcterms:created xsi:type="dcterms:W3CDTF">2021-06-22T15:39:08Z</dcterms:created>
  <dcterms:modified xsi:type="dcterms:W3CDTF">2022-07-14T03:22:40Z</dcterms:modified>
</cp:coreProperties>
</file>