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jpg" ContentType="image/gif"/>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2450cbd168a24b1a"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65" r:id="rId2"/>
    <p:sldId id="368" r:id="rId3"/>
    <p:sldId id="366" r:id="rId4"/>
    <p:sldId id="392" r:id="rId5"/>
    <p:sldId id="373" r:id="rId6"/>
    <p:sldId id="378" r:id="rId7"/>
    <p:sldId id="379" r:id="rId8"/>
    <p:sldId id="381" r:id="rId9"/>
    <p:sldId id="383" r:id="rId10"/>
    <p:sldId id="384" r:id="rId11"/>
    <p:sldId id="390" r:id="rId12"/>
    <p:sldId id="391" r:id="rId13"/>
    <p:sldId id="372" r:id="rId14"/>
    <p:sldId id="358" r:id="rId15"/>
    <p:sldId id="300" r:id="rId16"/>
    <p:sldId id="351" r:id="rId17"/>
    <p:sldId id="304" r:id="rId18"/>
    <p:sldId id="353" r:id="rId19"/>
    <p:sldId id="354" r:id="rId20"/>
    <p:sldId id="356" r:id="rId21"/>
    <p:sldId id="355" r:id="rId22"/>
    <p:sldId id="359" r:id="rId23"/>
    <p:sldId id="374" r:id="rId24"/>
    <p:sldId id="370" r:id="rId25"/>
    <p:sldId id="376" r:id="rId26"/>
    <p:sldId id="3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E2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p:cViewPr varScale="1">
        <p:scale>
          <a:sx n="84" d="100"/>
          <a:sy n="84" d="100"/>
        </p:scale>
        <p:origin x="810"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14/07/2022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a:t>
            </a:fld>
            <a:endParaRPr lang="en-US"/>
          </a:p>
        </p:txBody>
      </p:sp>
    </p:spTree>
    <p:extLst>
      <p:ext uri="{BB962C8B-B14F-4D97-AF65-F5344CB8AC3E}">
        <p14:creationId xmlns:p14="http://schemas.microsoft.com/office/powerpoint/2010/main" val="172948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15</a:t>
            </a:fld>
            <a:endParaRPr lang="en-US"/>
          </a:p>
        </p:txBody>
      </p:sp>
    </p:spTree>
    <p:extLst>
      <p:ext uri="{BB962C8B-B14F-4D97-AF65-F5344CB8AC3E}">
        <p14:creationId xmlns:p14="http://schemas.microsoft.com/office/powerpoint/2010/main" val="113682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17</a:t>
            </a:fld>
            <a:endParaRPr lang="en-US"/>
          </a:p>
        </p:txBody>
      </p:sp>
    </p:spTree>
    <p:extLst>
      <p:ext uri="{BB962C8B-B14F-4D97-AF65-F5344CB8AC3E}">
        <p14:creationId xmlns:p14="http://schemas.microsoft.com/office/powerpoint/2010/main" val="292938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a:t>
            </a:fld>
            <a:endParaRPr lang="en-US"/>
          </a:p>
        </p:txBody>
      </p:sp>
    </p:spTree>
    <p:extLst>
      <p:ext uri="{BB962C8B-B14F-4D97-AF65-F5344CB8AC3E}">
        <p14:creationId xmlns:p14="http://schemas.microsoft.com/office/powerpoint/2010/main" val="153589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3</a:t>
            </a:fld>
            <a:endParaRPr lang="en-US"/>
          </a:p>
        </p:txBody>
      </p:sp>
    </p:spTree>
    <p:extLst>
      <p:ext uri="{BB962C8B-B14F-4D97-AF65-F5344CB8AC3E}">
        <p14:creationId xmlns:p14="http://schemas.microsoft.com/office/powerpoint/2010/main" val="42701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4</a:t>
            </a:fld>
            <a:endParaRPr lang="en-US"/>
          </a:p>
        </p:txBody>
      </p:sp>
    </p:spTree>
    <p:extLst>
      <p:ext uri="{BB962C8B-B14F-4D97-AF65-F5344CB8AC3E}">
        <p14:creationId xmlns:p14="http://schemas.microsoft.com/office/powerpoint/2010/main" val="4659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5</a:t>
            </a:fld>
            <a:endParaRPr lang="en-US"/>
          </a:p>
        </p:txBody>
      </p:sp>
    </p:spTree>
    <p:extLst>
      <p:ext uri="{BB962C8B-B14F-4D97-AF65-F5344CB8AC3E}">
        <p14:creationId xmlns:p14="http://schemas.microsoft.com/office/powerpoint/2010/main" val="80303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6</a:t>
            </a:fld>
            <a:endParaRPr lang="en-US"/>
          </a:p>
        </p:txBody>
      </p:sp>
    </p:spTree>
    <p:extLst>
      <p:ext uri="{BB962C8B-B14F-4D97-AF65-F5344CB8AC3E}">
        <p14:creationId xmlns:p14="http://schemas.microsoft.com/office/powerpoint/2010/main" val="2344676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7</a:t>
            </a:fld>
            <a:endParaRPr lang="en-US"/>
          </a:p>
        </p:txBody>
      </p:sp>
    </p:spTree>
    <p:extLst>
      <p:ext uri="{BB962C8B-B14F-4D97-AF65-F5344CB8AC3E}">
        <p14:creationId xmlns:p14="http://schemas.microsoft.com/office/powerpoint/2010/main" val="189694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8</a:t>
            </a:fld>
            <a:endParaRPr lang="en-US"/>
          </a:p>
        </p:txBody>
      </p:sp>
    </p:spTree>
    <p:extLst>
      <p:ext uri="{BB962C8B-B14F-4D97-AF65-F5344CB8AC3E}">
        <p14:creationId xmlns:p14="http://schemas.microsoft.com/office/powerpoint/2010/main" val="178719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9</a:t>
            </a:fld>
            <a:endParaRPr lang="en-US"/>
          </a:p>
        </p:txBody>
      </p:sp>
    </p:spTree>
    <p:extLst>
      <p:ext uri="{BB962C8B-B14F-4D97-AF65-F5344CB8AC3E}">
        <p14:creationId xmlns:p14="http://schemas.microsoft.com/office/powerpoint/2010/main" val="116943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D8BD707-D9CF-40AE-B4C6-C98DA3205C09}" type="datetimeFigureOut">
              <a:rPr lang="en-US" smtClean="0"/>
              <a:pPr/>
              <a:t>14/07/2022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p:txBody>
          <a:bodyPr/>
          <a:lstStyle/>
          <a:p>
            <a:fld id="{1D8BD707-D9CF-40AE-B4C6-C98DA3205C09}" type="datetimeFigureOut">
              <a:rPr lang="en-US" smtClean="0"/>
              <a:pPr/>
              <a:t>14/07/2022</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p:spPr>
        <p:txBody>
          <a:bodyPr/>
          <a:lstStyle/>
          <a:p>
            <a:fld id="{1D8BD707-D9CF-40AE-B4C6-C98DA3205C09}" type="datetimeFigureOut">
              <a:rPr lang="en-US" smtClean="0"/>
              <a:pPr/>
              <a:t>14/07/2022</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2000" r="-2000"/>
          </a:stretch>
        </a:blip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14/07/2022</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29.wmf"/><Relationship Id="rId11" Type="http://schemas.openxmlformats.org/officeDocument/2006/relationships/image" Target="../media/image32.png"/><Relationship Id="rId5" Type="http://schemas.openxmlformats.org/officeDocument/2006/relationships/oleObject" Target="../embeddings/oleObject15.bin"/><Relationship Id="rId10" Type="http://schemas.openxmlformats.org/officeDocument/2006/relationships/hyperlink" Target="https://www.wisc-online.com/assetrepository/viewasset?id=1508" TargetMode="External"/><Relationship Id="rId4" Type="http://schemas.openxmlformats.org/officeDocument/2006/relationships/image" Target="../media/image28.wmf"/><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34.wmf"/><Relationship Id="rId11" Type="http://schemas.openxmlformats.org/officeDocument/2006/relationships/image" Target="../media/image32.png"/><Relationship Id="rId5" Type="http://schemas.openxmlformats.org/officeDocument/2006/relationships/oleObject" Target="../embeddings/oleObject18.bin"/><Relationship Id="rId10" Type="http://schemas.openxmlformats.org/officeDocument/2006/relationships/hyperlink" Target="https://www.wisc-online.com/assetrepository/viewasset?id=1508" TargetMode="External"/><Relationship Id="rId4" Type="http://schemas.openxmlformats.org/officeDocument/2006/relationships/image" Target="../media/image33.wmf"/><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32.png"/><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hyperlink" Target="https://www.wisc-online.com/assetrepository/viewasset?id=1508" TargetMode="External"/><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37.wmf"/><Relationship Id="rId11" Type="http://schemas.openxmlformats.org/officeDocument/2006/relationships/image" Target="../media/image31.jpeg"/><Relationship Id="rId5" Type="http://schemas.openxmlformats.org/officeDocument/2006/relationships/oleObject" Target="../embeddings/oleObject21.bin"/><Relationship Id="rId10" Type="http://schemas.openxmlformats.org/officeDocument/2006/relationships/image" Target="../media/image39.emf"/><Relationship Id="rId4" Type="http://schemas.openxmlformats.org/officeDocument/2006/relationships/image" Target="../media/image36.wmf"/><Relationship Id="rId9"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www.allwhitebackground.com/colorful-background-images.html" TargetMode="Externa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slide" Target="slide1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13" Type="http://schemas.openxmlformats.org/officeDocument/2006/relationships/image" Target="../media/image52.png"/><Relationship Id="rId18" Type="http://schemas.microsoft.com/office/2007/relationships/hdphoto" Target="../media/hdphoto8.wdp"/><Relationship Id="rId26" Type="http://schemas.microsoft.com/office/2007/relationships/hdphoto" Target="../media/hdphoto11.wdp"/><Relationship Id="rId3" Type="http://schemas.microsoft.com/office/2007/relationships/hdphoto" Target="../media/hdphoto1.wdp"/><Relationship Id="rId21" Type="http://schemas.openxmlformats.org/officeDocument/2006/relationships/image" Target="../media/image56.png"/><Relationship Id="rId34" Type="http://schemas.openxmlformats.org/officeDocument/2006/relationships/slide" Target="slide21.xml"/><Relationship Id="rId7" Type="http://schemas.microsoft.com/office/2007/relationships/hdphoto" Target="../media/hdphoto3.wdp"/><Relationship Id="rId12" Type="http://schemas.openxmlformats.org/officeDocument/2006/relationships/image" Target="../media/image51.png"/><Relationship Id="rId17" Type="http://schemas.openxmlformats.org/officeDocument/2006/relationships/image" Target="../media/image54.png"/><Relationship Id="rId25" Type="http://schemas.openxmlformats.org/officeDocument/2006/relationships/image" Target="../media/image59.png"/><Relationship Id="rId33" Type="http://schemas.openxmlformats.org/officeDocument/2006/relationships/slide" Target="slide17.xml"/><Relationship Id="rId2" Type="http://schemas.openxmlformats.org/officeDocument/2006/relationships/image" Target="../media/image46.png"/><Relationship Id="rId16" Type="http://schemas.microsoft.com/office/2007/relationships/hdphoto" Target="../media/hdphoto7.wdp"/><Relationship Id="rId20" Type="http://schemas.microsoft.com/office/2007/relationships/hdphoto" Target="../media/hdphoto9.wdp"/><Relationship Id="rId29"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48.png"/><Relationship Id="rId11" Type="http://schemas.microsoft.com/office/2007/relationships/hdphoto" Target="../media/hdphoto5.wdp"/><Relationship Id="rId24" Type="http://schemas.openxmlformats.org/officeDocument/2006/relationships/image" Target="../media/image58.png"/><Relationship Id="rId32" Type="http://schemas.openxmlformats.org/officeDocument/2006/relationships/slide" Target="slide18.xml"/><Relationship Id="rId5" Type="http://schemas.microsoft.com/office/2007/relationships/hdphoto" Target="../media/hdphoto2.wdp"/><Relationship Id="rId15" Type="http://schemas.openxmlformats.org/officeDocument/2006/relationships/image" Target="../media/image53.png"/><Relationship Id="rId23" Type="http://schemas.openxmlformats.org/officeDocument/2006/relationships/image" Target="../media/image57.png"/><Relationship Id="rId28" Type="http://schemas.openxmlformats.org/officeDocument/2006/relationships/image" Target="../media/image61.png"/><Relationship Id="rId36" Type="http://schemas.openxmlformats.org/officeDocument/2006/relationships/image" Target="../media/image62.jpeg"/><Relationship Id="rId10" Type="http://schemas.openxmlformats.org/officeDocument/2006/relationships/image" Target="../media/image50.png"/><Relationship Id="rId19" Type="http://schemas.openxmlformats.org/officeDocument/2006/relationships/image" Target="../media/image55.png"/><Relationship Id="rId31" Type="http://schemas.openxmlformats.org/officeDocument/2006/relationships/slide" Target="slide19.xml"/><Relationship Id="rId4" Type="http://schemas.openxmlformats.org/officeDocument/2006/relationships/image" Target="../media/image47.png"/><Relationship Id="rId9" Type="http://schemas.microsoft.com/office/2007/relationships/hdphoto" Target="../media/hdphoto4.wdp"/><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60.png"/><Relationship Id="rId30" Type="http://schemas.openxmlformats.org/officeDocument/2006/relationships/slide" Target="slide20.xml"/><Relationship Id="rId35" Type="http://schemas.openxmlformats.org/officeDocument/2006/relationships/slide" Target="slide22.xml"/><Relationship Id="rId8"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audio" Target="../media/audio1.wav"/><Relationship Id="rId7" Type="http://schemas.openxmlformats.org/officeDocument/2006/relationships/oleObject" Target="../embeddings/oleObject24.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slide" Target="slide16.xml"/><Relationship Id="rId10" Type="http://schemas.openxmlformats.org/officeDocument/2006/relationships/image" Target="../media/image64.emf"/><Relationship Id="rId4" Type="http://schemas.openxmlformats.org/officeDocument/2006/relationships/audio" Target="../media/audio2.wav"/><Relationship Id="rId9" Type="http://schemas.openxmlformats.org/officeDocument/2006/relationships/oleObject" Target="../embeddings/oleObject25.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audio" Target="../media/audio2.wav"/><Relationship Id="rId7" Type="http://schemas.openxmlformats.org/officeDocument/2006/relationships/image" Target="../media/image65.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oleObject" Target="../embeddings/oleObject26.bin"/><Relationship Id="rId5" Type="http://schemas.openxmlformats.org/officeDocument/2006/relationships/image" Target="../media/image45.jpeg"/><Relationship Id="rId4" Type="http://schemas.openxmlformats.org/officeDocument/2006/relationships/slide" Target="slide16.xml"/><Relationship Id="rId9" Type="http://schemas.openxmlformats.org/officeDocument/2006/relationships/image" Target="../media/image66.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audio" Target="../media/audio2.wav"/><Relationship Id="rId7" Type="http://schemas.openxmlformats.org/officeDocument/2006/relationships/image" Target="../media/image67.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45.jpeg"/><Relationship Id="rId4" Type="http://schemas.openxmlformats.org/officeDocument/2006/relationships/slide" Target="slide16.xml"/><Relationship Id="rId9" Type="http://schemas.openxmlformats.org/officeDocument/2006/relationships/image" Target="../media/image68.w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audio" Target="../media/audio2.wav"/><Relationship Id="rId7" Type="http://schemas.openxmlformats.org/officeDocument/2006/relationships/image" Target="../media/image69.e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oleObject" Target="../embeddings/oleObject30.bin"/><Relationship Id="rId5" Type="http://schemas.openxmlformats.org/officeDocument/2006/relationships/image" Target="../media/image45.jpeg"/><Relationship Id="rId4" Type="http://schemas.openxmlformats.org/officeDocument/2006/relationships/slide" Target="slide16.xml"/><Relationship Id="rId9" Type="http://schemas.openxmlformats.org/officeDocument/2006/relationships/image" Target="../media/image70.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audio" Target="../media/audio2.wav"/><Relationship Id="rId7" Type="http://schemas.openxmlformats.org/officeDocument/2006/relationships/image" Target="../media/image71.e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oleObject" Target="../embeddings/oleObject32.bin"/><Relationship Id="rId5" Type="http://schemas.openxmlformats.org/officeDocument/2006/relationships/image" Target="../media/image45.jpeg"/><Relationship Id="rId4" Type="http://schemas.openxmlformats.org/officeDocument/2006/relationships/slide" Target="slide16.xml"/><Relationship Id="rId9" Type="http://schemas.openxmlformats.org/officeDocument/2006/relationships/image" Target="../media/image72.wmf"/></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5.gif"/><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image" Target="../media/image41.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hyperlink" Target="http://www.allwhitebackground.com/colorful-background-images.html" TargetMode="External"/><Relationship Id="rId5" Type="http://schemas.openxmlformats.org/officeDocument/2006/relationships/image" Target="../media/image40.jpeg"/><Relationship Id="rId4" Type="http://schemas.openxmlformats.org/officeDocument/2006/relationships/image" Target="../media/image77.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image" Target="../media/image78.jpg"/><Relationship Id="rId1" Type="http://schemas.openxmlformats.org/officeDocument/2006/relationships/slideLayout" Target="../slideLayouts/slideLayout6.xml"/><Relationship Id="rId4" Type="http://schemas.openxmlformats.org/officeDocument/2006/relationships/image" Target="../media/image79.wmf"/></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4.bin"/><Relationship Id="rId3" Type="http://schemas.openxmlformats.org/officeDocument/2006/relationships/image" Target="../media/image10.jpg"/><Relationship Id="rId7" Type="http://schemas.openxmlformats.org/officeDocument/2006/relationships/image" Target="../media/image12.wmf"/><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oleObject" Target="../embeddings/oleObject2.bin"/><Relationship Id="rId11" Type="http://schemas.openxmlformats.org/officeDocument/2006/relationships/hyperlink" Target="https://www.wisc-online.com/assetrepository/viewasset?id=1508" TargetMode="External"/><Relationship Id="rId5" Type="http://schemas.openxmlformats.org/officeDocument/2006/relationships/image" Target="../media/image11.wmf"/><Relationship Id="rId10" Type="http://schemas.openxmlformats.org/officeDocument/2006/relationships/image" Target="../media/image14.jpeg"/><Relationship Id="rId4" Type="http://schemas.openxmlformats.org/officeDocument/2006/relationships/oleObject" Target="../embeddings/oleObject1.bin"/><Relationship Id="rId9" Type="http://schemas.openxmlformats.org/officeDocument/2006/relationships/image" Target="../media/image13.wmf"/><Relationship Id="rId14" Type="http://schemas.openxmlformats.org/officeDocument/2006/relationships/image" Target="../media/image16.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2.png"/><Relationship Id="rId3" Type="http://schemas.openxmlformats.org/officeDocument/2006/relationships/image" Target="../media/image10.jpg"/><Relationship Id="rId7" Type="http://schemas.openxmlformats.org/officeDocument/2006/relationships/image" Target="../media/image18.wmf"/><Relationship Id="rId12"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oleObject" Target="../embeddings/oleObject6.bin"/><Relationship Id="rId11" Type="http://schemas.openxmlformats.org/officeDocument/2006/relationships/image" Target="../media/image20.wmf"/><Relationship Id="rId5" Type="http://schemas.openxmlformats.org/officeDocument/2006/relationships/image" Target="../media/image17.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9.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7.wmf"/><Relationship Id="rId3" Type="http://schemas.openxmlformats.org/officeDocument/2006/relationships/image" Target="../media/image10.jpg"/><Relationship Id="rId7" Type="http://schemas.openxmlformats.org/officeDocument/2006/relationships/image" Target="../media/image24.emf"/><Relationship Id="rId12" Type="http://schemas.openxmlformats.org/officeDocument/2006/relationships/oleObject" Target="../embeddings/oleObject13.bin"/><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oleObject" Target="../embeddings/oleObject10.bin"/><Relationship Id="rId11" Type="http://schemas.openxmlformats.org/officeDocument/2006/relationships/image" Target="../media/image26.emf"/><Relationship Id="rId5" Type="http://schemas.openxmlformats.org/officeDocument/2006/relationships/image" Target="../media/image23.e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
        <p:nvSpPr>
          <p:cNvPr id="5" name="TextBox 4"/>
          <p:cNvSpPr txBox="1"/>
          <p:nvPr/>
        </p:nvSpPr>
        <p:spPr>
          <a:xfrm>
            <a:off x="719836" y="735110"/>
            <a:ext cx="10744200" cy="584775"/>
          </a:xfrm>
          <a:prstGeom prst="rect">
            <a:avLst/>
          </a:prstGeom>
          <a:noFill/>
        </p:spPr>
        <p:txBody>
          <a:bodyPr wrap="square" rtlCol="0">
            <a:spAutoFit/>
          </a:bodyPr>
          <a:lstStyle/>
          <a:p>
            <a:pPr algn="ct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CHÀO MỪNG CÁC THẦY CÔ VỀ DỰ GIỜ, THĂM LỚP</a:t>
            </a:r>
          </a:p>
        </p:txBody>
      </p:sp>
      <p:pic>
        <p:nvPicPr>
          <p:cNvPr id="8" name="Picture 2" descr="008"/>
          <p:cNvPicPr>
            <a:picLocks noChangeAspect="1" noChangeArrowheads="1"/>
          </p:cNvPicPr>
          <p:nvPr/>
        </p:nvPicPr>
        <p:blipFill>
          <a:blip r:embed="rId3"/>
          <a:srcRect/>
          <a:stretch>
            <a:fillRect/>
          </a:stretch>
        </p:blipFill>
        <p:spPr bwMode="auto">
          <a:xfrm>
            <a:off x="5997812" y="5233086"/>
            <a:ext cx="6208184" cy="1546225"/>
          </a:xfrm>
          <a:prstGeom prst="rect">
            <a:avLst/>
          </a:prstGeom>
          <a:noFill/>
          <a:ln w="9525">
            <a:noFill/>
            <a:miter lim="800000"/>
            <a:headEnd/>
            <a:tailEnd/>
          </a:ln>
        </p:spPr>
      </p:pic>
      <p:pic>
        <p:nvPicPr>
          <p:cNvPr id="10" name="Picture 41" descr="blumen-pflanzen042"/>
          <p:cNvPicPr>
            <a:picLocks noChangeAspect="1" noChangeArrowheads="1" noCrop="1"/>
          </p:cNvPicPr>
          <p:nvPr/>
        </p:nvPicPr>
        <p:blipFill>
          <a:blip r:embed="rId4"/>
          <a:srcRect/>
          <a:stretch>
            <a:fillRect/>
          </a:stretch>
        </p:blipFill>
        <p:spPr bwMode="auto">
          <a:xfrm>
            <a:off x="369679" y="4932730"/>
            <a:ext cx="3376494" cy="1746462"/>
          </a:xfrm>
          <a:prstGeom prst="rect">
            <a:avLst/>
          </a:prstGeom>
          <a:noFill/>
          <a:ln w="9525">
            <a:noFill/>
            <a:miter lim="800000"/>
            <a:headEnd/>
            <a:tailEnd/>
          </a:ln>
        </p:spPr>
      </p:pic>
      <p:sp>
        <p:nvSpPr>
          <p:cNvPr id="4" name="TextBox 3"/>
          <p:cNvSpPr txBox="1"/>
          <p:nvPr/>
        </p:nvSpPr>
        <p:spPr>
          <a:xfrm>
            <a:off x="1524000" y="3581400"/>
            <a:ext cx="9753600" cy="1200329"/>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Trường</a:t>
            </a:r>
            <a:r>
              <a:rPr lang="en-US" sz="3600" b="1" dirty="0">
                <a:solidFill>
                  <a:srgbClr val="FF0000"/>
                </a:solidFill>
                <a:latin typeface="Times New Roman" panose="02020603050405020304" pitchFamily="18" charset="0"/>
                <a:cs typeface="Times New Roman" panose="02020603050405020304" pitchFamily="18" charset="0"/>
              </a:rPr>
              <a:t>:</a:t>
            </a:r>
          </a:p>
          <a:p>
            <a:r>
              <a:rPr lang="en-US" sz="3600" b="1" dirty="0" err="1">
                <a:solidFill>
                  <a:srgbClr val="FF0000"/>
                </a:solidFill>
                <a:latin typeface="Times New Roman" panose="02020603050405020304" pitchFamily="18" charset="0"/>
                <a:cs typeface="Times New Roman" panose="02020603050405020304" pitchFamily="18" charset="0"/>
              </a:rPr>
              <a:t>Giáo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viên</a:t>
            </a:r>
            <a:r>
              <a:rPr lang="en-US" sz="3600" b="1" dirty="0">
                <a:solidFill>
                  <a:srgbClr val="FF0000"/>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4191000" y="1652220"/>
            <a:ext cx="70866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MÔN ĐẠI SỐ 7</a:t>
            </a:r>
          </a:p>
        </p:txBody>
      </p:sp>
    </p:spTree>
    <p:extLst>
      <p:ext uri="{BB962C8B-B14F-4D97-AF65-F5344CB8AC3E}">
        <p14:creationId xmlns:p14="http://schemas.microsoft.com/office/powerpoint/2010/main" val="3469747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30024" y="789901"/>
            <a:ext cx="14478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1. </a:t>
            </a:r>
          </a:p>
        </p:txBody>
      </p:sp>
      <p:sp>
        <p:nvSpPr>
          <p:cNvPr id="7" name="TextBox 6"/>
          <p:cNvSpPr txBox="1"/>
          <p:nvPr/>
        </p:nvSpPr>
        <p:spPr>
          <a:xfrm>
            <a:off x="1693413" y="789901"/>
            <a:ext cx="97349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633619020"/>
              </p:ext>
            </p:extLst>
          </p:nvPr>
        </p:nvGraphicFramePr>
        <p:xfrm>
          <a:off x="2819400" y="503030"/>
          <a:ext cx="4119563" cy="1096962"/>
        </p:xfrm>
        <a:graphic>
          <a:graphicData uri="http://schemas.openxmlformats.org/presentationml/2006/ole">
            <mc:AlternateContent xmlns:mc="http://schemas.openxmlformats.org/markup-compatibility/2006">
              <mc:Choice xmlns:v="urn:schemas-microsoft-com:vml" Requires="v">
                <p:oleObj name="Equation" r:id="rId3" imgW="1955520" imgH="520560" progId="Equation.DSMT4">
                  <p:embed/>
                </p:oleObj>
              </mc:Choice>
              <mc:Fallback>
                <p:oleObj name="Equation" r:id="rId3" imgW="1955520" imgH="520560" progId="Equation.DSMT4">
                  <p:embed/>
                  <p:pic>
                    <p:nvPicPr>
                      <p:cNvPr id="0" name=""/>
                      <p:cNvPicPr/>
                      <p:nvPr/>
                    </p:nvPicPr>
                    <p:blipFill>
                      <a:blip r:embed="rId4"/>
                      <a:stretch>
                        <a:fillRect/>
                      </a:stretch>
                    </p:blipFill>
                    <p:spPr>
                      <a:xfrm>
                        <a:off x="2819400" y="503030"/>
                        <a:ext cx="4119563" cy="1096962"/>
                      </a:xfrm>
                      <a:prstGeom prst="rect">
                        <a:avLst/>
                      </a:prstGeom>
                    </p:spPr>
                  </p:pic>
                </p:oleObj>
              </mc:Fallback>
            </mc:AlternateContent>
          </a:graphicData>
        </a:graphic>
      </p:graphicFrame>
      <p:sp>
        <p:nvSpPr>
          <p:cNvPr id="10" name="TextBox 9"/>
          <p:cNvSpPr txBox="1"/>
          <p:nvPr/>
        </p:nvSpPr>
        <p:spPr>
          <a:xfrm>
            <a:off x="351795" y="1841412"/>
            <a:ext cx="162571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a:t>
            </a:r>
          </a:p>
        </p:txBody>
      </p:sp>
      <p:graphicFrame>
        <p:nvGraphicFramePr>
          <p:cNvPr id="11" name="Object 10"/>
          <p:cNvGraphicFramePr>
            <a:graphicFrameLocks noChangeAspect="1"/>
          </p:cNvGraphicFramePr>
          <p:nvPr>
            <p:extLst>
              <p:ext uri="{D42A27DB-BD31-4B8C-83A1-F6EECF244321}">
                <p14:modId xmlns:p14="http://schemas.microsoft.com/office/powerpoint/2010/main" val="2265648401"/>
              </p:ext>
            </p:extLst>
          </p:nvPr>
        </p:nvGraphicFramePr>
        <p:xfrm>
          <a:off x="402336" y="2585742"/>
          <a:ext cx="5029200" cy="614362"/>
        </p:xfrm>
        <a:graphic>
          <a:graphicData uri="http://schemas.openxmlformats.org/presentationml/2006/ole">
            <mc:AlternateContent xmlns:mc="http://schemas.openxmlformats.org/markup-compatibility/2006">
              <mc:Choice xmlns:v="urn:schemas-microsoft-com:vml" Requires="v">
                <p:oleObj name="Equation" r:id="rId5" imgW="2387520" imgH="291960" progId="Equation.DSMT4">
                  <p:embed/>
                </p:oleObj>
              </mc:Choice>
              <mc:Fallback>
                <p:oleObj name="Equation" r:id="rId5" imgW="2387520" imgH="291960" progId="Equation.DSMT4">
                  <p:embed/>
                  <p:pic>
                    <p:nvPicPr>
                      <p:cNvPr id="0" name=""/>
                      <p:cNvPicPr/>
                      <p:nvPr/>
                    </p:nvPicPr>
                    <p:blipFill>
                      <a:blip r:embed="rId6"/>
                      <a:stretch>
                        <a:fillRect/>
                      </a:stretch>
                    </p:blipFill>
                    <p:spPr>
                      <a:xfrm>
                        <a:off x="402336" y="2585742"/>
                        <a:ext cx="5029200" cy="61436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26184683"/>
              </p:ext>
            </p:extLst>
          </p:nvPr>
        </p:nvGraphicFramePr>
        <p:xfrm>
          <a:off x="402336" y="3395554"/>
          <a:ext cx="6379464" cy="1113014"/>
        </p:xfrm>
        <a:graphic>
          <a:graphicData uri="http://schemas.openxmlformats.org/presentationml/2006/ole">
            <mc:AlternateContent xmlns:mc="http://schemas.openxmlformats.org/markup-compatibility/2006">
              <mc:Choice xmlns:v="urn:schemas-microsoft-com:vml" Requires="v">
                <p:oleObj name="Equation" r:id="rId7" imgW="2984400" imgH="520560" progId="Equation.DSMT4">
                  <p:embed/>
                </p:oleObj>
              </mc:Choice>
              <mc:Fallback>
                <p:oleObj name="Equation" r:id="rId7" imgW="2984400" imgH="520560" progId="Equation.DSMT4">
                  <p:embed/>
                  <p:pic>
                    <p:nvPicPr>
                      <p:cNvPr id="0" name=""/>
                      <p:cNvPicPr/>
                      <p:nvPr/>
                    </p:nvPicPr>
                    <p:blipFill>
                      <a:blip r:embed="rId8"/>
                      <a:stretch>
                        <a:fillRect/>
                      </a:stretch>
                    </p:blipFill>
                    <p:spPr>
                      <a:xfrm>
                        <a:off x="402336" y="3395554"/>
                        <a:ext cx="6379464" cy="1113014"/>
                      </a:xfrm>
                      <a:prstGeom prst="rect">
                        <a:avLst/>
                      </a:prstGeom>
                    </p:spPr>
                  </p:pic>
                </p:oleObj>
              </mc:Fallback>
            </mc:AlternateContent>
          </a:graphicData>
        </a:graphic>
      </p:graphicFrame>
      <p:pic>
        <p:nvPicPr>
          <p:cNvPr id="8" name="Picture 7" descr="Background pattern&#10;&#10;Description automatically generated">
            <a:extLst>
              <a:ext uri="{FF2B5EF4-FFF2-40B4-BE49-F238E27FC236}">
                <a16:creationId xmlns:a16="http://schemas.microsoft.com/office/drawing/2014/main" id="{746D5E59-B503-4812-B9CD-9C94E6AB41D9}"/>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6012" r="14448" b="2"/>
          <a:stretch/>
        </p:blipFill>
        <p:spPr>
          <a:xfrm>
            <a:off x="9601200" y="4501073"/>
            <a:ext cx="1905000" cy="217078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3" name="Picture 12">
            <a:extLst>
              <a:ext uri="{FF2B5EF4-FFF2-40B4-BE49-F238E27FC236}">
                <a16:creationId xmlns:a16="http://schemas.microsoft.com/office/drawing/2014/main" id="{C4150B7D-C508-4950-A99A-EE8229F92DC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9562331" y="4646543"/>
            <a:ext cx="1805864" cy="1805864"/>
          </a:xfrm>
          <a:prstGeom prst="rect">
            <a:avLst/>
          </a:prstGeom>
        </p:spPr>
      </p:pic>
    </p:spTree>
    <p:extLst>
      <p:ext uri="{BB962C8B-B14F-4D97-AF65-F5344CB8AC3E}">
        <p14:creationId xmlns:p14="http://schemas.microsoft.com/office/powerpoint/2010/main" val="130426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30024" y="789901"/>
            <a:ext cx="218457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 </a:t>
            </a:r>
          </a:p>
        </p:txBody>
      </p:sp>
      <p:sp>
        <p:nvSpPr>
          <p:cNvPr id="7" name="TextBox 6"/>
          <p:cNvSpPr txBox="1"/>
          <p:nvPr/>
        </p:nvSpPr>
        <p:spPr>
          <a:xfrm>
            <a:off x="2357877" y="784835"/>
            <a:ext cx="97349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1948455733"/>
              </p:ext>
            </p:extLst>
          </p:nvPr>
        </p:nvGraphicFramePr>
        <p:xfrm>
          <a:off x="3331371" y="497963"/>
          <a:ext cx="4627562" cy="1096963"/>
        </p:xfrm>
        <a:graphic>
          <a:graphicData uri="http://schemas.openxmlformats.org/presentationml/2006/ole">
            <mc:AlternateContent xmlns:mc="http://schemas.openxmlformats.org/markup-compatibility/2006">
              <mc:Choice xmlns:v="urn:schemas-microsoft-com:vml" Requires="v">
                <p:oleObj name="Equation" r:id="rId3" imgW="2197080" imgH="520560" progId="Equation.DSMT4">
                  <p:embed/>
                </p:oleObj>
              </mc:Choice>
              <mc:Fallback>
                <p:oleObj name="Equation" r:id="rId3" imgW="2197080" imgH="520560" progId="Equation.DSMT4">
                  <p:embed/>
                  <p:pic>
                    <p:nvPicPr>
                      <p:cNvPr id="9" name="Object 8"/>
                      <p:cNvPicPr/>
                      <p:nvPr/>
                    </p:nvPicPr>
                    <p:blipFill>
                      <a:blip r:embed="rId4"/>
                      <a:stretch>
                        <a:fillRect/>
                      </a:stretch>
                    </p:blipFill>
                    <p:spPr>
                      <a:xfrm>
                        <a:off x="3331371" y="497963"/>
                        <a:ext cx="4627562" cy="1096963"/>
                      </a:xfrm>
                      <a:prstGeom prst="rect">
                        <a:avLst/>
                      </a:prstGeom>
                    </p:spPr>
                  </p:pic>
                </p:oleObj>
              </mc:Fallback>
            </mc:AlternateContent>
          </a:graphicData>
        </a:graphic>
      </p:graphicFrame>
      <p:sp>
        <p:nvSpPr>
          <p:cNvPr id="10" name="TextBox 9"/>
          <p:cNvSpPr txBox="1"/>
          <p:nvPr/>
        </p:nvSpPr>
        <p:spPr>
          <a:xfrm>
            <a:off x="351795" y="1841412"/>
            <a:ext cx="162571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182476823"/>
              </p:ext>
            </p:extLst>
          </p:nvPr>
        </p:nvGraphicFramePr>
        <p:xfrm>
          <a:off x="354905" y="2514600"/>
          <a:ext cx="11277587" cy="1066799"/>
        </p:xfrm>
        <a:graphic>
          <a:graphicData uri="http://schemas.openxmlformats.org/presentationml/2006/ole">
            <mc:AlternateContent xmlns:mc="http://schemas.openxmlformats.org/markup-compatibility/2006">
              <mc:Choice xmlns:v="urn:schemas-microsoft-com:vml" Requires="v">
                <p:oleObj name="Equation" r:id="rId5" imgW="5638680" imgH="533160" progId="Equation.DSMT4">
                  <p:embed/>
                </p:oleObj>
              </mc:Choice>
              <mc:Fallback>
                <p:oleObj name="Equation" r:id="rId5" imgW="5638680" imgH="533160" progId="Equation.DSMT4">
                  <p:embed/>
                  <p:pic>
                    <p:nvPicPr>
                      <p:cNvPr id="0" name=""/>
                      <p:cNvPicPr/>
                      <p:nvPr/>
                    </p:nvPicPr>
                    <p:blipFill>
                      <a:blip r:embed="rId6"/>
                      <a:stretch>
                        <a:fillRect/>
                      </a:stretch>
                    </p:blipFill>
                    <p:spPr>
                      <a:xfrm>
                        <a:off x="354905" y="2514600"/>
                        <a:ext cx="11277587" cy="106679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58836844"/>
              </p:ext>
            </p:extLst>
          </p:nvPr>
        </p:nvGraphicFramePr>
        <p:xfrm>
          <a:off x="356461" y="3891680"/>
          <a:ext cx="4569920" cy="571240"/>
        </p:xfrm>
        <a:graphic>
          <a:graphicData uri="http://schemas.openxmlformats.org/presentationml/2006/ole">
            <mc:AlternateContent xmlns:mc="http://schemas.openxmlformats.org/markup-compatibility/2006">
              <mc:Choice xmlns:v="urn:schemas-microsoft-com:vml" Requires="v">
                <p:oleObj name="Equation" r:id="rId7" imgW="2336760" imgH="291960" progId="Equation.DSMT4">
                  <p:embed/>
                </p:oleObj>
              </mc:Choice>
              <mc:Fallback>
                <p:oleObj name="Equation" r:id="rId7" imgW="2336760" imgH="291960" progId="Equation.DSMT4">
                  <p:embed/>
                  <p:pic>
                    <p:nvPicPr>
                      <p:cNvPr id="0" name=""/>
                      <p:cNvPicPr/>
                      <p:nvPr/>
                    </p:nvPicPr>
                    <p:blipFill>
                      <a:blip r:embed="rId8"/>
                      <a:stretch>
                        <a:fillRect/>
                      </a:stretch>
                    </p:blipFill>
                    <p:spPr>
                      <a:xfrm>
                        <a:off x="356461" y="3891680"/>
                        <a:ext cx="4569920" cy="571240"/>
                      </a:xfrm>
                      <a:prstGeom prst="rect">
                        <a:avLst/>
                      </a:prstGeom>
                    </p:spPr>
                  </p:pic>
                </p:oleObj>
              </mc:Fallback>
            </mc:AlternateContent>
          </a:graphicData>
        </a:graphic>
      </p:graphicFrame>
      <p:pic>
        <p:nvPicPr>
          <p:cNvPr id="8" name="Picture 7" descr="Background pattern&#10;&#10;Description automatically generated">
            <a:extLst>
              <a:ext uri="{FF2B5EF4-FFF2-40B4-BE49-F238E27FC236}">
                <a16:creationId xmlns:a16="http://schemas.microsoft.com/office/drawing/2014/main" id="{746D5E59-B503-4812-B9CD-9C94E6AB41D9}"/>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6012" r="14448" b="2"/>
          <a:stretch/>
        </p:blipFill>
        <p:spPr>
          <a:xfrm>
            <a:off x="9601200" y="4501073"/>
            <a:ext cx="1905000" cy="217078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1" name="Picture 10">
            <a:extLst>
              <a:ext uri="{FF2B5EF4-FFF2-40B4-BE49-F238E27FC236}">
                <a16:creationId xmlns:a16="http://schemas.microsoft.com/office/drawing/2014/main" id="{C4150B7D-C508-4950-A99A-EE8229F92DC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9562331" y="4646543"/>
            <a:ext cx="1805864" cy="1805864"/>
          </a:xfrm>
          <a:prstGeom prst="rect">
            <a:avLst/>
          </a:prstGeom>
        </p:spPr>
      </p:pic>
    </p:spTree>
    <p:extLst>
      <p:ext uri="{BB962C8B-B14F-4D97-AF65-F5344CB8AC3E}">
        <p14:creationId xmlns:p14="http://schemas.microsoft.com/office/powerpoint/2010/main" val="22912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30024" y="789901"/>
            <a:ext cx="14478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2. </a:t>
            </a:r>
          </a:p>
        </p:txBody>
      </p:sp>
      <p:sp>
        <p:nvSpPr>
          <p:cNvPr id="7" name="TextBox 6"/>
          <p:cNvSpPr txBox="1"/>
          <p:nvPr/>
        </p:nvSpPr>
        <p:spPr>
          <a:xfrm>
            <a:off x="1693413" y="789901"/>
            <a:ext cx="97349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742384613"/>
              </p:ext>
            </p:extLst>
          </p:nvPr>
        </p:nvGraphicFramePr>
        <p:xfrm>
          <a:off x="2666907" y="476343"/>
          <a:ext cx="5002213" cy="1123950"/>
        </p:xfrm>
        <a:graphic>
          <a:graphicData uri="http://schemas.openxmlformats.org/presentationml/2006/ole">
            <mc:AlternateContent xmlns:mc="http://schemas.openxmlformats.org/markup-compatibility/2006">
              <mc:Choice xmlns:v="urn:schemas-microsoft-com:vml" Requires="v">
                <p:oleObj name="Equation" r:id="rId3" imgW="2374560" imgH="533160" progId="Equation.DSMT4">
                  <p:embed/>
                </p:oleObj>
              </mc:Choice>
              <mc:Fallback>
                <p:oleObj name="Equation" r:id="rId3" imgW="2374560" imgH="533160" progId="Equation.DSMT4">
                  <p:embed/>
                  <p:pic>
                    <p:nvPicPr>
                      <p:cNvPr id="9" name="Object 8"/>
                      <p:cNvPicPr/>
                      <p:nvPr/>
                    </p:nvPicPr>
                    <p:blipFill>
                      <a:blip r:embed="rId4"/>
                      <a:stretch>
                        <a:fillRect/>
                      </a:stretch>
                    </p:blipFill>
                    <p:spPr>
                      <a:xfrm>
                        <a:off x="2666907" y="476343"/>
                        <a:ext cx="5002213" cy="1123950"/>
                      </a:xfrm>
                      <a:prstGeom prst="rect">
                        <a:avLst/>
                      </a:prstGeom>
                    </p:spPr>
                  </p:pic>
                </p:oleObj>
              </mc:Fallback>
            </mc:AlternateContent>
          </a:graphicData>
        </a:graphic>
      </p:graphicFrame>
      <p:sp>
        <p:nvSpPr>
          <p:cNvPr id="10" name="TextBox 9"/>
          <p:cNvSpPr txBox="1"/>
          <p:nvPr/>
        </p:nvSpPr>
        <p:spPr>
          <a:xfrm>
            <a:off x="351795" y="1841412"/>
            <a:ext cx="162571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1166304911"/>
              </p:ext>
            </p:extLst>
          </p:nvPr>
        </p:nvGraphicFramePr>
        <p:xfrm>
          <a:off x="402336" y="2511289"/>
          <a:ext cx="9377363" cy="1114425"/>
        </p:xfrm>
        <a:graphic>
          <a:graphicData uri="http://schemas.openxmlformats.org/presentationml/2006/ole">
            <mc:AlternateContent xmlns:mc="http://schemas.openxmlformats.org/markup-compatibility/2006">
              <mc:Choice xmlns:v="urn:schemas-microsoft-com:vml" Requires="v">
                <p:oleObj name="Equation" r:id="rId5" imgW="4381200" imgH="520560" progId="Equation.DSMT4">
                  <p:embed/>
                </p:oleObj>
              </mc:Choice>
              <mc:Fallback>
                <p:oleObj name="Equation" r:id="rId5" imgW="4381200" imgH="520560" progId="Equation.DSMT4">
                  <p:embed/>
                  <p:pic>
                    <p:nvPicPr>
                      <p:cNvPr id="0" name=""/>
                      <p:cNvPicPr/>
                      <p:nvPr/>
                    </p:nvPicPr>
                    <p:blipFill>
                      <a:blip r:embed="rId6"/>
                      <a:stretch>
                        <a:fillRect/>
                      </a:stretch>
                    </p:blipFill>
                    <p:spPr>
                      <a:xfrm>
                        <a:off x="402336" y="2511289"/>
                        <a:ext cx="9377363" cy="11144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13430422"/>
              </p:ext>
            </p:extLst>
          </p:nvPr>
        </p:nvGraphicFramePr>
        <p:xfrm>
          <a:off x="402336" y="4081891"/>
          <a:ext cx="7141464" cy="1110894"/>
        </p:xfrm>
        <a:graphic>
          <a:graphicData uri="http://schemas.openxmlformats.org/presentationml/2006/ole">
            <mc:AlternateContent xmlns:mc="http://schemas.openxmlformats.org/markup-compatibility/2006">
              <mc:Choice xmlns:v="urn:schemas-microsoft-com:vml" Requires="v">
                <p:oleObj name="Equation" r:id="rId7" imgW="3429000" imgH="533160" progId="Equation.DSMT4">
                  <p:embed/>
                </p:oleObj>
              </mc:Choice>
              <mc:Fallback>
                <p:oleObj name="Equation" r:id="rId7" imgW="3429000" imgH="533160" progId="Equation.DSMT4">
                  <p:embed/>
                  <p:pic>
                    <p:nvPicPr>
                      <p:cNvPr id="0" name=""/>
                      <p:cNvPicPr/>
                      <p:nvPr/>
                    </p:nvPicPr>
                    <p:blipFill>
                      <a:blip r:embed="rId8"/>
                      <a:stretch>
                        <a:fillRect/>
                      </a:stretch>
                    </p:blipFill>
                    <p:spPr>
                      <a:xfrm>
                        <a:off x="402336" y="4081891"/>
                        <a:ext cx="7141464" cy="1110894"/>
                      </a:xfrm>
                      <a:prstGeom prst="rect">
                        <a:avLst/>
                      </a:prstGeom>
                    </p:spPr>
                  </p:pic>
                </p:oleObj>
              </mc:Fallback>
            </mc:AlternateContent>
          </a:graphicData>
        </a:graphic>
      </p:graphicFrame>
      <p:sp>
        <p:nvSpPr>
          <p:cNvPr id="11" name="TextBox 10"/>
          <p:cNvSpPr txBox="1"/>
          <p:nvPr/>
        </p:nvSpPr>
        <p:spPr>
          <a:xfrm>
            <a:off x="384452" y="1226200"/>
            <a:ext cx="14478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Chú</a:t>
            </a:r>
            <a:r>
              <a:rPr lang="en-US" sz="2800" b="1" dirty="0">
                <a:solidFill>
                  <a:srgbClr val="FF0000"/>
                </a:solidFill>
                <a:latin typeface="Times New Roman" panose="02020603050405020304" pitchFamily="18" charset="0"/>
                <a:cs typeface="Times New Roman" panose="02020603050405020304" pitchFamily="18" charset="0"/>
              </a:rPr>
              <a:t> ý: </a:t>
            </a:r>
          </a:p>
        </p:txBody>
      </p:sp>
      <p:sp>
        <p:nvSpPr>
          <p:cNvPr id="12" name="TextBox 11"/>
          <p:cNvSpPr txBox="1"/>
          <p:nvPr/>
        </p:nvSpPr>
        <p:spPr>
          <a:xfrm>
            <a:off x="1524000" y="1235295"/>
            <a:ext cx="8966376"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a:t>
            </a:r>
          </a:p>
        </p:txBody>
      </p:sp>
      <p:graphicFrame>
        <p:nvGraphicFramePr>
          <p:cNvPr id="13" name="Object 12"/>
          <p:cNvGraphicFramePr>
            <a:graphicFrameLocks noChangeAspect="1"/>
          </p:cNvGraphicFramePr>
          <p:nvPr>
            <p:extLst>
              <p:ext uri="{D42A27DB-BD31-4B8C-83A1-F6EECF244321}">
                <p14:modId xmlns:p14="http://schemas.microsoft.com/office/powerpoint/2010/main" val="3835399893"/>
              </p:ext>
            </p:extLst>
          </p:nvPr>
        </p:nvGraphicFramePr>
        <p:xfrm>
          <a:off x="1634608" y="2250321"/>
          <a:ext cx="2667000" cy="1881398"/>
        </p:xfrm>
        <a:graphic>
          <a:graphicData uri="http://schemas.openxmlformats.org/presentationml/2006/ole">
            <mc:AlternateContent xmlns:mc="http://schemas.openxmlformats.org/markup-compatibility/2006">
              <mc:Choice xmlns:v="urn:schemas-microsoft-com:vml" Requires="v">
                <p:oleObj name="Equation" r:id="rId9" imgW="1256306" imgH="885238" progId="Equation.DSMT4">
                  <p:embed/>
                </p:oleObj>
              </mc:Choice>
              <mc:Fallback>
                <p:oleObj name="Equation" r:id="rId9" imgW="1256306" imgH="885238" progId="Equation.DSMT4">
                  <p:embed/>
                  <p:pic>
                    <p:nvPicPr>
                      <p:cNvPr id="6" name="Object 5"/>
                      <p:cNvPicPr/>
                      <p:nvPr/>
                    </p:nvPicPr>
                    <p:blipFill>
                      <a:blip r:embed="rId10"/>
                      <a:stretch>
                        <a:fillRect/>
                      </a:stretch>
                    </p:blipFill>
                    <p:spPr>
                      <a:xfrm>
                        <a:off x="1634608" y="2250321"/>
                        <a:ext cx="2667000" cy="1881398"/>
                      </a:xfrm>
                      <a:prstGeom prst="rect">
                        <a:avLst/>
                      </a:prstGeom>
                    </p:spPr>
                  </p:pic>
                </p:oleObj>
              </mc:Fallback>
            </mc:AlternateContent>
          </a:graphicData>
        </a:graphic>
      </p:graphicFrame>
      <p:pic>
        <p:nvPicPr>
          <p:cNvPr id="14" name="Picture 13" descr="Background pattern&#10;&#10;Description automatically generated">
            <a:extLst>
              <a:ext uri="{FF2B5EF4-FFF2-40B4-BE49-F238E27FC236}">
                <a16:creationId xmlns:a16="http://schemas.microsoft.com/office/drawing/2014/main" id="{746D5E59-B503-4812-B9CD-9C94E6AB41D9}"/>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36012" r="14448" b="2"/>
          <a:stretch/>
        </p:blipFill>
        <p:spPr>
          <a:xfrm>
            <a:off x="9601200" y="4501073"/>
            <a:ext cx="1905000" cy="2170781"/>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5" name="Picture 14">
            <a:extLst>
              <a:ext uri="{FF2B5EF4-FFF2-40B4-BE49-F238E27FC236}">
                <a16:creationId xmlns:a16="http://schemas.microsoft.com/office/drawing/2014/main" id="{C4150B7D-C508-4950-A99A-EE8229F92DC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9562331" y="4646543"/>
            <a:ext cx="1805864" cy="1805864"/>
          </a:xfrm>
          <a:prstGeom prst="rect">
            <a:avLst/>
          </a:prstGeom>
        </p:spPr>
      </p:pic>
    </p:spTree>
    <p:extLst>
      <p:ext uri="{BB962C8B-B14F-4D97-AF65-F5344CB8AC3E}">
        <p14:creationId xmlns:p14="http://schemas.microsoft.com/office/powerpoint/2010/main" val="25633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0" grpId="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C82E852-01C7-4E35-8270-8CE7CDCFF1C5}"/>
              </a:ext>
            </a:extLst>
          </p:cNvPr>
          <p:cNvSpPr/>
          <p:nvPr/>
        </p:nvSpPr>
        <p:spPr>
          <a:xfrm>
            <a:off x="3198368" y="2202083"/>
            <a:ext cx="5787136" cy="1226917"/>
          </a:xfrm>
          <a:prstGeom prst="roundRect">
            <a:avLst/>
          </a:prstGeom>
          <a:solidFill>
            <a:srgbClr val="EB4E2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7200" b="1" dirty="0">
                <a:latin typeface="Times New Roman" panose="02020603050405020304" pitchFamily="18" charset="0"/>
                <a:cs typeface="Times New Roman" panose="02020603050405020304" pitchFamily="18" charset="0"/>
              </a:rPr>
              <a:t>LUYỆN TẬP</a:t>
            </a:r>
          </a:p>
        </p:txBody>
      </p:sp>
      <p:pic>
        <p:nvPicPr>
          <p:cNvPr id="3" name="Picture 2" descr="Background pattern&#10;&#10;Description automatically generated">
            <a:extLst>
              <a:ext uri="{FF2B5EF4-FFF2-40B4-BE49-F238E27FC236}">
                <a16:creationId xmlns:a16="http://schemas.microsoft.com/office/drawing/2014/main" id="{25089976-767B-4A37-AF0E-1C98F3BCA5B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4724400" y="4478215"/>
            <a:ext cx="2249749" cy="224974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descr="A picture containing toy, doll&#10;&#10;Description automatically generated">
            <a:extLst>
              <a:ext uri="{FF2B5EF4-FFF2-40B4-BE49-F238E27FC236}">
                <a16:creationId xmlns:a16="http://schemas.microsoft.com/office/drawing/2014/main" id="{CDE2D7AD-543D-4A34-8129-1372E3228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6609" y="4618170"/>
            <a:ext cx="1525332" cy="1525332"/>
          </a:xfrm>
          <a:prstGeom prst="rect">
            <a:avLst/>
          </a:prstGeom>
        </p:spPr>
      </p:pic>
    </p:spTree>
    <p:extLst>
      <p:ext uri="{BB962C8B-B14F-4D97-AF65-F5344CB8AC3E}">
        <p14:creationId xmlns:p14="http://schemas.microsoft.com/office/powerpoint/2010/main" val="42398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847"/>
            <a:ext cx="12192000" cy="8001000"/>
          </a:xfrm>
          <a:prstGeom prst="rect">
            <a:avLst/>
          </a:prstGeom>
        </p:spPr>
      </p:pic>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2362200" y="2286001"/>
            <a:ext cx="2358128" cy="1098631"/>
          </a:xfrm>
          <a:prstGeom prst="rect">
            <a:avLst/>
          </a:prstGeom>
        </p:spPr>
      </p:pic>
      <p:pic>
        <p:nvPicPr>
          <p:cNvPr id="6" name="Ảnh 5">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2338316" y="3145290"/>
            <a:ext cx="2307908" cy="1007029"/>
          </a:xfrm>
          <a:prstGeom prst="rect">
            <a:avLst/>
          </a:prstGeom>
        </p:spPr>
      </p:pic>
    </p:spTree>
    <p:extLst>
      <p:ext uri="{BB962C8B-B14F-4D97-AF65-F5344CB8AC3E}">
        <p14:creationId xmlns:p14="http://schemas.microsoft.com/office/powerpoint/2010/main" val="366775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2129051" y="228600"/>
            <a:ext cx="8534400" cy="758952"/>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NỘI DUNG VÀ LUẬT CHƠI</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p:cNvSpPr>
            <a:spLocks noGrp="1"/>
          </p:cNvSpPr>
          <p:nvPr>
            <p:ph sz="quarter" idx="1"/>
          </p:nvPr>
        </p:nvSpPr>
        <p:spPr>
          <a:xfrm>
            <a:off x="457201" y="1219201"/>
            <a:ext cx="11049000" cy="5486399"/>
          </a:xfrm>
        </p:spPr>
        <p:txBody>
          <a:bodyPr>
            <a:normAutofit/>
          </a:bodyPr>
          <a:lstStyle/>
          <a:p>
            <a:pPr marL="274320" lvl="1" indent="0" algn="just">
              <a:buNone/>
            </a:pPr>
            <a:r>
              <a:rPr lang="vi-VN" sz="2800" dirty="0">
                <a:solidFill>
                  <a:schemeClr val="tx1"/>
                </a:solidFill>
                <a:latin typeface="Times New Roman" panose="02020603050405020304" pitchFamily="18" charset="0"/>
                <a:cs typeface="Times New Roman" panose="02020603050405020304" pitchFamily="18" charset="0"/>
              </a:rPr>
              <a:t>Ngày xửa, ngày xưa có </a:t>
            </a:r>
            <a:r>
              <a:rPr lang="vi-VN" sz="2800" b="1" dirty="0">
                <a:solidFill>
                  <a:schemeClr val="tx1"/>
                </a:solidFill>
                <a:latin typeface="Times New Roman" panose="02020603050405020304" pitchFamily="18" charset="0"/>
                <a:cs typeface="Times New Roman" panose="02020603050405020304" pitchFamily="18" charset="0"/>
              </a:rPr>
              <a:t>hai ông bà già </a:t>
            </a:r>
            <a:r>
              <a:rPr lang="vi-VN" sz="2800" dirty="0">
                <a:solidFill>
                  <a:schemeClr val="tx1"/>
                </a:solidFill>
                <a:latin typeface="Times New Roman" panose="02020603050405020304" pitchFamily="18" charset="0"/>
                <a:cs typeface="Times New Roman" panose="02020603050405020304" pitchFamily="18" charset="0"/>
              </a:rPr>
              <a:t>và một </a:t>
            </a:r>
            <a:r>
              <a:rPr lang="vi-VN" sz="2800" b="1" dirty="0">
                <a:solidFill>
                  <a:schemeClr val="tx1"/>
                </a:solidFill>
                <a:latin typeface="Times New Roman" panose="02020603050405020304" pitchFamily="18" charset="0"/>
                <a:cs typeface="Times New Roman" panose="02020603050405020304" pitchFamily="18" charset="0"/>
              </a:rPr>
              <a:t>cô cháu gái </a:t>
            </a:r>
            <a:r>
              <a:rPr lang="vi-VN" sz="2800" dirty="0">
                <a:solidFill>
                  <a:schemeClr val="tx1"/>
                </a:solidFill>
                <a:latin typeface="Times New Roman" panose="02020603050405020304" pitchFamily="18" charset="0"/>
                <a:cs typeface="Times New Roman" panose="02020603050405020304" pitchFamily="18" charset="0"/>
              </a:rPr>
              <a:t>sống trong ngôi nhà bằng gỗ bên cạnh mảnh vườn xinh xắn. Trong nhà còn có </a:t>
            </a:r>
            <a:r>
              <a:rPr lang="vi-VN" sz="2800" b="1" dirty="0">
                <a:solidFill>
                  <a:schemeClr val="tx1"/>
                </a:solidFill>
                <a:latin typeface="Times New Roman" panose="02020603050405020304" pitchFamily="18" charset="0"/>
                <a:cs typeface="Times New Roman" panose="02020603050405020304" pitchFamily="18" charset="0"/>
              </a:rPr>
              <a:t>một con Chó</a:t>
            </a:r>
            <a:r>
              <a:rPr lang="vi-VN" sz="2800"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một con Mèo </a:t>
            </a:r>
            <a:r>
              <a:rPr lang="vi-VN" sz="2800" dirty="0">
                <a:solidFill>
                  <a:schemeClr val="tx1"/>
                </a:solidFill>
                <a:latin typeface="Times New Roman" panose="02020603050405020304" pitchFamily="18" charset="0"/>
                <a:cs typeface="Times New Roman" panose="02020603050405020304" pitchFamily="18" charset="0"/>
              </a:rPr>
              <a:t>và </a:t>
            </a:r>
            <a:r>
              <a:rPr lang="vi-VN" sz="2800" b="1" dirty="0">
                <a:solidFill>
                  <a:schemeClr val="tx1"/>
                </a:solidFill>
                <a:latin typeface="Times New Roman" panose="02020603050405020304" pitchFamily="18" charset="0"/>
                <a:cs typeface="Times New Roman" panose="02020603050405020304" pitchFamily="18" charset="0"/>
              </a:rPr>
              <a:t>một chú Chuột nhắt</a:t>
            </a:r>
            <a:r>
              <a:rPr lang="vi-VN" sz="2800" dirty="0">
                <a:solidFill>
                  <a:schemeClr val="tx1"/>
                </a:solidFill>
                <a:latin typeface="Times New Roman" panose="02020603050405020304" pitchFamily="18" charset="0"/>
                <a:cs typeface="Times New Roman" panose="02020603050405020304" pitchFamily="18" charset="0"/>
              </a:rPr>
              <a:t>.</a:t>
            </a:r>
          </a:p>
          <a:p>
            <a:pPr marL="274320" lvl="1" indent="0" algn="just">
              <a:buNone/>
            </a:pPr>
            <a:r>
              <a:rPr lang="vi-VN" sz="2800" dirty="0">
                <a:solidFill>
                  <a:schemeClr val="tx1"/>
                </a:solidFill>
                <a:latin typeface="Times New Roman" panose="02020603050405020304" pitchFamily="18" charset="0"/>
                <a:cs typeface="Times New Roman" panose="02020603050405020304" pitchFamily="18" charset="0"/>
              </a:rPr>
              <a:t>Một hôm, ông già mang về một cây củ cải nhỏ trồng trong vườn. Ngày ngày, ông ra sức chăm chút cho cây. Chẳng bao lâu nó đã trở thành một cây cải khổng lồ, to chưa từng thấy.</a:t>
            </a:r>
          </a:p>
          <a:p>
            <a:pPr marL="274320" lvl="1" indent="0" algn="just">
              <a:buNone/>
            </a:pPr>
            <a:r>
              <a:rPr lang="vi-VN" sz="2800" dirty="0">
                <a:solidFill>
                  <a:schemeClr val="tx1"/>
                </a:solidFill>
                <a:latin typeface="Times New Roman" panose="02020603050405020304" pitchFamily="18" charset="0"/>
                <a:cs typeface="Times New Roman" panose="02020603050405020304" pitchFamily="18" charset="0"/>
              </a:rPr>
              <a:t>Một buổi sáng, ông già ra vườn định nhổ củ cải về cho bà và cháu gái. Ông nhổ mãi, nhổ mãi mà cây cải vẫn không hề nhúc nhích. </a:t>
            </a:r>
          </a:p>
          <a:p>
            <a:pPr marL="274320" lvl="1" indent="0" algn="just">
              <a:buNone/>
            </a:pPr>
            <a:r>
              <a:rPr lang="vi-VN" sz="2800" dirty="0">
                <a:solidFill>
                  <a:schemeClr val="tx1"/>
                </a:solidFill>
                <a:latin typeface="Times New Roman" panose="02020603050405020304" pitchFamily="18" charset="0"/>
                <a:cs typeface="Times New Roman" panose="02020603050405020304" pitchFamily="18" charset="0"/>
              </a:rPr>
              <a:t>Em hãy giúp ông gọi những thành viên trong nhà ra để giúp ông nhổ củ cải bằng cách trả lời đúng các câu hỏi.</a:t>
            </a:r>
          </a:p>
          <a:p>
            <a:pPr marL="274320" lvl="1" indent="0" algn="just">
              <a:buNone/>
            </a:pPr>
            <a:r>
              <a:rPr lang="vi-VN" sz="2800" dirty="0">
                <a:solidFill>
                  <a:schemeClr val="tx1"/>
                </a:solidFill>
                <a:latin typeface="Times New Roman" panose="02020603050405020304" pitchFamily="18" charset="0"/>
                <a:cs typeface="Times New Roman" panose="02020603050405020304" pitchFamily="18" charset="0"/>
              </a:rPr>
              <a:t>Với mỗi câu trả lời đúng tương ứng với gọi được một th</a:t>
            </a:r>
            <a:r>
              <a:rPr lang="en-US" sz="2800" dirty="0">
                <a:solidFill>
                  <a:schemeClr val="tx1"/>
                </a:solidFill>
                <a:latin typeface="Times New Roman" panose="02020603050405020304" pitchFamily="18" charset="0"/>
                <a:cs typeface="Times New Roman" panose="02020603050405020304" pitchFamily="18" charset="0"/>
              </a:rPr>
              <a:t>à</a:t>
            </a:r>
            <a:r>
              <a:rPr lang="vi-VN" sz="2800" dirty="0">
                <a:solidFill>
                  <a:schemeClr val="tx1"/>
                </a:solidFill>
                <a:latin typeface="Times New Roman" panose="02020603050405020304" pitchFamily="18" charset="0"/>
                <a:cs typeface="Times New Roman" panose="02020603050405020304" pitchFamily="18" charset="0"/>
              </a:rPr>
              <a:t>nh viên tới giúp.</a:t>
            </a:r>
          </a:p>
        </p:txBody>
      </p:sp>
      <p:pic>
        <p:nvPicPr>
          <p:cNvPr id="3074"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6200" y="1"/>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367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ná»n vÆ°á»n hoáº¡t hÃ¬nh"/>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6824"/>
            <a:ext cx="12192000" cy="68511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782911" y="4039869"/>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058188" y="429589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3547326" y="457166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5" name="meo"/>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6133075" y="4812566"/>
            <a:ext cx="1609524" cy="1209524"/>
          </a:xfrm>
          <a:prstGeom prst="rect">
            <a:avLst/>
          </a:prstGeom>
        </p:spPr>
      </p:pic>
      <p:pic>
        <p:nvPicPr>
          <p:cNvPr id="6" name="cho"/>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5131489" y="4669013"/>
            <a:ext cx="1828571" cy="1590476"/>
          </a:xfrm>
          <a:prstGeom prst="rect">
            <a:avLst/>
          </a:prstGeom>
        </p:spPr>
      </p:pic>
      <p:pic>
        <p:nvPicPr>
          <p:cNvPr id="7" name="chau"/>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4173702" y="3551046"/>
            <a:ext cx="1552381" cy="2590476"/>
          </a:xfrm>
          <a:prstGeom prst="rect">
            <a:avLst/>
          </a:prstGeom>
        </p:spPr>
      </p:pic>
      <p:pic>
        <p:nvPicPr>
          <p:cNvPr id="8" name="Ảnh 7"/>
          <p:cNvPicPr>
            <a:picLocks noChangeAspect="1"/>
          </p:cNvPicPr>
          <p:nvPr/>
        </p:nvPicPr>
        <p:blipFill rotWithShape="1">
          <a:blip r:embed="rId12">
            <a:clrChange>
              <a:clrFrom>
                <a:srgbClr val="FFFFFF"/>
              </a:clrFrom>
              <a:clrTo>
                <a:srgbClr val="FFFFFF">
                  <a:alpha val="0"/>
                </a:srgbClr>
              </a:clrTo>
            </a:clrChange>
          </a:blip>
          <a:srcRect l="11472" r="4308"/>
          <a:stretch/>
        </p:blipFill>
        <p:spPr>
          <a:xfrm flipH="1">
            <a:off x="3548566" y="5548352"/>
            <a:ext cx="457200" cy="638095"/>
          </a:xfrm>
          <a:prstGeom prst="rect">
            <a:avLst/>
          </a:prstGeom>
        </p:spPr>
      </p:pic>
      <p:pic>
        <p:nvPicPr>
          <p:cNvPr id="9" name="ba"/>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3133452" y="3512667"/>
            <a:ext cx="1857143" cy="2971429"/>
          </a:xfrm>
          <a:prstGeom prst="rect">
            <a:avLst/>
          </a:prstGeom>
        </p:spPr>
      </p:pic>
      <p:pic>
        <p:nvPicPr>
          <p:cNvPr id="10" name="Ảnh 9"/>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0" b="89426" l="2740" r="98973">
                        <a14:foregroundMark x1="60959" y1="26284" x2="60959" y2="26284"/>
                        <a14:foregroundMark x1="69521" y1="27795" x2="69521" y2="27795"/>
                        <a14:foregroundMark x1="79452" y1="13897" x2="79452" y2="13897"/>
                        <a14:foregroundMark x1="82192" y1="16012" x2="82192" y2="16012"/>
                        <a14:foregroundMark x1="70205" y1="27492" x2="70205" y2="27492"/>
                        <a14:foregroundMark x1="57534" y1="28701" x2="57534" y2="28701"/>
                        <a14:foregroundMark x1="67466" y1="2719" x2="67466" y2="2719"/>
                      </a14:backgroundRemoval>
                    </a14:imgEffect>
                  </a14:imgLayer>
                </a14:imgProps>
              </a:ext>
            </a:extLst>
          </a:blip>
          <a:stretch>
            <a:fillRect/>
          </a:stretch>
        </p:blipFill>
        <p:spPr>
          <a:xfrm>
            <a:off x="1570363" y="3429000"/>
            <a:ext cx="2323531" cy="3415352"/>
          </a:xfrm>
          <a:prstGeom prst="rect">
            <a:avLst/>
          </a:prstGeom>
        </p:spPr>
      </p:pic>
      <p:pic>
        <p:nvPicPr>
          <p:cNvPr id="11" name="chuot"/>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Effect>
                      <a14:saturation sat="33000"/>
                    </a14:imgEffect>
                  </a14:imgLayer>
                </a14:imgProps>
              </a:ext>
            </a:extLst>
          </a:blip>
          <a:stretch>
            <a:fillRect/>
          </a:stretch>
        </p:blipFill>
        <p:spPr>
          <a:xfrm>
            <a:off x="7250153" y="4998380"/>
            <a:ext cx="1019048" cy="990476"/>
          </a:xfrm>
          <a:prstGeom prst="rect">
            <a:avLst/>
          </a:prstGeom>
        </p:spPr>
      </p:pic>
      <p:pic>
        <p:nvPicPr>
          <p:cNvPr id="12" name="Picture 2" descr="Káº¿t quáº£ hÃ¬nh áº£nh cho rau hoáº¡t hÃ¬nh"/>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7844366" y="3945421"/>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rau hoáº¡t hÃ¬nh"/>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463035" y="4326115"/>
            <a:ext cx="713912" cy="5303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rau hoáº¡t hÃ¬nh"/>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009849" y="4732616"/>
            <a:ext cx="679171" cy="504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rau hoáº¡t hÃ¬nh"/>
          <p:cNvPicPr>
            <a:picLocks noChangeAspect="1" noChangeArrowheads="1"/>
          </p:cNvPicPr>
          <p:nvPr/>
        </p:nvPicPr>
        <p:blipFill rotWithShape="1">
          <a:blip r:embed="rId23"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388241" y="5136676"/>
            <a:ext cx="788838" cy="5859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rau hoáº¡t hÃ¬nh"/>
          <p:cNvPicPr>
            <a:picLocks noChangeAspect="1" noChangeArrowheads="1"/>
          </p:cNvPicPr>
          <p:nvPr/>
        </p:nvPicPr>
        <p:blipFill rotWithShape="1">
          <a:blip r:embed="rId24"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76200" y="5715001"/>
            <a:ext cx="949745" cy="705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rau hoáº¡t hÃ¬nh"/>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604156" y="3958639"/>
            <a:ext cx="552014" cy="4100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rau hoáº¡t hÃ¬nh"/>
          <p:cNvPicPr>
            <a:picLocks noChangeAspect="1" noChangeArrowheads="1"/>
          </p:cNvPicPr>
          <p:nvPr/>
        </p:nvPicPr>
        <p:blipFill rotWithShape="1">
          <a:blip r:embed="rId27" cstate="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286942" y="4297161"/>
            <a:ext cx="586189" cy="435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rau hoáº¡t hÃ¬nh"/>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23760" y="4621259"/>
            <a:ext cx="639440" cy="47501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0" y="-19240"/>
            <a:ext cx="12192000" cy="146231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pic>
        <p:nvPicPr>
          <p:cNvPr id="25" name="omeo">
            <a:hlinkClick r:id="rId30"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7559951" y="670618"/>
            <a:ext cx="989301" cy="743439"/>
          </a:xfrm>
          <a:prstGeom prst="rect">
            <a:avLst/>
          </a:prstGeom>
        </p:spPr>
      </p:pic>
      <p:pic>
        <p:nvPicPr>
          <p:cNvPr id="26" name="ocho">
            <a:hlinkClick r:id="rId31"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6485062" y="479126"/>
            <a:ext cx="1074889" cy="934930"/>
          </a:xfrm>
          <a:prstGeom prst="rect">
            <a:avLst/>
          </a:prstGeom>
        </p:spPr>
      </p:pic>
      <p:pic>
        <p:nvPicPr>
          <p:cNvPr id="27" name="ogai">
            <a:hlinkClick r:id="rId32"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5409685" y="172772"/>
            <a:ext cx="776865" cy="1296364"/>
          </a:xfrm>
          <a:prstGeom prst="rect">
            <a:avLst/>
          </a:prstGeom>
        </p:spPr>
      </p:pic>
      <p:pic>
        <p:nvPicPr>
          <p:cNvPr id="28" name="0ba">
            <a:hlinkClick r:id="rId33" action="ppaction://hlinksldjump"/>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4349061" y="1"/>
            <a:ext cx="929378" cy="1487005"/>
          </a:xfrm>
          <a:prstGeom prst="rect">
            <a:avLst/>
          </a:prstGeom>
        </p:spPr>
      </p:pic>
      <p:pic>
        <p:nvPicPr>
          <p:cNvPr id="29" name="ochuot">
            <a:hlinkClick r:id="rId34"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Effect>
                      <a14:saturation sat="33000"/>
                    </a14:imgEffect>
                  </a14:imgLayer>
                </a14:imgProps>
              </a:ext>
            </a:extLst>
          </a:blip>
          <a:stretch>
            <a:fillRect/>
          </a:stretch>
        </p:blipFill>
        <p:spPr>
          <a:xfrm>
            <a:off x="8711573" y="670618"/>
            <a:ext cx="708538" cy="688673"/>
          </a:xfrm>
          <a:prstGeom prst="rect">
            <a:avLst/>
          </a:prstGeom>
        </p:spPr>
      </p:pic>
      <p:pic>
        <p:nvPicPr>
          <p:cNvPr id="3074" name="Picture 2" descr="HÃ¬nh áº£nh cÃ³ liÃªn quan">
            <a:hlinkClick r:id="rId35" action="ppaction://hlinksldjump"/>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147" y="-4591"/>
            <a:ext cx="1563747" cy="167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4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2" presetClass="exit" presetSubtype="4" fill="hold" nodeType="clickEffect">
                                  <p:stCondLst>
                                    <p:cond delay="0"/>
                                  </p:stCondLst>
                                  <p:childTnLst>
                                    <p:anim calcmode="lin" valueType="num">
                                      <p:cBhvr additive="base">
                                        <p:cTn id="14" dur="500"/>
                                        <p:tgtEl>
                                          <p:spTgt spid="28"/>
                                        </p:tgtEl>
                                        <p:attrNameLst>
                                          <p:attrName>ppt_y</p:attrName>
                                        </p:attrNameLst>
                                      </p:cBhvr>
                                      <p:tavLst>
                                        <p:tav tm="0">
                                          <p:val>
                                            <p:strVal val="#ppt_y"/>
                                          </p:val>
                                        </p:tav>
                                        <p:tav tm="100000">
                                          <p:val>
                                            <p:strVal val="#ppt_y+#ppt_h*1.125000"/>
                                          </p:val>
                                        </p:tav>
                                      </p:tavLst>
                                    </p:anim>
                                    <p:animEffect transition="out" filter="wipe(down)">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clickEffect">
                                  <p:stCondLst>
                                    <p:cond delay="0"/>
                                  </p:stCondLst>
                                  <p:childTnLst>
                                    <p:anim calcmode="lin" valueType="num">
                                      <p:cBhvr additive="base">
                                        <p:cTn id="27" dur="500"/>
                                        <p:tgtEl>
                                          <p:spTgt spid="27"/>
                                        </p:tgtEl>
                                        <p:attrNameLst>
                                          <p:attrName>ppt_y</p:attrName>
                                        </p:attrNameLst>
                                      </p:cBhvr>
                                      <p:tavLst>
                                        <p:tav tm="0">
                                          <p:val>
                                            <p:strVal val="#ppt_y"/>
                                          </p:val>
                                        </p:tav>
                                        <p:tav tm="100000">
                                          <p:val>
                                            <p:strVal val="#ppt_y+#ppt_h*1.125000"/>
                                          </p:val>
                                        </p:tav>
                                      </p:tavLst>
                                    </p:anim>
                                    <p:animEffect transition="out" filter="wipe(down)">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par>
                          <p:cTn id="30" fill="hold">
                            <p:stCondLst>
                              <p:cond delay="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2" presetClass="exit" presetSubtype="4" fill="hold" nodeType="clickEffect">
                                  <p:stCondLst>
                                    <p:cond delay="0"/>
                                  </p:stCondLst>
                                  <p:childTnLst>
                                    <p:anim calcmode="lin" valueType="num">
                                      <p:cBhvr additive="base">
                                        <p:cTn id="40" dur="500"/>
                                        <p:tgtEl>
                                          <p:spTgt spid="26"/>
                                        </p:tgtEl>
                                        <p:attrNameLst>
                                          <p:attrName>ppt_y</p:attrName>
                                        </p:attrNameLst>
                                      </p:cBhvr>
                                      <p:tavLst>
                                        <p:tav tm="0">
                                          <p:val>
                                            <p:strVal val="#ppt_y"/>
                                          </p:val>
                                        </p:tav>
                                        <p:tav tm="100000">
                                          <p:val>
                                            <p:strVal val="#ppt_y+#ppt_h*1.125000"/>
                                          </p:val>
                                        </p:tav>
                                      </p:tavLst>
                                    </p:anim>
                                    <p:animEffect transition="out" filter="wipe(down)">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5"/>
                                        </p:tgtEl>
                                        <p:attrNameLst>
                                          <p:attrName>ppt_y</p:attrName>
                                        </p:attrNameLst>
                                      </p:cBhvr>
                                      <p:tavLst>
                                        <p:tav tm="0">
                                          <p:val>
                                            <p:strVal val="#ppt_y"/>
                                          </p:val>
                                        </p:tav>
                                        <p:tav tm="100000">
                                          <p:val>
                                            <p:strVal val="#ppt_y+#ppt_h*1.125000"/>
                                          </p:val>
                                        </p:tav>
                                      </p:tavLst>
                                    </p:anim>
                                    <p:animEffect transition="out" filter="wipe(dow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p:stCondLst>
                              <p:cond delay="500"/>
                            </p:stCondLst>
                            <p:childTnLst>
                              <p:par>
                                <p:cTn id="57" presetID="47"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2" presetClass="exit" presetSubtype="4" fill="hold" nodeType="clickEffect">
                                  <p:stCondLst>
                                    <p:cond delay="0"/>
                                  </p:stCondLst>
                                  <p:childTnLst>
                                    <p:anim calcmode="lin" valueType="num">
                                      <p:cBhvr additive="base">
                                        <p:cTn id="66" dur="500"/>
                                        <p:tgtEl>
                                          <p:spTgt spid="29"/>
                                        </p:tgtEl>
                                        <p:attrNameLst>
                                          <p:attrName>ppt_y</p:attrName>
                                        </p:attrNameLst>
                                      </p:cBhvr>
                                      <p:tavLst>
                                        <p:tav tm="0">
                                          <p:val>
                                            <p:strVal val="#ppt_y"/>
                                          </p:val>
                                        </p:tav>
                                        <p:tav tm="100000">
                                          <p:val>
                                            <p:strVal val="#ppt_y+#ppt_h*1.125000"/>
                                          </p:val>
                                        </p:tav>
                                      </p:tavLst>
                                    </p:anim>
                                    <p:animEffect transition="out" filter="wipe(down)">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500"/>
                            </p:stCondLst>
                            <p:childTnLst>
                              <p:par>
                                <p:cTn id="70" presetID="47"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Nhóm 5"/>
          <p:cNvGrpSpPr/>
          <p:nvPr/>
        </p:nvGrpSpPr>
        <p:grpSpPr>
          <a:xfrm>
            <a:off x="0" y="-39885"/>
            <a:ext cx="12192000" cy="3220963"/>
            <a:chOff x="914400" y="76200"/>
            <a:chExt cx="8178798" cy="2149531"/>
          </a:xfrm>
        </p:grpSpPr>
        <p:sp>
          <p:nvSpPr>
            <p:cNvPr id="4" name="Rectangle 3"/>
            <p:cNvSpPr/>
            <p:nvPr/>
          </p:nvSpPr>
          <p:spPr>
            <a:xfrm>
              <a:off x="914400" y="76200"/>
              <a:ext cx="8178798" cy="214953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93775" y="457200"/>
              <a:ext cx="7921625" cy="1768531"/>
            </a:xfrm>
            <a:prstGeom prst="rect">
              <a:avLst/>
            </a:prstGeom>
            <a:noFill/>
          </p:spPr>
          <p:txBody>
            <a:bodyPr wrap="square" rtlCol="0">
              <a:spAutoFit/>
            </a:bodyPr>
            <a:lstStyle/>
            <a:p>
              <a:endParaRPr lang="en-US" sz="4000" dirty="0">
                <a:solidFill>
                  <a:srgbClr val="FFFF00"/>
                </a:solidFill>
              </a:endParaRPr>
            </a:p>
            <a:p>
              <a:r>
                <a:rPr lang="en-US" sz="4000" dirty="0"/>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p>
            <a:p>
              <a:pPr algn="ctr"/>
              <a:endParaRPr lang="en-US" sz="4000" dirty="0">
                <a:solidFill>
                  <a:srgbClr val="FFFF00"/>
                </a:solidFill>
              </a:endParaRPr>
            </a:p>
            <a:p>
              <a:pPr algn="ctr"/>
              <a:endParaRPr lang="en-US" sz="4000" dirty="0">
                <a:solidFill>
                  <a:srgbClr val="FFFF00"/>
                </a:solidFill>
              </a:endParaRPr>
            </a:p>
          </p:txBody>
        </p:sp>
      </p:grpSp>
      <p:sp>
        <p:nvSpPr>
          <p:cNvPr id="36" name="Rectangle 3"/>
          <p:cNvSpPr/>
          <p:nvPr/>
        </p:nvSpPr>
        <p:spPr>
          <a:xfrm>
            <a:off x="0" y="3181078"/>
            <a:ext cx="12191999" cy="367692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p>
        </p:txBody>
      </p:sp>
      <p:pic>
        <p:nvPicPr>
          <p:cNvPr id="7" name="Picture 2" descr="Káº¿t quáº£ hÃ¬nh áº£nh cho cá»§ cáº£i hoáº¡t hÃ¬nh">
            <a:hlinkClick r:id="rId5" action="ppaction://hlinksldjump"/>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0" y="-39885"/>
            <a:ext cx="1295400" cy="1295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2698188666"/>
              </p:ext>
            </p:extLst>
          </p:nvPr>
        </p:nvGraphicFramePr>
        <p:xfrm>
          <a:off x="5181600" y="780711"/>
          <a:ext cx="2397126" cy="1786949"/>
        </p:xfrm>
        <a:graphic>
          <a:graphicData uri="http://schemas.openxmlformats.org/presentationml/2006/ole">
            <mc:AlternateContent xmlns:mc="http://schemas.openxmlformats.org/markup-compatibility/2006">
              <mc:Choice xmlns:v="urn:schemas-microsoft-com:vml" Requires="v">
                <p:oleObj name="Equation" r:id="rId7" imgW="698400" imgH="520560" progId="Equation.DSMT4">
                  <p:embed/>
                </p:oleObj>
              </mc:Choice>
              <mc:Fallback>
                <p:oleObj name="Equation" r:id="rId7" imgW="698400" imgH="520560" progId="Equation.DSMT4">
                  <p:embed/>
                  <p:pic>
                    <p:nvPicPr>
                      <p:cNvPr id="0" name=""/>
                      <p:cNvPicPr/>
                      <p:nvPr/>
                    </p:nvPicPr>
                    <p:blipFill>
                      <a:blip r:embed="rId8"/>
                      <a:stretch>
                        <a:fillRect/>
                      </a:stretch>
                    </p:blipFill>
                    <p:spPr>
                      <a:xfrm>
                        <a:off x="5181600" y="780711"/>
                        <a:ext cx="2397126" cy="178694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63649036"/>
              </p:ext>
            </p:extLst>
          </p:nvPr>
        </p:nvGraphicFramePr>
        <p:xfrm>
          <a:off x="2057400" y="3962400"/>
          <a:ext cx="7255226" cy="1600200"/>
        </p:xfrm>
        <a:graphic>
          <a:graphicData uri="http://schemas.openxmlformats.org/presentationml/2006/ole">
            <mc:AlternateContent xmlns:mc="http://schemas.openxmlformats.org/markup-compatibility/2006">
              <mc:Choice xmlns:v="urn:schemas-microsoft-com:vml" Requires="v">
                <p:oleObj name="Equation" r:id="rId9" imgW="2331342" imgH="514021" progId="Equation.DSMT4">
                  <p:embed/>
                </p:oleObj>
              </mc:Choice>
              <mc:Fallback>
                <p:oleObj name="Equation" r:id="rId9" imgW="2331342" imgH="514021" progId="Equation.DSMT4">
                  <p:embed/>
                  <p:pic>
                    <p:nvPicPr>
                      <p:cNvPr id="0" name=""/>
                      <p:cNvPicPr/>
                      <p:nvPr/>
                    </p:nvPicPr>
                    <p:blipFill>
                      <a:blip r:embed="rId10"/>
                      <a:stretch>
                        <a:fillRect/>
                      </a:stretch>
                    </p:blipFill>
                    <p:spPr>
                      <a:xfrm>
                        <a:off x="2057400" y="3962400"/>
                        <a:ext cx="7255226" cy="1600200"/>
                      </a:xfrm>
                      <a:prstGeom prst="rect">
                        <a:avLst/>
                      </a:prstGeom>
                    </p:spPr>
                  </p:pic>
                </p:oleObj>
              </mc:Fallback>
            </mc:AlternateContent>
          </a:graphicData>
        </a:graphic>
      </p:graphicFrame>
      <p:sp>
        <p:nvSpPr>
          <p:cNvPr id="9" name="Octagon 8">
            <a:extLst>
              <a:ext uri="{FF2B5EF4-FFF2-40B4-BE49-F238E27FC236}">
                <a16:creationId xmlns:a16="http://schemas.microsoft.com/office/drawing/2014/main" id="{BEEB171C-2D8D-3031-1F11-C675FCC9910A}"/>
              </a:ext>
            </a:extLst>
          </p:cNvPr>
          <p:cNvSpPr/>
          <p:nvPr/>
        </p:nvSpPr>
        <p:spPr>
          <a:xfrm>
            <a:off x="10692229" y="11004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0</a:t>
            </a:r>
          </a:p>
        </p:txBody>
      </p:sp>
      <p:sp>
        <p:nvSpPr>
          <p:cNvPr id="10" name="Octagon 9">
            <a:extLst>
              <a:ext uri="{FF2B5EF4-FFF2-40B4-BE49-F238E27FC236}">
                <a16:creationId xmlns:a16="http://schemas.microsoft.com/office/drawing/2014/main" id="{20FFFF4F-0971-7A5B-1011-BBA39AEE00DB}"/>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a:t>
            </a:r>
          </a:p>
        </p:txBody>
      </p:sp>
      <p:sp>
        <p:nvSpPr>
          <p:cNvPr id="11" name="Octagon 10">
            <a:extLst>
              <a:ext uri="{FF2B5EF4-FFF2-40B4-BE49-F238E27FC236}">
                <a16:creationId xmlns:a16="http://schemas.microsoft.com/office/drawing/2014/main" id="{6708EC42-4A0B-DC38-C687-16C1C3A147DA}"/>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a:t>
            </a:r>
          </a:p>
        </p:txBody>
      </p:sp>
      <p:sp>
        <p:nvSpPr>
          <p:cNvPr id="12" name="Octagon 11">
            <a:extLst>
              <a:ext uri="{FF2B5EF4-FFF2-40B4-BE49-F238E27FC236}">
                <a16:creationId xmlns:a16="http://schemas.microsoft.com/office/drawing/2014/main" id="{467FBBBB-8DDC-3E51-0C48-FD964AB34071}"/>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a:t>
            </a:r>
          </a:p>
        </p:txBody>
      </p:sp>
      <p:sp>
        <p:nvSpPr>
          <p:cNvPr id="13" name="Octagon 12">
            <a:extLst>
              <a:ext uri="{FF2B5EF4-FFF2-40B4-BE49-F238E27FC236}">
                <a16:creationId xmlns:a16="http://schemas.microsoft.com/office/drawing/2014/main" id="{016A8168-8D44-71CF-9AB3-892D6BD59089}"/>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4</a:t>
            </a:r>
          </a:p>
        </p:txBody>
      </p:sp>
      <p:sp>
        <p:nvSpPr>
          <p:cNvPr id="14" name="Octagon 13">
            <a:extLst>
              <a:ext uri="{FF2B5EF4-FFF2-40B4-BE49-F238E27FC236}">
                <a16:creationId xmlns:a16="http://schemas.microsoft.com/office/drawing/2014/main" id="{ED4C5CB7-98A7-74B5-0187-3D76EA54091A}"/>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5</a:t>
            </a:r>
          </a:p>
        </p:txBody>
      </p:sp>
      <p:sp>
        <p:nvSpPr>
          <p:cNvPr id="15" name="Octagon 14">
            <a:extLst>
              <a:ext uri="{FF2B5EF4-FFF2-40B4-BE49-F238E27FC236}">
                <a16:creationId xmlns:a16="http://schemas.microsoft.com/office/drawing/2014/main" id="{2F8FC325-B6F7-85F7-41DF-AAE7CE55AA75}"/>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6</a:t>
            </a:r>
          </a:p>
        </p:txBody>
      </p:sp>
      <p:sp>
        <p:nvSpPr>
          <p:cNvPr id="16" name="Octagon 15">
            <a:extLst>
              <a:ext uri="{FF2B5EF4-FFF2-40B4-BE49-F238E27FC236}">
                <a16:creationId xmlns:a16="http://schemas.microsoft.com/office/drawing/2014/main" id="{2F1D436D-9A80-29CB-CEE8-B336243D4867}"/>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7</a:t>
            </a:r>
          </a:p>
        </p:txBody>
      </p:sp>
      <p:sp>
        <p:nvSpPr>
          <p:cNvPr id="17" name="Octagon 16">
            <a:extLst>
              <a:ext uri="{FF2B5EF4-FFF2-40B4-BE49-F238E27FC236}">
                <a16:creationId xmlns:a16="http://schemas.microsoft.com/office/drawing/2014/main" id="{2403C5AE-22E7-1C72-991F-660C6791AF2D}"/>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8</a:t>
            </a:r>
          </a:p>
        </p:txBody>
      </p:sp>
      <p:sp>
        <p:nvSpPr>
          <p:cNvPr id="18" name="Octagon 17">
            <a:extLst>
              <a:ext uri="{FF2B5EF4-FFF2-40B4-BE49-F238E27FC236}">
                <a16:creationId xmlns:a16="http://schemas.microsoft.com/office/drawing/2014/main" id="{A628E001-6ABD-B436-7CAD-A4F2E58CA6CB}"/>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9</a:t>
            </a:r>
          </a:p>
        </p:txBody>
      </p:sp>
      <p:sp>
        <p:nvSpPr>
          <p:cNvPr id="19" name="Octagon 18">
            <a:extLst>
              <a:ext uri="{FF2B5EF4-FFF2-40B4-BE49-F238E27FC236}">
                <a16:creationId xmlns:a16="http://schemas.microsoft.com/office/drawing/2014/main" id="{F4E53B3C-0EEB-0D01-92A6-E84CC934A749}"/>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10</a:t>
            </a:r>
          </a:p>
        </p:txBody>
      </p:sp>
      <p:sp>
        <p:nvSpPr>
          <p:cNvPr id="20" name="Octagon 19">
            <a:extLst>
              <a:ext uri="{FF2B5EF4-FFF2-40B4-BE49-F238E27FC236}">
                <a16:creationId xmlns:a16="http://schemas.microsoft.com/office/drawing/2014/main" id="{BDF87F9E-7632-6AC9-D80A-087A238DBB0A}"/>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11</a:t>
            </a:r>
          </a:p>
        </p:txBody>
      </p:sp>
      <p:sp>
        <p:nvSpPr>
          <p:cNvPr id="21" name="Octagon 20">
            <a:extLst>
              <a:ext uri="{FF2B5EF4-FFF2-40B4-BE49-F238E27FC236}">
                <a16:creationId xmlns:a16="http://schemas.microsoft.com/office/drawing/2014/main" id="{615B6D09-F09A-6409-2875-F21199286318}"/>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12</a:t>
            </a:r>
          </a:p>
        </p:txBody>
      </p:sp>
      <p:sp>
        <p:nvSpPr>
          <p:cNvPr id="22" name="Octagon 21">
            <a:extLst>
              <a:ext uri="{FF2B5EF4-FFF2-40B4-BE49-F238E27FC236}">
                <a16:creationId xmlns:a16="http://schemas.microsoft.com/office/drawing/2014/main" id="{8D61A9D8-15DA-EB2C-21D8-4BD4A2B463FB}"/>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13</a:t>
            </a:r>
          </a:p>
        </p:txBody>
      </p:sp>
      <p:sp>
        <p:nvSpPr>
          <p:cNvPr id="23" name="Octagon 22">
            <a:extLst>
              <a:ext uri="{FF2B5EF4-FFF2-40B4-BE49-F238E27FC236}">
                <a16:creationId xmlns:a16="http://schemas.microsoft.com/office/drawing/2014/main" id="{00399B5F-EE14-FD82-6DCD-F38AD19ADF4A}"/>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14</a:t>
            </a:r>
          </a:p>
        </p:txBody>
      </p:sp>
      <p:sp>
        <p:nvSpPr>
          <p:cNvPr id="24" name="Octagon 23">
            <a:extLst>
              <a:ext uri="{FF2B5EF4-FFF2-40B4-BE49-F238E27FC236}">
                <a16:creationId xmlns:a16="http://schemas.microsoft.com/office/drawing/2014/main" id="{E88A5AFE-D800-3160-8CA9-4DBABF4CAFF2}"/>
              </a:ext>
            </a:extLst>
          </p:cNvPr>
          <p:cNvSpPr/>
          <p:nvPr/>
        </p:nvSpPr>
        <p:spPr>
          <a:xfrm>
            <a:off x="10692229" y="124788"/>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15</a:t>
            </a:r>
          </a:p>
        </p:txBody>
      </p:sp>
      <p:sp>
        <p:nvSpPr>
          <p:cNvPr id="25" name="Octagon 24">
            <a:extLst>
              <a:ext uri="{FF2B5EF4-FFF2-40B4-BE49-F238E27FC236}">
                <a16:creationId xmlns:a16="http://schemas.microsoft.com/office/drawing/2014/main" id="{A7EE1F3E-4ED9-EE6A-26DE-5A9755B59FD5}"/>
              </a:ext>
            </a:extLst>
          </p:cNvPr>
          <p:cNvSpPr/>
          <p:nvPr/>
        </p:nvSpPr>
        <p:spPr>
          <a:xfrm>
            <a:off x="10692229" y="105124"/>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16</a:t>
            </a:r>
          </a:p>
        </p:txBody>
      </p:sp>
      <p:sp>
        <p:nvSpPr>
          <p:cNvPr id="26" name="Octagon 25">
            <a:extLst>
              <a:ext uri="{FF2B5EF4-FFF2-40B4-BE49-F238E27FC236}">
                <a16:creationId xmlns:a16="http://schemas.microsoft.com/office/drawing/2014/main" id="{68B5F7BC-E67C-0A96-DCBF-46CF07039E0B}"/>
              </a:ext>
            </a:extLst>
          </p:cNvPr>
          <p:cNvSpPr/>
          <p:nvPr/>
        </p:nvSpPr>
        <p:spPr>
          <a:xfrm>
            <a:off x="10692229" y="12695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17</a:t>
            </a:r>
          </a:p>
        </p:txBody>
      </p:sp>
      <p:sp>
        <p:nvSpPr>
          <p:cNvPr id="27" name="Octagon 26">
            <a:extLst>
              <a:ext uri="{FF2B5EF4-FFF2-40B4-BE49-F238E27FC236}">
                <a16:creationId xmlns:a16="http://schemas.microsoft.com/office/drawing/2014/main" id="{53B998A5-5984-0DBE-4B03-A2D311F3E948}"/>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18</a:t>
            </a:r>
          </a:p>
        </p:txBody>
      </p:sp>
      <p:sp>
        <p:nvSpPr>
          <p:cNvPr id="28" name="Octagon 27">
            <a:extLst>
              <a:ext uri="{FF2B5EF4-FFF2-40B4-BE49-F238E27FC236}">
                <a16:creationId xmlns:a16="http://schemas.microsoft.com/office/drawing/2014/main" id="{568D5CAD-5712-DBB2-8BE8-76052E5A1658}"/>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19</a:t>
            </a:r>
          </a:p>
        </p:txBody>
      </p:sp>
      <p:sp>
        <p:nvSpPr>
          <p:cNvPr id="29" name="Octagon 28">
            <a:extLst>
              <a:ext uri="{FF2B5EF4-FFF2-40B4-BE49-F238E27FC236}">
                <a16:creationId xmlns:a16="http://schemas.microsoft.com/office/drawing/2014/main" id="{E2DBA050-5AE1-0A12-86C3-AF336A184AB0}"/>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20</a:t>
            </a:r>
          </a:p>
        </p:txBody>
      </p:sp>
      <p:sp>
        <p:nvSpPr>
          <p:cNvPr id="30" name="Octagon 29">
            <a:extLst>
              <a:ext uri="{FF2B5EF4-FFF2-40B4-BE49-F238E27FC236}">
                <a16:creationId xmlns:a16="http://schemas.microsoft.com/office/drawing/2014/main" id="{029C6F40-F9A3-AA5C-E34C-2EE34B78AC7A}"/>
              </a:ext>
            </a:extLst>
          </p:cNvPr>
          <p:cNvSpPr/>
          <p:nvPr/>
        </p:nvSpPr>
        <p:spPr>
          <a:xfrm>
            <a:off x="10692229" y="12615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21</a:t>
            </a:r>
          </a:p>
        </p:txBody>
      </p:sp>
      <p:sp>
        <p:nvSpPr>
          <p:cNvPr id="31" name="Octagon 30">
            <a:extLst>
              <a:ext uri="{FF2B5EF4-FFF2-40B4-BE49-F238E27FC236}">
                <a16:creationId xmlns:a16="http://schemas.microsoft.com/office/drawing/2014/main" id="{3A2DDE39-A93E-141C-4022-58E381E8F72B}"/>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22</a:t>
            </a:r>
          </a:p>
        </p:txBody>
      </p:sp>
      <p:sp>
        <p:nvSpPr>
          <p:cNvPr id="32" name="Octagon 31">
            <a:extLst>
              <a:ext uri="{FF2B5EF4-FFF2-40B4-BE49-F238E27FC236}">
                <a16:creationId xmlns:a16="http://schemas.microsoft.com/office/drawing/2014/main" id="{C8AE768B-DC31-EF7D-82F9-AE2B8CE4AAF9}"/>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23</a:t>
            </a:r>
          </a:p>
        </p:txBody>
      </p:sp>
      <p:sp>
        <p:nvSpPr>
          <p:cNvPr id="33" name="Octagon 32">
            <a:extLst>
              <a:ext uri="{FF2B5EF4-FFF2-40B4-BE49-F238E27FC236}">
                <a16:creationId xmlns:a16="http://schemas.microsoft.com/office/drawing/2014/main" id="{B554C784-BC29-95F7-477E-E86B524EBD64}"/>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24</a:t>
            </a:r>
          </a:p>
        </p:txBody>
      </p:sp>
      <p:sp>
        <p:nvSpPr>
          <p:cNvPr id="34" name="Octagon 33">
            <a:extLst>
              <a:ext uri="{FF2B5EF4-FFF2-40B4-BE49-F238E27FC236}">
                <a16:creationId xmlns:a16="http://schemas.microsoft.com/office/drawing/2014/main" id="{83429CBB-8333-34FF-61C2-15C4FFC20549}"/>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25</a:t>
            </a:r>
          </a:p>
        </p:txBody>
      </p:sp>
      <p:sp>
        <p:nvSpPr>
          <p:cNvPr id="35" name="Octagon 34">
            <a:extLst>
              <a:ext uri="{FF2B5EF4-FFF2-40B4-BE49-F238E27FC236}">
                <a16:creationId xmlns:a16="http://schemas.microsoft.com/office/drawing/2014/main" id="{A395AE43-A0D2-B05C-9648-862B177F4605}"/>
              </a:ext>
            </a:extLst>
          </p:cNvPr>
          <p:cNvSpPr/>
          <p:nvPr/>
        </p:nvSpPr>
        <p:spPr>
          <a:xfrm>
            <a:off x="10692229" y="134069"/>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26</a:t>
            </a:r>
          </a:p>
        </p:txBody>
      </p:sp>
      <p:sp>
        <p:nvSpPr>
          <p:cNvPr id="37" name="Octagon 36">
            <a:extLst>
              <a:ext uri="{FF2B5EF4-FFF2-40B4-BE49-F238E27FC236}">
                <a16:creationId xmlns:a16="http://schemas.microsoft.com/office/drawing/2014/main" id="{4F1A2969-BD9A-0CB7-6EAE-6A45BE430C00}"/>
              </a:ext>
            </a:extLst>
          </p:cNvPr>
          <p:cNvSpPr/>
          <p:nvPr/>
        </p:nvSpPr>
        <p:spPr>
          <a:xfrm>
            <a:off x="10692229" y="14495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27</a:t>
            </a:r>
          </a:p>
        </p:txBody>
      </p:sp>
      <p:sp>
        <p:nvSpPr>
          <p:cNvPr id="39" name="Octagon 38">
            <a:extLst>
              <a:ext uri="{FF2B5EF4-FFF2-40B4-BE49-F238E27FC236}">
                <a16:creationId xmlns:a16="http://schemas.microsoft.com/office/drawing/2014/main" id="{23B61C1E-05B0-ABA1-55E1-A757F84DF070}"/>
              </a:ext>
            </a:extLst>
          </p:cNvPr>
          <p:cNvSpPr/>
          <p:nvPr/>
        </p:nvSpPr>
        <p:spPr>
          <a:xfrm>
            <a:off x="10692229" y="11592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28</a:t>
            </a:r>
          </a:p>
        </p:txBody>
      </p:sp>
      <p:sp>
        <p:nvSpPr>
          <p:cNvPr id="40" name="Octagon 39">
            <a:extLst>
              <a:ext uri="{FF2B5EF4-FFF2-40B4-BE49-F238E27FC236}">
                <a16:creationId xmlns:a16="http://schemas.microsoft.com/office/drawing/2014/main" id="{43757B3B-7563-2D79-FC64-15758771ADB3}"/>
              </a:ext>
            </a:extLst>
          </p:cNvPr>
          <p:cNvSpPr/>
          <p:nvPr/>
        </p:nvSpPr>
        <p:spPr>
          <a:xfrm>
            <a:off x="10692229" y="118647"/>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29</a:t>
            </a:r>
          </a:p>
        </p:txBody>
      </p:sp>
      <p:sp>
        <p:nvSpPr>
          <p:cNvPr id="41" name="Octagon 40">
            <a:extLst>
              <a:ext uri="{FF2B5EF4-FFF2-40B4-BE49-F238E27FC236}">
                <a16:creationId xmlns:a16="http://schemas.microsoft.com/office/drawing/2014/main" id="{7D7F454E-82CC-D7B4-C022-08C2553489D5}"/>
              </a:ext>
            </a:extLst>
          </p:cNvPr>
          <p:cNvSpPr/>
          <p:nvPr/>
        </p:nvSpPr>
        <p:spPr>
          <a:xfrm>
            <a:off x="10692229" y="9884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5531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grpId="0" nodeType="clickEffect">
                                  <p:stCondLst>
                                    <p:cond delay="500"/>
                                  </p:stCondLst>
                                  <p:childTnLst>
                                    <p:animEffect transition="out" filter="wheel(1)">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par>
                          <p:cTn id="14" fill="hold">
                            <p:stCondLst>
                              <p:cond delay="1000"/>
                            </p:stCondLst>
                            <p:childTnLst>
                              <p:par>
                                <p:cTn id="15" presetID="21" presetClass="exit" presetSubtype="1" fill="hold" grpId="0" nodeType="afterEffect">
                                  <p:stCondLst>
                                    <p:cond delay="500"/>
                                  </p:stCondLst>
                                  <p:childTnLst>
                                    <p:animEffect transition="out" filter="wheel(1)">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par>
                          <p:cTn id="18" fill="hold">
                            <p:stCondLst>
                              <p:cond delay="2000"/>
                            </p:stCondLst>
                            <p:childTnLst>
                              <p:par>
                                <p:cTn id="19" presetID="21" presetClass="exit" presetSubtype="1" fill="hold" grpId="0" nodeType="afterEffect">
                                  <p:stCondLst>
                                    <p:cond delay="500"/>
                                  </p:stCondLst>
                                  <p:childTnLst>
                                    <p:animEffect transition="out" filter="wheel(1)">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childTnLst>
                          </p:cTn>
                        </p:par>
                        <p:par>
                          <p:cTn id="22" fill="hold">
                            <p:stCondLst>
                              <p:cond delay="3000"/>
                            </p:stCondLst>
                            <p:childTnLst>
                              <p:par>
                                <p:cTn id="23" presetID="21" presetClass="exit" presetSubtype="1" fill="hold" grpId="0" nodeType="afterEffect">
                                  <p:stCondLst>
                                    <p:cond delay="500"/>
                                  </p:stCondLst>
                                  <p:childTnLst>
                                    <p:animEffect transition="out" filter="wheel(1)">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par>
                          <p:cTn id="26" fill="hold">
                            <p:stCondLst>
                              <p:cond delay="4000"/>
                            </p:stCondLst>
                            <p:childTnLst>
                              <p:par>
                                <p:cTn id="27" presetID="21" presetClass="exit" presetSubtype="1" fill="hold" grpId="0" nodeType="afterEffect">
                                  <p:stCondLst>
                                    <p:cond delay="500"/>
                                  </p:stCondLst>
                                  <p:childTnLst>
                                    <p:animEffect transition="out" filter="wheel(1)">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par>
                          <p:cTn id="30" fill="hold">
                            <p:stCondLst>
                              <p:cond delay="5000"/>
                            </p:stCondLst>
                            <p:childTnLst>
                              <p:par>
                                <p:cTn id="31" presetID="21" presetClass="exit" presetSubtype="1" fill="hold" grpId="0" nodeType="afterEffect">
                                  <p:stCondLst>
                                    <p:cond delay="500"/>
                                  </p:stCondLst>
                                  <p:childTnLst>
                                    <p:animEffect transition="out" filter="wheel(1)">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6000"/>
                            </p:stCondLst>
                            <p:childTnLst>
                              <p:par>
                                <p:cTn id="35" presetID="21" presetClass="exit" presetSubtype="1" fill="hold" grpId="0" nodeType="afterEffect">
                                  <p:stCondLst>
                                    <p:cond delay="500"/>
                                  </p:stCondLst>
                                  <p:childTnLst>
                                    <p:animEffect transition="out" filter="wheel(1)">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par>
                          <p:cTn id="38" fill="hold">
                            <p:stCondLst>
                              <p:cond delay="7000"/>
                            </p:stCondLst>
                            <p:childTnLst>
                              <p:par>
                                <p:cTn id="39" presetID="21" presetClass="exit" presetSubtype="1" fill="hold" grpId="0" nodeType="afterEffect">
                                  <p:stCondLst>
                                    <p:cond delay="500"/>
                                  </p:stCondLst>
                                  <p:childTnLst>
                                    <p:animEffect transition="out" filter="wheel(1)">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par>
                          <p:cTn id="42" fill="hold">
                            <p:stCondLst>
                              <p:cond delay="8000"/>
                            </p:stCondLst>
                            <p:childTnLst>
                              <p:par>
                                <p:cTn id="43" presetID="21" presetClass="exit" presetSubtype="1" fill="hold" grpId="0" nodeType="afterEffect">
                                  <p:stCondLst>
                                    <p:cond delay="500"/>
                                  </p:stCondLst>
                                  <p:childTnLst>
                                    <p:animEffect transition="out" filter="wheel(1)">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childTnLst>
                          </p:cTn>
                        </p:par>
                        <p:par>
                          <p:cTn id="46" fill="hold">
                            <p:stCondLst>
                              <p:cond delay="9000"/>
                            </p:stCondLst>
                            <p:childTnLst>
                              <p:par>
                                <p:cTn id="47" presetID="21" presetClass="exit" presetSubtype="1" fill="hold" grpId="0" nodeType="afterEffect">
                                  <p:stCondLst>
                                    <p:cond delay="500"/>
                                  </p:stCondLst>
                                  <p:childTnLst>
                                    <p:animEffect transition="out" filter="wheel(1)">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par>
                          <p:cTn id="50" fill="hold">
                            <p:stCondLst>
                              <p:cond delay="10000"/>
                            </p:stCondLst>
                            <p:childTnLst>
                              <p:par>
                                <p:cTn id="51" presetID="21" presetClass="exit" presetSubtype="1" fill="hold" grpId="0" nodeType="afterEffect">
                                  <p:stCondLst>
                                    <p:cond delay="500"/>
                                  </p:stCondLst>
                                  <p:childTnLst>
                                    <p:animEffect transition="out" filter="wheel(1)">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par>
                          <p:cTn id="54" fill="hold">
                            <p:stCondLst>
                              <p:cond delay="11000"/>
                            </p:stCondLst>
                            <p:childTnLst>
                              <p:par>
                                <p:cTn id="55" presetID="21" presetClass="exit" presetSubtype="1" fill="hold" grpId="0" nodeType="afterEffect">
                                  <p:stCondLst>
                                    <p:cond delay="500"/>
                                  </p:stCondLst>
                                  <p:childTnLst>
                                    <p:animEffect transition="out" filter="wheel(1)">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par>
                          <p:cTn id="58" fill="hold">
                            <p:stCondLst>
                              <p:cond delay="12000"/>
                            </p:stCondLst>
                            <p:childTnLst>
                              <p:par>
                                <p:cTn id="59" presetID="21" presetClass="exit" presetSubtype="1" fill="hold" grpId="0" nodeType="afterEffect">
                                  <p:stCondLst>
                                    <p:cond delay="500"/>
                                  </p:stCondLst>
                                  <p:childTnLst>
                                    <p:animEffect transition="out" filter="wheel(1)">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par>
                          <p:cTn id="62" fill="hold">
                            <p:stCondLst>
                              <p:cond delay="13000"/>
                            </p:stCondLst>
                            <p:childTnLst>
                              <p:par>
                                <p:cTn id="63" presetID="21" presetClass="exit" presetSubtype="1" fill="hold" grpId="0" nodeType="afterEffect">
                                  <p:stCondLst>
                                    <p:cond delay="500"/>
                                  </p:stCondLst>
                                  <p:childTnLst>
                                    <p:animEffect transition="out" filter="wheel(1)">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childTnLst>
                          </p:cTn>
                        </p:par>
                        <p:par>
                          <p:cTn id="66" fill="hold">
                            <p:stCondLst>
                              <p:cond delay="14000"/>
                            </p:stCondLst>
                            <p:childTnLst>
                              <p:par>
                                <p:cTn id="67" presetID="21" presetClass="exit" presetSubtype="1" fill="hold" grpId="0" nodeType="afterEffect">
                                  <p:stCondLst>
                                    <p:cond delay="500"/>
                                  </p:stCondLst>
                                  <p:childTnLst>
                                    <p:animEffect transition="out" filter="wheel(1)">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par>
                          <p:cTn id="70" fill="hold">
                            <p:stCondLst>
                              <p:cond delay="15000"/>
                            </p:stCondLst>
                            <p:childTnLst>
                              <p:par>
                                <p:cTn id="71" presetID="21" presetClass="exit" presetSubtype="1" fill="hold" grpId="0" nodeType="afterEffect">
                                  <p:stCondLst>
                                    <p:cond delay="500"/>
                                  </p:stCondLst>
                                  <p:childTnLst>
                                    <p:animEffect transition="out" filter="wheel(1)">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par>
                          <p:cTn id="74" fill="hold">
                            <p:stCondLst>
                              <p:cond delay="16000"/>
                            </p:stCondLst>
                            <p:childTnLst>
                              <p:par>
                                <p:cTn id="75" presetID="21" presetClass="exit" presetSubtype="1" fill="hold" grpId="0" nodeType="afterEffect">
                                  <p:stCondLst>
                                    <p:cond delay="500"/>
                                  </p:stCondLst>
                                  <p:childTnLst>
                                    <p:animEffect transition="out" filter="wheel(1)">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par>
                          <p:cTn id="78" fill="hold">
                            <p:stCondLst>
                              <p:cond delay="17000"/>
                            </p:stCondLst>
                            <p:childTnLst>
                              <p:par>
                                <p:cTn id="79" presetID="21" presetClass="exit" presetSubtype="1" fill="hold" grpId="0" nodeType="afterEffect">
                                  <p:stCondLst>
                                    <p:cond delay="500"/>
                                  </p:stCondLst>
                                  <p:childTnLst>
                                    <p:animEffect transition="out" filter="wheel(1)">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18000"/>
                            </p:stCondLst>
                            <p:childTnLst>
                              <p:par>
                                <p:cTn id="83" presetID="21" presetClass="exit" presetSubtype="1" fill="hold" grpId="0" nodeType="afterEffect">
                                  <p:stCondLst>
                                    <p:cond delay="500"/>
                                  </p:stCondLst>
                                  <p:childTnLst>
                                    <p:animEffect transition="out" filter="wheel(1)">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par>
                          <p:cTn id="86" fill="hold">
                            <p:stCondLst>
                              <p:cond delay="19000"/>
                            </p:stCondLst>
                            <p:childTnLst>
                              <p:par>
                                <p:cTn id="87" presetID="21" presetClass="exit" presetSubtype="1" fill="hold" grpId="0" nodeType="afterEffect">
                                  <p:stCondLst>
                                    <p:cond delay="500"/>
                                  </p:stCondLst>
                                  <p:childTnLst>
                                    <p:animEffect transition="out" filter="wheel(1)">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par>
                          <p:cTn id="90" fill="hold">
                            <p:stCondLst>
                              <p:cond delay="20000"/>
                            </p:stCondLst>
                            <p:childTnLst>
                              <p:par>
                                <p:cTn id="91" presetID="21" presetClass="exit" presetSubtype="1" fill="hold" grpId="0" nodeType="afterEffect">
                                  <p:stCondLst>
                                    <p:cond delay="500"/>
                                  </p:stCondLst>
                                  <p:childTnLst>
                                    <p:animEffect transition="out" filter="wheel(1)">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par>
                          <p:cTn id="94" fill="hold">
                            <p:stCondLst>
                              <p:cond delay="21000"/>
                            </p:stCondLst>
                            <p:childTnLst>
                              <p:par>
                                <p:cTn id="95" presetID="21" presetClass="exit" presetSubtype="1" fill="hold" grpId="0" nodeType="afterEffect">
                                  <p:stCondLst>
                                    <p:cond delay="500"/>
                                  </p:stCondLst>
                                  <p:childTnLst>
                                    <p:animEffect transition="out" filter="wheel(1)">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lick.wav"/>
                                        </p:tgtEl>
                                      </p:cMediaNode>
                                    </p:audio>
                                  </p:subTnLst>
                                </p:cTn>
                              </p:par>
                            </p:childTnLst>
                          </p:cTn>
                        </p:par>
                        <p:par>
                          <p:cTn id="98" fill="hold">
                            <p:stCondLst>
                              <p:cond delay="22000"/>
                            </p:stCondLst>
                            <p:childTnLst>
                              <p:par>
                                <p:cTn id="99" presetID="21" presetClass="exit" presetSubtype="1" fill="hold" grpId="0" nodeType="afterEffect">
                                  <p:stCondLst>
                                    <p:cond delay="500"/>
                                  </p:stCondLst>
                                  <p:childTnLst>
                                    <p:animEffect transition="out" filter="wheel(1)">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childTnLst>
                          </p:cTn>
                        </p:par>
                        <p:par>
                          <p:cTn id="102" fill="hold">
                            <p:stCondLst>
                              <p:cond delay="23000"/>
                            </p:stCondLst>
                            <p:childTnLst>
                              <p:par>
                                <p:cTn id="103" presetID="21" presetClass="exit" presetSubtype="1" fill="hold" grpId="0" nodeType="afterEffect">
                                  <p:stCondLst>
                                    <p:cond delay="500"/>
                                  </p:stCondLst>
                                  <p:childTnLst>
                                    <p:animEffect transition="out" filter="wheel(1)">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par>
                          <p:cTn id="106" fill="hold">
                            <p:stCondLst>
                              <p:cond delay="24000"/>
                            </p:stCondLst>
                            <p:childTnLst>
                              <p:par>
                                <p:cTn id="107" presetID="21" presetClass="exit" presetSubtype="1" fill="hold" grpId="0" nodeType="afterEffect">
                                  <p:stCondLst>
                                    <p:cond delay="500"/>
                                  </p:stCondLst>
                                  <p:childTnLst>
                                    <p:animEffect transition="out" filter="wheel(1)">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click.wav"/>
                                        </p:tgtEl>
                                      </p:cMediaNode>
                                    </p:audio>
                                  </p:subTnLst>
                                </p:cTn>
                              </p:par>
                            </p:childTnLst>
                          </p:cTn>
                        </p:par>
                        <p:par>
                          <p:cTn id="110" fill="hold">
                            <p:stCondLst>
                              <p:cond delay="25000"/>
                            </p:stCondLst>
                            <p:childTnLst>
                              <p:par>
                                <p:cTn id="111" presetID="21" presetClass="exit" presetSubtype="1" fill="hold" grpId="0" nodeType="afterEffect">
                                  <p:stCondLst>
                                    <p:cond delay="500"/>
                                  </p:stCondLst>
                                  <p:childTnLst>
                                    <p:animEffect transition="out" filter="wheel(1)">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click.wav"/>
                                        </p:tgtEl>
                                      </p:cMediaNode>
                                    </p:audio>
                                  </p:subTnLst>
                                </p:cTn>
                              </p:par>
                            </p:childTnLst>
                          </p:cTn>
                        </p:par>
                        <p:par>
                          <p:cTn id="114" fill="hold">
                            <p:stCondLst>
                              <p:cond delay="26000"/>
                            </p:stCondLst>
                            <p:childTnLst>
                              <p:par>
                                <p:cTn id="115" presetID="21" presetClass="exit" presetSubtype="1" fill="hold" grpId="0" nodeType="afterEffect">
                                  <p:stCondLst>
                                    <p:cond delay="500"/>
                                  </p:stCondLst>
                                  <p:childTnLst>
                                    <p:animEffect transition="out" filter="wheel(1)">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childTnLst>
                          </p:cTn>
                        </p:par>
                        <p:par>
                          <p:cTn id="118" fill="hold">
                            <p:stCondLst>
                              <p:cond delay="27000"/>
                            </p:stCondLst>
                            <p:childTnLst>
                              <p:par>
                                <p:cTn id="119" presetID="21" presetClass="exit" presetSubtype="1" fill="hold" grpId="0" nodeType="afterEffect">
                                  <p:stCondLst>
                                    <p:cond delay="500"/>
                                  </p:stCondLst>
                                  <p:childTnLst>
                                    <p:animEffect transition="out" filter="wheel(1)">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3" name="click.wav"/>
                                        </p:tgtEl>
                                      </p:cMediaNode>
                                    </p:audio>
                                  </p:subTnLst>
                                </p:cTn>
                              </p:par>
                            </p:childTnLst>
                          </p:cTn>
                        </p:par>
                        <p:par>
                          <p:cTn id="122" fill="hold">
                            <p:stCondLst>
                              <p:cond delay="28000"/>
                            </p:stCondLst>
                            <p:childTnLst>
                              <p:par>
                                <p:cTn id="123" presetID="21" presetClass="exit" presetSubtype="1" fill="hold" grpId="0" nodeType="afterEffect">
                                  <p:stCondLst>
                                    <p:cond delay="500"/>
                                  </p:stCondLst>
                                  <p:childTnLst>
                                    <p:animEffect transition="out" filter="wheel(1)">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3" name="click.wav"/>
                                        </p:tgtEl>
                                      </p:cMediaNode>
                                    </p:audio>
                                  </p:subTnLst>
                                </p:cTn>
                              </p:par>
                            </p:childTnLst>
                          </p:cTn>
                        </p:par>
                        <p:par>
                          <p:cTn id="126" fill="hold">
                            <p:stCondLst>
                              <p:cond delay="29000"/>
                            </p:stCondLst>
                            <p:childTnLst>
                              <p:par>
                                <p:cTn id="127" presetID="21" presetClass="exit" presetSubtype="1" fill="hold" grpId="0" nodeType="afterEffect">
                                  <p:stCondLst>
                                    <p:cond delay="500"/>
                                  </p:stCondLst>
                                  <p:childTnLst>
                                    <p:animEffect transition="out" filter="wheel(1)">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500"/>
                                        <p:tgtEl>
                                          <p:spTgt spid="36"/>
                                        </p:tgtEl>
                                      </p:cBhvr>
                                    </p:animEffect>
                                  </p:childTnLst>
                                </p:cTn>
                              </p:par>
                              <p:par>
                                <p:cTn id="135" presetID="1" presetClass="entr" presetSubtype="0" fill="hold" nodeType="withEffect">
                                  <p:stCondLst>
                                    <p:cond delay="0"/>
                                  </p:stCondLst>
                                  <p:childTnLst>
                                    <p:set>
                                      <p:cBhvr>
                                        <p:cTn id="1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9" grpId="0" animBg="1"/>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14066"/>
            <a:ext cx="12192000" cy="3186334"/>
            <a:chOff x="914400" y="76200"/>
            <a:chExt cx="8178798" cy="2057400"/>
          </a:xfrm>
          <a:solidFill>
            <a:schemeClr val="accent1">
              <a:lumMod val="40000"/>
              <a:lumOff val="60000"/>
            </a:schemeClr>
          </a:solidFill>
        </p:grpSpPr>
        <p:sp>
          <p:nvSpPr>
            <p:cNvPr id="4" name="Rectangle 3"/>
            <p:cNvSpPr/>
            <p:nvPr/>
          </p:nvSpPr>
          <p:spPr>
            <a:xfrm>
              <a:off x="914400" y="76200"/>
              <a:ext cx="8178798" cy="2057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93775" y="457200"/>
              <a:ext cx="7921625" cy="457078"/>
            </a:xfrm>
            <a:prstGeom prst="rect">
              <a:avLst/>
            </a:prstGeom>
            <a:grpFill/>
          </p:spPr>
          <p:txBody>
            <a:bodyPr wrap="square" rtlCol="0">
              <a:spAutoFit/>
            </a:bodyPr>
            <a:lstStyle/>
            <a:p>
              <a:pPr algn="ctr"/>
              <a:endParaRPr lang="en-US" sz="4000" dirty="0">
                <a:solidFill>
                  <a:srgbClr val="FFFF00"/>
                </a:solidFill>
              </a:endParaRPr>
            </a:p>
          </p:txBody>
        </p:sp>
      </p:grpSp>
      <p:sp>
        <p:nvSpPr>
          <p:cNvPr id="36" name="Rectangle 3"/>
          <p:cNvSpPr/>
          <p:nvPr/>
        </p:nvSpPr>
        <p:spPr>
          <a:xfrm>
            <a:off x="0" y="3200400"/>
            <a:ext cx="12191999" cy="3657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p>
        </p:txBody>
      </p:sp>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0" y="14066"/>
            <a:ext cx="1295400" cy="1295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1783073031"/>
              </p:ext>
            </p:extLst>
          </p:nvPr>
        </p:nvGraphicFramePr>
        <p:xfrm>
          <a:off x="1488741" y="4274877"/>
          <a:ext cx="9067799" cy="872633"/>
        </p:xfrm>
        <a:graphic>
          <a:graphicData uri="http://schemas.openxmlformats.org/presentationml/2006/ole">
            <mc:AlternateContent xmlns:mc="http://schemas.openxmlformats.org/markup-compatibility/2006">
              <mc:Choice xmlns:v="urn:schemas-microsoft-com:vml" Requires="v">
                <p:oleObj name="Equation" r:id="rId6" imgW="3035160" imgH="291960" progId="Equation.DSMT4">
                  <p:embed/>
                </p:oleObj>
              </mc:Choice>
              <mc:Fallback>
                <p:oleObj name="Equation" r:id="rId6" imgW="3035160" imgH="291960" progId="Equation.DSMT4">
                  <p:embed/>
                  <p:pic>
                    <p:nvPicPr>
                      <p:cNvPr id="0" name=""/>
                      <p:cNvPicPr/>
                      <p:nvPr/>
                    </p:nvPicPr>
                    <p:blipFill>
                      <a:blip r:embed="rId7"/>
                      <a:stretch>
                        <a:fillRect/>
                      </a:stretch>
                    </p:blipFill>
                    <p:spPr>
                      <a:xfrm>
                        <a:off x="1488741" y="4274877"/>
                        <a:ext cx="9067799" cy="87263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40060613"/>
              </p:ext>
            </p:extLst>
          </p:nvPr>
        </p:nvGraphicFramePr>
        <p:xfrm>
          <a:off x="5223049" y="1199239"/>
          <a:ext cx="2776260" cy="874712"/>
        </p:xfrm>
        <a:graphic>
          <a:graphicData uri="http://schemas.openxmlformats.org/presentationml/2006/ole">
            <mc:AlternateContent xmlns:mc="http://schemas.openxmlformats.org/markup-compatibility/2006">
              <mc:Choice xmlns:v="urn:schemas-microsoft-com:vml" Requires="v">
                <p:oleObj name="Equation" r:id="rId8" imgW="927000" imgH="291960" progId="Equation.DSMT4">
                  <p:embed/>
                </p:oleObj>
              </mc:Choice>
              <mc:Fallback>
                <p:oleObj name="Equation" r:id="rId8" imgW="927000" imgH="291960" progId="Equation.DSMT4">
                  <p:embed/>
                  <p:pic>
                    <p:nvPicPr>
                      <p:cNvPr id="0" name=""/>
                      <p:cNvPicPr/>
                      <p:nvPr/>
                    </p:nvPicPr>
                    <p:blipFill>
                      <a:blip r:embed="rId9"/>
                      <a:stretch>
                        <a:fillRect/>
                      </a:stretch>
                    </p:blipFill>
                    <p:spPr>
                      <a:xfrm>
                        <a:off x="5223049" y="1199239"/>
                        <a:ext cx="2776260" cy="874712"/>
                      </a:xfrm>
                      <a:prstGeom prst="rect">
                        <a:avLst/>
                      </a:prstGeom>
                    </p:spPr>
                  </p:pic>
                </p:oleObj>
              </mc:Fallback>
            </mc:AlternateContent>
          </a:graphicData>
        </a:graphic>
      </p:graphicFrame>
      <p:sp>
        <p:nvSpPr>
          <p:cNvPr id="5" name="Rectangle 4"/>
          <p:cNvSpPr/>
          <p:nvPr/>
        </p:nvSpPr>
        <p:spPr>
          <a:xfrm>
            <a:off x="2371529" y="1253290"/>
            <a:ext cx="3733800" cy="707886"/>
          </a:xfrm>
          <a:prstGeom prst="rect">
            <a:avLst/>
          </a:prstGeom>
        </p:spPr>
        <p:txBody>
          <a:bodyPr wrap="square">
            <a:spAutoFit/>
          </a:bodyPr>
          <a:lstStyle/>
          <a:p>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endParaRPr lang="en-US" sz="4000" dirty="0"/>
          </a:p>
        </p:txBody>
      </p:sp>
      <p:sp>
        <p:nvSpPr>
          <p:cNvPr id="10" name="Octagon 9">
            <a:extLst>
              <a:ext uri="{FF2B5EF4-FFF2-40B4-BE49-F238E27FC236}">
                <a16:creationId xmlns:a16="http://schemas.microsoft.com/office/drawing/2014/main" id="{4FF8FB30-C2ED-0855-6C20-7A4848546943}"/>
              </a:ext>
            </a:extLst>
          </p:cNvPr>
          <p:cNvSpPr/>
          <p:nvPr/>
        </p:nvSpPr>
        <p:spPr>
          <a:xfrm>
            <a:off x="10692229" y="11004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0</a:t>
            </a:r>
          </a:p>
        </p:txBody>
      </p:sp>
      <p:sp>
        <p:nvSpPr>
          <p:cNvPr id="11" name="Octagon 10">
            <a:extLst>
              <a:ext uri="{FF2B5EF4-FFF2-40B4-BE49-F238E27FC236}">
                <a16:creationId xmlns:a16="http://schemas.microsoft.com/office/drawing/2014/main" id="{BC1241C4-32A4-D3A4-92CA-453D4423B00E}"/>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a:t>
            </a:r>
          </a:p>
        </p:txBody>
      </p:sp>
      <p:sp>
        <p:nvSpPr>
          <p:cNvPr id="12" name="Octagon 11">
            <a:extLst>
              <a:ext uri="{FF2B5EF4-FFF2-40B4-BE49-F238E27FC236}">
                <a16:creationId xmlns:a16="http://schemas.microsoft.com/office/drawing/2014/main" id="{E2FF3A5B-FAFB-14E8-E020-E8518572A1B1}"/>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a:t>
            </a:r>
          </a:p>
        </p:txBody>
      </p:sp>
      <p:sp>
        <p:nvSpPr>
          <p:cNvPr id="13" name="Octagon 12">
            <a:extLst>
              <a:ext uri="{FF2B5EF4-FFF2-40B4-BE49-F238E27FC236}">
                <a16:creationId xmlns:a16="http://schemas.microsoft.com/office/drawing/2014/main" id="{6CF8B481-1A2B-B246-0E0A-49D9577E9402}"/>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a:t>
            </a:r>
          </a:p>
        </p:txBody>
      </p:sp>
      <p:sp>
        <p:nvSpPr>
          <p:cNvPr id="14" name="Octagon 13">
            <a:extLst>
              <a:ext uri="{FF2B5EF4-FFF2-40B4-BE49-F238E27FC236}">
                <a16:creationId xmlns:a16="http://schemas.microsoft.com/office/drawing/2014/main" id="{65F2311A-16A1-5B04-B777-52B88A31228A}"/>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4</a:t>
            </a:r>
          </a:p>
        </p:txBody>
      </p:sp>
      <p:sp>
        <p:nvSpPr>
          <p:cNvPr id="15" name="Octagon 14">
            <a:extLst>
              <a:ext uri="{FF2B5EF4-FFF2-40B4-BE49-F238E27FC236}">
                <a16:creationId xmlns:a16="http://schemas.microsoft.com/office/drawing/2014/main" id="{BF7155D8-703C-CE32-01EE-39B08B03ACB5}"/>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5</a:t>
            </a:r>
          </a:p>
        </p:txBody>
      </p:sp>
      <p:sp>
        <p:nvSpPr>
          <p:cNvPr id="16" name="Octagon 15">
            <a:extLst>
              <a:ext uri="{FF2B5EF4-FFF2-40B4-BE49-F238E27FC236}">
                <a16:creationId xmlns:a16="http://schemas.microsoft.com/office/drawing/2014/main" id="{42801362-06F7-2F83-3991-D3078B6A5DFD}"/>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6</a:t>
            </a:r>
          </a:p>
        </p:txBody>
      </p:sp>
      <p:sp>
        <p:nvSpPr>
          <p:cNvPr id="17" name="Octagon 16">
            <a:extLst>
              <a:ext uri="{FF2B5EF4-FFF2-40B4-BE49-F238E27FC236}">
                <a16:creationId xmlns:a16="http://schemas.microsoft.com/office/drawing/2014/main" id="{23FA43E4-5504-0B64-1512-886CD36F33F9}"/>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7</a:t>
            </a:r>
          </a:p>
        </p:txBody>
      </p:sp>
      <p:sp>
        <p:nvSpPr>
          <p:cNvPr id="18" name="Octagon 17">
            <a:extLst>
              <a:ext uri="{FF2B5EF4-FFF2-40B4-BE49-F238E27FC236}">
                <a16:creationId xmlns:a16="http://schemas.microsoft.com/office/drawing/2014/main" id="{36EB1AFC-1E7D-AF6E-3E83-C78F41EA5481}"/>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8</a:t>
            </a:r>
          </a:p>
        </p:txBody>
      </p:sp>
      <p:sp>
        <p:nvSpPr>
          <p:cNvPr id="19" name="Octagon 18">
            <a:extLst>
              <a:ext uri="{FF2B5EF4-FFF2-40B4-BE49-F238E27FC236}">
                <a16:creationId xmlns:a16="http://schemas.microsoft.com/office/drawing/2014/main" id="{4D98CAE3-D48D-F5FD-59C8-C12139101717}"/>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9</a:t>
            </a:r>
          </a:p>
        </p:txBody>
      </p:sp>
      <p:sp>
        <p:nvSpPr>
          <p:cNvPr id="20" name="Octagon 19">
            <a:extLst>
              <a:ext uri="{FF2B5EF4-FFF2-40B4-BE49-F238E27FC236}">
                <a16:creationId xmlns:a16="http://schemas.microsoft.com/office/drawing/2014/main" id="{9474B913-389C-C025-B3CD-36A8E832BDC0}"/>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10</a:t>
            </a:r>
          </a:p>
        </p:txBody>
      </p:sp>
      <p:sp>
        <p:nvSpPr>
          <p:cNvPr id="21" name="Octagon 20">
            <a:extLst>
              <a:ext uri="{FF2B5EF4-FFF2-40B4-BE49-F238E27FC236}">
                <a16:creationId xmlns:a16="http://schemas.microsoft.com/office/drawing/2014/main" id="{58D46A57-CE0B-1727-B2A9-1E6FC7D67EB7}"/>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11</a:t>
            </a:r>
          </a:p>
        </p:txBody>
      </p:sp>
      <p:sp>
        <p:nvSpPr>
          <p:cNvPr id="22" name="Octagon 21">
            <a:extLst>
              <a:ext uri="{FF2B5EF4-FFF2-40B4-BE49-F238E27FC236}">
                <a16:creationId xmlns:a16="http://schemas.microsoft.com/office/drawing/2014/main" id="{9883507A-97CE-9D0F-6D23-767401CA79FF}"/>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12</a:t>
            </a:r>
          </a:p>
        </p:txBody>
      </p:sp>
      <p:sp>
        <p:nvSpPr>
          <p:cNvPr id="23" name="Octagon 22">
            <a:extLst>
              <a:ext uri="{FF2B5EF4-FFF2-40B4-BE49-F238E27FC236}">
                <a16:creationId xmlns:a16="http://schemas.microsoft.com/office/drawing/2014/main" id="{EF81CE1B-A5E6-556A-2A0A-913DA3BA30A0}"/>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13</a:t>
            </a:r>
          </a:p>
        </p:txBody>
      </p:sp>
      <p:sp>
        <p:nvSpPr>
          <p:cNvPr id="24" name="Octagon 23">
            <a:extLst>
              <a:ext uri="{FF2B5EF4-FFF2-40B4-BE49-F238E27FC236}">
                <a16:creationId xmlns:a16="http://schemas.microsoft.com/office/drawing/2014/main" id="{EE9D806B-3D1B-E752-9675-A0C38E949B90}"/>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14</a:t>
            </a:r>
          </a:p>
        </p:txBody>
      </p:sp>
      <p:sp>
        <p:nvSpPr>
          <p:cNvPr id="25" name="Octagon 24">
            <a:extLst>
              <a:ext uri="{FF2B5EF4-FFF2-40B4-BE49-F238E27FC236}">
                <a16:creationId xmlns:a16="http://schemas.microsoft.com/office/drawing/2014/main" id="{D2158925-2273-9BDF-E6E0-4D6CA3938E0C}"/>
              </a:ext>
            </a:extLst>
          </p:cNvPr>
          <p:cNvSpPr/>
          <p:nvPr/>
        </p:nvSpPr>
        <p:spPr>
          <a:xfrm>
            <a:off x="10692229" y="124788"/>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15</a:t>
            </a:r>
          </a:p>
        </p:txBody>
      </p:sp>
      <p:sp>
        <p:nvSpPr>
          <p:cNvPr id="26" name="Octagon 25">
            <a:extLst>
              <a:ext uri="{FF2B5EF4-FFF2-40B4-BE49-F238E27FC236}">
                <a16:creationId xmlns:a16="http://schemas.microsoft.com/office/drawing/2014/main" id="{0B2953B5-C6A8-8B3A-E4C0-3E0BF036CB9C}"/>
              </a:ext>
            </a:extLst>
          </p:cNvPr>
          <p:cNvSpPr/>
          <p:nvPr/>
        </p:nvSpPr>
        <p:spPr>
          <a:xfrm>
            <a:off x="10692229" y="105124"/>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16</a:t>
            </a:r>
          </a:p>
        </p:txBody>
      </p:sp>
      <p:sp>
        <p:nvSpPr>
          <p:cNvPr id="27" name="Octagon 26">
            <a:extLst>
              <a:ext uri="{FF2B5EF4-FFF2-40B4-BE49-F238E27FC236}">
                <a16:creationId xmlns:a16="http://schemas.microsoft.com/office/drawing/2014/main" id="{0C70EBCC-CB90-9B2F-C3EF-489AF2FF1C79}"/>
              </a:ext>
            </a:extLst>
          </p:cNvPr>
          <p:cNvSpPr/>
          <p:nvPr/>
        </p:nvSpPr>
        <p:spPr>
          <a:xfrm>
            <a:off x="10692229" y="12695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17</a:t>
            </a:r>
          </a:p>
        </p:txBody>
      </p:sp>
      <p:sp>
        <p:nvSpPr>
          <p:cNvPr id="28" name="Octagon 27">
            <a:extLst>
              <a:ext uri="{FF2B5EF4-FFF2-40B4-BE49-F238E27FC236}">
                <a16:creationId xmlns:a16="http://schemas.microsoft.com/office/drawing/2014/main" id="{0D51DEBB-4649-35EB-D913-98EB9CA613DC}"/>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18</a:t>
            </a:r>
          </a:p>
        </p:txBody>
      </p:sp>
      <p:sp>
        <p:nvSpPr>
          <p:cNvPr id="29" name="Octagon 28">
            <a:extLst>
              <a:ext uri="{FF2B5EF4-FFF2-40B4-BE49-F238E27FC236}">
                <a16:creationId xmlns:a16="http://schemas.microsoft.com/office/drawing/2014/main" id="{4B8A26C8-EE6A-6656-2457-96B823497021}"/>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19</a:t>
            </a:r>
          </a:p>
        </p:txBody>
      </p:sp>
      <p:sp>
        <p:nvSpPr>
          <p:cNvPr id="30" name="Octagon 29">
            <a:extLst>
              <a:ext uri="{FF2B5EF4-FFF2-40B4-BE49-F238E27FC236}">
                <a16:creationId xmlns:a16="http://schemas.microsoft.com/office/drawing/2014/main" id="{BE366601-33D3-83DA-E14D-78AE189E3C0D}"/>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20</a:t>
            </a:r>
          </a:p>
        </p:txBody>
      </p:sp>
      <p:sp>
        <p:nvSpPr>
          <p:cNvPr id="31" name="Octagon 30">
            <a:extLst>
              <a:ext uri="{FF2B5EF4-FFF2-40B4-BE49-F238E27FC236}">
                <a16:creationId xmlns:a16="http://schemas.microsoft.com/office/drawing/2014/main" id="{62BB8AD4-D106-4A16-F619-0F15F42B21E1}"/>
              </a:ext>
            </a:extLst>
          </p:cNvPr>
          <p:cNvSpPr/>
          <p:nvPr/>
        </p:nvSpPr>
        <p:spPr>
          <a:xfrm>
            <a:off x="10692229" y="12615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21</a:t>
            </a:r>
          </a:p>
        </p:txBody>
      </p:sp>
      <p:sp>
        <p:nvSpPr>
          <p:cNvPr id="32" name="Octagon 31">
            <a:extLst>
              <a:ext uri="{FF2B5EF4-FFF2-40B4-BE49-F238E27FC236}">
                <a16:creationId xmlns:a16="http://schemas.microsoft.com/office/drawing/2014/main" id="{89E4CAC3-3E31-E55D-F434-7DBC5823776C}"/>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22</a:t>
            </a:r>
          </a:p>
        </p:txBody>
      </p:sp>
      <p:sp>
        <p:nvSpPr>
          <p:cNvPr id="33" name="Octagon 32">
            <a:extLst>
              <a:ext uri="{FF2B5EF4-FFF2-40B4-BE49-F238E27FC236}">
                <a16:creationId xmlns:a16="http://schemas.microsoft.com/office/drawing/2014/main" id="{A770637D-8143-54E2-6279-377F1E382A5E}"/>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23</a:t>
            </a:r>
          </a:p>
        </p:txBody>
      </p:sp>
      <p:sp>
        <p:nvSpPr>
          <p:cNvPr id="34" name="Octagon 33">
            <a:extLst>
              <a:ext uri="{FF2B5EF4-FFF2-40B4-BE49-F238E27FC236}">
                <a16:creationId xmlns:a16="http://schemas.microsoft.com/office/drawing/2014/main" id="{536A3335-84A3-4535-954B-B1905F5B2FAF}"/>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24</a:t>
            </a:r>
          </a:p>
        </p:txBody>
      </p:sp>
      <p:sp>
        <p:nvSpPr>
          <p:cNvPr id="35" name="Octagon 34">
            <a:extLst>
              <a:ext uri="{FF2B5EF4-FFF2-40B4-BE49-F238E27FC236}">
                <a16:creationId xmlns:a16="http://schemas.microsoft.com/office/drawing/2014/main" id="{5B294B11-1C2F-4C01-C129-C0BAAA447768}"/>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25</a:t>
            </a:r>
          </a:p>
        </p:txBody>
      </p:sp>
      <p:sp>
        <p:nvSpPr>
          <p:cNvPr id="37" name="Octagon 36">
            <a:extLst>
              <a:ext uri="{FF2B5EF4-FFF2-40B4-BE49-F238E27FC236}">
                <a16:creationId xmlns:a16="http://schemas.microsoft.com/office/drawing/2014/main" id="{7F214110-4FFA-2D17-D440-8F8ED834BB40}"/>
              </a:ext>
            </a:extLst>
          </p:cNvPr>
          <p:cNvSpPr/>
          <p:nvPr/>
        </p:nvSpPr>
        <p:spPr>
          <a:xfrm>
            <a:off x="10692229" y="134069"/>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26</a:t>
            </a:r>
          </a:p>
        </p:txBody>
      </p:sp>
      <p:sp>
        <p:nvSpPr>
          <p:cNvPr id="39" name="Octagon 38">
            <a:extLst>
              <a:ext uri="{FF2B5EF4-FFF2-40B4-BE49-F238E27FC236}">
                <a16:creationId xmlns:a16="http://schemas.microsoft.com/office/drawing/2014/main" id="{EFA206F3-2D4C-6AC6-4F2C-9501572C711E}"/>
              </a:ext>
            </a:extLst>
          </p:cNvPr>
          <p:cNvSpPr/>
          <p:nvPr/>
        </p:nvSpPr>
        <p:spPr>
          <a:xfrm>
            <a:off x="10692229" y="14495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27</a:t>
            </a:r>
          </a:p>
        </p:txBody>
      </p:sp>
      <p:sp>
        <p:nvSpPr>
          <p:cNvPr id="40" name="Octagon 39">
            <a:extLst>
              <a:ext uri="{FF2B5EF4-FFF2-40B4-BE49-F238E27FC236}">
                <a16:creationId xmlns:a16="http://schemas.microsoft.com/office/drawing/2014/main" id="{57D81274-22FD-3442-CF7D-FD235A3CB167}"/>
              </a:ext>
            </a:extLst>
          </p:cNvPr>
          <p:cNvSpPr/>
          <p:nvPr/>
        </p:nvSpPr>
        <p:spPr>
          <a:xfrm>
            <a:off x="10692229" y="11592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28</a:t>
            </a:r>
          </a:p>
        </p:txBody>
      </p:sp>
      <p:sp>
        <p:nvSpPr>
          <p:cNvPr id="41" name="Octagon 40">
            <a:extLst>
              <a:ext uri="{FF2B5EF4-FFF2-40B4-BE49-F238E27FC236}">
                <a16:creationId xmlns:a16="http://schemas.microsoft.com/office/drawing/2014/main" id="{89F3E496-236D-8912-A000-6F8291BFDE84}"/>
              </a:ext>
            </a:extLst>
          </p:cNvPr>
          <p:cNvSpPr/>
          <p:nvPr/>
        </p:nvSpPr>
        <p:spPr>
          <a:xfrm>
            <a:off x="10692229" y="118647"/>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29</a:t>
            </a:r>
          </a:p>
        </p:txBody>
      </p:sp>
      <p:sp>
        <p:nvSpPr>
          <p:cNvPr id="42" name="Octagon 41">
            <a:extLst>
              <a:ext uri="{FF2B5EF4-FFF2-40B4-BE49-F238E27FC236}">
                <a16:creationId xmlns:a16="http://schemas.microsoft.com/office/drawing/2014/main" id="{2F9B7181-B49C-E885-F201-C13002B880D0}"/>
              </a:ext>
            </a:extLst>
          </p:cNvPr>
          <p:cNvSpPr/>
          <p:nvPr/>
        </p:nvSpPr>
        <p:spPr>
          <a:xfrm>
            <a:off x="10692229" y="9884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3290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xit" presetSubtype="1" fill="hold" grpId="0" nodeType="clickEffect">
                                  <p:stCondLst>
                                    <p:cond delay="500"/>
                                  </p:stCondLst>
                                  <p:childTnLst>
                                    <p:animEffect transition="out" filter="wheel(1)">
                                      <p:cBhvr>
                                        <p:cTn id="14" dur="500"/>
                                        <p:tgtEl>
                                          <p:spTgt spid="42"/>
                                        </p:tgtEl>
                                      </p:cBhvr>
                                    </p:animEffect>
                                    <p:set>
                                      <p:cBhvr>
                                        <p:cTn id="15" dur="1" fill="hold">
                                          <p:stCondLst>
                                            <p:cond delay="499"/>
                                          </p:stCondLst>
                                        </p:cTn>
                                        <p:tgtEl>
                                          <p:spTgt spid="42"/>
                                        </p:tgtEl>
                                        <p:attrNameLst>
                                          <p:attrName>style.visibility</p:attrName>
                                        </p:attrNameLst>
                                      </p:cBhvr>
                                      <p:to>
                                        <p:strVal val="hidden"/>
                                      </p:to>
                                    </p:set>
                                  </p:childTnLst>
                                </p:cTn>
                              </p:par>
                            </p:childTnLst>
                          </p:cTn>
                        </p:par>
                        <p:par>
                          <p:cTn id="16" fill="hold">
                            <p:stCondLst>
                              <p:cond delay="1000"/>
                            </p:stCondLst>
                            <p:childTnLst>
                              <p:par>
                                <p:cTn id="17" presetID="21" presetClass="exit" presetSubtype="1" fill="hold" grpId="0" nodeType="afterEffect">
                                  <p:stCondLst>
                                    <p:cond delay="500"/>
                                  </p:stCondLst>
                                  <p:childTnLst>
                                    <p:animEffect transition="out" filter="wheel(1)">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par>
                          <p:cTn id="20" fill="hold">
                            <p:stCondLst>
                              <p:cond delay="2000"/>
                            </p:stCondLst>
                            <p:childTnLst>
                              <p:par>
                                <p:cTn id="21" presetID="21" presetClass="exit" presetSubtype="1" fill="hold" grpId="0" nodeType="afterEffect">
                                  <p:stCondLst>
                                    <p:cond delay="500"/>
                                  </p:stCondLst>
                                  <p:childTnLst>
                                    <p:animEffect transition="out" filter="wheel(1)">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childTnLst>
                          </p:cTn>
                        </p:par>
                        <p:par>
                          <p:cTn id="24" fill="hold">
                            <p:stCondLst>
                              <p:cond delay="3000"/>
                            </p:stCondLst>
                            <p:childTnLst>
                              <p:par>
                                <p:cTn id="25" presetID="21" presetClass="exit" presetSubtype="1" fill="hold" grpId="0" nodeType="afterEffect">
                                  <p:stCondLst>
                                    <p:cond delay="500"/>
                                  </p:stCondLst>
                                  <p:childTnLst>
                                    <p:animEffect transition="out" filter="wheel(1)">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childTnLst>
                          </p:cTn>
                        </p:par>
                        <p:par>
                          <p:cTn id="28" fill="hold">
                            <p:stCondLst>
                              <p:cond delay="4000"/>
                            </p:stCondLst>
                            <p:childTnLst>
                              <p:par>
                                <p:cTn id="29" presetID="21" presetClass="exit" presetSubtype="1" fill="hold" grpId="0" nodeType="afterEffect">
                                  <p:stCondLst>
                                    <p:cond delay="500"/>
                                  </p:stCondLst>
                                  <p:childTnLst>
                                    <p:animEffect transition="out" filter="wheel(1)">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childTnLst>
                          </p:cTn>
                        </p:par>
                        <p:par>
                          <p:cTn id="32" fill="hold">
                            <p:stCondLst>
                              <p:cond delay="5000"/>
                            </p:stCondLst>
                            <p:childTnLst>
                              <p:par>
                                <p:cTn id="33" presetID="21" presetClass="exit" presetSubtype="1" fill="hold" grpId="0" nodeType="afterEffect">
                                  <p:stCondLst>
                                    <p:cond delay="500"/>
                                  </p:stCondLst>
                                  <p:childTnLst>
                                    <p:animEffect transition="out" filter="wheel(1)">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par>
                          <p:cTn id="36" fill="hold">
                            <p:stCondLst>
                              <p:cond delay="6000"/>
                            </p:stCondLst>
                            <p:childTnLst>
                              <p:par>
                                <p:cTn id="37" presetID="21" presetClass="exit" presetSubtype="1" fill="hold" grpId="0" nodeType="afterEffect">
                                  <p:stCondLst>
                                    <p:cond delay="500"/>
                                  </p:stCondLst>
                                  <p:childTnLst>
                                    <p:animEffect transition="out" filter="wheel(1)">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childTnLst>
                          </p:cTn>
                        </p:par>
                        <p:par>
                          <p:cTn id="40" fill="hold">
                            <p:stCondLst>
                              <p:cond delay="7000"/>
                            </p:stCondLst>
                            <p:childTnLst>
                              <p:par>
                                <p:cTn id="41" presetID="21" presetClass="exit" presetSubtype="1" fill="hold" grpId="0" nodeType="afterEffect">
                                  <p:stCondLst>
                                    <p:cond delay="500"/>
                                  </p:stCondLst>
                                  <p:childTnLst>
                                    <p:animEffect transition="out" filter="wheel(1)">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par>
                          <p:cTn id="44" fill="hold">
                            <p:stCondLst>
                              <p:cond delay="8000"/>
                            </p:stCondLst>
                            <p:childTnLst>
                              <p:par>
                                <p:cTn id="45" presetID="21" presetClass="exit" presetSubtype="1" fill="hold" grpId="0" nodeType="afterEffect">
                                  <p:stCondLst>
                                    <p:cond delay="500"/>
                                  </p:stCondLst>
                                  <p:childTnLst>
                                    <p:animEffect transition="out" filter="wheel(1)">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par>
                          <p:cTn id="48" fill="hold">
                            <p:stCondLst>
                              <p:cond delay="9000"/>
                            </p:stCondLst>
                            <p:childTnLst>
                              <p:par>
                                <p:cTn id="49" presetID="21" presetClass="exit" presetSubtype="1" fill="hold" grpId="0" nodeType="afterEffect">
                                  <p:stCondLst>
                                    <p:cond delay="500"/>
                                  </p:stCondLst>
                                  <p:childTnLst>
                                    <p:animEffect transition="out" filter="wheel(1)">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childTnLst>
                          </p:cTn>
                        </p:par>
                        <p:par>
                          <p:cTn id="52" fill="hold">
                            <p:stCondLst>
                              <p:cond delay="10000"/>
                            </p:stCondLst>
                            <p:childTnLst>
                              <p:par>
                                <p:cTn id="53" presetID="21" presetClass="exit" presetSubtype="1" fill="hold" grpId="0" nodeType="afterEffect">
                                  <p:stCondLst>
                                    <p:cond delay="500"/>
                                  </p:stCondLst>
                                  <p:childTnLst>
                                    <p:animEffect transition="out" filter="wheel(1)">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par>
                          <p:cTn id="56" fill="hold">
                            <p:stCondLst>
                              <p:cond delay="11000"/>
                            </p:stCondLst>
                            <p:childTnLst>
                              <p:par>
                                <p:cTn id="57" presetID="21" presetClass="exit" presetSubtype="1" fill="hold" grpId="0" nodeType="afterEffect">
                                  <p:stCondLst>
                                    <p:cond delay="500"/>
                                  </p:stCondLst>
                                  <p:childTnLst>
                                    <p:animEffect transition="out" filter="wheel(1)">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par>
                          <p:cTn id="60" fill="hold">
                            <p:stCondLst>
                              <p:cond delay="12000"/>
                            </p:stCondLst>
                            <p:childTnLst>
                              <p:par>
                                <p:cTn id="61" presetID="21" presetClass="exit" presetSubtype="1" fill="hold" grpId="0" nodeType="afterEffect">
                                  <p:stCondLst>
                                    <p:cond delay="500"/>
                                  </p:stCondLst>
                                  <p:childTnLst>
                                    <p:animEffect transition="out" filter="wheel(1)">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childTnLst>
                          </p:cTn>
                        </p:par>
                        <p:par>
                          <p:cTn id="64" fill="hold">
                            <p:stCondLst>
                              <p:cond delay="13000"/>
                            </p:stCondLst>
                            <p:childTnLst>
                              <p:par>
                                <p:cTn id="65" presetID="21" presetClass="exit" presetSubtype="1" fill="hold" grpId="0" nodeType="afterEffect">
                                  <p:stCondLst>
                                    <p:cond delay="500"/>
                                  </p:stCondLst>
                                  <p:childTnLst>
                                    <p:animEffect transition="out" filter="wheel(1)">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par>
                          <p:cTn id="68" fill="hold">
                            <p:stCondLst>
                              <p:cond delay="14000"/>
                            </p:stCondLst>
                            <p:childTnLst>
                              <p:par>
                                <p:cTn id="69" presetID="21" presetClass="exit" presetSubtype="1" fill="hold" grpId="0" nodeType="afterEffect">
                                  <p:stCondLst>
                                    <p:cond delay="500"/>
                                  </p:stCondLst>
                                  <p:childTnLst>
                                    <p:animEffect transition="out" filter="wheel(1)">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par>
                          <p:cTn id="72" fill="hold">
                            <p:stCondLst>
                              <p:cond delay="15000"/>
                            </p:stCondLst>
                            <p:childTnLst>
                              <p:par>
                                <p:cTn id="73" presetID="21" presetClass="exit" presetSubtype="1" fill="hold" grpId="0" nodeType="afterEffect">
                                  <p:stCondLst>
                                    <p:cond delay="500"/>
                                  </p:stCondLst>
                                  <p:childTnLst>
                                    <p:animEffect transition="out" filter="wheel(1)">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childTnLst>
                          </p:cTn>
                        </p:par>
                        <p:par>
                          <p:cTn id="76" fill="hold">
                            <p:stCondLst>
                              <p:cond delay="16000"/>
                            </p:stCondLst>
                            <p:childTnLst>
                              <p:par>
                                <p:cTn id="77" presetID="21" presetClass="exit" presetSubtype="1" fill="hold" grpId="0" nodeType="afterEffect">
                                  <p:stCondLst>
                                    <p:cond delay="500"/>
                                  </p:stCondLst>
                                  <p:childTnLst>
                                    <p:animEffect transition="out" filter="wheel(1)">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par>
                          <p:cTn id="80" fill="hold">
                            <p:stCondLst>
                              <p:cond delay="17000"/>
                            </p:stCondLst>
                            <p:childTnLst>
                              <p:par>
                                <p:cTn id="81" presetID="21" presetClass="exit" presetSubtype="1" fill="hold" grpId="0" nodeType="afterEffect">
                                  <p:stCondLst>
                                    <p:cond delay="500"/>
                                  </p:stCondLst>
                                  <p:childTnLst>
                                    <p:animEffect transition="out" filter="wheel(1)">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18000"/>
                            </p:stCondLst>
                            <p:childTnLst>
                              <p:par>
                                <p:cTn id="85" presetID="21" presetClass="exit" presetSubtype="1" fill="hold" grpId="0" nodeType="afterEffect">
                                  <p:stCondLst>
                                    <p:cond delay="500"/>
                                  </p:stCondLst>
                                  <p:childTnLst>
                                    <p:animEffect transition="out" filter="wheel(1)">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childTnLst>
                          </p:cTn>
                        </p:par>
                        <p:par>
                          <p:cTn id="88" fill="hold">
                            <p:stCondLst>
                              <p:cond delay="19000"/>
                            </p:stCondLst>
                            <p:childTnLst>
                              <p:par>
                                <p:cTn id="89" presetID="21" presetClass="exit" presetSubtype="1" fill="hold" grpId="0" nodeType="afterEffect">
                                  <p:stCondLst>
                                    <p:cond delay="500"/>
                                  </p:stCondLst>
                                  <p:childTnLst>
                                    <p:animEffect transition="out" filter="wheel(1)">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par>
                          <p:cTn id="92" fill="hold">
                            <p:stCondLst>
                              <p:cond delay="20000"/>
                            </p:stCondLst>
                            <p:childTnLst>
                              <p:par>
                                <p:cTn id="93" presetID="21" presetClass="exit" presetSubtype="1" fill="hold" grpId="0" nodeType="afterEffect">
                                  <p:stCondLst>
                                    <p:cond delay="500"/>
                                  </p:stCondLst>
                                  <p:childTnLst>
                                    <p:animEffect transition="out" filter="wheel(1)">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6" fill="hold">
                            <p:stCondLst>
                              <p:cond delay="21000"/>
                            </p:stCondLst>
                            <p:childTnLst>
                              <p:par>
                                <p:cTn id="97" presetID="21" presetClass="exit" presetSubtype="1" fill="hold" grpId="0" nodeType="afterEffect">
                                  <p:stCondLst>
                                    <p:cond delay="500"/>
                                  </p:stCondLst>
                                  <p:childTnLst>
                                    <p:animEffect transition="out" filter="wheel(1)">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100" fill="hold">
                            <p:stCondLst>
                              <p:cond delay="22000"/>
                            </p:stCondLst>
                            <p:childTnLst>
                              <p:par>
                                <p:cTn id="101" presetID="21" presetClass="exit" presetSubtype="1" fill="hold" grpId="0" nodeType="afterEffect">
                                  <p:stCondLst>
                                    <p:cond delay="500"/>
                                  </p:stCondLst>
                                  <p:childTnLst>
                                    <p:animEffect transition="out" filter="wheel(1)">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4" fill="hold">
                            <p:stCondLst>
                              <p:cond delay="23000"/>
                            </p:stCondLst>
                            <p:childTnLst>
                              <p:par>
                                <p:cTn id="105" presetID="21" presetClass="exit" presetSubtype="1" fill="hold" grpId="0" nodeType="afterEffect">
                                  <p:stCondLst>
                                    <p:cond delay="500"/>
                                  </p:stCondLst>
                                  <p:childTnLst>
                                    <p:animEffect transition="out" filter="wheel(1)">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8" fill="hold">
                            <p:stCondLst>
                              <p:cond delay="24000"/>
                            </p:stCondLst>
                            <p:childTnLst>
                              <p:par>
                                <p:cTn id="109" presetID="21" presetClass="exit" presetSubtype="1" fill="hold" grpId="0" nodeType="afterEffect">
                                  <p:stCondLst>
                                    <p:cond delay="500"/>
                                  </p:stCondLst>
                                  <p:childTnLst>
                                    <p:animEffect transition="out" filter="wheel(1)">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2" fill="hold">
                            <p:stCondLst>
                              <p:cond delay="25000"/>
                            </p:stCondLst>
                            <p:childTnLst>
                              <p:par>
                                <p:cTn id="113" presetID="21" presetClass="exit" presetSubtype="1" fill="hold" grpId="0" nodeType="afterEffect">
                                  <p:stCondLst>
                                    <p:cond delay="500"/>
                                  </p:stCondLst>
                                  <p:childTnLst>
                                    <p:animEffect transition="out" filter="wheel(1)">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6" fill="hold">
                            <p:stCondLst>
                              <p:cond delay="26000"/>
                            </p:stCondLst>
                            <p:childTnLst>
                              <p:par>
                                <p:cTn id="117" presetID="21" presetClass="exit" presetSubtype="1" fill="hold" grpId="0" nodeType="afterEffect">
                                  <p:stCondLst>
                                    <p:cond delay="500"/>
                                  </p:stCondLst>
                                  <p:childTnLst>
                                    <p:animEffect transition="out" filter="wheel(1)">
                                      <p:cBhvr>
                                        <p:cTn id="118" dur="500"/>
                                        <p:tgtEl>
                                          <p:spTgt spid="14"/>
                                        </p:tgtEl>
                                      </p:cBhvr>
                                    </p:animEffect>
                                    <p:set>
                                      <p:cBhvr>
                                        <p:cTn id="119"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20" fill="hold">
                            <p:stCondLst>
                              <p:cond delay="27000"/>
                            </p:stCondLst>
                            <p:childTnLst>
                              <p:par>
                                <p:cTn id="121" presetID="21" presetClass="exit" presetSubtype="1" fill="hold" grpId="0" nodeType="afterEffect">
                                  <p:stCondLst>
                                    <p:cond delay="500"/>
                                  </p:stCondLst>
                                  <p:childTnLst>
                                    <p:animEffect transition="out" filter="wheel(1)">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4" fill="hold">
                            <p:stCondLst>
                              <p:cond delay="28000"/>
                            </p:stCondLst>
                            <p:childTnLst>
                              <p:par>
                                <p:cTn id="125" presetID="21" presetClass="exit" presetSubtype="1" fill="hold" grpId="0" nodeType="afterEffect">
                                  <p:stCondLst>
                                    <p:cond delay="500"/>
                                  </p:stCondLst>
                                  <p:childTnLst>
                                    <p:animEffect transition="out" filter="wheel(1)">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8" fill="hold">
                            <p:stCondLst>
                              <p:cond delay="29000"/>
                            </p:stCondLst>
                            <p:childTnLst>
                              <p:par>
                                <p:cTn id="129" presetID="21" presetClass="exit" presetSubtype="1" fill="hold" grpId="0" nodeType="afterEffect">
                                  <p:stCondLst>
                                    <p:cond delay="500"/>
                                  </p:stCondLst>
                                  <p:childTnLst>
                                    <p:animEffect transition="out" filter="wheel(1)">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3"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down)">
                                      <p:cBhvr>
                                        <p:cTn id="136" dur="500"/>
                                        <p:tgtEl>
                                          <p:spTgt spid="36"/>
                                        </p:tgtEl>
                                      </p:cBhvr>
                                    </p:animEffect>
                                  </p:childTnLst>
                                </p:cTn>
                              </p:par>
                              <p:par>
                                <p:cTn id="137" presetID="1" presetClass="entr" presetSubtype="0" fill="hold" nodeType="withEffect">
                                  <p:stCondLst>
                                    <p:cond delay="0"/>
                                  </p:stCondLst>
                                  <p:childTnLst>
                                    <p:set>
                                      <p:cBhvr>
                                        <p:cTn id="1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9" grpId="0" animBg="1"/>
      <p:bldP spid="40" grpId="0" animBg="1"/>
      <p:bldP spid="41"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0"/>
            <a:ext cx="12192000" cy="3200400"/>
            <a:chOff x="914400" y="23446"/>
            <a:chExt cx="8178798" cy="2215662"/>
          </a:xfrm>
          <a:solidFill>
            <a:schemeClr val="accent1">
              <a:lumMod val="40000"/>
              <a:lumOff val="60000"/>
            </a:schemeClr>
          </a:solidFill>
        </p:grpSpPr>
        <p:sp>
          <p:nvSpPr>
            <p:cNvPr id="4" name="Rectangle 3"/>
            <p:cNvSpPr/>
            <p:nvPr/>
          </p:nvSpPr>
          <p:spPr>
            <a:xfrm>
              <a:off x="914400" y="23446"/>
              <a:ext cx="8178798" cy="221566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067752" y="840255"/>
              <a:ext cx="4827904" cy="490075"/>
            </a:xfrm>
            <a:prstGeom prst="rect">
              <a:avLst/>
            </a:prstGeom>
            <a:grp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3.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endParaRPr lang="en-US" sz="4000" dirty="0"/>
            </a:p>
          </p:txBody>
        </p:sp>
      </p:grpSp>
      <p:sp>
        <p:nvSpPr>
          <p:cNvPr id="36" name="Rectangle 3"/>
          <p:cNvSpPr/>
          <p:nvPr/>
        </p:nvSpPr>
        <p:spPr>
          <a:xfrm>
            <a:off x="0" y="3200400"/>
            <a:ext cx="12191999" cy="3657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p>
        </p:txBody>
      </p:sp>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1771" y="54429"/>
            <a:ext cx="1317171" cy="13171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1042786241"/>
              </p:ext>
            </p:extLst>
          </p:nvPr>
        </p:nvGraphicFramePr>
        <p:xfrm>
          <a:off x="457200" y="4227692"/>
          <a:ext cx="11262520" cy="878333"/>
        </p:xfrm>
        <a:graphic>
          <a:graphicData uri="http://schemas.openxmlformats.org/presentationml/2006/ole">
            <mc:AlternateContent xmlns:mc="http://schemas.openxmlformats.org/markup-compatibility/2006">
              <mc:Choice xmlns:v="urn:schemas-microsoft-com:vml" Requires="v">
                <p:oleObj name="Equation" r:id="rId6" imgW="3746160" imgH="291960" progId="Equation.DSMT4">
                  <p:embed/>
                </p:oleObj>
              </mc:Choice>
              <mc:Fallback>
                <p:oleObj name="Equation" r:id="rId6" imgW="3746160" imgH="291960" progId="Equation.DSMT4">
                  <p:embed/>
                  <p:pic>
                    <p:nvPicPr>
                      <p:cNvPr id="0" name=""/>
                      <p:cNvPicPr/>
                      <p:nvPr/>
                    </p:nvPicPr>
                    <p:blipFill>
                      <a:blip r:embed="rId7"/>
                      <a:stretch>
                        <a:fillRect/>
                      </a:stretch>
                    </p:blipFill>
                    <p:spPr>
                      <a:xfrm>
                        <a:off x="457200" y="4227692"/>
                        <a:ext cx="11262520" cy="87833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88771013"/>
              </p:ext>
            </p:extLst>
          </p:nvPr>
        </p:nvGraphicFramePr>
        <p:xfrm>
          <a:off x="5483473" y="1105947"/>
          <a:ext cx="2529783" cy="855662"/>
        </p:xfrm>
        <a:graphic>
          <a:graphicData uri="http://schemas.openxmlformats.org/presentationml/2006/ole">
            <mc:AlternateContent xmlns:mc="http://schemas.openxmlformats.org/markup-compatibility/2006">
              <mc:Choice xmlns:v="urn:schemas-microsoft-com:vml" Requires="v">
                <p:oleObj name="Equation" r:id="rId8" imgW="863280" imgH="291960" progId="Equation.DSMT4">
                  <p:embed/>
                </p:oleObj>
              </mc:Choice>
              <mc:Fallback>
                <p:oleObj name="Equation" r:id="rId8" imgW="863280" imgH="291960" progId="Equation.DSMT4">
                  <p:embed/>
                  <p:pic>
                    <p:nvPicPr>
                      <p:cNvPr id="0" name=""/>
                      <p:cNvPicPr/>
                      <p:nvPr/>
                    </p:nvPicPr>
                    <p:blipFill>
                      <a:blip r:embed="rId9"/>
                      <a:stretch>
                        <a:fillRect/>
                      </a:stretch>
                    </p:blipFill>
                    <p:spPr>
                      <a:xfrm>
                        <a:off x="5483473" y="1105947"/>
                        <a:ext cx="2529783" cy="855662"/>
                      </a:xfrm>
                      <a:prstGeom prst="rect">
                        <a:avLst/>
                      </a:prstGeom>
                    </p:spPr>
                  </p:pic>
                </p:oleObj>
              </mc:Fallback>
            </mc:AlternateContent>
          </a:graphicData>
        </a:graphic>
      </p:graphicFrame>
      <p:sp>
        <p:nvSpPr>
          <p:cNvPr id="9" name="Octagon 8">
            <a:extLst>
              <a:ext uri="{FF2B5EF4-FFF2-40B4-BE49-F238E27FC236}">
                <a16:creationId xmlns:a16="http://schemas.microsoft.com/office/drawing/2014/main" id="{8345B98F-EF29-4833-616C-79340C38A4C6}"/>
              </a:ext>
            </a:extLst>
          </p:cNvPr>
          <p:cNvSpPr/>
          <p:nvPr/>
        </p:nvSpPr>
        <p:spPr>
          <a:xfrm>
            <a:off x="10692229" y="11004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0</a:t>
            </a:r>
          </a:p>
        </p:txBody>
      </p:sp>
      <p:sp>
        <p:nvSpPr>
          <p:cNvPr id="10" name="Octagon 9">
            <a:extLst>
              <a:ext uri="{FF2B5EF4-FFF2-40B4-BE49-F238E27FC236}">
                <a16:creationId xmlns:a16="http://schemas.microsoft.com/office/drawing/2014/main" id="{7F5E58F1-3450-C3F7-59D1-A75FB82EE472}"/>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a:t>
            </a:r>
          </a:p>
        </p:txBody>
      </p:sp>
      <p:sp>
        <p:nvSpPr>
          <p:cNvPr id="11" name="Octagon 10">
            <a:extLst>
              <a:ext uri="{FF2B5EF4-FFF2-40B4-BE49-F238E27FC236}">
                <a16:creationId xmlns:a16="http://schemas.microsoft.com/office/drawing/2014/main" id="{3C4EA98A-84BA-DA92-C587-47F000042F3E}"/>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a:t>
            </a:r>
          </a:p>
        </p:txBody>
      </p:sp>
      <p:sp>
        <p:nvSpPr>
          <p:cNvPr id="12" name="Octagon 11">
            <a:extLst>
              <a:ext uri="{FF2B5EF4-FFF2-40B4-BE49-F238E27FC236}">
                <a16:creationId xmlns:a16="http://schemas.microsoft.com/office/drawing/2014/main" id="{1EDEB61E-4D7E-51E6-6BB3-8D70B3EF7BC1}"/>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a:t>
            </a:r>
          </a:p>
        </p:txBody>
      </p:sp>
      <p:sp>
        <p:nvSpPr>
          <p:cNvPr id="13" name="Octagon 12">
            <a:extLst>
              <a:ext uri="{FF2B5EF4-FFF2-40B4-BE49-F238E27FC236}">
                <a16:creationId xmlns:a16="http://schemas.microsoft.com/office/drawing/2014/main" id="{C65AC9EA-B7FC-2587-C0FD-CC2155BBDE9E}"/>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4</a:t>
            </a:r>
          </a:p>
        </p:txBody>
      </p:sp>
      <p:sp>
        <p:nvSpPr>
          <p:cNvPr id="14" name="Octagon 13">
            <a:extLst>
              <a:ext uri="{FF2B5EF4-FFF2-40B4-BE49-F238E27FC236}">
                <a16:creationId xmlns:a16="http://schemas.microsoft.com/office/drawing/2014/main" id="{59966BA0-28B1-A86A-5E74-48285ABEE9BD}"/>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5</a:t>
            </a:r>
          </a:p>
        </p:txBody>
      </p:sp>
      <p:sp>
        <p:nvSpPr>
          <p:cNvPr id="15" name="Octagon 14">
            <a:extLst>
              <a:ext uri="{FF2B5EF4-FFF2-40B4-BE49-F238E27FC236}">
                <a16:creationId xmlns:a16="http://schemas.microsoft.com/office/drawing/2014/main" id="{01F4F36B-8C40-C1D6-32FA-DF354846B01A}"/>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6</a:t>
            </a:r>
          </a:p>
        </p:txBody>
      </p:sp>
      <p:sp>
        <p:nvSpPr>
          <p:cNvPr id="16" name="Octagon 15">
            <a:extLst>
              <a:ext uri="{FF2B5EF4-FFF2-40B4-BE49-F238E27FC236}">
                <a16:creationId xmlns:a16="http://schemas.microsoft.com/office/drawing/2014/main" id="{47C4746A-BCB9-6BCB-69FD-9C1CCB4491AC}"/>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7</a:t>
            </a:r>
          </a:p>
        </p:txBody>
      </p:sp>
      <p:sp>
        <p:nvSpPr>
          <p:cNvPr id="17" name="Octagon 16">
            <a:extLst>
              <a:ext uri="{FF2B5EF4-FFF2-40B4-BE49-F238E27FC236}">
                <a16:creationId xmlns:a16="http://schemas.microsoft.com/office/drawing/2014/main" id="{04B175C7-CEEE-9313-24D5-E8699309307C}"/>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8</a:t>
            </a:r>
          </a:p>
        </p:txBody>
      </p:sp>
      <p:sp>
        <p:nvSpPr>
          <p:cNvPr id="18" name="Octagon 17">
            <a:extLst>
              <a:ext uri="{FF2B5EF4-FFF2-40B4-BE49-F238E27FC236}">
                <a16:creationId xmlns:a16="http://schemas.microsoft.com/office/drawing/2014/main" id="{ED59F520-7E7A-BDCA-D9AF-4E7A6850546E}"/>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9</a:t>
            </a:r>
          </a:p>
        </p:txBody>
      </p:sp>
      <p:sp>
        <p:nvSpPr>
          <p:cNvPr id="19" name="Octagon 18">
            <a:extLst>
              <a:ext uri="{FF2B5EF4-FFF2-40B4-BE49-F238E27FC236}">
                <a16:creationId xmlns:a16="http://schemas.microsoft.com/office/drawing/2014/main" id="{8F70C491-6DCE-D186-B7B4-90D688351872}"/>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10</a:t>
            </a:r>
          </a:p>
        </p:txBody>
      </p:sp>
      <p:sp>
        <p:nvSpPr>
          <p:cNvPr id="20" name="Octagon 19">
            <a:extLst>
              <a:ext uri="{FF2B5EF4-FFF2-40B4-BE49-F238E27FC236}">
                <a16:creationId xmlns:a16="http://schemas.microsoft.com/office/drawing/2014/main" id="{89BAEA1C-90A8-74DC-AE74-CAC751C3168A}"/>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11</a:t>
            </a:r>
          </a:p>
        </p:txBody>
      </p:sp>
      <p:sp>
        <p:nvSpPr>
          <p:cNvPr id="21" name="Octagon 20">
            <a:extLst>
              <a:ext uri="{FF2B5EF4-FFF2-40B4-BE49-F238E27FC236}">
                <a16:creationId xmlns:a16="http://schemas.microsoft.com/office/drawing/2014/main" id="{52B426CF-D8C8-ED7B-9F20-E2E2E12C91D8}"/>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12</a:t>
            </a:r>
          </a:p>
        </p:txBody>
      </p:sp>
      <p:sp>
        <p:nvSpPr>
          <p:cNvPr id="22" name="Octagon 21">
            <a:extLst>
              <a:ext uri="{FF2B5EF4-FFF2-40B4-BE49-F238E27FC236}">
                <a16:creationId xmlns:a16="http://schemas.microsoft.com/office/drawing/2014/main" id="{773B0426-8EEC-DEE5-BFCA-E400ED931113}"/>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13</a:t>
            </a:r>
          </a:p>
        </p:txBody>
      </p:sp>
      <p:sp>
        <p:nvSpPr>
          <p:cNvPr id="23" name="Octagon 22">
            <a:extLst>
              <a:ext uri="{FF2B5EF4-FFF2-40B4-BE49-F238E27FC236}">
                <a16:creationId xmlns:a16="http://schemas.microsoft.com/office/drawing/2014/main" id="{46656935-2A91-50CD-DA12-2D5FD6E7561A}"/>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14</a:t>
            </a:r>
          </a:p>
        </p:txBody>
      </p:sp>
      <p:sp>
        <p:nvSpPr>
          <p:cNvPr id="24" name="Octagon 23">
            <a:extLst>
              <a:ext uri="{FF2B5EF4-FFF2-40B4-BE49-F238E27FC236}">
                <a16:creationId xmlns:a16="http://schemas.microsoft.com/office/drawing/2014/main" id="{FCA93E65-29D2-DC37-C450-FE8ED35C0A5D}"/>
              </a:ext>
            </a:extLst>
          </p:cNvPr>
          <p:cNvSpPr/>
          <p:nvPr/>
        </p:nvSpPr>
        <p:spPr>
          <a:xfrm>
            <a:off x="10692229" y="124788"/>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15</a:t>
            </a:r>
          </a:p>
        </p:txBody>
      </p:sp>
      <p:sp>
        <p:nvSpPr>
          <p:cNvPr id="25" name="Octagon 24">
            <a:extLst>
              <a:ext uri="{FF2B5EF4-FFF2-40B4-BE49-F238E27FC236}">
                <a16:creationId xmlns:a16="http://schemas.microsoft.com/office/drawing/2014/main" id="{03101B08-55BB-3AAF-4C03-A2662CAB1FF9}"/>
              </a:ext>
            </a:extLst>
          </p:cNvPr>
          <p:cNvSpPr/>
          <p:nvPr/>
        </p:nvSpPr>
        <p:spPr>
          <a:xfrm>
            <a:off x="10692229" y="105124"/>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16</a:t>
            </a:r>
          </a:p>
        </p:txBody>
      </p:sp>
      <p:sp>
        <p:nvSpPr>
          <p:cNvPr id="26" name="Octagon 25">
            <a:extLst>
              <a:ext uri="{FF2B5EF4-FFF2-40B4-BE49-F238E27FC236}">
                <a16:creationId xmlns:a16="http://schemas.microsoft.com/office/drawing/2014/main" id="{23E9B68F-768B-B483-9AAD-D57F1106E607}"/>
              </a:ext>
            </a:extLst>
          </p:cNvPr>
          <p:cNvSpPr/>
          <p:nvPr/>
        </p:nvSpPr>
        <p:spPr>
          <a:xfrm>
            <a:off x="10692229" y="12695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17</a:t>
            </a:r>
          </a:p>
        </p:txBody>
      </p:sp>
      <p:sp>
        <p:nvSpPr>
          <p:cNvPr id="27" name="Octagon 26">
            <a:extLst>
              <a:ext uri="{FF2B5EF4-FFF2-40B4-BE49-F238E27FC236}">
                <a16:creationId xmlns:a16="http://schemas.microsoft.com/office/drawing/2014/main" id="{D9A795E1-C4B4-B826-E462-745B933128A5}"/>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18</a:t>
            </a:r>
          </a:p>
        </p:txBody>
      </p:sp>
      <p:sp>
        <p:nvSpPr>
          <p:cNvPr id="28" name="Octagon 27">
            <a:extLst>
              <a:ext uri="{FF2B5EF4-FFF2-40B4-BE49-F238E27FC236}">
                <a16:creationId xmlns:a16="http://schemas.microsoft.com/office/drawing/2014/main" id="{8EC2D288-7B1C-9467-0832-484D055B17CA}"/>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19</a:t>
            </a:r>
          </a:p>
        </p:txBody>
      </p:sp>
      <p:sp>
        <p:nvSpPr>
          <p:cNvPr id="29" name="Octagon 28">
            <a:extLst>
              <a:ext uri="{FF2B5EF4-FFF2-40B4-BE49-F238E27FC236}">
                <a16:creationId xmlns:a16="http://schemas.microsoft.com/office/drawing/2014/main" id="{7F455E94-A55D-A2C6-1AA7-1A9E3350B0F5}"/>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20</a:t>
            </a:r>
          </a:p>
        </p:txBody>
      </p:sp>
      <p:sp>
        <p:nvSpPr>
          <p:cNvPr id="30" name="Octagon 29">
            <a:extLst>
              <a:ext uri="{FF2B5EF4-FFF2-40B4-BE49-F238E27FC236}">
                <a16:creationId xmlns:a16="http://schemas.microsoft.com/office/drawing/2014/main" id="{743472FB-E3F6-B904-3E5B-DEA3BB73EB8B}"/>
              </a:ext>
            </a:extLst>
          </p:cNvPr>
          <p:cNvSpPr/>
          <p:nvPr/>
        </p:nvSpPr>
        <p:spPr>
          <a:xfrm>
            <a:off x="10692229" y="12615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21</a:t>
            </a:r>
          </a:p>
        </p:txBody>
      </p:sp>
      <p:sp>
        <p:nvSpPr>
          <p:cNvPr id="31" name="Octagon 30">
            <a:extLst>
              <a:ext uri="{FF2B5EF4-FFF2-40B4-BE49-F238E27FC236}">
                <a16:creationId xmlns:a16="http://schemas.microsoft.com/office/drawing/2014/main" id="{88FF05A0-8F0C-E289-5B42-6F56CB31ACA9}"/>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22</a:t>
            </a:r>
          </a:p>
        </p:txBody>
      </p:sp>
      <p:sp>
        <p:nvSpPr>
          <p:cNvPr id="32" name="Octagon 31">
            <a:extLst>
              <a:ext uri="{FF2B5EF4-FFF2-40B4-BE49-F238E27FC236}">
                <a16:creationId xmlns:a16="http://schemas.microsoft.com/office/drawing/2014/main" id="{5F7A44F6-6438-602B-FC48-86173FAA50B1}"/>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23</a:t>
            </a:r>
          </a:p>
        </p:txBody>
      </p:sp>
      <p:sp>
        <p:nvSpPr>
          <p:cNvPr id="33" name="Octagon 32">
            <a:extLst>
              <a:ext uri="{FF2B5EF4-FFF2-40B4-BE49-F238E27FC236}">
                <a16:creationId xmlns:a16="http://schemas.microsoft.com/office/drawing/2014/main" id="{E1B367E7-D4D5-FBF1-694B-7F6F4EF12144}"/>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24</a:t>
            </a:r>
          </a:p>
        </p:txBody>
      </p:sp>
      <p:sp>
        <p:nvSpPr>
          <p:cNvPr id="34" name="Octagon 33">
            <a:extLst>
              <a:ext uri="{FF2B5EF4-FFF2-40B4-BE49-F238E27FC236}">
                <a16:creationId xmlns:a16="http://schemas.microsoft.com/office/drawing/2014/main" id="{B0CC1807-AC36-1593-56C0-21E3030958FE}"/>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25</a:t>
            </a:r>
          </a:p>
        </p:txBody>
      </p:sp>
      <p:sp>
        <p:nvSpPr>
          <p:cNvPr id="35" name="Octagon 34">
            <a:extLst>
              <a:ext uri="{FF2B5EF4-FFF2-40B4-BE49-F238E27FC236}">
                <a16:creationId xmlns:a16="http://schemas.microsoft.com/office/drawing/2014/main" id="{6AF1690F-8455-B15F-5A98-B9D9950B8DD8}"/>
              </a:ext>
            </a:extLst>
          </p:cNvPr>
          <p:cNvSpPr/>
          <p:nvPr/>
        </p:nvSpPr>
        <p:spPr>
          <a:xfrm>
            <a:off x="10692229" y="134069"/>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26</a:t>
            </a:r>
          </a:p>
        </p:txBody>
      </p:sp>
      <p:sp>
        <p:nvSpPr>
          <p:cNvPr id="37" name="Octagon 36">
            <a:extLst>
              <a:ext uri="{FF2B5EF4-FFF2-40B4-BE49-F238E27FC236}">
                <a16:creationId xmlns:a16="http://schemas.microsoft.com/office/drawing/2014/main" id="{F4F7784C-6848-4A3C-6AAA-2AD639B536EE}"/>
              </a:ext>
            </a:extLst>
          </p:cNvPr>
          <p:cNvSpPr/>
          <p:nvPr/>
        </p:nvSpPr>
        <p:spPr>
          <a:xfrm>
            <a:off x="10692229" y="14495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27</a:t>
            </a:r>
          </a:p>
        </p:txBody>
      </p:sp>
      <p:sp>
        <p:nvSpPr>
          <p:cNvPr id="39" name="Octagon 38">
            <a:extLst>
              <a:ext uri="{FF2B5EF4-FFF2-40B4-BE49-F238E27FC236}">
                <a16:creationId xmlns:a16="http://schemas.microsoft.com/office/drawing/2014/main" id="{C37419FF-B169-BA02-7E85-8D4C72536A0B}"/>
              </a:ext>
            </a:extLst>
          </p:cNvPr>
          <p:cNvSpPr/>
          <p:nvPr/>
        </p:nvSpPr>
        <p:spPr>
          <a:xfrm>
            <a:off x="10692229" y="11592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28</a:t>
            </a:r>
          </a:p>
        </p:txBody>
      </p:sp>
      <p:sp>
        <p:nvSpPr>
          <p:cNvPr id="40" name="Octagon 39">
            <a:extLst>
              <a:ext uri="{FF2B5EF4-FFF2-40B4-BE49-F238E27FC236}">
                <a16:creationId xmlns:a16="http://schemas.microsoft.com/office/drawing/2014/main" id="{6BDE3A69-3BF5-66A0-C2D2-7E4088F2C02E}"/>
              </a:ext>
            </a:extLst>
          </p:cNvPr>
          <p:cNvSpPr/>
          <p:nvPr/>
        </p:nvSpPr>
        <p:spPr>
          <a:xfrm>
            <a:off x="10692229" y="118647"/>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29</a:t>
            </a:r>
          </a:p>
        </p:txBody>
      </p:sp>
      <p:sp>
        <p:nvSpPr>
          <p:cNvPr id="41" name="Octagon 40">
            <a:extLst>
              <a:ext uri="{FF2B5EF4-FFF2-40B4-BE49-F238E27FC236}">
                <a16:creationId xmlns:a16="http://schemas.microsoft.com/office/drawing/2014/main" id="{BFFBB3C0-E6FA-506A-4A66-70C489980160}"/>
              </a:ext>
            </a:extLst>
          </p:cNvPr>
          <p:cNvSpPr/>
          <p:nvPr/>
        </p:nvSpPr>
        <p:spPr>
          <a:xfrm>
            <a:off x="10692229" y="9884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386860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grpId="0" nodeType="clickEffect">
                                  <p:stCondLst>
                                    <p:cond delay="500"/>
                                  </p:stCondLst>
                                  <p:childTnLst>
                                    <p:animEffect transition="out" filter="wheel(1)">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par>
                          <p:cTn id="14" fill="hold">
                            <p:stCondLst>
                              <p:cond delay="1000"/>
                            </p:stCondLst>
                            <p:childTnLst>
                              <p:par>
                                <p:cTn id="15" presetID="21" presetClass="exit" presetSubtype="1" fill="hold" grpId="0" nodeType="afterEffect">
                                  <p:stCondLst>
                                    <p:cond delay="500"/>
                                  </p:stCondLst>
                                  <p:childTnLst>
                                    <p:animEffect transition="out" filter="wheel(1)">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par>
                          <p:cTn id="18" fill="hold">
                            <p:stCondLst>
                              <p:cond delay="2000"/>
                            </p:stCondLst>
                            <p:childTnLst>
                              <p:par>
                                <p:cTn id="19" presetID="21" presetClass="exit" presetSubtype="1" fill="hold" grpId="0" nodeType="afterEffect">
                                  <p:stCondLst>
                                    <p:cond delay="500"/>
                                  </p:stCondLst>
                                  <p:childTnLst>
                                    <p:animEffect transition="out" filter="wheel(1)">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childTnLst>
                          </p:cTn>
                        </p:par>
                        <p:par>
                          <p:cTn id="22" fill="hold">
                            <p:stCondLst>
                              <p:cond delay="3000"/>
                            </p:stCondLst>
                            <p:childTnLst>
                              <p:par>
                                <p:cTn id="23" presetID="21" presetClass="exit" presetSubtype="1" fill="hold" grpId="0" nodeType="afterEffect">
                                  <p:stCondLst>
                                    <p:cond delay="500"/>
                                  </p:stCondLst>
                                  <p:childTnLst>
                                    <p:animEffect transition="out" filter="wheel(1)">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par>
                          <p:cTn id="26" fill="hold">
                            <p:stCondLst>
                              <p:cond delay="4000"/>
                            </p:stCondLst>
                            <p:childTnLst>
                              <p:par>
                                <p:cTn id="27" presetID="21" presetClass="exit" presetSubtype="1" fill="hold" grpId="0" nodeType="afterEffect">
                                  <p:stCondLst>
                                    <p:cond delay="500"/>
                                  </p:stCondLst>
                                  <p:childTnLst>
                                    <p:animEffect transition="out" filter="wheel(1)">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par>
                          <p:cTn id="30" fill="hold">
                            <p:stCondLst>
                              <p:cond delay="5000"/>
                            </p:stCondLst>
                            <p:childTnLst>
                              <p:par>
                                <p:cTn id="31" presetID="21" presetClass="exit" presetSubtype="1" fill="hold" grpId="0" nodeType="afterEffect">
                                  <p:stCondLst>
                                    <p:cond delay="500"/>
                                  </p:stCondLst>
                                  <p:childTnLst>
                                    <p:animEffect transition="out" filter="wheel(1)">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6000"/>
                            </p:stCondLst>
                            <p:childTnLst>
                              <p:par>
                                <p:cTn id="35" presetID="21" presetClass="exit" presetSubtype="1" fill="hold" grpId="0" nodeType="afterEffect">
                                  <p:stCondLst>
                                    <p:cond delay="500"/>
                                  </p:stCondLst>
                                  <p:childTnLst>
                                    <p:animEffect transition="out" filter="wheel(1)">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par>
                          <p:cTn id="38" fill="hold">
                            <p:stCondLst>
                              <p:cond delay="7000"/>
                            </p:stCondLst>
                            <p:childTnLst>
                              <p:par>
                                <p:cTn id="39" presetID="21" presetClass="exit" presetSubtype="1" fill="hold" grpId="0" nodeType="afterEffect">
                                  <p:stCondLst>
                                    <p:cond delay="500"/>
                                  </p:stCondLst>
                                  <p:childTnLst>
                                    <p:animEffect transition="out" filter="wheel(1)">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par>
                          <p:cTn id="42" fill="hold">
                            <p:stCondLst>
                              <p:cond delay="8000"/>
                            </p:stCondLst>
                            <p:childTnLst>
                              <p:par>
                                <p:cTn id="43" presetID="21" presetClass="exit" presetSubtype="1" fill="hold" grpId="0" nodeType="afterEffect">
                                  <p:stCondLst>
                                    <p:cond delay="500"/>
                                  </p:stCondLst>
                                  <p:childTnLst>
                                    <p:animEffect transition="out" filter="wheel(1)">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childTnLst>
                          </p:cTn>
                        </p:par>
                        <p:par>
                          <p:cTn id="46" fill="hold">
                            <p:stCondLst>
                              <p:cond delay="9000"/>
                            </p:stCondLst>
                            <p:childTnLst>
                              <p:par>
                                <p:cTn id="47" presetID="21" presetClass="exit" presetSubtype="1" fill="hold" grpId="0" nodeType="afterEffect">
                                  <p:stCondLst>
                                    <p:cond delay="500"/>
                                  </p:stCondLst>
                                  <p:childTnLst>
                                    <p:animEffect transition="out" filter="wheel(1)">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par>
                          <p:cTn id="50" fill="hold">
                            <p:stCondLst>
                              <p:cond delay="10000"/>
                            </p:stCondLst>
                            <p:childTnLst>
                              <p:par>
                                <p:cTn id="51" presetID="21" presetClass="exit" presetSubtype="1" fill="hold" grpId="0" nodeType="afterEffect">
                                  <p:stCondLst>
                                    <p:cond delay="500"/>
                                  </p:stCondLst>
                                  <p:childTnLst>
                                    <p:animEffect transition="out" filter="wheel(1)">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par>
                          <p:cTn id="54" fill="hold">
                            <p:stCondLst>
                              <p:cond delay="11000"/>
                            </p:stCondLst>
                            <p:childTnLst>
                              <p:par>
                                <p:cTn id="55" presetID="21" presetClass="exit" presetSubtype="1" fill="hold" grpId="0" nodeType="afterEffect">
                                  <p:stCondLst>
                                    <p:cond delay="500"/>
                                  </p:stCondLst>
                                  <p:childTnLst>
                                    <p:animEffect transition="out" filter="wheel(1)">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par>
                          <p:cTn id="58" fill="hold">
                            <p:stCondLst>
                              <p:cond delay="12000"/>
                            </p:stCondLst>
                            <p:childTnLst>
                              <p:par>
                                <p:cTn id="59" presetID="21" presetClass="exit" presetSubtype="1" fill="hold" grpId="0" nodeType="afterEffect">
                                  <p:stCondLst>
                                    <p:cond delay="500"/>
                                  </p:stCondLst>
                                  <p:childTnLst>
                                    <p:animEffect transition="out" filter="wheel(1)">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par>
                          <p:cTn id="62" fill="hold">
                            <p:stCondLst>
                              <p:cond delay="13000"/>
                            </p:stCondLst>
                            <p:childTnLst>
                              <p:par>
                                <p:cTn id="63" presetID="21" presetClass="exit" presetSubtype="1" fill="hold" grpId="0" nodeType="afterEffect">
                                  <p:stCondLst>
                                    <p:cond delay="500"/>
                                  </p:stCondLst>
                                  <p:childTnLst>
                                    <p:animEffect transition="out" filter="wheel(1)">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childTnLst>
                          </p:cTn>
                        </p:par>
                        <p:par>
                          <p:cTn id="66" fill="hold">
                            <p:stCondLst>
                              <p:cond delay="14000"/>
                            </p:stCondLst>
                            <p:childTnLst>
                              <p:par>
                                <p:cTn id="67" presetID="21" presetClass="exit" presetSubtype="1" fill="hold" grpId="0" nodeType="afterEffect">
                                  <p:stCondLst>
                                    <p:cond delay="500"/>
                                  </p:stCondLst>
                                  <p:childTnLst>
                                    <p:animEffect transition="out" filter="wheel(1)">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par>
                          <p:cTn id="70" fill="hold">
                            <p:stCondLst>
                              <p:cond delay="15000"/>
                            </p:stCondLst>
                            <p:childTnLst>
                              <p:par>
                                <p:cTn id="71" presetID="21" presetClass="exit" presetSubtype="1" fill="hold" grpId="0" nodeType="afterEffect">
                                  <p:stCondLst>
                                    <p:cond delay="500"/>
                                  </p:stCondLst>
                                  <p:childTnLst>
                                    <p:animEffect transition="out" filter="wheel(1)">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par>
                          <p:cTn id="74" fill="hold">
                            <p:stCondLst>
                              <p:cond delay="16000"/>
                            </p:stCondLst>
                            <p:childTnLst>
                              <p:par>
                                <p:cTn id="75" presetID="21" presetClass="exit" presetSubtype="1" fill="hold" grpId="0" nodeType="afterEffect">
                                  <p:stCondLst>
                                    <p:cond delay="500"/>
                                  </p:stCondLst>
                                  <p:childTnLst>
                                    <p:animEffect transition="out" filter="wheel(1)">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par>
                          <p:cTn id="78" fill="hold">
                            <p:stCondLst>
                              <p:cond delay="17000"/>
                            </p:stCondLst>
                            <p:childTnLst>
                              <p:par>
                                <p:cTn id="79" presetID="21" presetClass="exit" presetSubtype="1" fill="hold" grpId="0" nodeType="afterEffect">
                                  <p:stCondLst>
                                    <p:cond delay="500"/>
                                  </p:stCondLst>
                                  <p:childTnLst>
                                    <p:animEffect transition="out" filter="wheel(1)">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18000"/>
                            </p:stCondLst>
                            <p:childTnLst>
                              <p:par>
                                <p:cTn id="83" presetID="21" presetClass="exit" presetSubtype="1" fill="hold" grpId="0" nodeType="afterEffect">
                                  <p:stCondLst>
                                    <p:cond delay="500"/>
                                  </p:stCondLst>
                                  <p:childTnLst>
                                    <p:animEffect transition="out" filter="wheel(1)">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par>
                          <p:cTn id="86" fill="hold">
                            <p:stCondLst>
                              <p:cond delay="19000"/>
                            </p:stCondLst>
                            <p:childTnLst>
                              <p:par>
                                <p:cTn id="87" presetID="21" presetClass="exit" presetSubtype="1" fill="hold" grpId="0" nodeType="afterEffect">
                                  <p:stCondLst>
                                    <p:cond delay="500"/>
                                  </p:stCondLst>
                                  <p:childTnLst>
                                    <p:animEffect transition="out" filter="wheel(1)">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par>
                          <p:cTn id="90" fill="hold">
                            <p:stCondLst>
                              <p:cond delay="20000"/>
                            </p:stCondLst>
                            <p:childTnLst>
                              <p:par>
                                <p:cTn id="91" presetID="21" presetClass="exit" presetSubtype="1" fill="hold" grpId="0" nodeType="afterEffect">
                                  <p:stCondLst>
                                    <p:cond delay="500"/>
                                  </p:stCondLst>
                                  <p:childTnLst>
                                    <p:animEffect transition="out" filter="wheel(1)">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4" fill="hold">
                            <p:stCondLst>
                              <p:cond delay="21000"/>
                            </p:stCondLst>
                            <p:childTnLst>
                              <p:par>
                                <p:cTn id="95" presetID="21" presetClass="exit" presetSubtype="1" fill="hold" grpId="0" nodeType="afterEffect">
                                  <p:stCondLst>
                                    <p:cond delay="500"/>
                                  </p:stCondLst>
                                  <p:childTnLst>
                                    <p:animEffect transition="out" filter="wheel(1)">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8" fill="hold">
                            <p:stCondLst>
                              <p:cond delay="22000"/>
                            </p:stCondLst>
                            <p:childTnLst>
                              <p:par>
                                <p:cTn id="99" presetID="21" presetClass="exit" presetSubtype="1" fill="hold" grpId="0" nodeType="afterEffect">
                                  <p:stCondLst>
                                    <p:cond delay="500"/>
                                  </p:stCondLst>
                                  <p:childTnLst>
                                    <p:animEffect transition="out" filter="wheel(1)">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2" fill="hold">
                            <p:stCondLst>
                              <p:cond delay="23000"/>
                            </p:stCondLst>
                            <p:childTnLst>
                              <p:par>
                                <p:cTn id="103" presetID="21" presetClass="exit" presetSubtype="1" fill="hold" grpId="0" nodeType="afterEffect">
                                  <p:stCondLst>
                                    <p:cond delay="500"/>
                                  </p:stCondLst>
                                  <p:childTnLst>
                                    <p:animEffect transition="out" filter="wheel(1)">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6" fill="hold">
                            <p:stCondLst>
                              <p:cond delay="24000"/>
                            </p:stCondLst>
                            <p:childTnLst>
                              <p:par>
                                <p:cTn id="107" presetID="21" presetClass="exit" presetSubtype="1" fill="hold" grpId="0" nodeType="afterEffect">
                                  <p:stCondLst>
                                    <p:cond delay="500"/>
                                  </p:stCondLst>
                                  <p:childTnLst>
                                    <p:animEffect transition="out" filter="wheel(1)">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10" fill="hold">
                            <p:stCondLst>
                              <p:cond delay="25000"/>
                            </p:stCondLst>
                            <p:childTnLst>
                              <p:par>
                                <p:cTn id="111" presetID="21" presetClass="exit" presetSubtype="1" fill="hold" grpId="0" nodeType="afterEffect">
                                  <p:stCondLst>
                                    <p:cond delay="500"/>
                                  </p:stCondLst>
                                  <p:childTnLst>
                                    <p:animEffect transition="out" filter="wheel(1)">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4" fill="hold">
                            <p:stCondLst>
                              <p:cond delay="26000"/>
                            </p:stCondLst>
                            <p:childTnLst>
                              <p:par>
                                <p:cTn id="115" presetID="21" presetClass="exit" presetSubtype="1" fill="hold" grpId="0" nodeType="afterEffect">
                                  <p:stCondLst>
                                    <p:cond delay="500"/>
                                  </p:stCondLst>
                                  <p:childTnLst>
                                    <p:animEffect transition="out" filter="wheel(1)">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8" fill="hold">
                            <p:stCondLst>
                              <p:cond delay="27000"/>
                            </p:stCondLst>
                            <p:childTnLst>
                              <p:par>
                                <p:cTn id="119" presetID="21" presetClass="exit" presetSubtype="1" fill="hold" grpId="0" nodeType="afterEffect">
                                  <p:stCondLst>
                                    <p:cond delay="500"/>
                                  </p:stCondLst>
                                  <p:childTnLst>
                                    <p:animEffect transition="out" filter="wheel(1)">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2" fill="hold">
                            <p:stCondLst>
                              <p:cond delay="28000"/>
                            </p:stCondLst>
                            <p:childTnLst>
                              <p:par>
                                <p:cTn id="123" presetID="21" presetClass="exit" presetSubtype="1" fill="hold" grpId="0" nodeType="afterEffect">
                                  <p:stCondLst>
                                    <p:cond delay="500"/>
                                  </p:stCondLst>
                                  <p:childTnLst>
                                    <p:animEffect transition="out" filter="wheel(1)">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6" fill="hold">
                            <p:stCondLst>
                              <p:cond delay="29000"/>
                            </p:stCondLst>
                            <p:childTnLst>
                              <p:par>
                                <p:cTn id="127" presetID="21" presetClass="exit" presetSubtype="1" fill="hold" grpId="0" nodeType="afterEffect">
                                  <p:stCondLst>
                                    <p:cond delay="500"/>
                                  </p:stCondLst>
                                  <p:childTnLst>
                                    <p:animEffect transition="out" filter="wheel(1)">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3"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500"/>
                                        <p:tgtEl>
                                          <p:spTgt spid="36"/>
                                        </p:tgtEl>
                                      </p:cBhvr>
                                    </p:animEffect>
                                  </p:childTnLst>
                                </p:cTn>
                              </p:par>
                              <p:par>
                                <p:cTn id="135" presetID="1" presetClass="entr" presetSubtype="0" fill="hold" nodeType="withEffect">
                                  <p:stCondLst>
                                    <p:cond delay="0"/>
                                  </p:stCondLst>
                                  <p:childTnLst>
                                    <p:set>
                                      <p:cBhvr>
                                        <p:cTn id="1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9"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C82E852-01C7-4E35-8270-8CE7CDCFF1C5}"/>
              </a:ext>
            </a:extLst>
          </p:cNvPr>
          <p:cNvSpPr/>
          <p:nvPr/>
        </p:nvSpPr>
        <p:spPr>
          <a:xfrm>
            <a:off x="2628900" y="1744883"/>
            <a:ext cx="6934200" cy="1684117"/>
          </a:xfrm>
          <a:prstGeom prst="roundRect">
            <a:avLst/>
          </a:prstGeom>
          <a:solidFill>
            <a:srgbClr val="EB4E2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7200" b="1" dirty="0">
                <a:latin typeface="Times New Roman" panose="02020603050405020304" pitchFamily="18" charset="0"/>
                <a:cs typeface="Times New Roman" panose="02020603050405020304" pitchFamily="18" charset="0"/>
              </a:rPr>
              <a:t>KHỞI ĐỘNG</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386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34212"/>
            <a:ext cx="12310323" cy="3234611"/>
            <a:chOff x="993775" y="3490"/>
            <a:chExt cx="8178798" cy="2057400"/>
          </a:xfrm>
          <a:solidFill>
            <a:schemeClr val="accent1">
              <a:lumMod val="40000"/>
              <a:lumOff val="60000"/>
            </a:schemeClr>
          </a:solidFill>
        </p:grpSpPr>
        <p:sp>
          <p:nvSpPr>
            <p:cNvPr id="4" name="Rectangle 3"/>
            <p:cNvSpPr/>
            <p:nvPr/>
          </p:nvSpPr>
          <p:spPr>
            <a:xfrm>
              <a:off x="993775" y="3490"/>
              <a:ext cx="8178798" cy="2057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93775" y="655330"/>
              <a:ext cx="4521199" cy="871533"/>
            </a:xfrm>
            <a:prstGeom prst="rect">
              <a:avLst/>
            </a:prstGeom>
            <a:grp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endParaRPr lang="en-US" sz="4000" dirty="0"/>
            </a:p>
            <a:p>
              <a:pPr algn="ctr"/>
              <a:endParaRPr lang="en-US" sz="4000" dirty="0">
                <a:solidFill>
                  <a:srgbClr val="FFFF00"/>
                </a:solidFill>
              </a:endParaRPr>
            </a:p>
          </p:txBody>
        </p:sp>
      </p:grpSp>
      <p:sp>
        <p:nvSpPr>
          <p:cNvPr id="36" name="Rectangle 3"/>
          <p:cNvSpPr/>
          <p:nvPr/>
        </p:nvSpPr>
        <p:spPr>
          <a:xfrm>
            <a:off x="0" y="3200400"/>
            <a:ext cx="12191999" cy="3657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p>
        </p:txBody>
      </p:sp>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0" y="0"/>
            <a:ext cx="1295400" cy="1295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3106402308"/>
              </p:ext>
            </p:extLst>
          </p:nvPr>
        </p:nvGraphicFramePr>
        <p:xfrm>
          <a:off x="5105400" y="678564"/>
          <a:ext cx="2209500" cy="1383557"/>
        </p:xfrm>
        <a:graphic>
          <a:graphicData uri="http://schemas.openxmlformats.org/presentationml/2006/ole">
            <mc:AlternateContent xmlns:mc="http://schemas.openxmlformats.org/markup-compatibility/2006">
              <mc:Choice xmlns:v="urn:schemas-microsoft-com:vml" Requires="v">
                <p:oleObj name="Equation" r:id="rId6" imgW="837298" imgH="523373" progId="Equation.DSMT4">
                  <p:embed/>
                </p:oleObj>
              </mc:Choice>
              <mc:Fallback>
                <p:oleObj name="Equation" r:id="rId6" imgW="837298" imgH="523373" progId="Equation.DSMT4">
                  <p:embed/>
                  <p:pic>
                    <p:nvPicPr>
                      <p:cNvPr id="0" name=""/>
                      <p:cNvPicPr/>
                      <p:nvPr/>
                    </p:nvPicPr>
                    <p:blipFill>
                      <a:blip r:embed="rId7"/>
                      <a:stretch>
                        <a:fillRect/>
                      </a:stretch>
                    </p:blipFill>
                    <p:spPr>
                      <a:xfrm>
                        <a:off x="5105400" y="678564"/>
                        <a:ext cx="2209500" cy="1383557"/>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2011346"/>
              </p:ext>
            </p:extLst>
          </p:nvPr>
        </p:nvGraphicFramePr>
        <p:xfrm>
          <a:off x="2133600" y="3820697"/>
          <a:ext cx="6781800" cy="1310301"/>
        </p:xfrm>
        <a:graphic>
          <a:graphicData uri="http://schemas.openxmlformats.org/presentationml/2006/ole">
            <mc:AlternateContent xmlns:mc="http://schemas.openxmlformats.org/markup-compatibility/2006">
              <mc:Choice xmlns:v="urn:schemas-microsoft-com:vml" Requires="v">
                <p:oleObj name="Equation" r:id="rId8" imgW="2712226" imgH="523373" progId="Equation.DSMT4">
                  <p:embed/>
                </p:oleObj>
              </mc:Choice>
              <mc:Fallback>
                <p:oleObj name="Equation" r:id="rId8" imgW="2712226" imgH="523373" progId="Equation.DSMT4">
                  <p:embed/>
                  <p:pic>
                    <p:nvPicPr>
                      <p:cNvPr id="0" name=""/>
                      <p:cNvPicPr/>
                      <p:nvPr/>
                    </p:nvPicPr>
                    <p:blipFill>
                      <a:blip r:embed="rId9"/>
                      <a:stretch>
                        <a:fillRect/>
                      </a:stretch>
                    </p:blipFill>
                    <p:spPr>
                      <a:xfrm>
                        <a:off x="2133600" y="3820697"/>
                        <a:ext cx="6781800" cy="1310301"/>
                      </a:xfrm>
                      <a:prstGeom prst="rect">
                        <a:avLst/>
                      </a:prstGeom>
                    </p:spPr>
                  </p:pic>
                </p:oleObj>
              </mc:Fallback>
            </mc:AlternateContent>
          </a:graphicData>
        </a:graphic>
      </p:graphicFrame>
      <p:sp>
        <p:nvSpPr>
          <p:cNvPr id="9" name="Octagon 8">
            <a:extLst>
              <a:ext uri="{FF2B5EF4-FFF2-40B4-BE49-F238E27FC236}">
                <a16:creationId xmlns:a16="http://schemas.microsoft.com/office/drawing/2014/main" id="{7402C56E-6CE1-B417-4782-52E05A1FA467}"/>
              </a:ext>
            </a:extLst>
          </p:cNvPr>
          <p:cNvSpPr/>
          <p:nvPr/>
        </p:nvSpPr>
        <p:spPr>
          <a:xfrm>
            <a:off x="10692229" y="11004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0</a:t>
            </a:r>
          </a:p>
        </p:txBody>
      </p:sp>
      <p:sp>
        <p:nvSpPr>
          <p:cNvPr id="10" name="Octagon 9">
            <a:extLst>
              <a:ext uri="{FF2B5EF4-FFF2-40B4-BE49-F238E27FC236}">
                <a16:creationId xmlns:a16="http://schemas.microsoft.com/office/drawing/2014/main" id="{CE557CE2-EB71-4DC3-F464-E41667BDC3D1}"/>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a:t>
            </a:r>
          </a:p>
        </p:txBody>
      </p:sp>
      <p:sp>
        <p:nvSpPr>
          <p:cNvPr id="11" name="Octagon 10">
            <a:extLst>
              <a:ext uri="{FF2B5EF4-FFF2-40B4-BE49-F238E27FC236}">
                <a16:creationId xmlns:a16="http://schemas.microsoft.com/office/drawing/2014/main" id="{55D033A4-22E5-FCCE-3D7A-A087A9384EC3}"/>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a:t>
            </a:r>
          </a:p>
        </p:txBody>
      </p:sp>
      <p:sp>
        <p:nvSpPr>
          <p:cNvPr id="12" name="Octagon 11">
            <a:extLst>
              <a:ext uri="{FF2B5EF4-FFF2-40B4-BE49-F238E27FC236}">
                <a16:creationId xmlns:a16="http://schemas.microsoft.com/office/drawing/2014/main" id="{C84B5131-7A60-3FC3-9220-195EDABC37F1}"/>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a:t>
            </a:r>
          </a:p>
        </p:txBody>
      </p:sp>
      <p:sp>
        <p:nvSpPr>
          <p:cNvPr id="13" name="Octagon 12">
            <a:extLst>
              <a:ext uri="{FF2B5EF4-FFF2-40B4-BE49-F238E27FC236}">
                <a16:creationId xmlns:a16="http://schemas.microsoft.com/office/drawing/2014/main" id="{35FAC2F5-B429-2023-C502-3EA8D57B71B8}"/>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4</a:t>
            </a:r>
          </a:p>
        </p:txBody>
      </p:sp>
      <p:sp>
        <p:nvSpPr>
          <p:cNvPr id="14" name="Octagon 13">
            <a:extLst>
              <a:ext uri="{FF2B5EF4-FFF2-40B4-BE49-F238E27FC236}">
                <a16:creationId xmlns:a16="http://schemas.microsoft.com/office/drawing/2014/main" id="{BB60C8D9-62A8-6B7D-EFBB-9E9280D20659}"/>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5</a:t>
            </a:r>
          </a:p>
        </p:txBody>
      </p:sp>
      <p:sp>
        <p:nvSpPr>
          <p:cNvPr id="15" name="Octagon 14">
            <a:extLst>
              <a:ext uri="{FF2B5EF4-FFF2-40B4-BE49-F238E27FC236}">
                <a16:creationId xmlns:a16="http://schemas.microsoft.com/office/drawing/2014/main" id="{039BFB00-B2B2-EA6B-7F2C-CDCA4EA2D060}"/>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6</a:t>
            </a:r>
          </a:p>
        </p:txBody>
      </p:sp>
      <p:sp>
        <p:nvSpPr>
          <p:cNvPr id="16" name="Octagon 15">
            <a:extLst>
              <a:ext uri="{FF2B5EF4-FFF2-40B4-BE49-F238E27FC236}">
                <a16:creationId xmlns:a16="http://schemas.microsoft.com/office/drawing/2014/main" id="{215B5480-C12A-52E2-1690-2A240E31FF3A}"/>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7</a:t>
            </a:r>
          </a:p>
        </p:txBody>
      </p:sp>
      <p:sp>
        <p:nvSpPr>
          <p:cNvPr id="17" name="Octagon 16">
            <a:extLst>
              <a:ext uri="{FF2B5EF4-FFF2-40B4-BE49-F238E27FC236}">
                <a16:creationId xmlns:a16="http://schemas.microsoft.com/office/drawing/2014/main" id="{DC5098FC-F113-8B87-2CFB-A9909E709F03}"/>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8</a:t>
            </a:r>
          </a:p>
        </p:txBody>
      </p:sp>
      <p:sp>
        <p:nvSpPr>
          <p:cNvPr id="18" name="Octagon 17">
            <a:extLst>
              <a:ext uri="{FF2B5EF4-FFF2-40B4-BE49-F238E27FC236}">
                <a16:creationId xmlns:a16="http://schemas.microsoft.com/office/drawing/2014/main" id="{15BC6959-A36A-0D69-7BFC-3C06ACE2AD3D}"/>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9</a:t>
            </a:r>
          </a:p>
        </p:txBody>
      </p:sp>
      <p:sp>
        <p:nvSpPr>
          <p:cNvPr id="19" name="Octagon 18">
            <a:extLst>
              <a:ext uri="{FF2B5EF4-FFF2-40B4-BE49-F238E27FC236}">
                <a16:creationId xmlns:a16="http://schemas.microsoft.com/office/drawing/2014/main" id="{C844CE7C-C66C-9FB2-3565-344E37BAE10B}"/>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10</a:t>
            </a:r>
          </a:p>
        </p:txBody>
      </p:sp>
      <p:sp>
        <p:nvSpPr>
          <p:cNvPr id="20" name="Octagon 19">
            <a:extLst>
              <a:ext uri="{FF2B5EF4-FFF2-40B4-BE49-F238E27FC236}">
                <a16:creationId xmlns:a16="http://schemas.microsoft.com/office/drawing/2014/main" id="{DC6C0AE8-DEE0-371A-07E3-9E6CBA095ED1}"/>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11</a:t>
            </a:r>
          </a:p>
        </p:txBody>
      </p:sp>
      <p:sp>
        <p:nvSpPr>
          <p:cNvPr id="21" name="Octagon 20">
            <a:extLst>
              <a:ext uri="{FF2B5EF4-FFF2-40B4-BE49-F238E27FC236}">
                <a16:creationId xmlns:a16="http://schemas.microsoft.com/office/drawing/2014/main" id="{5103B3FF-F77D-8556-7386-73D8F63FADC6}"/>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12</a:t>
            </a:r>
          </a:p>
        </p:txBody>
      </p:sp>
      <p:sp>
        <p:nvSpPr>
          <p:cNvPr id="22" name="Octagon 21">
            <a:extLst>
              <a:ext uri="{FF2B5EF4-FFF2-40B4-BE49-F238E27FC236}">
                <a16:creationId xmlns:a16="http://schemas.microsoft.com/office/drawing/2014/main" id="{B018C002-4176-D4F9-913D-6537F8002285}"/>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13</a:t>
            </a:r>
          </a:p>
        </p:txBody>
      </p:sp>
      <p:sp>
        <p:nvSpPr>
          <p:cNvPr id="23" name="Octagon 22">
            <a:extLst>
              <a:ext uri="{FF2B5EF4-FFF2-40B4-BE49-F238E27FC236}">
                <a16:creationId xmlns:a16="http://schemas.microsoft.com/office/drawing/2014/main" id="{BF8C02C2-5206-F8E5-856B-790EB39AC5A7}"/>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14</a:t>
            </a:r>
          </a:p>
        </p:txBody>
      </p:sp>
      <p:sp>
        <p:nvSpPr>
          <p:cNvPr id="24" name="Octagon 23">
            <a:extLst>
              <a:ext uri="{FF2B5EF4-FFF2-40B4-BE49-F238E27FC236}">
                <a16:creationId xmlns:a16="http://schemas.microsoft.com/office/drawing/2014/main" id="{3924A025-CAA0-BFEE-E8D2-12D457C9DE89}"/>
              </a:ext>
            </a:extLst>
          </p:cNvPr>
          <p:cNvSpPr/>
          <p:nvPr/>
        </p:nvSpPr>
        <p:spPr>
          <a:xfrm>
            <a:off x="10692229" y="124788"/>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15</a:t>
            </a:r>
          </a:p>
        </p:txBody>
      </p:sp>
      <p:sp>
        <p:nvSpPr>
          <p:cNvPr id="25" name="Octagon 24">
            <a:extLst>
              <a:ext uri="{FF2B5EF4-FFF2-40B4-BE49-F238E27FC236}">
                <a16:creationId xmlns:a16="http://schemas.microsoft.com/office/drawing/2014/main" id="{1E25E5E6-02BF-631E-2971-B87E9DEFCBBD}"/>
              </a:ext>
            </a:extLst>
          </p:cNvPr>
          <p:cNvSpPr/>
          <p:nvPr/>
        </p:nvSpPr>
        <p:spPr>
          <a:xfrm>
            <a:off x="10692229" y="105124"/>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16</a:t>
            </a:r>
          </a:p>
        </p:txBody>
      </p:sp>
      <p:sp>
        <p:nvSpPr>
          <p:cNvPr id="26" name="Octagon 25">
            <a:extLst>
              <a:ext uri="{FF2B5EF4-FFF2-40B4-BE49-F238E27FC236}">
                <a16:creationId xmlns:a16="http://schemas.microsoft.com/office/drawing/2014/main" id="{E033DDE0-2F0D-76C3-E167-8BD9456D1E21}"/>
              </a:ext>
            </a:extLst>
          </p:cNvPr>
          <p:cNvSpPr/>
          <p:nvPr/>
        </p:nvSpPr>
        <p:spPr>
          <a:xfrm>
            <a:off x="10692229" y="12695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17</a:t>
            </a:r>
          </a:p>
        </p:txBody>
      </p:sp>
      <p:sp>
        <p:nvSpPr>
          <p:cNvPr id="27" name="Octagon 26">
            <a:extLst>
              <a:ext uri="{FF2B5EF4-FFF2-40B4-BE49-F238E27FC236}">
                <a16:creationId xmlns:a16="http://schemas.microsoft.com/office/drawing/2014/main" id="{D92B1E7B-CD24-E540-54C1-3D6569C5BB0D}"/>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18</a:t>
            </a:r>
          </a:p>
        </p:txBody>
      </p:sp>
      <p:sp>
        <p:nvSpPr>
          <p:cNvPr id="28" name="Octagon 27">
            <a:extLst>
              <a:ext uri="{FF2B5EF4-FFF2-40B4-BE49-F238E27FC236}">
                <a16:creationId xmlns:a16="http://schemas.microsoft.com/office/drawing/2014/main" id="{EC7A53AD-6915-7572-19B2-E67434F55EF0}"/>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19</a:t>
            </a:r>
          </a:p>
        </p:txBody>
      </p:sp>
      <p:sp>
        <p:nvSpPr>
          <p:cNvPr id="29" name="Octagon 28">
            <a:extLst>
              <a:ext uri="{FF2B5EF4-FFF2-40B4-BE49-F238E27FC236}">
                <a16:creationId xmlns:a16="http://schemas.microsoft.com/office/drawing/2014/main" id="{3366161C-AD85-EBC3-5F16-6A286F5D95E9}"/>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20</a:t>
            </a:r>
          </a:p>
        </p:txBody>
      </p:sp>
      <p:sp>
        <p:nvSpPr>
          <p:cNvPr id="30" name="Octagon 29">
            <a:extLst>
              <a:ext uri="{FF2B5EF4-FFF2-40B4-BE49-F238E27FC236}">
                <a16:creationId xmlns:a16="http://schemas.microsoft.com/office/drawing/2014/main" id="{BD3827F4-625A-1C1B-A59D-6F8AABF3FCBC}"/>
              </a:ext>
            </a:extLst>
          </p:cNvPr>
          <p:cNvSpPr/>
          <p:nvPr/>
        </p:nvSpPr>
        <p:spPr>
          <a:xfrm>
            <a:off x="10692229" y="12615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21</a:t>
            </a:r>
          </a:p>
        </p:txBody>
      </p:sp>
      <p:sp>
        <p:nvSpPr>
          <p:cNvPr id="31" name="Octagon 30">
            <a:extLst>
              <a:ext uri="{FF2B5EF4-FFF2-40B4-BE49-F238E27FC236}">
                <a16:creationId xmlns:a16="http://schemas.microsoft.com/office/drawing/2014/main" id="{7E91FF48-CB5A-5376-1A30-402AAC8A7872}"/>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22</a:t>
            </a:r>
          </a:p>
        </p:txBody>
      </p:sp>
      <p:sp>
        <p:nvSpPr>
          <p:cNvPr id="32" name="Octagon 31">
            <a:extLst>
              <a:ext uri="{FF2B5EF4-FFF2-40B4-BE49-F238E27FC236}">
                <a16:creationId xmlns:a16="http://schemas.microsoft.com/office/drawing/2014/main" id="{1BB0AB81-6A21-0F48-DDF8-F6F7EF615EA6}"/>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23</a:t>
            </a:r>
          </a:p>
        </p:txBody>
      </p:sp>
      <p:sp>
        <p:nvSpPr>
          <p:cNvPr id="33" name="Octagon 32">
            <a:extLst>
              <a:ext uri="{FF2B5EF4-FFF2-40B4-BE49-F238E27FC236}">
                <a16:creationId xmlns:a16="http://schemas.microsoft.com/office/drawing/2014/main" id="{B1D10969-E00C-197F-90E0-EA293A37E18C}"/>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24</a:t>
            </a:r>
          </a:p>
        </p:txBody>
      </p:sp>
      <p:sp>
        <p:nvSpPr>
          <p:cNvPr id="34" name="Octagon 33">
            <a:extLst>
              <a:ext uri="{FF2B5EF4-FFF2-40B4-BE49-F238E27FC236}">
                <a16:creationId xmlns:a16="http://schemas.microsoft.com/office/drawing/2014/main" id="{021EE967-5822-94F7-EE13-E5C5C974A9C4}"/>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25</a:t>
            </a:r>
          </a:p>
        </p:txBody>
      </p:sp>
      <p:sp>
        <p:nvSpPr>
          <p:cNvPr id="35" name="Octagon 34">
            <a:extLst>
              <a:ext uri="{FF2B5EF4-FFF2-40B4-BE49-F238E27FC236}">
                <a16:creationId xmlns:a16="http://schemas.microsoft.com/office/drawing/2014/main" id="{CDD7322D-5D94-166C-A7D2-D368F50860C5}"/>
              </a:ext>
            </a:extLst>
          </p:cNvPr>
          <p:cNvSpPr/>
          <p:nvPr/>
        </p:nvSpPr>
        <p:spPr>
          <a:xfrm>
            <a:off x="10692229" y="134069"/>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26</a:t>
            </a:r>
          </a:p>
        </p:txBody>
      </p:sp>
      <p:sp>
        <p:nvSpPr>
          <p:cNvPr id="37" name="Octagon 36">
            <a:extLst>
              <a:ext uri="{FF2B5EF4-FFF2-40B4-BE49-F238E27FC236}">
                <a16:creationId xmlns:a16="http://schemas.microsoft.com/office/drawing/2014/main" id="{AA6CE056-BEDE-D419-FB68-42128F2B11A3}"/>
              </a:ext>
            </a:extLst>
          </p:cNvPr>
          <p:cNvSpPr/>
          <p:nvPr/>
        </p:nvSpPr>
        <p:spPr>
          <a:xfrm>
            <a:off x="10692229" y="14495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27</a:t>
            </a:r>
          </a:p>
        </p:txBody>
      </p:sp>
      <p:sp>
        <p:nvSpPr>
          <p:cNvPr id="39" name="Octagon 38">
            <a:extLst>
              <a:ext uri="{FF2B5EF4-FFF2-40B4-BE49-F238E27FC236}">
                <a16:creationId xmlns:a16="http://schemas.microsoft.com/office/drawing/2014/main" id="{B9F44158-2058-73C0-687D-4A4B1BD118D4}"/>
              </a:ext>
            </a:extLst>
          </p:cNvPr>
          <p:cNvSpPr/>
          <p:nvPr/>
        </p:nvSpPr>
        <p:spPr>
          <a:xfrm>
            <a:off x="10692229" y="11592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28</a:t>
            </a:r>
          </a:p>
        </p:txBody>
      </p:sp>
      <p:sp>
        <p:nvSpPr>
          <p:cNvPr id="40" name="Octagon 39">
            <a:extLst>
              <a:ext uri="{FF2B5EF4-FFF2-40B4-BE49-F238E27FC236}">
                <a16:creationId xmlns:a16="http://schemas.microsoft.com/office/drawing/2014/main" id="{906F6CD0-5DB1-6944-98C0-8AE1D5A68125}"/>
              </a:ext>
            </a:extLst>
          </p:cNvPr>
          <p:cNvSpPr/>
          <p:nvPr/>
        </p:nvSpPr>
        <p:spPr>
          <a:xfrm>
            <a:off x="10692229" y="118647"/>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29</a:t>
            </a:r>
          </a:p>
        </p:txBody>
      </p:sp>
      <p:sp>
        <p:nvSpPr>
          <p:cNvPr id="41" name="Octagon 40">
            <a:extLst>
              <a:ext uri="{FF2B5EF4-FFF2-40B4-BE49-F238E27FC236}">
                <a16:creationId xmlns:a16="http://schemas.microsoft.com/office/drawing/2014/main" id="{D5339378-71B2-E92F-AF6F-95B6A8AB8707}"/>
              </a:ext>
            </a:extLst>
          </p:cNvPr>
          <p:cNvSpPr/>
          <p:nvPr/>
        </p:nvSpPr>
        <p:spPr>
          <a:xfrm>
            <a:off x="10692229" y="9884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6712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grpId="0" nodeType="clickEffect">
                                  <p:stCondLst>
                                    <p:cond delay="500"/>
                                  </p:stCondLst>
                                  <p:childTnLst>
                                    <p:animEffect transition="out" filter="wheel(1)">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par>
                          <p:cTn id="14" fill="hold">
                            <p:stCondLst>
                              <p:cond delay="1000"/>
                            </p:stCondLst>
                            <p:childTnLst>
                              <p:par>
                                <p:cTn id="15" presetID="21" presetClass="exit" presetSubtype="1" fill="hold" grpId="0" nodeType="afterEffect">
                                  <p:stCondLst>
                                    <p:cond delay="500"/>
                                  </p:stCondLst>
                                  <p:childTnLst>
                                    <p:animEffect transition="out" filter="wheel(1)">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par>
                          <p:cTn id="18" fill="hold">
                            <p:stCondLst>
                              <p:cond delay="2000"/>
                            </p:stCondLst>
                            <p:childTnLst>
                              <p:par>
                                <p:cTn id="19" presetID="21" presetClass="exit" presetSubtype="1" fill="hold" grpId="0" nodeType="afterEffect">
                                  <p:stCondLst>
                                    <p:cond delay="500"/>
                                  </p:stCondLst>
                                  <p:childTnLst>
                                    <p:animEffect transition="out" filter="wheel(1)">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childTnLst>
                          </p:cTn>
                        </p:par>
                        <p:par>
                          <p:cTn id="22" fill="hold">
                            <p:stCondLst>
                              <p:cond delay="3000"/>
                            </p:stCondLst>
                            <p:childTnLst>
                              <p:par>
                                <p:cTn id="23" presetID="21" presetClass="exit" presetSubtype="1" fill="hold" grpId="0" nodeType="afterEffect">
                                  <p:stCondLst>
                                    <p:cond delay="500"/>
                                  </p:stCondLst>
                                  <p:childTnLst>
                                    <p:animEffect transition="out" filter="wheel(1)">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par>
                          <p:cTn id="26" fill="hold">
                            <p:stCondLst>
                              <p:cond delay="4000"/>
                            </p:stCondLst>
                            <p:childTnLst>
                              <p:par>
                                <p:cTn id="27" presetID="21" presetClass="exit" presetSubtype="1" fill="hold" grpId="0" nodeType="afterEffect">
                                  <p:stCondLst>
                                    <p:cond delay="500"/>
                                  </p:stCondLst>
                                  <p:childTnLst>
                                    <p:animEffect transition="out" filter="wheel(1)">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par>
                          <p:cTn id="30" fill="hold">
                            <p:stCondLst>
                              <p:cond delay="5000"/>
                            </p:stCondLst>
                            <p:childTnLst>
                              <p:par>
                                <p:cTn id="31" presetID="21" presetClass="exit" presetSubtype="1" fill="hold" grpId="0" nodeType="afterEffect">
                                  <p:stCondLst>
                                    <p:cond delay="500"/>
                                  </p:stCondLst>
                                  <p:childTnLst>
                                    <p:animEffect transition="out" filter="wheel(1)">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6000"/>
                            </p:stCondLst>
                            <p:childTnLst>
                              <p:par>
                                <p:cTn id="35" presetID="21" presetClass="exit" presetSubtype="1" fill="hold" grpId="0" nodeType="afterEffect">
                                  <p:stCondLst>
                                    <p:cond delay="500"/>
                                  </p:stCondLst>
                                  <p:childTnLst>
                                    <p:animEffect transition="out" filter="wheel(1)">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par>
                          <p:cTn id="38" fill="hold">
                            <p:stCondLst>
                              <p:cond delay="7000"/>
                            </p:stCondLst>
                            <p:childTnLst>
                              <p:par>
                                <p:cTn id="39" presetID="21" presetClass="exit" presetSubtype="1" fill="hold" grpId="0" nodeType="afterEffect">
                                  <p:stCondLst>
                                    <p:cond delay="500"/>
                                  </p:stCondLst>
                                  <p:childTnLst>
                                    <p:animEffect transition="out" filter="wheel(1)">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par>
                          <p:cTn id="42" fill="hold">
                            <p:stCondLst>
                              <p:cond delay="8000"/>
                            </p:stCondLst>
                            <p:childTnLst>
                              <p:par>
                                <p:cTn id="43" presetID="21" presetClass="exit" presetSubtype="1" fill="hold" grpId="0" nodeType="afterEffect">
                                  <p:stCondLst>
                                    <p:cond delay="500"/>
                                  </p:stCondLst>
                                  <p:childTnLst>
                                    <p:animEffect transition="out" filter="wheel(1)">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childTnLst>
                          </p:cTn>
                        </p:par>
                        <p:par>
                          <p:cTn id="46" fill="hold">
                            <p:stCondLst>
                              <p:cond delay="9000"/>
                            </p:stCondLst>
                            <p:childTnLst>
                              <p:par>
                                <p:cTn id="47" presetID="21" presetClass="exit" presetSubtype="1" fill="hold" grpId="0" nodeType="afterEffect">
                                  <p:stCondLst>
                                    <p:cond delay="500"/>
                                  </p:stCondLst>
                                  <p:childTnLst>
                                    <p:animEffect transition="out" filter="wheel(1)">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par>
                          <p:cTn id="50" fill="hold">
                            <p:stCondLst>
                              <p:cond delay="10000"/>
                            </p:stCondLst>
                            <p:childTnLst>
                              <p:par>
                                <p:cTn id="51" presetID="21" presetClass="exit" presetSubtype="1" fill="hold" grpId="0" nodeType="afterEffect">
                                  <p:stCondLst>
                                    <p:cond delay="500"/>
                                  </p:stCondLst>
                                  <p:childTnLst>
                                    <p:animEffect transition="out" filter="wheel(1)">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par>
                          <p:cTn id="54" fill="hold">
                            <p:stCondLst>
                              <p:cond delay="11000"/>
                            </p:stCondLst>
                            <p:childTnLst>
                              <p:par>
                                <p:cTn id="55" presetID="21" presetClass="exit" presetSubtype="1" fill="hold" grpId="0" nodeType="afterEffect">
                                  <p:stCondLst>
                                    <p:cond delay="500"/>
                                  </p:stCondLst>
                                  <p:childTnLst>
                                    <p:animEffect transition="out" filter="wheel(1)">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par>
                          <p:cTn id="58" fill="hold">
                            <p:stCondLst>
                              <p:cond delay="12000"/>
                            </p:stCondLst>
                            <p:childTnLst>
                              <p:par>
                                <p:cTn id="59" presetID="21" presetClass="exit" presetSubtype="1" fill="hold" grpId="0" nodeType="afterEffect">
                                  <p:stCondLst>
                                    <p:cond delay="500"/>
                                  </p:stCondLst>
                                  <p:childTnLst>
                                    <p:animEffect transition="out" filter="wheel(1)">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par>
                          <p:cTn id="62" fill="hold">
                            <p:stCondLst>
                              <p:cond delay="13000"/>
                            </p:stCondLst>
                            <p:childTnLst>
                              <p:par>
                                <p:cTn id="63" presetID="21" presetClass="exit" presetSubtype="1" fill="hold" grpId="0" nodeType="afterEffect">
                                  <p:stCondLst>
                                    <p:cond delay="500"/>
                                  </p:stCondLst>
                                  <p:childTnLst>
                                    <p:animEffect transition="out" filter="wheel(1)">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childTnLst>
                          </p:cTn>
                        </p:par>
                        <p:par>
                          <p:cTn id="66" fill="hold">
                            <p:stCondLst>
                              <p:cond delay="14000"/>
                            </p:stCondLst>
                            <p:childTnLst>
                              <p:par>
                                <p:cTn id="67" presetID="21" presetClass="exit" presetSubtype="1" fill="hold" grpId="0" nodeType="afterEffect">
                                  <p:stCondLst>
                                    <p:cond delay="500"/>
                                  </p:stCondLst>
                                  <p:childTnLst>
                                    <p:animEffect transition="out" filter="wheel(1)">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par>
                          <p:cTn id="70" fill="hold">
                            <p:stCondLst>
                              <p:cond delay="15000"/>
                            </p:stCondLst>
                            <p:childTnLst>
                              <p:par>
                                <p:cTn id="71" presetID="21" presetClass="exit" presetSubtype="1" fill="hold" grpId="0" nodeType="afterEffect">
                                  <p:stCondLst>
                                    <p:cond delay="500"/>
                                  </p:stCondLst>
                                  <p:childTnLst>
                                    <p:animEffect transition="out" filter="wheel(1)">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par>
                          <p:cTn id="74" fill="hold">
                            <p:stCondLst>
                              <p:cond delay="16000"/>
                            </p:stCondLst>
                            <p:childTnLst>
                              <p:par>
                                <p:cTn id="75" presetID="21" presetClass="exit" presetSubtype="1" fill="hold" grpId="0" nodeType="afterEffect">
                                  <p:stCondLst>
                                    <p:cond delay="500"/>
                                  </p:stCondLst>
                                  <p:childTnLst>
                                    <p:animEffect transition="out" filter="wheel(1)">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par>
                          <p:cTn id="78" fill="hold">
                            <p:stCondLst>
                              <p:cond delay="17000"/>
                            </p:stCondLst>
                            <p:childTnLst>
                              <p:par>
                                <p:cTn id="79" presetID="21" presetClass="exit" presetSubtype="1" fill="hold" grpId="0" nodeType="afterEffect">
                                  <p:stCondLst>
                                    <p:cond delay="500"/>
                                  </p:stCondLst>
                                  <p:childTnLst>
                                    <p:animEffect transition="out" filter="wheel(1)">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18000"/>
                            </p:stCondLst>
                            <p:childTnLst>
                              <p:par>
                                <p:cTn id="83" presetID="21" presetClass="exit" presetSubtype="1" fill="hold" grpId="0" nodeType="afterEffect">
                                  <p:stCondLst>
                                    <p:cond delay="500"/>
                                  </p:stCondLst>
                                  <p:childTnLst>
                                    <p:animEffect transition="out" filter="wheel(1)">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par>
                          <p:cTn id="86" fill="hold">
                            <p:stCondLst>
                              <p:cond delay="19000"/>
                            </p:stCondLst>
                            <p:childTnLst>
                              <p:par>
                                <p:cTn id="87" presetID="21" presetClass="exit" presetSubtype="1" fill="hold" grpId="0" nodeType="afterEffect">
                                  <p:stCondLst>
                                    <p:cond delay="500"/>
                                  </p:stCondLst>
                                  <p:childTnLst>
                                    <p:animEffect transition="out" filter="wheel(1)">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par>
                          <p:cTn id="90" fill="hold">
                            <p:stCondLst>
                              <p:cond delay="20000"/>
                            </p:stCondLst>
                            <p:childTnLst>
                              <p:par>
                                <p:cTn id="91" presetID="21" presetClass="exit" presetSubtype="1" fill="hold" grpId="0" nodeType="afterEffect">
                                  <p:stCondLst>
                                    <p:cond delay="500"/>
                                  </p:stCondLst>
                                  <p:childTnLst>
                                    <p:animEffect transition="out" filter="wheel(1)">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4" fill="hold">
                            <p:stCondLst>
                              <p:cond delay="21000"/>
                            </p:stCondLst>
                            <p:childTnLst>
                              <p:par>
                                <p:cTn id="95" presetID="21" presetClass="exit" presetSubtype="1" fill="hold" grpId="0" nodeType="afterEffect">
                                  <p:stCondLst>
                                    <p:cond delay="500"/>
                                  </p:stCondLst>
                                  <p:childTnLst>
                                    <p:animEffect transition="out" filter="wheel(1)">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8" fill="hold">
                            <p:stCondLst>
                              <p:cond delay="22000"/>
                            </p:stCondLst>
                            <p:childTnLst>
                              <p:par>
                                <p:cTn id="99" presetID="21" presetClass="exit" presetSubtype="1" fill="hold" grpId="0" nodeType="afterEffect">
                                  <p:stCondLst>
                                    <p:cond delay="500"/>
                                  </p:stCondLst>
                                  <p:childTnLst>
                                    <p:animEffect transition="out" filter="wheel(1)">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2" fill="hold">
                            <p:stCondLst>
                              <p:cond delay="23000"/>
                            </p:stCondLst>
                            <p:childTnLst>
                              <p:par>
                                <p:cTn id="103" presetID="21" presetClass="exit" presetSubtype="1" fill="hold" grpId="0" nodeType="afterEffect">
                                  <p:stCondLst>
                                    <p:cond delay="500"/>
                                  </p:stCondLst>
                                  <p:childTnLst>
                                    <p:animEffect transition="out" filter="wheel(1)">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6" fill="hold">
                            <p:stCondLst>
                              <p:cond delay="24000"/>
                            </p:stCondLst>
                            <p:childTnLst>
                              <p:par>
                                <p:cTn id="107" presetID="21" presetClass="exit" presetSubtype="1" fill="hold" grpId="0" nodeType="afterEffect">
                                  <p:stCondLst>
                                    <p:cond delay="500"/>
                                  </p:stCondLst>
                                  <p:childTnLst>
                                    <p:animEffect transition="out" filter="wheel(1)">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10" fill="hold">
                            <p:stCondLst>
                              <p:cond delay="25000"/>
                            </p:stCondLst>
                            <p:childTnLst>
                              <p:par>
                                <p:cTn id="111" presetID="21" presetClass="exit" presetSubtype="1" fill="hold" grpId="0" nodeType="afterEffect">
                                  <p:stCondLst>
                                    <p:cond delay="500"/>
                                  </p:stCondLst>
                                  <p:childTnLst>
                                    <p:animEffect transition="out" filter="wheel(1)">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4" fill="hold">
                            <p:stCondLst>
                              <p:cond delay="26000"/>
                            </p:stCondLst>
                            <p:childTnLst>
                              <p:par>
                                <p:cTn id="115" presetID="21" presetClass="exit" presetSubtype="1" fill="hold" grpId="0" nodeType="afterEffect">
                                  <p:stCondLst>
                                    <p:cond delay="500"/>
                                  </p:stCondLst>
                                  <p:childTnLst>
                                    <p:animEffect transition="out" filter="wheel(1)">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8" fill="hold">
                            <p:stCondLst>
                              <p:cond delay="27000"/>
                            </p:stCondLst>
                            <p:childTnLst>
                              <p:par>
                                <p:cTn id="119" presetID="21" presetClass="exit" presetSubtype="1" fill="hold" grpId="0" nodeType="afterEffect">
                                  <p:stCondLst>
                                    <p:cond delay="500"/>
                                  </p:stCondLst>
                                  <p:childTnLst>
                                    <p:animEffect transition="out" filter="wheel(1)">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2" fill="hold">
                            <p:stCondLst>
                              <p:cond delay="28000"/>
                            </p:stCondLst>
                            <p:childTnLst>
                              <p:par>
                                <p:cTn id="123" presetID="21" presetClass="exit" presetSubtype="1" fill="hold" grpId="0" nodeType="afterEffect">
                                  <p:stCondLst>
                                    <p:cond delay="500"/>
                                  </p:stCondLst>
                                  <p:childTnLst>
                                    <p:animEffect transition="out" filter="wheel(1)">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6" fill="hold">
                            <p:stCondLst>
                              <p:cond delay="29000"/>
                            </p:stCondLst>
                            <p:childTnLst>
                              <p:par>
                                <p:cTn id="127" presetID="21" presetClass="exit" presetSubtype="1" fill="hold" grpId="0" nodeType="afterEffect">
                                  <p:stCondLst>
                                    <p:cond delay="500"/>
                                  </p:stCondLst>
                                  <p:childTnLst>
                                    <p:animEffect transition="out" filter="wheel(1)">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3"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500"/>
                                        <p:tgtEl>
                                          <p:spTgt spid="36"/>
                                        </p:tgtEl>
                                      </p:cBhvr>
                                    </p:animEffect>
                                  </p:childTnLst>
                                </p:cTn>
                              </p:par>
                              <p:par>
                                <p:cTn id="135" presetID="1" presetClass="entr" presetSubtype="0" fill="hold" nodeType="withEffect">
                                  <p:stCondLst>
                                    <p:cond delay="0"/>
                                  </p:stCondLst>
                                  <p:childTnLst>
                                    <p:set>
                                      <p:cBhvr>
                                        <p:cTn id="1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9"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76200"/>
            <a:ext cx="12192000" cy="3124200"/>
            <a:chOff x="914400" y="76200"/>
            <a:chExt cx="8178798" cy="2057400"/>
          </a:xfrm>
          <a:solidFill>
            <a:schemeClr val="accent1">
              <a:lumMod val="40000"/>
              <a:lumOff val="60000"/>
            </a:schemeClr>
          </a:solidFill>
        </p:grpSpPr>
        <p:sp>
          <p:nvSpPr>
            <p:cNvPr id="4" name="Rectangle 3"/>
            <p:cNvSpPr/>
            <p:nvPr/>
          </p:nvSpPr>
          <p:spPr>
            <a:xfrm>
              <a:off x="914400" y="76200"/>
              <a:ext cx="8178798" cy="2057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016635" y="669133"/>
              <a:ext cx="4521199" cy="871533"/>
            </a:xfrm>
            <a:prstGeom prst="rect">
              <a:avLst/>
            </a:prstGeom>
            <a:grp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5.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endParaRPr lang="en-US" sz="4000" dirty="0"/>
            </a:p>
            <a:p>
              <a:pPr algn="ctr"/>
              <a:endParaRPr lang="en-US" sz="4000" dirty="0">
                <a:solidFill>
                  <a:srgbClr val="FFFF00"/>
                </a:solidFill>
              </a:endParaRPr>
            </a:p>
          </p:txBody>
        </p:sp>
      </p:grpSp>
      <p:sp>
        <p:nvSpPr>
          <p:cNvPr id="36" name="Rectangle 3"/>
          <p:cNvSpPr/>
          <p:nvPr/>
        </p:nvSpPr>
        <p:spPr>
          <a:xfrm>
            <a:off x="0" y="3149058"/>
            <a:ext cx="12191999" cy="3657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p>
        </p:txBody>
      </p:sp>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110" y="-11059"/>
            <a:ext cx="1306459" cy="13064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1286617546"/>
              </p:ext>
            </p:extLst>
          </p:nvPr>
        </p:nvGraphicFramePr>
        <p:xfrm>
          <a:off x="5029200" y="891949"/>
          <a:ext cx="3052115" cy="911225"/>
        </p:xfrm>
        <a:graphic>
          <a:graphicData uri="http://schemas.openxmlformats.org/presentationml/2006/ole">
            <mc:AlternateContent xmlns:mc="http://schemas.openxmlformats.org/markup-compatibility/2006">
              <mc:Choice xmlns:v="urn:schemas-microsoft-com:vml" Requires="v">
                <p:oleObj name="Equation" r:id="rId6" imgW="989795" imgH="294959" progId="Equation.DSMT4">
                  <p:embed/>
                </p:oleObj>
              </mc:Choice>
              <mc:Fallback>
                <p:oleObj name="Equation" r:id="rId6" imgW="989795" imgH="294959" progId="Equation.DSMT4">
                  <p:embed/>
                  <p:pic>
                    <p:nvPicPr>
                      <p:cNvPr id="0" name=""/>
                      <p:cNvPicPr/>
                      <p:nvPr/>
                    </p:nvPicPr>
                    <p:blipFill>
                      <a:blip r:embed="rId7"/>
                      <a:stretch>
                        <a:fillRect/>
                      </a:stretch>
                    </p:blipFill>
                    <p:spPr>
                      <a:xfrm>
                        <a:off x="5029200" y="891949"/>
                        <a:ext cx="3052115" cy="9112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45038292"/>
              </p:ext>
            </p:extLst>
          </p:nvPr>
        </p:nvGraphicFramePr>
        <p:xfrm>
          <a:off x="52386" y="4182494"/>
          <a:ext cx="12087225" cy="830263"/>
        </p:xfrm>
        <a:graphic>
          <a:graphicData uri="http://schemas.openxmlformats.org/presentationml/2006/ole">
            <mc:AlternateContent xmlns:mc="http://schemas.openxmlformats.org/markup-compatibility/2006">
              <mc:Choice xmlns:v="urn:schemas-microsoft-com:vml" Requires="v">
                <p:oleObj name="Equation" r:id="rId8" imgW="4254480" imgH="291960" progId="Equation.DSMT4">
                  <p:embed/>
                </p:oleObj>
              </mc:Choice>
              <mc:Fallback>
                <p:oleObj name="Equation" r:id="rId8" imgW="4254480" imgH="291960" progId="Equation.DSMT4">
                  <p:embed/>
                  <p:pic>
                    <p:nvPicPr>
                      <p:cNvPr id="0" name=""/>
                      <p:cNvPicPr/>
                      <p:nvPr/>
                    </p:nvPicPr>
                    <p:blipFill>
                      <a:blip r:embed="rId9"/>
                      <a:stretch>
                        <a:fillRect/>
                      </a:stretch>
                    </p:blipFill>
                    <p:spPr>
                      <a:xfrm>
                        <a:off x="52386" y="4182494"/>
                        <a:ext cx="12087225" cy="830263"/>
                      </a:xfrm>
                      <a:prstGeom prst="rect">
                        <a:avLst/>
                      </a:prstGeom>
                    </p:spPr>
                  </p:pic>
                </p:oleObj>
              </mc:Fallback>
            </mc:AlternateContent>
          </a:graphicData>
        </a:graphic>
      </p:graphicFrame>
      <p:sp>
        <p:nvSpPr>
          <p:cNvPr id="9" name="Octagon 8">
            <a:extLst>
              <a:ext uri="{FF2B5EF4-FFF2-40B4-BE49-F238E27FC236}">
                <a16:creationId xmlns:a16="http://schemas.microsoft.com/office/drawing/2014/main" id="{5EADEAA6-9A86-9FFC-33F2-24F113D5DDBE}"/>
              </a:ext>
            </a:extLst>
          </p:cNvPr>
          <p:cNvSpPr/>
          <p:nvPr/>
        </p:nvSpPr>
        <p:spPr>
          <a:xfrm>
            <a:off x="10692229" y="11004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0</a:t>
            </a:r>
          </a:p>
        </p:txBody>
      </p:sp>
      <p:sp>
        <p:nvSpPr>
          <p:cNvPr id="10" name="Octagon 9">
            <a:extLst>
              <a:ext uri="{FF2B5EF4-FFF2-40B4-BE49-F238E27FC236}">
                <a16:creationId xmlns:a16="http://schemas.microsoft.com/office/drawing/2014/main" id="{F943AEB4-0621-A453-B529-5245DA277F19}"/>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a:t>
            </a:r>
          </a:p>
        </p:txBody>
      </p:sp>
      <p:sp>
        <p:nvSpPr>
          <p:cNvPr id="11" name="Octagon 10">
            <a:extLst>
              <a:ext uri="{FF2B5EF4-FFF2-40B4-BE49-F238E27FC236}">
                <a16:creationId xmlns:a16="http://schemas.microsoft.com/office/drawing/2014/main" id="{FFE0EE32-AD52-0139-42BB-8E6D1E37E82B}"/>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a:t>
            </a:r>
          </a:p>
        </p:txBody>
      </p:sp>
      <p:sp>
        <p:nvSpPr>
          <p:cNvPr id="12" name="Octagon 11">
            <a:extLst>
              <a:ext uri="{FF2B5EF4-FFF2-40B4-BE49-F238E27FC236}">
                <a16:creationId xmlns:a16="http://schemas.microsoft.com/office/drawing/2014/main" id="{16B979C7-7C74-1055-69F4-279F90D23585}"/>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a:t>
            </a:r>
          </a:p>
        </p:txBody>
      </p:sp>
      <p:sp>
        <p:nvSpPr>
          <p:cNvPr id="13" name="Octagon 12">
            <a:extLst>
              <a:ext uri="{FF2B5EF4-FFF2-40B4-BE49-F238E27FC236}">
                <a16:creationId xmlns:a16="http://schemas.microsoft.com/office/drawing/2014/main" id="{9C771F44-E491-60C6-7841-D436394DA68F}"/>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4</a:t>
            </a:r>
          </a:p>
        </p:txBody>
      </p:sp>
      <p:sp>
        <p:nvSpPr>
          <p:cNvPr id="14" name="Octagon 13">
            <a:extLst>
              <a:ext uri="{FF2B5EF4-FFF2-40B4-BE49-F238E27FC236}">
                <a16:creationId xmlns:a16="http://schemas.microsoft.com/office/drawing/2014/main" id="{2F1AA18A-4E64-2B46-99D0-8FC50DF9AC03}"/>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5</a:t>
            </a:r>
          </a:p>
        </p:txBody>
      </p:sp>
      <p:sp>
        <p:nvSpPr>
          <p:cNvPr id="15" name="Octagon 14">
            <a:extLst>
              <a:ext uri="{FF2B5EF4-FFF2-40B4-BE49-F238E27FC236}">
                <a16:creationId xmlns:a16="http://schemas.microsoft.com/office/drawing/2014/main" id="{D951EA21-0640-FD93-B715-26147A4915D5}"/>
              </a:ext>
            </a:extLst>
          </p:cNvPr>
          <p:cNvSpPr/>
          <p:nvPr/>
        </p:nvSpPr>
        <p:spPr>
          <a:xfrm>
            <a:off x="10692229" y="11004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6</a:t>
            </a:r>
          </a:p>
        </p:txBody>
      </p:sp>
      <p:sp>
        <p:nvSpPr>
          <p:cNvPr id="16" name="Octagon 15">
            <a:extLst>
              <a:ext uri="{FF2B5EF4-FFF2-40B4-BE49-F238E27FC236}">
                <a16:creationId xmlns:a16="http://schemas.microsoft.com/office/drawing/2014/main" id="{C6F064EB-E925-680F-2084-65F093CF4084}"/>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7</a:t>
            </a:r>
          </a:p>
        </p:txBody>
      </p:sp>
      <p:sp>
        <p:nvSpPr>
          <p:cNvPr id="17" name="Octagon 16">
            <a:extLst>
              <a:ext uri="{FF2B5EF4-FFF2-40B4-BE49-F238E27FC236}">
                <a16:creationId xmlns:a16="http://schemas.microsoft.com/office/drawing/2014/main" id="{08936FE0-E94E-F800-CE37-3F288BFFFBC2}"/>
              </a:ext>
            </a:extLst>
          </p:cNvPr>
          <p:cNvSpPr/>
          <p:nvPr/>
        </p:nvSpPr>
        <p:spPr>
          <a:xfrm>
            <a:off x="10692229" y="114956"/>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8</a:t>
            </a:r>
          </a:p>
        </p:txBody>
      </p:sp>
      <p:sp>
        <p:nvSpPr>
          <p:cNvPr id="18" name="Octagon 17">
            <a:extLst>
              <a:ext uri="{FF2B5EF4-FFF2-40B4-BE49-F238E27FC236}">
                <a16:creationId xmlns:a16="http://schemas.microsoft.com/office/drawing/2014/main" id="{2A30E3BE-CAD2-F727-8083-F1291A3C1301}"/>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9</a:t>
            </a:r>
          </a:p>
        </p:txBody>
      </p:sp>
      <p:sp>
        <p:nvSpPr>
          <p:cNvPr id="19" name="Octagon 18">
            <a:extLst>
              <a:ext uri="{FF2B5EF4-FFF2-40B4-BE49-F238E27FC236}">
                <a16:creationId xmlns:a16="http://schemas.microsoft.com/office/drawing/2014/main" id="{98AF7410-EEF3-3D58-72EC-8705A071BB2F}"/>
              </a:ext>
            </a:extLst>
          </p:cNvPr>
          <p:cNvSpPr/>
          <p:nvPr/>
        </p:nvSpPr>
        <p:spPr>
          <a:xfrm>
            <a:off x="10692229" y="119872"/>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10</a:t>
            </a:r>
          </a:p>
        </p:txBody>
      </p:sp>
      <p:sp>
        <p:nvSpPr>
          <p:cNvPr id="20" name="Octagon 19">
            <a:extLst>
              <a:ext uri="{FF2B5EF4-FFF2-40B4-BE49-F238E27FC236}">
                <a16:creationId xmlns:a16="http://schemas.microsoft.com/office/drawing/2014/main" id="{3D70CD1B-DE2C-B126-64C1-9A6A52F51C2A}"/>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11</a:t>
            </a:r>
          </a:p>
        </p:txBody>
      </p:sp>
      <p:sp>
        <p:nvSpPr>
          <p:cNvPr id="21" name="Octagon 20">
            <a:extLst>
              <a:ext uri="{FF2B5EF4-FFF2-40B4-BE49-F238E27FC236}">
                <a16:creationId xmlns:a16="http://schemas.microsoft.com/office/drawing/2014/main" id="{68E50FB6-8270-6459-D58C-45BA7E21B3A9}"/>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12</a:t>
            </a:r>
          </a:p>
        </p:txBody>
      </p:sp>
      <p:sp>
        <p:nvSpPr>
          <p:cNvPr id="22" name="Octagon 21">
            <a:extLst>
              <a:ext uri="{FF2B5EF4-FFF2-40B4-BE49-F238E27FC236}">
                <a16:creationId xmlns:a16="http://schemas.microsoft.com/office/drawing/2014/main" id="{ACB9649B-486C-71E1-6B41-0401FE293DAC}"/>
              </a:ext>
            </a:extLst>
          </p:cNvPr>
          <p:cNvSpPr/>
          <p:nvPr/>
        </p:nvSpPr>
        <p:spPr>
          <a:xfrm>
            <a:off x="10692229" y="11987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13</a:t>
            </a:r>
          </a:p>
        </p:txBody>
      </p:sp>
      <p:sp>
        <p:nvSpPr>
          <p:cNvPr id="23" name="Octagon 22">
            <a:extLst>
              <a:ext uri="{FF2B5EF4-FFF2-40B4-BE49-F238E27FC236}">
                <a16:creationId xmlns:a16="http://schemas.microsoft.com/office/drawing/2014/main" id="{A18EEF3D-A183-60DC-8F59-EBD810F75398}"/>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14</a:t>
            </a:r>
          </a:p>
        </p:txBody>
      </p:sp>
      <p:sp>
        <p:nvSpPr>
          <p:cNvPr id="24" name="Octagon 23">
            <a:extLst>
              <a:ext uri="{FF2B5EF4-FFF2-40B4-BE49-F238E27FC236}">
                <a16:creationId xmlns:a16="http://schemas.microsoft.com/office/drawing/2014/main" id="{B790B1FE-D42D-17F7-518D-C2C2DA28C216}"/>
              </a:ext>
            </a:extLst>
          </p:cNvPr>
          <p:cNvSpPr/>
          <p:nvPr/>
        </p:nvSpPr>
        <p:spPr>
          <a:xfrm>
            <a:off x="10692229" y="124788"/>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15</a:t>
            </a:r>
          </a:p>
        </p:txBody>
      </p:sp>
      <p:sp>
        <p:nvSpPr>
          <p:cNvPr id="25" name="Octagon 24">
            <a:extLst>
              <a:ext uri="{FF2B5EF4-FFF2-40B4-BE49-F238E27FC236}">
                <a16:creationId xmlns:a16="http://schemas.microsoft.com/office/drawing/2014/main" id="{226F7DE2-6038-A8DB-3EA8-B77D48C4FAE3}"/>
              </a:ext>
            </a:extLst>
          </p:cNvPr>
          <p:cNvSpPr/>
          <p:nvPr/>
        </p:nvSpPr>
        <p:spPr>
          <a:xfrm>
            <a:off x="10692229" y="105124"/>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16</a:t>
            </a:r>
          </a:p>
        </p:txBody>
      </p:sp>
      <p:sp>
        <p:nvSpPr>
          <p:cNvPr id="26" name="Octagon 25">
            <a:extLst>
              <a:ext uri="{FF2B5EF4-FFF2-40B4-BE49-F238E27FC236}">
                <a16:creationId xmlns:a16="http://schemas.microsoft.com/office/drawing/2014/main" id="{55E0A747-C050-EAD7-F81E-35B94F49F18F}"/>
              </a:ext>
            </a:extLst>
          </p:cNvPr>
          <p:cNvSpPr/>
          <p:nvPr/>
        </p:nvSpPr>
        <p:spPr>
          <a:xfrm>
            <a:off x="10692229" y="126950"/>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17</a:t>
            </a:r>
          </a:p>
        </p:txBody>
      </p:sp>
      <p:sp>
        <p:nvSpPr>
          <p:cNvPr id="27" name="Octagon 26">
            <a:extLst>
              <a:ext uri="{FF2B5EF4-FFF2-40B4-BE49-F238E27FC236}">
                <a16:creationId xmlns:a16="http://schemas.microsoft.com/office/drawing/2014/main" id="{D66B19FE-FEE1-9017-2008-F81AEEE3C37F}"/>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18</a:t>
            </a:r>
          </a:p>
        </p:txBody>
      </p:sp>
      <p:sp>
        <p:nvSpPr>
          <p:cNvPr id="28" name="Octagon 27">
            <a:extLst>
              <a:ext uri="{FF2B5EF4-FFF2-40B4-BE49-F238E27FC236}">
                <a16:creationId xmlns:a16="http://schemas.microsoft.com/office/drawing/2014/main" id="{CDFD0ED7-AEFB-77AF-BB3C-FB3CDBB5BFC7}"/>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19</a:t>
            </a:r>
          </a:p>
        </p:txBody>
      </p:sp>
      <p:sp>
        <p:nvSpPr>
          <p:cNvPr id="29" name="Octagon 28">
            <a:extLst>
              <a:ext uri="{FF2B5EF4-FFF2-40B4-BE49-F238E27FC236}">
                <a16:creationId xmlns:a16="http://schemas.microsoft.com/office/drawing/2014/main" id="{6C2353D7-F7BB-7B81-E58A-98D99FD0CC53}"/>
              </a:ext>
            </a:extLst>
          </p:cNvPr>
          <p:cNvSpPr/>
          <p:nvPr/>
        </p:nvSpPr>
        <p:spPr>
          <a:xfrm>
            <a:off x="10692229" y="122626"/>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20</a:t>
            </a:r>
          </a:p>
        </p:txBody>
      </p:sp>
      <p:sp>
        <p:nvSpPr>
          <p:cNvPr id="30" name="Octagon 29">
            <a:extLst>
              <a:ext uri="{FF2B5EF4-FFF2-40B4-BE49-F238E27FC236}">
                <a16:creationId xmlns:a16="http://schemas.microsoft.com/office/drawing/2014/main" id="{15517F0A-781E-C959-B1DE-9DD2CEE56BCC}"/>
              </a:ext>
            </a:extLst>
          </p:cNvPr>
          <p:cNvSpPr/>
          <p:nvPr/>
        </p:nvSpPr>
        <p:spPr>
          <a:xfrm>
            <a:off x="10692229" y="12615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21</a:t>
            </a:r>
          </a:p>
        </p:txBody>
      </p:sp>
      <p:sp>
        <p:nvSpPr>
          <p:cNvPr id="31" name="Octagon 30">
            <a:extLst>
              <a:ext uri="{FF2B5EF4-FFF2-40B4-BE49-F238E27FC236}">
                <a16:creationId xmlns:a16="http://schemas.microsoft.com/office/drawing/2014/main" id="{D7E7AAF7-6431-6BBB-E221-EA41C870471B}"/>
              </a:ext>
            </a:extLst>
          </p:cNvPr>
          <p:cNvSpPr/>
          <p:nvPr/>
        </p:nvSpPr>
        <p:spPr>
          <a:xfrm>
            <a:off x="10692229" y="133231"/>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22</a:t>
            </a:r>
          </a:p>
        </p:txBody>
      </p:sp>
      <p:sp>
        <p:nvSpPr>
          <p:cNvPr id="32" name="Octagon 31">
            <a:extLst>
              <a:ext uri="{FF2B5EF4-FFF2-40B4-BE49-F238E27FC236}">
                <a16:creationId xmlns:a16="http://schemas.microsoft.com/office/drawing/2014/main" id="{3260ED07-43E7-AA1D-37C2-B40F119D934D}"/>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23</a:t>
            </a:r>
          </a:p>
        </p:txBody>
      </p:sp>
      <p:sp>
        <p:nvSpPr>
          <p:cNvPr id="33" name="Octagon 32">
            <a:extLst>
              <a:ext uri="{FF2B5EF4-FFF2-40B4-BE49-F238E27FC236}">
                <a16:creationId xmlns:a16="http://schemas.microsoft.com/office/drawing/2014/main" id="{10233C4D-B146-FFFD-DF07-E82BB882B7D8}"/>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24</a:t>
            </a:r>
          </a:p>
        </p:txBody>
      </p:sp>
      <p:sp>
        <p:nvSpPr>
          <p:cNvPr id="34" name="Octagon 33">
            <a:extLst>
              <a:ext uri="{FF2B5EF4-FFF2-40B4-BE49-F238E27FC236}">
                <a16:creationId xmlns:a16="http://schemas.microsoft.com/office/drawing/2014/main" id="{8BA0C212-60C8-FB4C-8593-61D5672ECEA5}"/>
              </a:ext>
            </a:extLst>
          </p:cNvPr>
          <p:cNvSpPr/>
          <p:nvPr/>
        </p:nvSpPr>
        <p:spPr>
          <a:xfrm>
            <a:off x="10692229" y="139512"/>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25</a:t>
            </a:r>
          </a:p>
        </p:txBody>
      </p:sp>
      <p:sp>
        <p:nvSpPr>
          <p:cNvPr id="35" name="Octagon 34">
            <a:extLst>
              <a:ext uri="{FF2B5EF4-FFF2-40B4-BE49-F238E27FC236}">
                <a16:creationId xmlns:a16="http://schemas.microsoft.com/office/drawing/2014/main" id="{BDC96352-18A1-D51C-6FB1-4B74ACC7AA99}"/>
              </a:ext>
            </a:extLst>
          </p:cNvPr>
          <p:cNvSpPr/>
          <p:nvPr/>
        </p:nvSpPr>
        <p:spPr>
          <a:xfrm>
            <a:off x="10692229" y="134069"/>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26</a:t>
            </a:r>
          </a:p>
        </p:txBody>
      </p:sp>
      <p:sp>
        <p:nvSpPr>
          <p:cNvPr id="37" name="Octagon 36">
            <a:extLst>
              <a:ext uri="{FF2B5EF4-FFF2-40B4-BE49-F238E27FC236}">
                <a16:creationId xmlns:a16="http://schemas.microsoft.com/office/drawing/2014/main" id="{CB49AA79-4DEC-DB46-E5C2-70882CFF94C0}"/>
              </a:ext>
            </a:extLst>
          </p:cNvPr>
          <p:cNvSpPr/>
          <p:nvPr/>
        </p:nvSpPr>
        <p:spPr>
          <a:xfrm>
            <a:off x="10692229" y="14495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27</a:t>
            </a:r>
          </a:p>
        </p:txBody>
      </p:sp>
      <p:sp>
        <p:nvSpPr>
          <p:cNvPr id="39" name="Octagon 38">
            <a:extLst>
              <a:ext uri="{FF2B5EF4-FFF2-40B4-BE49-F238E27FC236}">
                <a16:creationId xmlns:a16="http://schemas.microsoft.com/office/drawing/2014/main" id="{4ED93531-A845-4651-9F59-5AC30E99FC1C}"/>
              </a:ext>
            </a:extLst>
          </p:cNvPr>
          <p:cNvSpPr/>
          <p:nvPr/>
        </p:nvSpPr>
        <p:spPr>
          <a:xfrm>
            <a:off x="10692229" y="115925"/>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28</a:t>
            </a:r>
          </a:p>
        </p:txBody>
      </p:sp>
      <p:sp>
        <p:nvSpPr>
          <p:cNvPr id="40" name="Octagon 39">
            <a:extLst>
              <a:ext uri="{FF2B5EF4-FFF2-40B4-BE49-F238E27FC236}">
                <a16:creationId xmlns:a16="http://schemas.microsoft.com/office/drawing/2014/main" id="{367B711D-1CC9-6969-5E75-7C9FB8088144}"/>
              </a:ext>
            </a:extLst>
          </p:cNvPr>
          <p:cNvSpPr/>
          <p:nvPr/>
        </p:nvSpPr>
        <p:spPr>
          <a:xfrm>
            <a:off x="10692229" y="118647"/>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29</a:t>
            </a:r>
          </a:p>
        </p:txBody>
      </p:sp>
      <p:sp>
        <p:nvSpPr>
          <p:cNvPr id="41" name="Octagon 40">
            <a:extLst>
              <a:ext uri="{FF2B5EF4-FFF2-40B4-BE49-F238E27FC236}">
                <a16:creationId xmlns:a16="http://schemas.microsoft.com/office/drawing/2014/main" id="{CCAD42D1-7093-902A-56B1-BAFDBFC37176}"/>
              </a:ext>
            </a:extLst>
          </p:cNvPr>
          <p:cNvSpPr/>
          <p:nvPr/>
        </p:nvSpPr>
        <p:spPr>
          <a:xfrm>
            <a:off x="10692229" y="98843"/>
            <a:ext cx="1371600" cy="1371600"/>
          </a:xfrm>
          <a:prstGeom prst="octagon">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32335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grpId="0" nodeType="clickEffect">
                                  <p:stCondLst>
                                    <p:cond delay="500"/>
                                  </p:stCondLst>
                                  <p:childTnLst>
                                    <p:animEffect transition="out" filter="wheel(1)">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par>
                          <p:cTn id="14" fill="hold">
                            <p:stCondLst>
                              <p:cond delay="1000"/>
                            </p:stCondLst>
                            <p:childTnLst>
                              <p:par>
                                <p:cTn id="15" presetID="21" presetClass="exit" presetSubtype="1" fill="hold" grpId="0" nodeType="afterEffect">
                                  <p:stCondLst>
                                    <p:cond delay="500"/>
                                  </p:stCondLst>
                                  <p:childTnLst>
                                    <p:animEffect transition="out" filter="wheel(1)">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par>
                          <p:cTn id="18" fill="hold">
                            <p:stCondLst>
                              <p:cond delay="2000"/>
                            </p:stCondLst>
                            <p:childTnLst>
                              <p:par>
                                <p:cTn id="19" presetID="21" presetClass="exit" presetSubtype="1" fill="hold" grpId="0" nodeType="afterEffect">
                                  <p:stCondLst>
                                    <p:cond delay="500"/>
                                  </p:stCondLst>
                                  <p:childTnLst>
                                    <p:animEffect transition="out" filter="wheel(1)">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childTnLst>
                          </p:cTn>
                        </p:par>
                        <p:par>
                          <p:cTn id="22" fill="hold">
                            <p:stCondLst>
                              <p:cond delay="3000"/>
                            </p:stCondLst>
                            <p:childTnLst>
                              <p:par>
                                <p:cTn id="23" presetID="21" presetClass="exit" presetSubtype="1" fill="hold" grpId="0" nodeType="afterEffect">
                                  <p:stCondLst>
                                    <p:cond delay="500"/>
                                  </p:stCondLst>
                                  <p:childTnLst>
                                    <p:animEffect transition="out" filter="wheel(1)">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par>
                          <p:cTn id="26" fill="hold">
                            <p:stCondLst>
                              <p:cond delay="4000"/>
                            </p:stCondLst>
                            <p:childTnLst>
                              <p:par>
                                <p:cTn id="27" presetID="21" presetClass="exit" presetSubtype="1" fill="hold" grpId="0" nodeType="afterEffect">
                                  <p:stCondLst>
                                    <p:cond delay="500"/>
                                  </p:stCondLst>
                                  <p:childTnLst>
                                    <p:animEffect transition="out" filter="wheel(1)">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par>
                          <p:cTn id="30" fill="hold">
                            <p:stCondLst>
                              <p:cond delay="5000"/>
                            </p:stCondLst>
                            <p:childTnLst>
                              <p:par>
                                <p:cTn id="31" presetID="21" presetClass="exit" presetSubtype="1" fill="hold" grpId="0" nodeType="afterEffect">
                                  <p:stCondLst>
                                    <p:cond delay="500"/>
                                  </p:stCondLst>
                                  <p:childTnLst>
                                    <p:animEffect transition="out" filter="wheel(1)">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6000"/>
                            </p:stCondLst>
                            <p:childTnLst>
                              <p:par>
                                <p:cTn id="35" presetID="21" presetClass="exit" presetSubtype="1" fill="hold" grpId="0" nodeType="afterEffect">
                                  <p:stCondLst>
                                    <p:cond delay="500"/>
                                  </p:stCondLst>
                                  <p:childTnLst>
                                    <p:animEffect transition="out" filter="wheel(1)">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par>
                          <p:cTn id="38" fill="hold">
                            <p:stCondLst>
                              <p:cond delay="7000"/>
                            </p:stCondLst>
                            <p:childTnLst>
                              <p:par>
                                <p:cTn id="39" presetID="21" presetClass="exit" presetSubtype="1" fill="hold" grpId="0" nodeType="afterEffect">
                                  <p:stCondLst>
                                    <p:cond delay="500"/>
                                  </p:stCondLst>
                                  <p:childTnLst>
                                    <p:animEffect transition="out" filter="wheel(1)">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par>
                          <p:cTn id="42" fill="hold">
                            <p:stCondLst>
                              <p:cond delay="8000"/>
                            </p:stCondLst>
                            <p:childTnLst>
                              <p:par>
                                <p:cTn id="43" presetID="21" presetClass="exit" presetSubtype="1" fill="hold" grpId="0" nodeType="afterEffect">
                                  <p:stCondLst>
                                    <p:cond delay="500"/>
                                  </p:stCondLst>
                                  <p:childTnLst>
                                    <p:animEffect transition="out" filter="wheel(1)">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childTnLst>
                          </p:cTn>
                        </p:par>
                        <p:par>
                          <p:cTn id="46" fill="hold">
                            <p:stCondLst>
                              <p:cond delay="9000"/>
                            </p:stCondLst>
                            <p:childTnLst>
                              <p:par>
                                <p:cTn id="47" presetID="21" presetClass="exit" presetSubtype="1" fill="hold" grpId="0" nodeType="afterEffect">
                                  <p:stCondLst>
                                    <p:cond delay="500"/>
                                  </p:stCondLst>
                                  <p:childTnLst>
                                    <p:animEffect transition="out" filter="wheel(1)">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par>
                          <p:cTn id="50" fill="hold">
                            <p:stCondLst>
                              <p:cond delay="10000"/>
                            </p:stCondLst>
                            <p:childTnLst>
                              <p:par>
                                <p:cTn id="51" presetID="21" presetClass="exit" presetSubtype="1" fill="hold" grpId="0" nodeType="afterEffect">
                                  <p:stCondLst>
                                    <p:cond delay="500"/>
                                  </p:stCondLst>
                                  <p:childTnLst>
                                    <p:animEffect transition="out" filter="wheel(1)">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par>
                          <p:cTn id="54" fill="hold">
                            <p:stCondLst>
                              <p:cond delay="11000"/>
                            </p:stCondLst>
                            <p:childTnLst>
                              <p:par>
                                <p:cTn id="55" presetID="21" presetClass="exit" presetSubtype="1" fill="hold" grpId="0" nodeType="afterEffect">
                                  <p:stCondLst>
                                    <p:cond delay="500"/>
                                  </p:stCondLst>
                                  <p:childTnLst>
                                    <p:animEffect transition="out" filter="wheel(1)">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par>
                          <p:cTn id="58" fill="hold">
                            <p:stCondLst>
                              <p:cond delay="12000"/>
                            </p:stCondLst>
                            <p:childTnLst>
                              <p:par>
                                <p:cTn id="59" presetID="21" presetClass="exit" presetSubtype="1" fill="hold" grpId="0" nodeType="afterEffect">
                                  <p:stCondLst>
                                    <p:cond delay="500"/>
                                  </p:stCondLst>
                                  <p:childTnLst>
                                    <p:animEffect transition="out" filter="wheel(1)">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par>
                          <p:cTn id="62" fill="hold">
                            <p:stCondLst>
                              <p:cond delay="13000"/>
                            </p:stCondLst>
                            <p:childTnLst>
                              <p:par>
                                <p:cTn id="63" presetID="21" presetClass="exit" presetSubtype="1" fill="hold" grpId="0" nodeType="afterEffect">
                                  <p:stCondLst>
                                    <p:cond delay="500"/>
                                  </p:stCondLst>
                                  <p:childTnLst>
                                    <p:animEffect transition="out" filter="wheel(1)">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childTnLst>
                          </p:cTn>
                        </p:par>
                        <p:par>
                          <p:cTn id="66" fill="hold">
                            <p:stCondLst>
                              <p:cond delay="14000"/>
                            </p:stCondLst>
                            <p:childTnLst>
                              <p:par>
                                <p:cTn id="67" presetID="21" presetClass="exit" presetSubtype="1" fill="hold" grpId="0" nodeType="afterEffect">
                                  <p:stCondLst>
                                    <p:cond delay="500"/>
                                  </p:stCondLst>
                                  <p:childTnLst>
                                    <p:animEffect transition="out" filter="wheel(1)">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par>
                          <p:cTn id="70" fill="hold">
                            <p:stCondLst>
                              <p:cond delay="15000"/>
                            </p:stCondLst>
                            <p:childTnLst>
                              <p:par>
                                <p:cTn id="71" presetID="21" presetClass="exit" presetSubtype="1" fill="hold" grpId="0" nodeType="afterEffect">
                                  <p:stCondLst>
                                    <p:cond delay="500"/>
                                  </p:stCondLst>
                                  <p:childTnLst>
                                    <p:animEffect transition="out" filter="wheel(1)">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par>
                          <p:cTn id="74" fill="hold">
                            <p:stCondLst>
                              <p:cond delay="16000"/>
                            </p:stCondLst>
                            <p:childTnLst>
                              <p:par>
                                <p:cTn id="75" presetID="21" presetClass="exit" presetSubtype="1" fill="hold" grpId="0" nodeType="afterEffect">
                                  <p:stCondLst>
                                    <p:cond delay="500"/>
                                  </p:stCondLst>
                                  <p:childTnLst>
                                    <p:animEffect transition="out" filter="wheel(1)">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par>
                          <p:cTn id="78" fill="hold">
                            <p:stCondLst>
                              <p:cond delay="17000"/>
                            </p:stCondLst>
                            <p:childTnLst>
                              <p:par>
                                <p:cTn id="79" presetID="21" presetClass="exit" presetSubtype="1" fill="hold" grpId="0" nodeType="afterEffect">
                                  <p:stCondLst>
                                    <p:cond delay="500"/>
                                  </p:stCondLst>
                                  <p:childTnLst>
                                    <p:animEffect transition="out" filter="wheel(1)">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18000"/>
                            </p:stCondLst>
                            <p:childTnLst>
                              <p:par>
                                <p:cTn id="83" presetID="21" presetClass="exit" presetSubtype="1" fill="hold" grpId="0" nodeType="afterEffect">
                                  <p:stCondLst>
                                    <p:cond delay="500"/>
                                  </p:stCondLst>
                                  <p:childTnLst>
                                    <p:animEffect transition="out" filter="wheel(1)">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par>
                          <p:cTn id="86" fill="hold">
                            <p:stCondLst>
                              <p:cond delay="19000"/>
                            </p:stCondLst>
                            <p:childTnLst>
                              <p:par>
                                <p:cTn id="87" presetID="21" presetClass="exit" presetSubtype="1" fill="hold" grpId="0" nodeType="afterEffect">
                                  <p:stCondLst>
                                    <p:cond delay="500"/>
                                  </p:stCondLst>
                                  <p:childTnLst>
                                    <p:animEffect transition="out" filter="wheel(1)">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par>
                          <p:cTn id="90" fill="hold">
                            <p:stCondLst>
                              <p:cond delay="20000"/>
                            </p:stCondLst>
                            <p:childTnLst>
                              <p:par>
                                <p:cTn id="91" presetID="21" presetClass="exit" presetSubtype="1" fill="hold" grpId="0" nodeType="afterEffect">
                                  <p:stCondLst>
                                    <p:cond delay="500"/>
                                  </p:stCondLst>
                                  <p:childTnLst>
                                    <p:animEffect transition="out" filter="wheel(1)">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4" fill="hold">
                            <p:stCondLst>
                              <p:cond delay="21000"/>
                            </p:stCondLst>
                            <p:childTnLst>
                              <p:par>
                                <p:cTn id="95" presetID="21" presetClass="exit" presetSubtype="1" fill="hold" grpId="0" nodeType="afterEffect">
                                  <p:stCondLst>
                                    <p:cond delay="500"/>
                                  </p:stCondLst>
                                  <p:childTnLst>
                                    <p:animEffect transition="out" filter="wheel(1)">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8" fill="hold">
                            <p:stCondLst>
                              <p:cond delay="22000"/>
                            </p:stCondLst>
                            <p:childTnLst>
                              <p:par>
                                <p:cTn id="99" presetID="21" presetClass="exit" presetSubtype="1" fill="hold" grpId="0" nodeType="afterEffect">
                                  <p:stCondLst>
                                    <p:cond delay="500"/>
                                  </p:stCondLst>
                                  <p:childTnLst>
                                    <p:animEffect transition="out" filter="wheel(1)">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2" fill="hold">
                            <p:stCondLst>
                              <p:cond delay="23000"/>
                            </p:stCondLst>
                            <p:childTnLst>
                              <p:par>
                                <p:cTn id="103" presetID="21" presetClass="exit" presetSubtype="1" fill="hold" grpId="0" nodeType="afterEffect">
                                  <p:stCondLst>
                                    <p:cond delay="500"/>
                                  </p:stCondLst>
                                  <p:childTnLst>
                                    <p:animEffect transition="out" filter="wheel(1)">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6" fill="hold">
                            <p:stCondLst>
                              <p:cond delay="24000"/>
                            </p:stCondLst>
                            <p:childTnLst>
                              <p:par>
                                <p:cTn id="107" presetID="21" presetClass="exit" presetSubtype="1" fill="hold" grpId="0" nodeType="afterEffect">
                                  <p:stCondLst>
                                    <p:cond delay="500"/>
                                  </p:stCondLst>
                                  <p:childTnLst>
                                    <p:animEffect transition="out" filter="wheel(1)">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10" fill="hold">
                            <p:stCondLst>
                              <p:cond delay="25000"/>
                            </p:stCondLst>
                            <p:childTnLst>
                              <p:par>
                                <p:cTn id="111" presetID="21" presetClass="exit" presetSubtype="1" fill="hold" grpId="0" nodeType="afterEffect">
                                  <p:stCondLst>
                                    <p:cond delay="500"/>
                                  </p:stCondLst>
                                  <p:childTnLst>
                                    <p:animEffect transition="out" filter="wheel(1)">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4" fill="hold">
                            <p:stCondLst>
                              <p:cond delay="26000"/>
                            </p:stCondLst>
                            <p:childTnLst>
                              <p:par>
                                <p:cTn id="115" presetID="21" presetClass="exit" presetSubtype="1" fill="hold" grpId="0" nodeType="afterEffect">
                                  <p:stCondLst>
                                    <p:cond delay="500"/>
                                  </p:stCondLst>
                                  <p:childTnLst>
                                    <p:animEffect transition="out" filter="wheel(1)">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8" fill="hold">
                            <p:stCondLst>
                              <p:cond delay="27000"/>
                            </p:stCondLst>
                            <p:childTnLst>
                              <p:par>
                                <p:cTn id="119" presetID="21" presetClass="exit" presetSubtype="1" fill="hold" grpId="0" nodeType="afterEffect">
                                  <p:stCondLst>
                                    <p:cond delay="500"/>
                                  </p:stCondLst>
                                  <p:childTnLst>
                                    <p:animEffect transition="out" filter="wheel(1)">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2" fill="hold">
                            <p:stCondLst>
                              <p:cond delay="28000"/>
                            </p:stCondLst>
                            <p:childTnLst>
                              <p:par>
                                <p:cTn id="123" presetID="21" presetClass="exit" presetSubtype="1" fill="hold" grpId="0" nodeType="afterEffect">
                                  <p:stCondLst>
                                    <p:cond delay="500"/>
                                  </p:stCondLst>
                                  <p:childTnLst>
                                    <p:animEffect transition="out" filter="wheel(1)">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6" fill="hold">
                            <p:stCondLst>
                              <p:cond delay="29000"/>
                            </p:stCondLst>
                            <p:childTnLst>
                              <p:par>
                                <p:cTn id="127" presetID="21" presetClass="exit" presetSubtype="1" fill="hold" grpId="0" nodeType="afterEffect">
                                  <p:stCondLst>
                                    <p:cond delay="500"/>
                                  </p:stCondLst>
                                  <p:childTnLst>
                                    <p:animEffect transition="out" filter="wheel(1)">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3"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500"/>
                                        <p:tgtEl>
                                          <p:spTgt spid="36"/>
                                        </p:tgtEl>
                                      </p:cBhvr>
                                    </p:animEffect>
                                  </p:childTnLst>
                                </p:cTn>
                              </p:par>
                              <p:par>
                                <p:cTn id="135" presetID="1" presetClass="entr" presetSubtype="0" fill="hold" nodeType="withEffect">
                                  <p:stCondLst>
                                    <p:cond delay="0"/>
                                  </p:stCondLst>
                                  <p:childTnLst>
                                    <p:set>
                                      <p:cBhvr>
                                        <p:cTn id="1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yá»n ká» nhá» cá»§ cá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60" y="987697"/>
            <a:ext cx="7010400" cy="5393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6534276" y="742682"/>
            <a:ext cx="3886200" cy="13250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p:nvPr/>
        </p:nvSpPr>
        <p:spPr>
          <a:xfrm rot="20861924">
            <a:off x="7118974" y="1037548"/>
            <a:ext cx="2828383" cy="631884"/>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THE END</a:t>
            </a:r>
          </a:p>
        </p:txBody>
      </p:sp>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62515" y="17455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09645" y="24079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36583" y="205069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451297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78547" y="216117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79515" y="4006676"/>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7212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0743" y="32810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70432" y="2209800"/>
            <a:ext cx="1543833" cy="18526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6210553" y="2313577"/>
            <a:ext cx="3987569" cy="923330"/>
          </a:xfrm>
          <a:prstGeom prst="rect">
            <a:avLst/>
          </a:prstGeom>
          <a:noFill/>
        </p:spPr>
        <p:txBody>
          <a:bodyPr wrap="square" rtlCol="0">
            <a:spAutoFit/>
          </a:bodyPr>
          <a:lstStyle/>
          <a:p>
            <a:pPr algn="ctr">
              <a:lnSpc>
                <a:spcPct val="150000"/>
              </a:lnSpc>
            </a:pPr>
            <a:r>
              <a:rPr lang="en-US" b="1">
                <a:solidFill>
                  <a:srgbClr val="FF0000"/>
                </a:solidFill>
              </a:rPr>
              <a:t>CẢM ƠN CÁC CHÁU ĐÃ GIÚP ÔNG HÁI ĐƯỢC CỦ CẢI!</a:t>
            </a:r>
            <a:endParaRPr lang="vi-VN" b="1">
              <a:solidFill>
                <a:srgbClr val="FF0000"/>
              </a:solidFill>
            </a:endParaRPr>
          </a:p>
        </p:txBody>
      </p:sp>
    </p:spTree>
    <p:extLst>
      <p:ext uri="{BB962C8B-B14F-4D97-AF65-F5344CB8AC3E}">
        <p14:creationId xmlns:p14="http://schemas.microsoft.com/office/powerpoint/2010/main" val="288465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C82E852-01C7-4E35-8270-8CE7CDCFF1C5}"/>
              </a:ext>
            </a:extLst>
          </p:cNvPr>
          <p:cNvSpPr/>
          <p:nvPr/>
        </p:nvSpPr>
        <p:spPr>
          <a:xfrm>
            <a:off x="3124200" y="2202083"/>
            <a:ext cx="5943600" cy="1226917"/>
          </a:xfrm>
          <a:prstGeom prst="roundRect">
            <a:avLst/>
          </a:prstGeom>
          <a:solidFill>
            <a:srgbClr val="EB4E2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7200" b="1" dirty="0">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786660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0" y="0"/>
            <a:ext cx="12192000" cy="6858000"/>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431" y="636068"/>
            <a:ext cx="4576874" cy="4088332"/>
          </a:xfrm>
          <a:prstGeom prst="rect">
            <a:avLst/>
          </a:prstGeom>
        </p:spPr>
      </p:pic>
      <p:sp>
        <p:nvSpPr>
          <p:cNvPr id="6" name="Oval 5"/>
          <p:cNvSpPr/>
          <p:nvPr/>
        </p:nvSpPr>
        <p:spPr>
          <a:xfrm>
            <a:off x="204278" y="381000"/>
            <a:ext cx="6733985" cy="36576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lập</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phương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dạng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lũy</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thừa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1307485336"/>
              </p:ext>
            </p:extLst>
          </p:nvPr>
        </p:nvGraphicFramePr>
        <p:xfrm>
          <a:off x="8610600" y="4876800"/>
          <a:ext cx="1066800" cy="1226819"/>
        </p:xfrm>
        <a:graphic>
          <a:graphicData uri="http://schemas.openxmlformats.org/presentationml/2006/ole">
            <mc:AlternateContent xmlns:mc="http://schemas.openxmlformats.org/markup-compatibility/2006">
              <mc:Choice xmlns:v="urn:schemas-microsoft-com:vml" Requires="v">
                <p:oleObj name="Equation" r:id="rId3" imgW="190262" imgH="219061" progId="Equation.DSMT4">
                  <p:embed/>
                </p:oleObj>
              </mc:Choice>
              <mc:Fallback>
                <p:oleObj name="Equation" r:id="rId3" imgW="190262" imgH="219061" progId="Equation.DSMT4">
                  <p:embed/>
                  <p:pic>
                    <p:nvPicPr>
                      <p:cNvPr id="0" name=""/>
                      <p:cNvPicPr/>
                      <p:nvPr/>
                    </p:nvPicPr>
                    <p:blipFill>
                      <a:blip r:embed="rId4"/>
                      <a:stretch>
                        <a:fillRect/>
                      </a:stretch>
                    </p:blipFill>
                    <p:spPr>
                      <a:xfrm>
                        <a:off x="8610600" y="4876800"/>
                        <a:ext cx="1066800" cy="1226819"/>
                      </a:xfrm>
                      <a:prstGeom prst="rect">
                        <a:avLst/>
                      </a:prstGeom>
                    </p:spPr>
                  </p:pic>
                </p:oleObj>
              </mc:Fallback>
            </mc:AlternateContent>
          </a:graphicData>
        </a:graphic>
      </p:graphicFrame>
      <p:pic>
        <p:nvPicPr>
          <p:cNvPr id="7" name="Picture 6" descr="Background pattern&#10;&#10;Description automatically generated">
            <a:extLst>
              <a:ext uri="{FF2B5EF4-FFF2-40B4-BE49-F238E27FC236}">
                <a16:creationId xmlns:a16="http://schemas.microsoft.com/office/drawing/2014/main" id="{25089976-767B-4A37-AF0E-1C98F3BCA5B4}"/>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195092" y="4440115"/>
            <a:ext cx="2249749" cy="224974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descr="A picture containing toy, doll&#10;&#10;Description automatically generated">
            <a:extLst>
              <a:ext uri="{FF2B5EF4-FFF2-40B4-BE49-F238E27FC236}">
                <a16:creationId xmlns:a16="http://schemas.microsoft.com/office/drawing/2014/main" id="{CDE2D7AD-543D-4A34-8129-1372E3228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301" y="4580070"/>
            <a:ext cx="1525332" cy="1525332"/>
          </a:xfrm>
          <a:prstGeom prst="rect">
            <a:avLst/>
          </a:prstGeom>
        </p:spPr>
      </p:pic>
    </p:spTree>
    <p:extLst>
      <p:ext uri="{BB962C8B-B14F-4D97-AF65-F5344CB8AC3E}">
        <p14:creationId xmlns:p14="http://schemas.microsoft.com/office/powerpoint/2010/main" val="28448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0" y="0"/>
            <a:ext cx="12192000" cy="6858000"/>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6600"/>
          </a:xfrm>
          <a:prstGeom prst="rect">
            <a:avLst/>
          </a:prstGeom>
        </p:spPr>
      </p:pic>
      <p:sp>
        <p:nvSpPr>
          <p:cNvPr id="5" name="TextBox 4"/>
          <p:cNvSpPr txBox="1"/>
          <p:nvPr/>
        </p:nvSpPr>
        <p:spPr>
          <a:xfrm>
            <a:off x="402336" y="304800"/>
            <a:ext cx="1981200" cy="6001643"/>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Viết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biểu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thức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lũy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thừa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tính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toàn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bộ</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lượng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nước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bài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toán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đầu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đơn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kilomet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khối</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7" name="Oval 6"/>
          <p:cNvSpPr/>
          <p:nvPr/>
        </p:nvSpPr>
        <p:spPr>
          <a:xfrm>
            <a:off x="8653790" y="129158"/>
            <a:ext cx="3538210" cy="2004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930342855"/>
              </p:ext>
            </p:extLst>
          </p:nvPr>
        </p:nvGraphicFramePr>
        <p:xfrm>
          <a:off x="9117013" y="715963"/>
          <a:ext cx="3035300" cy="803275"/>
        </p:xfrm>
        <a:graphic>
          <a:graphicData uri="http://schemas.openxmlformats.org/presentationml/2006/ole">
            <mc:AlternateContent xmlns:mc="http://schemas.openxmlformats.org/markup-compatibility/2006">
              <mc:Choice xmlns:v="urn:schemas-microsoft-com:vml" Requires="v">
                <p:oleObj name="Equation" r:id="rId3" imgW="1104840" imgH="291960" progId="Equation.DSMT4">
                  <p:embed/>
                </p:oleObj>
              </mc:Choice>
              <mc:Fallback>
                <p:oleObj name="Equation" r:id="rId3" imgW="1104840" imgH="291960" progId="Equation.DSMT4">
                  <p:embed/>
                  <p:pic>
                    <p:nvPicPr>
                      <p:cNvPr id="0" name=""/>
                      <p:cNvPicPr/>
                      <p:nvPr/>
                    </p:nvPicPr>
                    <p:blipFill>
                      <a:blip r:embed="rId4"/>
                      <a:stretch>
                        <a:fillRect/>
                      </a:stretch>
                    </p:blipFill>
                    <p:spPr>
                      <a:xfrm>
                        <a:off x="9117013" y="715963"/>
                        <a:ext cx="3035300" cy="803275"/>
                      </a:xfrm>
                      <a:prstGeom prst="rect">
                        <a:avLst/>
                      </a:prstGeom>
                    </p:spPr>
                  </p:pic>
                </p:oleObj>
              </mc:Fallback>
            </mc:AlternateContent>
          </a:graphicData>
        </a:graphic>
      </p:graphicFrame>
    </p:spTree>
    <p:extLst>
      <p:ext uri="{BB962C8B-B14F-4D97-AF65-F5344CB8AC3E}">
        <p14:creationId xmlns:p14="http://schemas.microsoft.com/office/powerpoint/2010/main" val="28850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515" y="0"/>
            <a:ext cx="12192000" cy="6858000"/>
          </a:xfrm>
          <a:prstGeom prst="rect">
            <a:avLst/>
          </a:prstGeom>
          <a:solidFill>
            <a:schemeClr val="bg1"/>
          </a:solidFill>
        </p:spPr>
        <p:txBody>
          <a:bodyPr wrap="square" rtlCol="0">
            <a:spAutoFit/>
          </a:bodyPr>
          <a:lstStyle/>
          <a:p>
            <a:endParaRPr lang="en-US" dirty="0"/>
          </a:p>
        </p:txBody>
      </p:sp>
      <p:sp>
        <p:nvSpPr>
          <p:cNvPr id="4" name="Rectangle: Rounded Corners 3">
            <a:extLst>
              <a:ext uri="{FF2B5EF4-FFF2-40B4-BE49-F238E27FC236}">
                <a16:creationId xmlns:a16="http://schemas.microsoft.com/office/drawing/2014/main" id="{7C82E852-01C7-4E35-8270-8CE7CDCFF1C5}"/>
              </a:ext>
            </a:extLst>
          </p:cNvPr>
          <p:cNvSpPr/>
          <p:nvPr/>
        </p:nvSpPr>
        <p:spPr>
          <a:xfrm>
            <a:off x="2514600" y="512435"/>
            <a:ext cx="6858000" cy="1295400"/>
          </a:xfrm>
          <a:prstGeom prst="roundRect">
            <a:avLst/>
          </a:prstGeom>
          <a:solidFill>
            <a:srgbClr val="EB4E2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BÀI TẬP VỀ NHÀ</a:t>
            </a:r>
          </a:p>
        </p:txBody>
      </p:sp>
      <p:sp>
        <p:nvSpPr>
          <p:cNvPr id="6" name="Rectangle 5"/>
          <p:cNvSpPr/>
          <p:nvPr/>
        </p:nvSpPr>
        <p:spPr>
          <a:xfrm>
            <a:off x="402336" y="2438400"/>
            <a:ext cx="11049000" cy="3065455"/>
          </a:xfrm>
          <a:prstGeom prst="rect">
            <a:avLst/>
          </a:prstGeom>
        </p:spPr>
        <p:txBody>
          <a:bodyPr wrap="square">
            <a:spAutoFit/>
          </a:bodyPr>
          <a:lstStyle/>
          <a:p>
            <a:pPr algn="just">
              <a:lnSpc>
                <a:spcPct val="115000"/>
              </a:lnSpc>
            </a:pPr>
            <a:r>
              <a:rPr lang="en-US" sz="2800" dirty="0">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lũy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lũy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lũy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1.18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1.23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18, 19 SGK</a:t>
            </a:r>
          </a:p>
          <a:p>
            <a:pPr algn="just">
              <a:lnSpc>
                <a:spcPct val="115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a:t>
            </a:r>
          </a:p>
          <a:p>
            <a:pPr algn="ctr">
              <a:lnSpc>
                <a:spcPct val="115000"/>
              </a:lnSpc>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Phần</a:t>
            </a:r>
            <a:r>
              <a:rPr lang="en-US" sz="2800" b="1" dirty="0">
                <a:latin typeface="Times New Roman" panose="02020603050405020304" pitchFamily="18" charset="0"/>
                <a:ea typeface="Times New Roman" panose="02020603050405020304" pitchFamily="18" charset="0"/>
              </a:rPr>
              <a:t> 2. </a:t>
            </a:r>
            <a:r>
              <a:rPr lang="en-US" sz="2800" b="1" dirty="0" err="1">
                <a:latin typeface="Times New Roman" panose="02020603050405020304" pitchFamily="18" charset="0"/>
                <a:ea typeface="Times New Roman" panose="02020603050405020304" pitchFamily="18" charset="0"/>
              </a:rPr>
              <a:t>Tích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thương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hai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lũy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thừa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cùng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pic>
        <p:nvPicPr>
          <p:cNvPr id="7" name="图片 37">
            <a:extLst>
              <a:ext uri="{FF2B5EF4-FFF2-40B4-BE49-F238E27FC236}">
                <a16:creationId xmlns:a16="http://schemas.microsoft.com/office/drawing/2014/main" id="{4EA8C493-7C53-4F3D-8A23-00B445A1D20C}"/>
              </a:ext>
            </a:extLst>
          </p:cNvPr>
          <p:cNvPicPr>
            <a:picLocks noChangeAspect="1"/>
          </p:cNvPicPr>
          <p:nvPr/>
        </p:nvPicPr>
        <p:blipFill rotWithShape="1">
          <a:blip r:embed="rId2">
            <a:extLst>
              <a:ext uri="{28A0092B-C50C-407E-A947-70E740481C1C}">
                <a14:useLocalDpi xmlns:a14="http://schemas.microsoft.com/office/drawing/2010/main" val="0"/>
              </a:ext>
            </a:extLst>
          </a:blip>
          <a:srcRect l="13464" t="15742" r="21012" b="6334"/>
          <a:stretch/>
        </p:blipFill>
        <p:spPr>
          <a:xfrm>
            <a:off x="9474517" y="152666"/>
            <a:ext cx="2120858" cy="2285734"/>
          </a:xfrm>
          <a:prstGeom prst="rect">
            <a:avLst/>
          </a:prstGeom>
        </p:spPr>
      </p:pic>
    </p:spTree>
    <p:extLst>
      <p:ext uri="{BB962C8B-B14F-4D97-AF65-F5344CB8AC3E}">
        <p14:creationId xmlns:p14="http://schemas.microsoft.com/office/powerpoint/2010/main" val="1379158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0" y="0"/>
            <a:ext cx="12192000" cy="6858000"/>
          </a:xfrm>
          <a:prstGeom prst="rect">
            <a:avLst/>
          </a:prstGeom>
          <a:solidFill>
            <a:schemeClr val="bg1"/>
          </a:solidFill>
        </p:spPr>
        <p:txBody>
          <a:bodyPr wrap="square" rtlCol="0">
            <a:spAutoFit/>
          </a:bodyPr>
          <a:lstStyle/>
          <a:p>
            <a:endParaRPr lang="en-US" dirty="0"/>
          </a:p>
        </p:txBody>
      </p:sp>
      <p:pic>
        <p:nvPicPr>
          <p:cNvPr id="4" name="Trái đất qu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380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9331" y="0"/>
            <a:ext cx="12192000" cy="6858000"/>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179832" y="797510"/>
            <a:ext cx="1295400" cy="5262979"/>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685800" y="1600200"/>
            <a:ext cx="10668000" cy="3970318"/>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71%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1 111,34 km. </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kilomet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1 111,34 x 1 111,34 x 1 111,34 .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6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159" y="5862"/>
            <a:ext cx="10387646" cy="6858000"/>
          </a:xfrm>
          <a:prstGeom prst="rect">
            <a:avLst/>
          </a:prstGeom>
        </p:spPr>
      </p:pic>
    </p:spTree>
    <p:extLst>
      <p:ext uri="{BB962C8B-B14F-4D97-AF65-F5344CB8AC3E}">
        <p14:creationId xmlns:p14="http://schemas.microsoft.com/office/powerpoint/2010/main" val="25110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C82E852-01C7-4E35-8270-8CE7CDCFF1C5}"/>
              </a:ext>
            </a:extLst>
          </p:cNvPr>
          <p:cNvSpPr/>
          <p:nvPr/>
        </p:nvSpPr>
        <p:spPr>
          <a:xfrm>
            <a:off x="1786636" y="1219200"/>
            <a:ext cx="8610600" cy="2209800"/>
          </a:xfrm>
          <a:prstGeom prst="roundRect">
            <a:avLst/>
          </a:prstGeom>
          <a:solidFill>
            <a:srgbClr val="EB4E2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7200" b="1" dirty="0">
                <a:latin typeface="Times New Roman" panose="02020603050405020304" pitchFamily="18" charset="0"/>
                <a:cs typeface="Times New Roman" panose="02020603050405020304" pitchFamily="18" charset="0"/>
              </a:rPr>
              <a:t>HÌNH </a:t>
            </a:r>
            <a:r>
              <a:rPr lang="en-US" sz="7200" b="1">
                <a:latin typeface="Times New Roman" panose="02020603050405020304" pitchFamily="18" charset="0"/>
                <a:cs typeface="Times New Roman" panose="02020603050405020304" pitchFamily="18" charset="0"/>
              </a:rPr>
              <a:t>THÀNH </a:t>
            </a:r>
            <a:endParaRPr lang="vi-VN" sz="7200" b="1">
              <a:latin typeface="Times New Roman" panose="02020603050405020304" pitchFamily="18" charset="0"/>
              <a:cs typeface="Times New Roman" panose="02020603050405020304" pitchFamily="18" charset="0"/>
            </a:endParaRPr>
          </a:p>
          <a:p>
            <a:pPr algn="ctr"/>
            <a:r>
              <a:rPr lang="en-US" sz="7200" b="1">
                <a:latin typeface="Times New Roman" panose="02020603050405020304" pitchFamily="18" charset="0"/>
                <a:cs typeface="Times New Roman" panose="02020603050405020304" pitchFamily="18" charset="0"/>
              </a:rPr>
              <a:t>KIẾN </a:t>
            </a:r>
            <a:r>
              <a:rPr lang="en-US" sz="7200" b="1" dirty="0">
                <a:latin typeface="Times New Roman" panose="02020603050405020304" pitchFamily="18" charset="0"/>
                <a:cs typeface="Times New Roman" panose="02020603050405020304" pitchFamily="18" charset="0"/>
              </a:rPr>
              <a:t>THỨC</a:t>
            </a:r>
          </a:p>
        </p:txBody>
      </p:sp>
    </p:spTree>
    <p:extLst>
      <p:ext uri="{BB962C8B-B14F-4D97-AF65-F5344CB8AC3E}">
        <p14:creationId xmlns:p14="http://schemas.microsoft.com/office/powerpoint/2010/main" val="3108331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04900" y="1490008"/>
            <a:ext cx="9982200" cy="193899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BÀI 3: LŨY THỪA VỚI SỐ MŨ TỰ NHIÊN</a:t>
            </a:r>
          </a:p>
          <a:p>
            <a:pPr algn="ctr"/>
            <a:r>
              <a:rPr lang="en-US" sz="4000" b="1" dirty="0">
                <a:solidFill>
                  <a:srgbClr val="FF0000"/>
                </a:solidFill>
                <a:latin typeface="Times New Roman" panose="02020603050405020304" pitchFamily="18" charset="0"/>
                <a:cs typeface="Times New Roman" panose="02020603050405020304" pitchFamily="18" charset="0"/>
              </a:rPr>
              <a:t> CỦA MỘT SỐ HỮU TỈ</a:t>
            </a:r>
          </a:p>
          <a:p>
            <a:pPr algn="ctr"/>
            <a:r>
              <a:rPr lang="en-US" sz="4000" dirty="0">
                <a:solidFill>
                  <a:srgbClr val="FF0000"/>
                </a:solidFill>
                <a:latin typeface="Times New Roman" panose="02020603050405020304" pitchFamily="18" charset="0"/>
                <a:cs typeface="Times New Roman" panose="02020603050405020304" pitchFamily="18" charset="0"/>
              </a:rPr>
              <a:t>(</a:t>
            </a:r>
            <a:r>
              <a:rPr lang="en-US" sz="4000" dirty="0" err="1">
                <a:solidFill>
                  <a:srgbClr val="FF0000"/>
                </a:solidFill>
                <a:latin typeface="Times New Roman" panose="02020603050405020304" pitchFamily="18" charset="0"/>
                <a:cs typeface="Times New Roman" panose="02020603050405020304" pitchFamily="18" charset="0"/>
              </a:rPr>
              <a:t>Tiết</a:t>
            </a:r>
            <a:r>
              <a:rPr lang="en-US" sz="4000"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410862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1543" y="1122610"/>
            <a:ext cx="4907113" cy="523220"/>
          </a:xfrm>
          <a:prstGeom prst="rect">
            <a:avLst/>
          </a:prstGeom>
        </p:spPr>
        <p:txBody>
          <a:bodyPr wrap="none">
            <a:spAutoFit/>
          </a:bodyPr>
          <a:lstStyle/>
          <a:p>
            <a:pPr algn="just">
              <a:spcBef>
                <a:spcPts val="300"/>
              </a:spcBef>
              <a:spcAft>
                <a:spcPts val="300"/>
              </a:spcAft>
            </a:pPr>
            <a:r>
              <a:rPr lang="fr-FR" sz="2800" b="1" dirty="0">
                <a:latin typeface="Times New Roman" panose="02020603050405020304" pitchFamily="18" charset="0"/>
                <a:ea typeface="Times New Roman" panose="02020603050405020304" pitchFamily="18" charset="0"/>
              </a:rPr>
              <a:t>1. </a:t>
            </a:r>
            <a:r>
              <a:rPr lang="fr-FR" sz="2800" b="1" dirty="0" err="1">
                <a:latin typeface="Times New Roman" panose="02020603050405020304" pitchFamily="18" charset="0"/>
                <a:ea typeface="Times New Roman" panose="02020603050405020304" pitchFamily="18" charset="0"/>
              </a:rPr>
              <a:t>Lũy</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thừa</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với</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số</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mũ</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tự</a:t>
            </a:r>
            <a:r>
              <a:rPr lang="fr-FR" sz="2800" b="1" dirty="0">
                <a:latin typeface="Times New Roman" panose="02020603050405020304" pitchFamily="18" charset="0"/>
                <a:ea typeface="Times New Roman" panose="02020603050405020304" pitchFamily="18" charset="0"/>
              </a:rPr>
              <a:t> </a:t>
            </a:r>
            <a:r>
              <a:rPr lang="fr-FR" sz="2800" b="1" dirty="0" err="1">
                <a:latin typeface="Times New Roman" panose="02020603050405020304" pitchFamily="18" charset="0"/>
                <a:ea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127919" y="1637437"/>
            <a:ext cx="11430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HĐ1: </a:t>
            </a:r>
          </a:p>
        </p:txBody>
      </p:sp>
      <p:graphicFrame>
        <p:nvGraphicFramePr>
          <p:cNvPr id="7" name="Object 6"/>
          <p:cNvGraphicFramePr>
            <a:graphicFrameLocks noChangeAspect="1"/>
          </p:cNvGraphicFramePr>
          <p:nvPr>
            <p:extLst>
              <p:ext uri="{D42A27DB-BD31-4B8C-83A1-F6EECF244321}">
                <p14:modId xmlns:p14="http://schemas.microsoft.com/office/powerpoint/2010/main" val="3581562885"/>
              </p:ext>
            </p:extLst>
          </p:nvPr>
        </p:nvGraphicFramePr>
        <p:xfrm>
          <a:off x="3762501" y="2310037"/>
          <a:ext cx="3997325" cy="476250"/>
        </p:xfrm>
        <a:graphic>
          <a:graphicData uri="http://schemas.openxmlformats.org/presentationml/2006/ole">
            <mc:AlternateContent xmlns:mc="http://schemas.openxmlformats.org/markup-compatibility/2006">
              <mc:Choice xmlns:v="urn:schemas-microsoft-com:vml" Requires="v">
                <p:oleObj name="Equation" r:id="rId4" imgW="1930320" imgH="228600" progId="Equation.DSMT4">
                  <p:embed/>
                </p:oleObj>
              </mc:Choice>
              <mc:Fallback>
                <p:oleObj name="Equation" r:id="rId4" imgW="1930320" imgH="228600" progId="Equation.DSMT4">
                  <p:embed/>
                  <p:pic>
                    <p:nvPicPr>
                      <p:cNvPr id="0" name=""/>
                      <p:cNvPicPr/>
                      <p:nvPr/>
                    </p:nvPicPr>
                    <p:blipFill>
                      <a:blip r:embed="rId5"/>
                      <a:stretch>
                        <a:fillRect/>
                      </a:stretch>
                    </p:blipFill>
                    <p:spPr>
                      <a:xfrm>
                        <a:off x="3762501" y="2310037"/>
                        <a:ext cx="3997325" cy="476250"/>
                      </a:xfrm>
                      <a:prstGeom prst="rect">
                        <a:avLst/>
                      </a:prstGeom>
                    </p:spPr>
                  </p:pic>
                </p:oleObj>
              </mc:Fallback>
            </mc:AlternateContent>
          </a:graphicData>
        </a:graphic>
      </p:graphicFrame>
      <p:sp>
        <p:nvSpPr>
          <p:cNvPr id="6" name="TextBox 5"/>
          <p:cNvSpPr txBox="1"/>
          <p:nvPr/>
        </p:nvSpPr>
        <p:spPr>
          <a:xfrm>
            <a:off x="945602" y="1637437"/>
            <a:ext cx="113538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p>
        </p:txBody>
      </p:sp>
      <p:sp>
        <p:nvSpPr>
          <p:cNvPr id="8" name="TextBox 7"/>
          <p:cNvSpPr txBox="1"/>
          <p:nvPr/>
        </p:nvSpPr>
        <p:spPr>
          <a:xfrm>
            <a:off x="304800" y="2577481"/>
            <a:ext cx="162571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022917659"/>
              </p:ext>
            </p:extLst>
          </p:nvPr>
        </p:nvGraphicFramePr>
        <p:xfrm>
          <a:off x="713541" y="3209000"/>
          <a:ext cx="2552503" cy="548640"/>
        </p:xfrm>
        <a:graphic>
          <a:graphicData uri="http://schemas.openxmlformats.org/presentationml/2006/ole">
            <mc:AlternateContent xmlns:mc="http://schemas.openxmlformats.org/markup-compatibility/2006">
              <mc:Choice xmlns:v="urn:schemas-microsoft-com:vml" Requires="v">
                <p:oleObj name="Equation" r:id="rId6" imgW="1180800" imgH="253800" progId="Equation.DSMT4">
                  <p:embed/>
                </p:oleObj>
              </mc:Choice>
              <mc:Fallback>
                <p:oleObj name="Equation" r:id="rId6" imgW="1180800" imgH="253800" progId="Equation.DSMT4">
                  <p:embed/>
                  <p:pic>
                    <p:nvPicPr>
                      <p:cNvPr id="0" name=""/>
                      <p:cNvPicPr/>
                      <p:nvPr/>
                    </p:nvPicPr>
                    <p:blipFill>
                      <a:blip r:embed="rId7"/>
                      <a:stretch>
                        <a:fillRect/>
                      </a:stretch>
                    </p:blipFill>
                    <p:spPr>
                      <a:xfrm>
                        <a:off x="713541" y="3209000"/>
                        <a:ext cx="2552503" cy="548640"/>
                      </a:xfrm>
                      <a:prstGeom prst="rect">
                        <a:avLst/>
                      </a:prstGeom>
                    </p:spPr>
                  </p:pic>
                </p:oleObj>
              </mc:Fallback>
            </mc:AlternateContent>
          </a:graphicData>
        </a:graphic>
      </p:graphicFrame>
      <p:cxnSp>
        <p:nvCxnSpPr>
          <p:cNvPr id="11" name="Straight Connector 10"/>
          <p:cNvCxnSpPr/>
          <p:nvPr/>
        </p:nvCxnSpPr>
        <p:spPr>
          <a:xfrm>
            <a:off x="5486400" y="2839091"/>
            <a:ext cx="0" cy="1971756"/>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66800" y="3671990"/>
            <a:ext cx="259080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2</a:t>
            </a:r>
          </a:p>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a:t>
            </a:r>
            <a:r>
              <a:rPr lang="en-US" sz="2800" dirty="0">
                <a:latin typeface="Times New Roman" panose="02020603050405020304" pitchFamily="18" charset="0"/>
                <a:cs typeface="Times New Roman" panose="02020603050405020304" pitchFamily="18" charset="0"/>
              </a:rPr>
              <a:t>: 4</a:t>
            </a:r>
          </a:p>
        </p:txBody>
      </p:sp>
      <p:graphicFrame>
        <p:nvGraphicFramePr>
          <p:cNvPr id="18" name="Object 17"/>
          <p:cNvGraphicFramePr>
            <a:graphicFrameLocks noChangeAspect="1"/>
          </p:cNvGraphicFramePr>
          <p:nvPr>
            <p:extLst>
              <p:ext uri="{D42A27DB-BD31-4B8C-83A1-F6EECF244321}">
                <p14:modId xmlns:p14="http://schemas.microsoft.com/office/powerpoint/2010/main" val="2208408055"/>
              </p:ext>
            </p:extLst>
          </p:nvPr>
        </p:nvGraphicFramePr>
        <p:xfrm>
          <a:off x="6259069" y="3276329"/>
          <a:ext cx="2112263" cy="548640"/>
        </p:xfrm>
        <a:graphic>
          <a:graphicData uri="http://schemas.openxmlformats.org/presentationml/2006/ole">
            <mc:AlternateContent xmlns:mc="http://schemas.openxmlformats.org/markup-compatibility/2006">
              <mc:Choice xmlns:v="urn:schemas-microsoft-com:vml" Requires="v">
                <p:oleObj name="Equation" r:id="rId8" imgW="977760" imgH="253800" progId="Equation.DSMT4">
                  <p:embed/>
                </p:oleObj>
              </mc:Choice>
              <mc:Fallback>
                <p:oleObj name="Equation" r:id="rId8" imgW="977760" imgH="253800" progId="Equation.DSMT4">
                  <p:embed/>
                  <p:pic>
                    <p:nvPicPr>
                      <p:cNvPr id="0" name=""/>
                      <p:cNvPicPr/>
                      <p:nvPr/>
                    </p:nvPicPr>
                    <p:blipFill>
                      <a:blip r:embed="rId9"/>
                      <a:stretch>
                        <a:fillRect/>
                      </a:stretch>
                    </p:blipFill>
                    <p:spPr>
                      <a:xfrm>
                        <a:off x="6259069" y="3276329"/>
                        <a:ext cx="2112263" cy="548640"/>
                      </a:xfrm>
                      <a:prstGeom prst="rect">
                        <a:avLst/>
                      </a:prstGeom>
                    </p:spPr>
                  </p:pic>
                </p:oleObj>
              </mc:Fallback>
            </mc:AlternateContent>
          </a:graphicData>
        </a:graphic>
      </p:graphicFrame>
      <p:sp>
        <p:nvSpPr>
          <p:cNvPr id="19" name="TextBox 18"/>
          <p:cNvSpPr txBox="1"/>
          <p:nvPr/>
        </p:nvSpPr>
        <p:spPr>
          <a:xfrm>
            <a:off x="6324600" y="3755320"/>
            <a:ext cx="259080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5</a:t>
            </a:r>
          </a:p>
          <a:p>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a:t>
            </a:r>
            <a:r>
              <a:rPr lang="en-US" sz="2800" dirty="0">
                <a:latin typeface="Times New Roman" panose="02020603050405020304" pitchFamily="18" charset="0"/>
                <a:cs typeface="Times New Roman" panose="02020603050405020304" pitchFamily="18" charset="0"/>
              </a:rPr>
              <a:t>: 3</a:t>
            </a:r>
          </a:p>
        </p:txBody>
      </p:sp>
      <p:sp>
        <p:nvSpPr>
          <p:cNvPr id="14" name="TextBox 13"/>
          <p:cNvSpPr txBox="1"/>
          <p:nvPr/>
        </p:nvSpPr>
        <p:spPr>
          <a:xfrm>
            <a:off x="228600" y="57700"/>
            <a:ext cx="11734800"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3: LŨY THỪA VỚI SỐ MŨ TỰ NHIÊN CỦA MỘT SỐ HỮU TỈ</a:t>
            </a:r>
          </a:p>
          <a:p>
            <a:pPr algn="ct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1)</a:t>
            </a:r>
          </a:p>
        </p:txBody>
      </p:sp>
      <p:sp>
        <p:nvSpPr>
          <p:cNvPr id="13" name="Rounded Rectangle 12"/>
          <p:cNvSpPr/>
          <p:nvPr/>
        </p:nvSpPr>
        <p:spPr>
          <a:xfrm>
            <a:off x="1926292" y="4940641"/>
            <a:ext cx="7141508" cy="1871547"/>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2"/>
          <p:cNvSpPr>
            <a:spLocks noChangeArrowheads="1"/>
          </p:cNvSpPr>
          <p:nvPr/>
        </p:nvSpPr>
        <p:spPr bwMode="auto">
          <a:xfrm>
            <a:off x="2158917" y="5089087"/>
            <a:ext cx="6266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fr-FR"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fr-FR"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latin typeface="Times New Roman" panose="02020603050405020304" pitchFamily="18" charset="0"/>
                <a:ea typeface="Times New Roman" panose="02020603050405020304" pitchFamily="18" charset="0"/>
                <a:cs typeface="Times New Roman" panose="02020603050405020304" pitchFamily="18" charset="0"/>
              </a:rPr>
              <a:t>l</a:t>
            </a:r>
            <a:r>
              <a:rPr kumimoji="0" lang="fr-FR"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ũy</a:t>
            </a:r>
            <a:r>
              <a:rPr kumimoji="0" lang="fr-F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kumimoji="0" lang="fr-F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fr-F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fr-F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fr-FR"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kumimoji="0" lang="fr-FR"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0" name="Picture 19" descr="Background pattern&#10;&#10;Description automatically generated">
            <a:extLst>
              <a:ext uri="{FF2B5EF4-FFF2-40B4-BE49-F238E27FC236}">
                <a16:creationId xmlns:a16="http://schemas.microsoft.com/office/drawing/2014/main" id="{746D5E59-B503-4812-B9CD-9C94E6AB41D9}"/>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36012" r="14448" b="2"/>
          <a:stretch/>
        </p:blipFill>
        <p:spPr>
          <a:xfrm>
            <a:off x="10622536" y="4722943"/>
            <a:ext cx="1569464" cy="178843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1" name="Picture 20">
            <a:extLst>
              <a:ext uri="{FF2B5EF4-FFF2-40B4-BE49-F238E27FC236}">
                <a16:creationId xmlns:a16="http://schemas.microsoft.com/office/drawing/2014/main" id="{C4150B7D-C508-4950-A99A-EE8229F92DC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8819"/>
          <a:stretch/>
        </p:blipFill>
        <p:spPr>
          <a:xfrm>
            <a:off x="10583667" y="4868412"/>
            <a:ext cx="1487789" cy="1487789"/>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909711133"/>
              </p:ext>
            </p:extLst>
          </p:nvPr>
        </p:nvGraphicFramePr>
        <p:xfrm>
          <a:off x="4343400" y="5546741"/>
          <a:ext cx="2161145" cy="1265447"/>
        </p:xfrm>
        <a:graphic>
          <a:graphicData uri="http://schemas.openxmlformats.org/presentationml/2006/ole">
            <mc:AlternateContent xmlns:mc="http://schemas.openxmlformats.org/markup-compatibility/2006">
              <mc:Choice xmlns:v="urn:schemas-microsoft-com:vml" Requires="v">
                <p:oleObj name="Equation" r:id="rId13" imgW="2811674" imgH="1645920" progId="Equation.DSMT4">
                  <p:embed/>
                </p:oleObj>
              </mc:Choice>
              <mc:Fallback>
                <p:oleObj name="Equation" r:id="rId13" imgW="2811674" imgH="1645920" progId="Equation.DSMT4">
                  <p:embed/>
                  <p:pic>
                    <p:nvPicPr>
                      <p:cNvPr id="0" name=""/>
                      <p:cNvPicPr/>
                      <p:nvPr/>
                    </p:nvPicPr>
                    <p:blipFill>
                      <a:blip r:embed="rId14"/>
                      <a:stretch>
                        <a:fillRect/>
                      </a:stretch>
                    </p:blipFill>
                    <p:spPr>
                      <a:xfrm>
                        <a:off x="4343400" y="5546741"/>
                        <a:ext cx="2161145" cy="1265447"/>
                      </a:xfrm>
                      <a:prstGeom prst="rect">
                        <a:avLst/>
                      </a:prstGeom>
                    </p:spPr>
                  </p:pic>
                </p:oleObj>
              </mc:Fallback>
            </mc:AlternateContent>
          </a:graphicData>
        </a:graphic>
      </p:graphicFrame>
    </p:spTree>
    <p:extLst>
      <p:ext uri="{BB962C8B-B14F-4D97-AF65-F5344CB8AC3E}">
        <p14:creationId xmlns:p14="http://schemas.microsoft.com/office/powerpoint/2010/main" val="14552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7" grpId="0"/>
      <p:bldP spid="19" grpId="0"/>
      <p:bldP spid="13"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358710"/>
            <a:ext cx="20574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HĐ2, HĐ3: </a:t>
            </a:r>
          </a:p>
        </p:txBody>
      </p:sp>
      <p:sp>
        <p:nvSpPr>
          <p:cNvPr id="5" name="TextBox 4"/>
          <p:cNvSpPr txBox="1"/>
          <p:nvPr/>
        </p:nvSpPr>
        <p:spPr>
          <a:xfrm>
            <a:off x="152400" y="350907"/>
            <a:ext cx="1203147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p:txBody>
      </p:sp>
      <p:graphicFrame>
        <p:nvGraphicFramePr>
          <p:cNvPr id="6" name="Object 5"/>
          <p:cNvGraphicFramePr>
            <a:graphicFrameLocks noChangeAspect="1"/>
          </p:cNvGraphicFramePr>
          <p:nvPr>
            <p:extLst>
              <p:ext uri="{D42A27DB-BD31-4B8C-83A1-F6EECF244321}">
                <p14:modId xmlns:p14="http://schemas.microsoft.com/office/powerpoint/2010/main" val="3414719569"/>
              </p:ext>
            </p:extLst>
          </p:nvPr>
        </p:nvGraphicFramePr>
        <p:xfrm>
          <a:off x="228600" y="1312818"/>
          <a:ext cx="10210800" cy="926270"/>
        </p:xfrm>
        <a:graphic>
          <a:graphicData uri="http://schemas.openxmlformats.org/presentationml/2006/ole">
            <mc:AlternateContent xmlns:mc="http://schemas.openxmlformats.org/markup-compatibility/2006">
              <mc:Choice xmlns:v="urn:schemas-microsoft-com:vml" Requires="v">
                <p:oleObj name="Equation" r:id="rId4" imgW="4902120" imgH="444240" progId="Equation.DSMT4">
                  <p:embed/>
                </p:oleObj>
              </mc:Choice>
              <mc:Fallback>
                <p:oleObj name="Equation" r:id="rId4" imgW="4902120" imgH="444240" progId="Equation.DSMT4">
                  <p:embed/>
                  <p:pic>
                    <p:nvPicPr>
                      <p:cNvPr id="0" name=""/>
                      <p:cNvPicPr/>
                      <p:nvPr/>
                    </p:nvPicPr>
                    <p:blipFill>
                      <a:blip r:embed="rId5"/>
                      <a:stretch>
                        <a:fillRect/>
                      </a:stretch>
                    </p:blipFill>
                    <p:spPr>
                      <a:xfrm>
                        <a:off x="228600" y="1312818"/>
                        <a:ext cx="10210800" cy="926270"/>
                      </a:xfrm>
                      <a:prstGeom prst="rect">
                        <a:avLst/>
                      </a:prstGeom>
                    </p:spPr>
                  </p:pic>
                </p:oleObj>
              </mc:Fallback>
            </mc:AlternateContent>
          </a:graphicData>
        </a:graphic>
      </p:graphicFrame>
      <p:sp>
        <p:nvSpPr>
          <p:cNvPr id="7" name="TextBox 6"/>
          <p:cNvSpPr txBox="1"/>
          <p:nvPr/>
        </p:nvSpPr>
        <p:spPr>
          <a:xfrm>
            <a:off x="228600" y="2372344"/>
            <a:ext cx="162571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4185028677"/>
              </p:ext>
            </p:extLst>
          </p:nvPr>
        </p:nvGraphicFramePr>
        <p:xfrm>
          <a:off x="230154" y="3028821"/>
          <a:ext cx="4189446" cy="1246228"/>
        </p:xfrm>
        <a:graphic>
          <a:graphicData uri="http://schemas.openxmlformats.org/presentationml/2006/ole">
            <mc:AlternateContent xmlns:mc="http://schemas.openxmlformats.org/markup-compatibility/2006">
              <mc:Choice xmlns:v="urn:schemas-microsoft-com:vml" Requires="v">
                <p:oleObj name="Equation" r:id="rId6" imgW="2006280" imgH="596880" progId="Equation.DSMT4">
                  <p:embed/>
                </p:oleObj>
              </mc:Choice>
              <mc:Fallback>
                <p:oleObj name="Equation" r:id="rId6" imgW="2006280" imgH="596880" progId="Equation.DSMT4">
                  <p:embed/>
                  <p:pic>
                    <p:nvPicPr>
                      <p:cNvPr id="0" name=""/>
                      <p:cNvPicPr/>
                      <p:nvPr/>
                    </p:nvPicPr>
                    <p:blipFill>
                      <a:blip r:embed="rId7"/>
                      <a:stretch>
                        <a:fillRect/>
                      </a:stretch>
                    </p:blipFill>
                    <p:spPr>
                      <a:xfrm>
                        <a:off x="230154" y="3028821"/>
                        <a:ext cx="4189446" cy="124622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80900031"/>
              </p:ext>
            </p:extLst>
          </p:nvPr>
        </p:nvGraphicFramePr>
        <p:xfrm>
          <a:off x="228600" y="4648200"/>
          <a:ext cx="4038600" cy="1232559"/>
        </p:xfrm>
        <a:graphic>
          <a:graphicData uri="http://schemas.openxmlformats.org/presentationml/2006/ole">
            <mc:AlternateContent xmlns:mc="http://schemas.openxmlformats.org/markup-compatibility/2006">
              <mc:Choice xmlns:v="urn:schemas-microsoft-com:vml" Requires="v">
                <p:oleObj name="Equation" r:id="rId8" imgW="1955520" imgH="596880" progId="Equation.DSMT4">
                  <p:embed/>
                </p:oleObj>
              </mc:Choice>
              <mc:Fallback>
                <p:oleObj name="Equation" r:id="rId8" imgW="1955520" imgH="596880" progId="Equation.DSMT4">
                  <p:embed/>
                  <p:pic>
                    <p:nvPicPr>
                      <p:cNvPr id="0" name=""/>
                      <p:cNvPicPr/>
                      <p:nvPr/>
                    </p:nvPicPr>
                    <p:blipFill>
                      <a:blip r:embed="rId9"/>
                      <a:stretch>
                        <a:fillRect/>
                      </a:stretch>
                    </p:blipFill>
                    <p:spPr>
                      <a:xfrm>
                        <a:off x="228600" y="4648200"/>
                        <a:ext cx="4038600" cy="123255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09513463"/>
              </p:ext>
            </p:extLst>
          </p:nvPr>
        </p:nvGraphicFramePr>
        <p:xfrm>
          <a:off x="5340288" y="2895564"/>
          <a:ext cx="3283251" cy="2179637"/>
        </p:xfrm>
        <a:graphic>
          <a:graphicData uri="http://schemas.openxmlformats.org/presentationml/2006/ole">
            <mc:AlternateContent xmlns:mc="http://schemas.openxmlformats.org/markup-compatibility/2006">
              <mc:Choice xmlns:v="urn:schemas-microsoft-com:vml" Requires="v">
                <p:oleObj name="Equation" r:id="rId10" imgW="1511280" imgH="1002960" progId="Equation.DSMT4">
                  <p:embed/>
                </p:oleObj>
              </mc:Choice>
              <mc:Fallback>
                <p:oleObj name="Equation" r:id="rId10" imgW="1511280" imgH="1002960" progId="Equation.DSMT4">
                  <p:embed/>
                  <p:pic>
                    <p:nvPicPr>
                      <p:cNvPr id="0" name=""/>
                      <p:cNvPicPr/>
                      <p:nvPr/>
                    </p:nvPicPr>
                    <p:blipFill>
                      <a:blip r:embed="rId11"/>
                      <a:stretch>
                        <a:fillRect/>
                      </a:stretch>
                    </p:blipFill>
                    <p:spPr>
                      <a:xfrm>
                        <a:off x="5340288" y="2895564"/>
                        <a:ext cx="3283251" cy="2179637"/>
                      </a:xfrm>
                      <a:prstGeom prst="rect">
                        <a:avLst/>
                      </a:prstGeom>
                    </p:spPr>
                  </p:pic>
                </p:oleObj>
              </mc:Fallback>
            </mc:AlternateContent>
          </a:graphicData>
        </a:graphic>
      </p:graphicFrame>
      <p:pic>
        <p:nvPicPr>
          <p:cNvPr id="14" name="Picture 13" descr="Background pattern&#10;&#10;Description automatically generated"/>
          <p:cNvPicPr>
            <a:picLocks noChangeAspect="1"/>
          </p:cNvPicPr>
          <p:nvPr/>
        </p:nvPicPr>
        <p:blipFill rotWithShape="1">
          <a:blip r:embed="rId12" cstate="print">
            <a:extLst>
              <a:ext uri="{28A0092B-C50C-407E-A947-70E740481C1C}">
                <a14:useLocalDpi xmlns:a14="http://schemas.microsoft.com/office/drawing/2010/main" val="0"/>
              </a:ext>
            </a:extLst>
          </a:blip>
          <a:srcRect l="20349" r="20345" b="-4"/>
          <a:stretch/>
        </p:blipFill>
        <p:spPr>
          <a:xfrm>
            <a:off x="9101993" y="3651935"/>
            <a:ext cx="2674814"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85210" y="4096140"/>
            <a:ext cx="1438815" cy="191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5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176027" y="649322"/>
            <a:ext cx="11478666" cy="26842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endParaRPr lang="en-US" dirty="0"/>
          </a:p>
        </p:txBody>
      </p:sp>
      <p:sp>
        <p:nvSpPr>
          <p:cNvPr id="6" name="Oval 5"/>
          <p:cNvSpPr/>
          <p:nvPr/>
        </p:nvSpPr>
        <p:spPr>
          <a:xfrm>
            <a:off x="3048000" y="3830712"/>
            <a:ext cx="1371600" cy="1143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48844636"/>
              </p:ext>
            </p:extLst>
          </p:nvPr>
        </p:nvGraphicFramePr>
        <p:xfrm>
          <a:off x="3288999" y="3766440"/>
          <a:ext cx="927652" cy="1066800"/>
        </p:xfrm>
        <a:graphic>
          <a:graphicData uri="http://schemas.openxmlformats.org/presentationml/2006/ole">
            <mc:AlternateContent xmlns:mc="http://schemas.openxmlformats.org/markup-compatibility/2006">
              <mc:Choice xmlns:v="urn:schemas-microsoft-com:vml" Requires="v">
                <p:oleObj name="Equation" r:id="rId4" imgW="190262" imgH="219061" progId="Equation.DSMT4">
                  <p:embed/>
                </p:oleObj>
              </mc:Choice>
              <mc:Fallback>
                <p:oleObj name="Equation" r:id="rId4" imgW="190262" imgH="219061" progId="Equation.DSMT4">
                  <p:embed/>
                  <p:pic>
                    <p:nvPicPr>
                      <p:cNvPr id="0" name=""/>
                      <p:cNvPicPr/>
                      <p:nvPr/>
                    </p:nvPicPr>
                    <p:blipFill>
                      <a:blip r:embed="rId5"/>
                      <a:stretch>
                        <a:fillRect/>
                      </a:stretch>
                    </p:blipFill>
                    <p:spPr>
                      <a:xfrm>
                        <a:off x="3288999" y="3766440"/>
                        <a:ext cx="927652" cy="1066800"/>
                      </a:xfrm>
                      <a:prstGeom prst="rect">
                        <a:avLst/>
                      </a:prstGeom>
                    </p:spPr>
                  </p:pic>
                </p:oleObj>
              </mc:Fallback>
            </mc:AlternateContent>
          </a:graphicData>
        </a:graphic>
      </p:graphicFrame>
      <p:cxnSp>
        <p:nvCxnSpPr>
          <p:cNvPr id="9" name="Straight Connector 8"/>
          <p:cNvCxnSpPr/>
          <p:nvPr/>
        </p:nvCxnSpPr>
        <p:spPr>
          <a:xfrm>
            <a:off x="3581400" y="4745112"/>
            <a:ext cx="0" cy="76200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152934" y="4059312"/>
            <a:ext cx="914400" cy="108857"/>
          </a:xfrm>
          <a:prstGeom prst="line">
            <a:avLst/>
          </a:prstGeom>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895600" y="5449669"/>
            <a:ext cx="13716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endParaRPr lang="en-US" sz="36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080586" y="3782024"/>
            <a:ext cx="13716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mũ</a:t>
            </a:r>
            <a:endParaRPr lang="en-US" sz="36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81000" y="1146772"/>
            <a:ext cx="1130300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1):</a:t>
            </a:r>
          </a:p>
        </p:txBody>
      </p:sp>
      <p:graphicFrame>
        <p:nvGraphicFramePr>
          <p:cNvPr id="19" name="Object 18"/>
          <p:cNvGraphicFramePr>
            <a:graphicFrameLocks noChangeAspect="1"/>
          </p:cNvGraphicFramePr>
          <p:nvPr>
            <p:extLst>
              <p:ext uri="{D42A27DB-BD31-4B8C-83A1-F6EECF244321}">
                <p14:modId xmlns:p14="http://schemas.microsoft.com/office/powerpoint/2010/main" val="3608737875"/>
              </p:ext>
            </p:extLst>
          </p:nvPr>
        </p:nvGraphicFramePr>
        <p:xfrm>
          <a:off x="7333144" y="2084982"/>
          <a:ext cx="2897642" cy="476869"/>
        </p:xfrm>
        <a:graphic>
          <a:graphicData uri="http://schemas.openxmlformats.org/presentationml/2006/ole">
            <mc:AlternateContent xmlns:mc="http://schemas.openxmlformats.org/markup-compatibility/2006">
              <mc:Choice xmlns:v="urn:schemas-microsoft-com:vml" Requires="v">
                <p:oleObj name="Equation" r:id="rId6" imgW="1389382" imgH="228414" progId="Equation.DSMT4">
                  <p:embed/>
                </p:oleObj>
              </mc:Choice>
              <mc:Fallback>
                <p:oleObj name="Equation" r:id="rId6" imgW="1389382" imgH="228414" progId="Equation.DSMT4">
                  <p:embed/>
                  <p:pic>
                    <p:nvPicPr>
                      <p:cNvPr id="9" name="Object 8"/>
                      <p:cNvPicPr/>
                      <p:nvPr/>
                    </p:nvPicPr>
                    <p:blipFill>
                      <a:blip r:embed="rId7"/>
                      <a:stretch>
                        <a:fillRect/>
                      </a:stretch>
                    </p:blipFill>
                    <p:spPr>
                      <a:xfrm>
                        <a:off x="7333144" y="2084982"/>
                        <a:ext cx="2897642" cy="476869"/>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815140267"/>
              </p:ext>
            </p:extLst>
          </p:nvPr>
        </p:nvGraphicFramePr>
        <p:xfrm>
          <a:off x="7924800" y="1146772"/>
          <a:ext cx="484952" cy="486995"/>
        </p:xfrm>
        <a:graphic>
          <a:graphicData uri="http://schemas.openxmlformats.org/presentationml/2006/ole">
            <mc:AlternateContent xmlns:mc="http://schemas.openxmlformats.org/markup-compatibility/2006">
              <mc:Choice xmlns:v="urn:schemas-microsoft-com:vml" Requires="v">
                <p:oleObj name="Equation" r:id="rId8" imgW="190262" imgH="219061" progId="Equation.DSMT4">
                  <p:embed/>
                </p:oleObj>
              </mc:Choice>
              <mc:Fallback>
                <p:oleObj name="Equation" r:id="rId8" imgW="190262" imgH="219061" progId="Equation.DSMT4">
                  <p:embed/>
                  <p:pic>
                    <p:nvPicPr>
                      <p:cNvPr id="7" name="Object 6"/>
                      <p:cNvPicPr/>
                      <p:nvPr/>
                    </p:nvPicPr>
                    <p:blipFill>
                      <a:blip r:embed="rId9"/>
                      <a:stretch>
                        <a:fillRect/>
                      </a:stretch>
                    </p:blipFill>
                    <p:spPr>
                      <a:xfrm>
                        <a:off x="7924800" y="1146772"/>
                        <a:ext cx="484952" cy="486995"/>
                      </a:xfrm>
                      <a:prstGeom prst="rect">
                        <a:avLst/>
                      </a:prstGeom>
                    </p:spPr>
                  </p:pic>
                </p:oleObj>
              </mc:Fallback>
            </mc:AlternateContent>
          </a:graphicData>
        </a:graphic>
      </p:graphicFrame>
      <p:sp>
        <p:nvSpPr>
          <p:cNvPr id="2" name="Rectangle 1"/>
          <p:cNvSpPr/>
          <p:nvPr/>
        </p:nvSpPr>
        <p:spPr>
          <a:xfrm>
            <a:off x="-76200" y="1093020"/>
            <a:ext cx="2777011" cy="536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nghĩa</a:t>
            </a:r>
            <a:r>
              <a:rPr lang="en-US" sz="3200" b="1" dirty="0">
                <a:solidFill>
                  <a:schemeClr val="tx1"/>
                </a:solidFill>
                <a:latin typeface="Times New Roman" panose="02020603050405020304" pitchFamily="18" charset="0"/>
                <a:cs typeface="Times New Roman" panose="02020603050405020304" pitchFamily="18" charset="0"/>
              </a:rPr>
              <a:t>: </a:t>
            </a:r>
            <a:endParaRPr lang="en-US" sz="3200" b="1" dirty="0">
              <a:solidFill>
                <a:schemeClr val="tx1"/>
              </a:solidFill>
            </a:endParaRPr>
          </a:p>
        </p:txBody>
      </p:sp>
      <p:sp>
        <p:nvSpPr>
          <p:cNvPr id="21" name="TextBox 20"/>
          <p:cNvSpPr txBox="1"/>
          <p:nvPr/>
        </p:nvSpPr>
        <p:spPr>
          <a:xfrm>
            <a:off x="176027" y="2771108"/>
            <a:ext cx="178413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p>
        </p:txBody>
      </p:sp>
      <p:graphicFrame>
        <p:nvGraphicFramePr>
          <p:cNvPr id="22" name="Object 21"/>
          <p:cNvGraphicFramePr>
            <a:graphicFrameLocks noChangeAspect="1"/>
          </p:cNvGraphicFramePr>
          <p:nvPr>
            <p:extLst>
              <p:ext uri="{D42A27DB-BD31-4B8C-83A1-F6EECF244321}">
                <p14:modId xmlns:p14="http://schemas.microsoft.com/office/powerpoint/2010/main" val="3019999733"/>
              </p:ext>
            </p:extLst>
          </p:nvPr>
        </p:nvGraphicFramePr>
        <p:xfrm>
          <a:off x="1686722" y="2771108"/>
          <a:ext cx="3204554" cy="562446"/>
        </p:xfrm>
        <a:graphic>
          <a:graphicData uri="http://schemas.openxmlformats.org/presentationml/2006/ole">
            <mc:AlternateContent xmlns:mc="http://schemas.openxmlformats.org/markup-compatibility/2006">
              <mc:Choice xmlns:v="urn:schemas-microsoft-com:vml" Requires="v">
                <p:oleObj name="Equation" r:id="rId10" imgW="1465631" imgH="256830" progId="Equation.DSMT4">
                  <p:embed/>
                </p:oleObj>
              </mc:Choice>
              <mc:Fallback>
                <p:oleObj name="Equation" r:id="rId10" imgW="1465631" imgH="256830" progId="Equation.DSMT4">
                  <p:embed/>
                  <p:pic>
                    <p:nvPicPr>
                      <p:cNvPr id="10" name="Object 9"/>
                      <p:cNvPicPr/>
                      <p:nvPr/>
                    </p:nvPicPr>
                    <p:blipFill>
                      <a:blip r:embed="rId11"/>
                      <a:stretch>
                        <a:fillRect/>
                      </a:stretch>
                    </p:blipFill>
                    <p:spPr>
                      <a:xfrm>
                        <a:off x="1686722" y="2771108"/>
                        <a:ext cx="3204554" cy="56244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30799737"/>
              </p:ext>
            </p:extLst>
          </p:nvPr>
        </p:nvGraphicFramePr>
        <p:xfrm>
          <a:off x="4029075" y="1912938"/>
          <a:ext cx="3151188" cy="958850"/>
        </p:xfrm>
        <a:graphic>
          <a:graphicData uri="http://schemas.openxmlformats.org/presentationml/2006/ole">
            <mc:AlternateContent xmlns:mc="http://schemas.openxmlformats.org/markup-compatibility/2006">
              <mc:Choice xmlns:v="urn:schemas-microsoft-com:vml" Requires="v">
                <p:oleObj name="Equation" r:id="rId12" imgW="2628720" imgH="799920" progId="Equation.DSMT4">
                  <p:embed/>
                </p:oleObj>
              </mc:Choice>
              <mc:Fallback>
                <p:oleObj name="Equation" r:id="rId12" imgW="2628720" imgH="799920" progId="Equation.DSMT4">
                  <p:embed/>
                  <p:pic>
                    <p:nvPicPr>
                      <p:cNvPr id="0" name=""/>
                      <p:cNvPicPr/>
                      <p:nvPr/>
                    </p:nvPicPr>
                    <p:blipFill>
                      <a:blip r:embed="rId13"/>
                      <a:stretch>
                        <a:fillRect/>
                      </a:stretch>
                    </p:blipFill>
                    <p:spPr>
                      <a:xfrm>
                        <a:off x="4029075" y="1912938"/>
                        <a:ext cx="3151188" cy="958850"/>
                      </a:xfrm>
                      <a:prstGeom prst="rect">
                        <a:avLst/>
                      </a:prstGeom>
                    </p:spPr>
                  </p:pic>
                </p:oleObj>
              </mc:Fallback>
            </mc:AlternateContent>
          </a:graphicData>
        </a:graphic>
      </p:graphicFrame>
    </p:spTree>
    <p:extLst>
      <p:ext uri="{BB962C8B-B14F-4D97-AF65-F5344CB8AC3E}">
        <p14:creationId xmlns:p14="http://schemas.microsoft.com/office/powerpoint/2010/main" val="34514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6" grpId="0"/>
      <p:bldP spid="2" grpId="0"/>
      <p:bldP spid="21"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STT156
</file>

<file path=docProps/app.xml><?xml version="1.0" encoding="utf-8"?>
<Properties xmlns="http://schemas.openxmlformats.org/officeDocument/2006/extended-properties" xmlns:vt="http://schemas.openxmlformats.org/officeDocument/2006/docPropsVTypes">
  <Template>Civic</Template>
  <TotalTime>1567</TotalTime>
  <Words>879</Words>
  <Application>Microsoft Office PowerPoint</Application>
  <PresentationFormat>Widescreen</PresentationFormat>
  <Paragraphs>235</Paragraphs>
  <Slides>26</Slides>
  <Notes>11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4" baseType="lpstr">
      <vt:lpstr>Calibri</vt:lpstr>
      <vt:lpstr>Georgia</vt:lpstr>
      <vt:lpstr>Times New Roman</vt:lpstr>
      <vt:lpstr>Wingdings</vt:lpstr>
      <vt:lpstr>Wingdings 2</vt:lpstr>
      <vt:lpstr>Civic</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My PC</cp:lastModifiedBy>
  <cp:revision>381</cp:revision>
  <dcterms:created xsi:type="dcterms:W3CDTF">2006-08-16T00:00:00Z</dcterms:created>
  <dcterms:modified xsi:type="dcterms:W3CDTF">2022-07-14T07:36:09Z</dcterms:modified>
</cp:coreProperties>
</file>